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363" r:id="rId3"/>
    <p:sldId id="364" r:id="rId4"/>
    <p:sldId id="365" r:id="rId5"/>
    <p:sldId id="367" r:id="rId6"/>
    <p:sldId id="368" r:id="rId7"/>
    <p:sldId id="32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737" autoAdjust="0"/>
  </p:normalViewPr>
  <p:slideViewPr>
    <p:cSldViewPr>
      <p:cViewPr>
        <p:scale>
          <a:sx n="91" d="100"/>
          <a:sy n="91" d="100"/>
        </p:scale>
        <p:origin x="-1181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332D-7062-4569-A024-961F601BC07C}" type="datetimeFigureOut">
              <a:rPr lang="en-US" smtClean="0"/>
              <a:pPr/>
              <a:t>1/29/2019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BCD75-6D87-4475-B92A-72AF35D9B4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9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C045E-3D28-4229-9F31-EEBC518FD90E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hhh9qpAVN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7406640" cy="1472184"/>
          </a:xfrm>
        </p:spPr>
        <p:txBody>
          <a:bodyPr>
            <a:noAutofit/>
          </a:bodyPr>
          <a:lstStyle/>
          <a:p>
            <a:r>
              <a:rPr lang="en-US" sz="3200" b="1" dirty="0"/>
              <a:t>UNIT </a:t>
            </a:r>
            <a:r>
              <a:rPr lang="en-US" sz="3200" b="1" dirty="0" smtClean="0"/>
              <a:t>I</a:t>
            </a:r>
            <a:br>
              <a:rPr lang="en-US" sz="3200" b="1" dirty="0" smtClean="0"/>
            </a:br>
            <a:r>
              <a:rPr lang="en-US" sz="3200" b="1" dirty="0" smtClean="0"/>
              <a:t>INTRODUCTION TO ALGORITM DESIGN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37360" y="3810000"/>
            <a:ext cx="7406640" cy="147218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Session </a:t>
            </a:r>
            <a:r>
              <a:rPr kumimoji="0" lang="mr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–</a:t>
            </a:r>
            <a:r>
              <a:rPr lang="en-US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6</a:t>
            </a:r>
          </a:p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68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Substitution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Guess the solution. </a:t>
            </a:r>
          </a:p>
          <a:p>
            <a:r>
              <a:rPr lang="en-US" dirty="0"/>
              <a:t>Use induction to find the constants and show that the solution works.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4045" y="29222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19200"/>
            <a:ext cx="7162800" cy="54102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b="1" dirty="0" smtClean="0">
                <a:effectLst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8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564" b="1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20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How to prove by the substitution method that if T(n)=T(n−1)+Θ(n)then T(n)=Θ(n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)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71744"/>
            <a:ext cx="787094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58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Video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hlinkClick r:id="rId2"/>
              </a:rPr>
              <a:t>https://www.youtube.com/watch?v=Zhhh9qpAVN0</a:t>
            </a:r>
            <a:endParaRPr lang="en-IN" sz="2400" dirty="0" smtClean="0"/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Worksheet No. 6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1386</TotalTime>
  <Words>47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UNIT I INTRODUCTION TO ALGORITM DESIGN</vt:lpstr>
      <vt:lpstr>Substitution method </vt:lpstr>
      <vt:lpstr>Example</vt:lpstr>
      <vt:lpstr>PowerPoint Presentation</vt:lpstr>
      <vt:lpstr>Another Example</vt:lpstr>
      <vt:lpstr>Video Link</vt:lpstr>
      <vt:lpstr>Worksheet No. 6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INTRODUCTION TO DATA STRUCTURES</dc:title>
  <dc:creator>Selvamary</dc:creator>
  <cp:lastModifiedBy>Sivakumar V</cp:lastModifiedBy>
  <cp:revision>124</cp:revision>
  <dcterms:created xsi:type="dcterms:W3CDTF">2016-07-05T10:07:54Z</dcterms:created>
  <dcterms:modified xsi:type="dcterms:W3CDTF">2019-01-29T15:06:26Z</dcterms:modified>
</cp:coreProperties>
</file>