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63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37" autoAdjust="0"/>
  </p:normalViewPr>
  <p:slideViewPr>
    <p:cSldViewPr>
      <p:cViewPr>
        <p:scale>
          <a:sx n="91" d="100"/>
          <a:sy n="91" d="100"/>
        </p:scale>
        <p:origin x="-1181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1/4/2018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</a:t>
            </a:r>
            <a:br>
              <a:rPr lang="en-US" sz="3200" b="1" dirty="0" smtClean="0"/>
            </a:br>
            <a:r>
              <a:rPr lang="en-US" sz="3200" b="1" dirty="0" smtClean="0"/>
              <a:t>INTRODUCTION TO ALGORITM DESIGN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7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Verify the guess by applying substitution method</a:t>
            </a:r>
            <a:endParaRPr lang="en-I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514476"/>
            <a:ext cx="7410282" cy="498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see another example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1195388"/>
            <a:ext cx="7288724" cy="501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</a:t>
            </a:r>
            <a:r>
              <a:rPr lang="en-IN" i="1" dirty="0" smtClean="0"/>
              <a:t>T(n) = 3T(n/2) + n. Use a recursion tree to </a:t>
            </a:r>
            <a:r>
              <a:rPr lang="en-IN" dirty="0" smtClean="0"/>
              <a:t>derive a guess for an asymptotic upper bound for </a:t>
            </a:r>
            <a:r>
              <a:rPr lang="en-IN" i="1" dirty="0" smtClean="0"/>
              <a:t>T(n) </a:t>
            </a:r>
            <a:r>
              <a:rPr lang="en-IN" dirty="0" smtClean="0"/>
              <a:t>and verify the guess with the substitution method.</a:t>
            </a:r>
          </a:p>
          <a:p>
            <a:r>
              <a:rPr lang="en-IN" i="1" dirty="0" smtClean="0"/>
              <a:t>T(n) = T(n/2) + n</a:t>
            </a:r>
            <a:r>
              <a:rPr lang="en-IN" i="1" baseline="30000" dirty="0" smtClean="0"/>
              <a:t>2</a:t>
            </a:r>
            <a:r>
              <a:rPr lang="en-IN" i="1" dirty="0" smtClean="0"/>
              <a:t>.</a:t>
            </a:r>
          </a:p>
          <a:p>
            <a:r>
              <a:rPr lang="en-IN" i="1" dirty="0" smtClean="0"/>
              <a:t>T(n) = 2T(n − 1) + 1.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7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/>
              </a:rPr>
              <a:t>Recurrence relation - recursion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solving recurrences</a:t>
            </a:r>
          </a:p>
          <a:p>
            <a:pPr lvl="1"/>
            <a:r>
              <a:rPr lang="en-IN" dirty="0" smtClean="0"/>
              <a:t>expanding the recurrence into a tree</a:t>
            </a:r>
          </a:p>
          <a:p>
            <a:pPr lvl="1"/>
            <a:r>
              <a:rPr lang="en-IN" dirty="0" smtClean="0"/>
              <a:t>summing the cost at each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163" y="1504949"/>
            <a:ext cx="7291526" cy="485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85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Expand T(n/4)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295400"/>
            <a:ext cx="7413031" cy="506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Expand T(n/16)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7556897" cy="517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Summing the cost at each level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1262063"/>
            <a:ext cx="7652686" cy="495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up the costs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66849"/>
            <a:ext cx="7500990" cy="504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the geometric sum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33525"/>
            <a:ext cx="7143799" cy="501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Polishing the result we get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56835"/>
            <a:ext cx="6967565" cy="530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1382</TotalTime>
  <Words>118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UNIT I INTRODUCTION TO ALGORITM DESIGN</vt:lpstr>
      <vt:lpstr>Recurrence relation - recursion </vt:lpstr>
      <vt:lpstr>Example</vt:lpstr>
      <vt:lpstr>Expand T(n/4)</vt:lpstr>
      <vt:lpstr>Expand T(n/16)</vt:lpstr>
      <vt:lpstr>Summing the cost at each level</vt:lpstr>
      <vt:lpstr>Adding up the costs</vt:lpstr>
      <vt:lpstr>Applying the geometric sum</vt:lpstr>
      <vt:lpstr>Polishing the result we get</vt:lpstr>
      <vt:lpstr>Verify the guess by applying substitution method</vt:lpstr>
      <vt:lpstr>Lets see another example</vt:lpstr>
      <vt:lpstr>Lets practice</vt:lpstr>
      <vt:lpstr>Worksheet No. 7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125</cp:revision>
  <dcterms:created xsi:type="dcterms:W3CDTF">2016-07-05T10:07:54Z</dcterms:created>
  <dcterms:modified xsi:type="dcterms:W3CDTF">2018-01-04T06:37:02Z</dcterms:modified>
</cp:coreProperties>
</file>