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56" autoAdjust="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82BC-2984-490D-8B0B-B2F440771159}" type="datetimeFigureOut">
              <a:rPr lang="en-US" smtClean="0"/>
              <a:t>27/4/2020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E84F-5805-44B8-9ED7-2DD55C70B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82BC-2984-490D-8B0B-B2F440771159}" type="datetimeFigureOut">
              <a:rPr lang="en-US" smtClean="0"/>
              <a:t>27/4/2020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E84F-5805-44B8-9ED7-2DD55C70B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82BC-2984-490D-8B0B-B2F440771159}" type="datetimeFigureOut">
              <a:rPr lang="en-US" smtClean="0"/>
              <a:t>27/4/2020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E84F-5805-44B8-9ED7-2DD55C70B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82BC-2984-490D-8B0B-B2F440771159}" type="datetimeFigureOut">
              <a:rPr lang="en-US" smtClean="0"/>
              <a:t>27/4/2020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E84F-5805-44B8-9ED7-2DD55C70B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82BC-2984-490D-8B0B-B2F440771159}" type="datetimeFigureOut">
              <a:rPr lang="en-US" smtClean="0"/>
              <a:t>27/4/2020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E84F-5805-44B8-9ED7-2DD55C70B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82BC-2984-490D-8B0B-B2F440771159}" type="datetimeFigureOut">
              <a:rPr lang="en-US" smtClean="0"/>
              <a:t>27/4/2020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E84F-5805-44B8-9ED7-2DD55C70B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82BC-2984-490D-8B0B-B2F440771159}" type="datetimeFigureOut">
              <a:rPr lang="en-US" smtClean="0"/>
              <a:t>27/4/2020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E84F-5805-44B8-9ED7-2DD55C70B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82BC-2984-490D-8B0B-B2F440771159}" type="datetimeFigureOut">
              <a:rPr lang="en-US" smtClean="0"/>
              <a:t>27/4/2020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E84F-5805-44B8-9ED7-2DD55C70B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82BC-2984-490D-8B0B-B2F440771159}" type="datetimeFigureOut">
              <a:rPr lang="en-US" smtClean="0"/>
              <a:t>27/4/2020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E84F-5805-44B8-9ED7-2DD55C70B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82BC-2984-490D-8B0B-B2F440771159}" type="datetimeFigureOut">
              <a:rPr lang="en-US" smtClean="0"/>
              <a:t>27/4/2020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E84F-5805-44B8-9ED7-2DD55C70B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82BC-2984-490D-8B0B-B2F440771159}" type="datetimeFigureOut">
              <a:rPr lang="en-US" smtClean="0"/>
              <a:t>27/4/2020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E84F-5805-44B8-9ED7-2DD55C70B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382BC-2984-490D-8B0B-B2F440771159}" type="datetimeFigureOut">
              <a:rPr lang="en-US" smtClean="0"/>
              <a:t>27/4/2020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EE84F-5805-44B8-9ED7-2DD55C70B4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5259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NP-COMPLETE AND NP-HARD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NP-complete problems: the most difficult problems in NP </a:t>
            </a:r>
          </a:p>
          <a:p>
            <a:r>
              <a:rPr lang="en-US" dirty="0"/>
              <a:t>if you can solve any one of the NP-complete problems in polynomial time, then you can solve every problem in NP in polynomial time </a:t>
            </a:r>
          </a:p>
          <a:p>
            <a:r>
              <a:rPr lang="en-US" dirty="0"/>
              <a:t>because algorithm for NP-complete problem can be used to solve any other problem in NP, after suitable preprocessing (reduction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882" y="5181600"/>
            <a:ext cx="864351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"/>
            <a:ext cx="7467600" cy="5570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" y="866775"/>
            <a:ext cx="802957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3" y="785813"/>
            <a:ext cx="772477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5641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686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42321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40804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533400"/>
            <a:ext cx="782611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09600"/>
            <a:ext cx="779858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305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485" y="3505200"/>
            <a:ext cx="863111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6019800"/>
            <a:ext cx="576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849420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981200"/>
            <a:ext cx="5334000" cy="4498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7772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10000"/>
            <a:ext cx="7635175" cy="2793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879343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895600" y="5791200"/>
            <a:ext cx="3692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Thus we can show that SAT </a:t>
            </a:r>
            <a:r>
              <a:rPr lang="en-US" sz="2400" b="1" dirty="0" smtClean="0">
                <a:latin typeface="Times New Roman" pitchFamily="-110" charset="0"/>
                <a:sym typeface="Zapf Dingbats" pitchFamily="-110" charset="2"/>
              </a:rPr>
              <a:t></a:t>
            </a:r>
            <a:r>
              <a:rPr lang="en-US" sz="2400" b="1" baseline="-25000" dirty="0" smtClean="0">
                <a:latin typeface="Times New Roman" pitchFamily="-110" charset="0"/>
                <a:sym typeface="Zapf Dingbats" pitchFamily="-110" charset="2"/>
              </a:rPr>
              <a:t>P</a:t>
            </a:r>
            <a:r>
              <a:rPr lang="en-US" b="1" dirty="0" smtClean="0"/>
              <a:t> 3SAT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CLIQUE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3733799"/>
            <a:ext cx="6391275" cy="257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1600200"/>
            <a:ext cx="7543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Clique is a </a:t>
            </a:r>
            <a:r>
              <a:rPr lang="en-US" sz="2800" dirty="0" err="1"/>
              <a:t>subgraph</a:t>
            </a:r>
            <a:r>
              <a:rPr lang="en-US" sz="2800" dirty="0"/>
              <a:t> of graph such that all </a:t>
            </a:r>
            <a:r>
              <a:rPr lang="en-US" sz="2800" dirty="0" err="1"/>
              <a:t>vertcies</a:t>
            </a:r>
            <a:r>
              <a:rPr lang="en-US" sz="2800" dirty="0"/>
              <a:t> in </a:t>
            </a:r>
            <a:r>
              <a:rPr lang="en-US" sz="2800" dirty="0" err="1"/>
              <a:t>subgraph</a:t>
            </a:r>
            <a:r>
              <a:rPr lang="en-US" sz="2800" dirty="0"/>
              <a:t> are completely connected with each other</a:t>
            </a:r>
            <a:r>
              <a:rPr lang="en-US" sz="2800" dirty="0" smtClean="0"/>
              <a:t>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EXAMPLES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776288"/>
            <a:ext cx="841057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6391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90</Words>
  <Application>Microsoft Office PowerPoint</Application>
  <PresentationFormat>On-screen Show (4:3)</PresentationFormat>
  <Paragraphs>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CLIQUE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staff</cp:lastModifiedBy>
  <cp:revision>15</cp:revision>
  <dcterms:created xsi:type="dcterms:W3CDTF">2020-04-27T04:01:06Z</dcterms:created>
  <dcterms:modified xsi:type="dcterms:W3CDTF">2020-04-27T05:41:58Z</dcterms:modified>
</cp:coreProperties>
</file>