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A47BB-C65C-454A-8126-EA89CCA2327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0F1D208-EECF-470B-B8FB-BE1F4A38FB37}">
      <dgm:prSet phldrT="[Text]"/>
      <dgm:spPr/>
      <dgm:t>
        <a:bodyPr/>
        <a:lstStyle/>
        <a:p>
          <a:r>
            <a:rPr lang="en-IN" dirty="0"/>
            <a:t>Frame Allocation algorithms</a:t>
          </a:r>
        </a:p>
      </dgm:t>
    </dgm:pt>
    <dgm:pt modelId="{FF5ADDA5-4B25-4833-BD48-92D636DDEEEC}" type="parTrans" cxnId="{8BACEBED-47BC-46A8-8AF0-A52E052A3CCD}">
      <dgm:prSet/>
      <dgm:spPr/>
      <dgm:t>
        <a:bodyPr/>
        <a:lstStyle/>
        <a:p>
          <a:endParaRPr lang="en-IN"/>
        </a:p>
      </dgm:t>
    </dgm:pt>
    <dgm:pt modelId="{CC9420B4-01B3-4395-B269-D823A4E7A036}" type="sibTrans" cxnId="{8BACEBED-47BC-46A8-8AF0-A52E052A3CCD}">
      <dgm:prSet/>
      <dgm:spPr/>
      <dgm:t>
        <a:bodyPr/>
        <a:lstStyle/>
        <a:p>
          <a:endParaRPr lang="en-IN"/>
        </a:p>
      </dgm:t>
    </dgm:pt>
    <dgm:pt modelId="{7802C719-92D2-46B5-83D0-FA8DA0FB0D8A}" type="asst">
      <dgm:prSet phldrT="[Text]"/>
      <dgm:spPr/>
      <dgm:t>
        <a:bodyPr/>
        <a:lstStyle/>
        <a:p>
          <a:r>
            <a:rPr lang="en-IN" dirty="0"/>
            <a:t>Equal</a:t>
          </a:r>
        </a:p>
      </dgm:t>
    </dgm:pt>
    <dgm:pt modelId="{4C6004BE-AD83-41F7-A5F5-08C796618E4C}" type="parTrans" cxnId="{F867C241-B1E8-4B71-AEF4-3CFE11CEE8B7}">
      <dgm:prSet/>
      <dgm:spPr/>
      <dgm:t>
        <a:bodyPr/>
        <a:lstStyle/>
        <a:p>
          <a:endParaRPr lang="en-IN"/>
        </a:p>
      </dgm:t>
    </dgm:pt>
    <dgm:pt modelId="{2D4257B2-F4C2-406C-AD12-03BF2D455C30}" type="sibTrans" cxnId="{F867C241-B1E8-4B71-AEF4-3CFE11CEE8B7}">
      <dgm:prSet/>
      <dgm:spPr/>
      <dgm:t>
        <a:bodyPr/>
        <a:lstStyle/>
        <a:p>
          <a:endParaRPr lang="en-IN"/>
        </a:p>
      </dgm:t>
    </dgm:pt>
    <dgm:pt modelId="{D4ABD300-7821-4D3E-B094-F05F6B1D043E}" type="asst">
      <dgm:prSet/>
      <dgm:spPr/>
      <dgm:t>
        <a:bodyPr/>
        <a:lstStyle/>
        <a:p>
          <a:r>
            <a:rPr lang="en-IN" dirty="0"/>
            <a:t>Proportional</a:t>
          </a:r>
        </a:p>
      </dgm:t>
    </dgm:pt>
    <dgm:pt modelId="{B0BE9AA7-2709-4854-97BB-8FD2FDBA91B0}" type="parTrans" cxnId="{B3B67345-F386-4F8C-A8B6-9BE11DF07426}">
      <dgm:prSet/>
      <dgm:spPr/>
      <dgm:t>
        <a:bodyPr/>
        <a:lstStyle/>
        <a:p>
          <a:endParaRPr lang="en-IN"/>
        </a:p>
      </dgm:t>
    </dgm:pt>
    <dgm:pt modelId="{CD306547-A67E-497D-AA4B-4C1BB4B9F3FE}" type="sibTrans" cxnId="{B3B67345-F386-4F8C-A8B6-9BE11DF07426}">
      <dgm:prSet/>
      <dgm:spPr/>
      <dgm:t>
        <a:bodyPr/>
        <a:lstStyle/>
        <a:p>
          <a:endParaRPr lang="en-IN"/>
        </a:p>
      </dgm:t>
    </dgm:pt>
    <dgm:pt modelId="{73B351C9-E19F-447E-9913-AB9D09C426AB}" type="pres">
      <dgm:prSet presAssocID="{4E1A47BB-C65C-454A-8126-EA89CCA232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2764FE-7965-44BE-AFB9-B702F02EF63A}" type="pres">
      <dgm:prSet presAssocID="{C0F1D208-EECF-470B-B8FB-BE1F4A38FB37}" presName="hierRoot1" presStyleCnt="0">
        <dgm:presLayoutVars>
          <dgm:hierBranch val="init"/>
        </dgm:presLayoutVars>
      </dgm:prSet>
      <dgm:spPr/>
    </dgm:pt>
    <dgm:pt modelId="{2FAB4A5E-FC69-4D0F-9F72-3EC5412C7DEB}" type="pres">
      <dgm:prSet presAssocID="{C0F1D208-EECF-470B-B8FB-BE1F4A38FB37}" presName="rootComposite1" presStyleCnt="0"/>
      <dgm:spPr/>
    </dgm:pt>
    <dgm:pt modelId="{2574449A-455F-47D2-B293-B0683EE3C7F6}" type="pres">
      <dgm:prSet presAssocID="{C0F1D208-EECF-470B-B8FB-BE1F4A38FB37}" presName="rootText1" presStyleLbl="node0" presStyleIdx="0" presStyleCnt="1">
        <dgm:presLayoutVars>
          <dgm:chPref val="3"/>
        </dgm:presLayoutVars>
      </dgm:prSet>
      <dgm:spPr/>
    </dgm:pt>
    <dgm:pt modelId="{7D73ECAA-954F-4018-84BB-218309D60396}" type="pres">
      <dgm:prSet presAssocID="{C0F1D208-EECF-470B-B8FB-BE1F4A38FB37}" presName="rootConnector1" presStyleLbl="node1" presStyleIdx="0" presStyleCnt="0"/>
      <dgm:spPr/>
    </dgm:pt>
    <dgm:pt modelId="{236BCC8C-13D5-4A6F-A50F-1B9A4BD27C7B}" type="pres">
      <dgm:prSet presAssocID="{C0F1D208-EECF-470B-B8FB-BE1F4A38FB37}" presName="hierChild2" presStyleCnt="0"/>
      <dgm:spPr/>
    </dgm:pt>
    <dgm:pt modelId="{87653EF6-7556-47FB-945C-8F574AD48308}" type="pres">
      <dgm:prSet presAssocID="{C0F1D208-EECF-470B-B8FB-BE1F4A38FB37}" presName="hierChild3" presStyleCnt="0"/>
      <dgm:spPr/>
    </dgm:pt>
    <dgm:pt modelId="{EE679A16-BE6A-4EB0-9B86-08019E06D91A}" type="pres">
      <dgm:prSet presAssocID="{4C6004BE-AD83-41F7-A5F5-08C796618E4C}" presName="Name111" presStyleLbl="parChTrans1D2" presStyleIdx="0" presStyleCnt="2"/>
      <dgm:spPr/>
    </dgm:pt>
    <dgm:pt modelId="{1D684C05-B35D-41F2-967C-37BDAFFF2F79}" type="pres">
      <dgm:prSet presAssocID="{7802C719-92D2-46B5-83D0-FA8DA0FB0D8A}" presName="hierRoot3" presStyleCnt="0">
        <dgm:presLayoutVars>
          <dgm:hierBranch val="init"/>
        </dgm:presLayoutVars>
      </dgm:prSet>
      <dgm:spPr/>
    </dgm:pt>
    <dgm:pt modelId="{67959895-39C4-4DA6-95DD-F7E2160479D0}" type="pres">
      <dgm:prSet presAssocID="{7802C719-92D2-46B5-83D0-FA8DA0FB0D8A}" presName="rootComposite3" presStyleCnt="0"/>
      <dgm:spPr/>
    </dgm:pt>
    <dgm:pt modelId="{E4AA160A-5782-4EC2-A5F6-962EB6D614B1}" type="pres">
      <dgm:prSet presAssocID="{7802C719-92D2-46B5-83D0-FA8DA0FB0D8A}" presName="rootText3" presStyleLbl="asst1" presStyleIdx="0" presStyleCnt="2">
        <dgm:presLayoutVars>
          <dgm:chPref val="3"/>
        </dgm:presLayoutVars>
      </dgm:prSet>
      <dgm:spPr/>
    </dgm:pt>
    <dgm:pt modelId="{D5DC7CF2-504A-47E8-BB2A-7C8E57A4675F}" type="pres">
      <dgm:prSet presAssocID="{7802C719-92D2-46B5-83D0-FA8DA0FB0D8A}" presName="rootConnector3" presStyleLbl="asst1" presStyleIdx="0" presStyleCnt="2"/>
      <dgm:spPr/>
    </dgm:pt>
    <dgm:pt modelId="{6A8A1B28-1EDC-4155-B08D-6DC6FC05C666}" type="pres">
      <dgm:prSet presAssocID="{7802C719-92D2-46B5-83D0-FA8DA0FB0D8A}" presName="hierChild6" presStyleCnt="0"/>
      <dgm:spPr/>
    </dgm:pt>
    <dgm:pt modelId="{19DA4FA4-DC4C-40FA-86C1-076294DB4207}" type="pres">
      <dgm:prSet presAssocID="{7802C719-92D2-46B5-83D0-FA8DA0FB0D8A}" presName="hierChild7" presStyleCnt="0"/>
      <dgm:spPr/>
    </dgm:pt>
    <dgm:pt modelId="{F74EA17E-372F-414E-B877-FB44AC757349}" type="pres">
      <dgm:prSet presAssocID="{B0BE9AA7-2709-4854-97BB-8FD2FDBA91B0}" presName="Name111" presStyleLbl="parChTrans1D2" presStyleIdx="1" presStyleCnt="2"/>
      <dgm:spPr/>
    </dgm:pt>
    <dgm:pt modelId="{983D41FE-4547-422C-AC67-A3EC9341843E}" type="pres">
      <dgm:prSet presAssocID="{D4ABD300-7821-4D3E-B094-F05F6B1D043E}" presName="hierRoot3" presStyleCnt="0">
        <dgm:presLayoutVars>
          <dgm:hierBranch val="init"/>
        </dgm:presLayoutVars>
      </dgm:prSet>
      <dgm:spPr/>
    </dgm:pt>
    <dgm:pt modelId="{BF50CA48-B42B-41C2-BDB2-74CD2270B123}" type="pres">
      <dgm:prSet presAssocID="{D4ABD300-7821-4D3E-B094-F05F6B1D043E}" presName="rootComposite3" presStyleCnt="0"/>
      <dgm:spPr/>
    </dgm:pt>
    <dgm:pt modelId="{11128D0D-CFA3-41EB-8F05-E39B73A0F0B2}" type="pres">
      <dgm:prSet presAssocID="{D4ABD300-7821-4D3E-B094-F05F6B1D043E}" presName="rootText3" presStyleLbl="asst1" presStyleIdx="1" presStyleCnt="2">
        <dgm:presLayoutVars>
          <dgm:chPref val="3"/>
        </dgm:presLayoutVars>
      </dgm:prSet>
      <dgm:spPr/>
    </dgm:pt>
    <dgm:pt modelId="{7E82A175-5633-4F53-81FF-F8044F6C926E}" type="pres">
      <dgm:prSet presAssocID="{D4ABD300-7821-4D3E-B094-F05F6B1D043E}" presName="rootConnector3" presStyleLbl="asst1" presStyleIdx="1" presStyleCnt="2"/>
      <dgm:spPr/>
    </dgm:pt>
    <dgm:pt modelId="{792FD1AB-D09C-4E61-B563-0197D856ACDD}" type="pres">
      <dgm:prSet presAssocID="{D4ABD300-7821-4D3E-B094-F05F6B1D043E}" presName="hierChild6" presStyleCnt="0"/>
      <dgm:spPr/>
    </dgm:pt>
    <dgm:pt modelId="{E2F12382-0BE8-4B17-87D4-B201366094E6}" type="pres">
      <dgm:prSet presAssocID="{D4ABD300-7821-4D3E-B094-F05F6B1D043E}" presName="hierChild7" presStyleCnt="0"/>
      <dgm:spPr/>
    </dgm:pt>
  </dgm:ptLst>
  <dgm:cxnLst>
    <dgm:cxn modelId="{EAAA2E09-A1FB-4A87-B714-36B450C1118A}" type="presOf" srcId="{C0F1D208-EECF-470B-B8FB-BE1F4A38FB37}" destId="{7D73ECAA-954F-4018-84BB-218309D60396}" srcOrd="1" destOrd="0" presId="urn:microsoft.com/office/officeart/2005/8/layout/orgChart1"/>
    <dgm:cxn modelId="{73B93C2E-B10F-4C5B-9287-3EE65CCFA24F}" type="presOf" srcId="{B0BE9AA7-2709-4854-97BB-8FD2FDBA91B0}" destId="{F74EA17E-372F-414E-B877-FB44AC757349}" srcOrd="0" destOrd="0" presId="urn:microsoft.com/office/officeart/2005/8/layout/orgChart1"/>
    <dgm:cxn modelId="{2579113C-679C-4A82-BA9C-B874105ACEBF}" type="presOf" srcId="{D4ABD300-7821-4D3E-B094-F05F6B1D043E}" destId="{11128D0D-CFA3-41EB-8F05-E39B73A0F0B2}" srcOrd="0" destOrd="0" presId="urn:microsoft.com/office/officeart/2005/8/layout/orgChart1"/>
    <dgm:cxn modelId="{F867C241-B1E8-4B71-AEF4-3CFE11CEE8B7}" srcId="{C0F1D208-EECF-470B-B8FB-BE1F4A38FB37}" destId="{7802C719-92D2-46B5-83D0-FA8DA0FB0D8A}" srcOrd="0" destOrd="0" parTransId="{4C6004BE-AD83-41F7-A5F5-08C796618E4C}" sibTransId="{2D4257B2-F4C2-406C-AD12-03BF2D455C30}"/>
    <dgm:cxn modelId="{B3B67345-F386-4F8C-A8B6-9BE11DF07426}" srcId="{C0F1D208-EECF-470B-B8FB-BE1F4A38FB37}" destId="{D4ABD300-7821-4D3E-B094-F05F6B1D043E}" srcOrd="1" destOrd="0" parTransId="{B0BE9AA7-2709-4854-97BB-8FD2FDBA91B0}" sibTransId="{CD306547-A67E-497D-AA4B-4C1BB4B9F3FE}"/>
    <dgm:cxn modelId="{CAC6CB49-6E08-40FA-BF6E-1CC6D5E25B6A}" type="presOf" srcId="{4E1A47BB-C65C-454A-8126-EA89CCA2327E}" destId="{73B351C9-E19F-447E-9913-AB9D09C426AB}" srcOrd="0" destOrd="0" presId="urn:microsoft.com/office/officeart/2005/8/layout/orgChart1"/>
    <dgm:cxn modelId="{BA719D70-DEE0-449E-B682-356765422B92}" type="presOf" srcId="{7802C719-92D2-46B5-83D0-FA8DA0FB0D8A}" destId="{D5DC7CF2-504A-47E8-BB2A-7C8E57A4675F}" srcOrd="1" destOrd="0" presId="urn:microsoft.com/office/officeart/2005/8/layout/orgChart1"/>
    <dgm:cxn modelId="{BA3C0D9F-A3B0-4692-9EA5-9EE4E4634B37}" type="presOf" srcId="{D4ABD300-7821-4D3E-B094-F05F6B1D043E}" destId="{7E82A175-5633-4F53-81FF-F8044F6C926E}" srcOrd="1" destOrd="0" presId="urn:microsoft.com/office/officeart/2005/8/layout/orgChart1"/>
    <dgm:cxn modelId="{6A2FA1B5-8071-4E62-AB3D-0318C091E2E1}" type="presOf" srcId="{4C6004BE-AD83-41F7-A5F5-08C796618E4C}" destId="{EE679A16-BE6A-4EB0-9B86-08019E06D91A}" srcOrd="0" destOrd="0" presId="urn:microsoft.com/office/officeart/2005/8/layout/orgChart1"/>
    <dgm:cxn modelId="{9AD40AC8-0B92-4649-9A76-2B50A3C8AA41}" type="presOf" srcId="{C0F1D208-EECF-470B-B8FB-BE1F4A38FB37}" destId="{2574449A-455F-47D2-B293-B0683EE3C7F6}" srcOrd="0" destOrd="0" presId="urn:microsoft.com/office/officeart/2005/8/layout/orgChart1"/>
    <dgm:cxn modelId="{D03AA9E0-A6DD-415D-95D2-7C8EB1B40C07}" type="presOf" srcId="{7802C719-92D2-46B5-83D0-FA8DA0FB0D8A}" destId="{E4AA160A-5782-4EC2-A5F6-962EB6D614B1}" srcOrd="0" destOrd="0" presId="urn:microsoft.com/office/officeart/2005/8/layout/orgChart1"/>
    <dgm:cxn modelId="{8BACEBED-47BC-46A8-8AF0-A52E052A3CCD}" srcId="{4E1A47BB-C65C-454A-8126-EA89CCA2327E}" destId="{C0F1D208-EECF-470B-B8FB-BE1F4A38FB37}" srcOrd="0" destOrd="0" parTransId="{FF5ADDA5-4B25-4833-BD48-92D636DDEEEC}" sibTransId="{CC9420B4-01B3-4395-B269-D823A4E7A036}"/>
    <dgm:cxn modelId="{C5390AAA-9EB9-469D-9BB5-F37B2A595B83}" type="presParOf" srcId="{73B351C9-E19F-447E-9913-AB9D09C426AB}" destId="{552764FE-7965-44BE-AFB9-B702F02EF63A}" srcOrd="0" destOrd="0" presId="urn:microsoft.com/office/officeart/2005/8/layout/orgChart1"/>
    <dgm:cxn modelId="{274CA781-DF50-474D-83EB-8684D03FD90B}" type="presParOf" srcId="{552764FE-7965-44BE-AFB9-B702F02EF63A}" destId="{2FAB4A5E-FC69-4D0F-9F72-3EC5412C7DEB}" srcOrd="0" destOrd="0" presId="urn:microsoft.com/office/officeart/2005/8/layout/orgChart1"/>
    <dgm:cxn modelId="{A3FB72E8-B383-4BD5-9A89-37B573C117FF}" type="presParOf" srcId="{2FAB4A5E-FC69-4D0F-9F72-3EC5412C7DEB}" destId="{2574449A-455F-47D2-B293-B0683EE3C7F6}" srcOrd="0" destOrd="0" presId="urn:microsoft.com/office/officeart/2005/8/layout/orgChart1"/>
    <dgm:cxn modelId="{A276A98D-6B50-443C-9205-44312D5043F9}" type="presParOf" srcId="{2FAB4A5E-FC69-4D0F-9F72-3EC5412C7DEB}" destId="{7D73ECAA-954F-4018-84BB-218309D60396}" srcOrd="1" destOrd="0" presId="urn:microsoft.com/office/officeart/2005/8/layout/orgChart1"/>
    <dgm:cxn modelId="{80CF9A03-9D96-4FC9-BA7A-9E4A1CC07225}" type="presParOf" srcId="{552764FE-7965-44BE-AFB9-B702F02EF63A}" destId="{236BCC8C-13D5-4A6F-A50F-1B9A4BD27C7B}" srcOrd="1" destOrd="0" presId="urn:microsoft.com/office/officeart/2005/8/layout/orgChart1"/>
    <dgm:cxn modelId="{F57A8564-D9D1-4F60-A8FF-105B70507CD6}" type="presParOf" srcId="{552764FE-7965-44BE-AFB9-B702F02EF63A}" destId="{87653EF6-7556-47FB-945C-8F574AD48308}" srcOrd="2" destOrd="0" presId="urn:microsoft.com/office/officeart/2005/8/layout/orgChart1"/>
    <dgm:cxn modelId="{A3EFD27E-B74F-43AE-90F7-92A0F8B3EAF1}" type="presParOf" srcId="{87653EF6-7556-47FB-945C-8F574AD48308}" destId="{EE679A16-BE6A-4EB0-9B86-08019E06D91A}" srcOrd="0" destOrd="0" presId="urn:microsoft.com/office/officeart/2005/8/layout/orgChart1"/>
    <dgm:cxn modelId="{E9759050-F5C0-4280-B12C-FF6156917DEA}" type="presParOf" srcId="{87653EF6-7556-47FB-945C-8F574AD48308}" destId="{1D684C05-B35D-41F2-967C-37BDAFFF2F79}" srcOrd="1" destOrd="0" presId="urn:microsoft.com/office/officeart/2005/8/layout/orgChart1"/>
    <dgm:cxn modelId="{48E48CC0-4151-4C2B-8F2D-745B383FAA70}" type="presParOf" srcId="{1D684C05-B35D-41F2-967C-37BDAFFF2F79}" destId="{67959895-39C4-4DA6-95DD-F7E2160479D0}" srcOrd="0" destOrd="0" presId="urn:microsoft.com/office/officeart/2005/8/layout/orgChart1"/>
    <dgm:cxn modelId="{FBB34554-CB69-4763-8859-35C51A47CBB1}" type="presParOf" srcId="{67959895-39C4-4DA6-95DD-F7E2160479D0}" destId="{E4AA160A-5782-4EC2-A5F6-962EB6D614B1}" srcOrd="0" destOrd="0" presId="urn:microsoft.com/office/officeart/2005/8/layout/orgChart1"/>
    <dgm:cxn modelId="{4266489A-FDD5-441F-A280-C9D27CA546C3}" type="presParOf" srcId="{67959895-39C4-4DA6-95DD-F7E2160479D0}" destId="{D5DC7CF2-504A-47E8-BB2A-7C8E57A4675F}" srcOrd="1" destOrd="0" presId="urn:microsoft.com/office/officeart/2005/8/layout/orgChart1"/>
    <dgm:cxn modelId="{3932C308-E73A-434B-8289-89728D95DABD}" type="presParOf" srcId="{1D684C05-B35D-41F2-967C-37BDAFFF2F79}" destId="{6A8A1B28-1EDC-4155-B08D-6DC6FC05C666}" srcOrd="1" destOrd="0" presId="urn:microsoft.com/office/officeart/2005/8/layout/orgChart1"/>
    <dgm:cxn modelId="{6F319F69-62A1-44BB-85FA-6A2289D9CE3D}" type="presParOf" srcId="{1D684C05-B35D-41F2-967C-37BDAFFF2F79}" destId="{19DA4FA4-DC4C-40FA-86C1-076294DB4207}" srcOrd="2" destOrd="0" presId="urn:microsoft.com/office/officeart/2005/8/layout/orgChart1"/>
    <dgm:cxn modelId="{389F5986-4863-499F-B32F-119CDF8A69B2}" type="presParOf" srcId="{87653EF6-7556-47FB-945C-8F574AD48308}" destId="{F74EA17E-372F-414E-B877-FB44AC757349}" srcOrd="2" destOrd="0" presId="urn:microsoft.com/office/officeart/2005/8/layout/orgChart1"/>
    <dgm:cxn modelId="{D3BD864C-8C42-4F11-8BC4-1FC80224ED25}" type="presParOf" srcId="{87653EF6-7556-47FB-945C-8F574AD48308}" destId="{983D41FE-4547-422C-AC67-A3EC9341843E}" srcOrd="3" destOrd="0" presId="urn:microsoft.com/office/officeart/2005/8/layout/orgChart1"/>
    <dgm:cxn modelId="{5E7DBFCA-1000-4413-9585-2B2CC971405A}" type="presParOf" srcId="{983D41FE-4547-422C-AC67-A3EC9341843E}" destId="{BF50CA48-B42B-41C2-BDB2-74CD2270B123}" srcOrd="0" destOrd="0" presId="urn:microsoft.com/office/officeart/2005/8/layout/orgChart1"/>
    <dgm:cxn modelId="{8E2E6C2E-C72A-457F-BE90-EE9A93B94D67}" type="presParOf" srcId="{BF50CA48-B42B-41C2-BDB2-74CD2270B123}" destId="{11128D0D-CFA3-41EB-8F05-E39B73A0F0B2}" srcOrd="0" destOrd="0" presId="urn:microsoft.com/office/officeart/2005/8/layout/orgChart1"/>
    <dgm:cxn modelId="{4399964E-9339-4790-94F5-C97DCC039E52}" type="presParOf" srcId="{BF50CA48-B42B-41C2-BDB2-74CD2270B123}" destId="{7E82A175-5633-4F53-81FF-F8044F6C926E}" srcOrd="1" destOrd="0" presId="urn:microsoft.com/office/officeart/2005/8/layout/orgChart1"/>
    <dgm:cxn modelId="{4BED6316-411D-47DB-809E-67A6609248EF}" type="presParOf" srcId="{983D41FE-4547-422C-AC67-A3EC9341843E}" destId="{792FD1AB-D09C-4E61-B563-0197D856ACDD}" srcOrd="1" destOrd="0" presId="urn:microsoft.com/office/officeart/2005/8/layout/orgChart1"/>
    <dgm:cxn modelId="{47C96CDB-1370-4F50-A75C-060BBB00BAAA}" type="presParOf" srcId="{983D41FE-4547-422C-AC67-A3EC9341843E}" destId="{E2F12382-0BE8-4B17-87D4-B201366094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12CD-7481-49F6-9393-ECE037E963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77BD6A-9196-44DE-A00A-4B33DC5DD2A9}">
      <dgm:prSet phldrT="[Text]"/>
      <dgm:spPr/>
      <dgm:t>
        <a:bodyPr/>
        <a:lstStyle/>
        <a:p>
          <a:r>
            <a:rPr lang="en-IN" dirty="0"/>
            <a:t>Frame replacement </a:t>
          </a:r>
        </a:p>
      </dgm:t>
    </dgm:pt>
    <dgm:pt modelId="{D34615C4-E2A3-4972-8777-42141907A82F}" type="parTrans" cxnId="{2EDFAC22-AC90-4A1B-88F8-8ADA506307BA}">
      <dgm:prSet/>
      <dgm:spPr/>
      <dgm:t>
        <a:bodyPr/>
        <a:lstStyle/>
        <a:p>
          <a:endParaRPr lang="en-IN"/>
        </a:p>
      </dgm:t>
    </dgm:pt>
    <dgm:pt modelId="{01EDBF55-AAEC-476B-B346-7A894E8D0088}" type="sibTrans" cxnId="{2EDFAC22-AC90-4A1B-88F8-8ADA506307BA}">
      <dgm:prSet/>
      <dgm:spPr/>
      <dgm:t>
        <a:bodyPr/>
        <a:lstStyle/>
        <a:p>
          <a:endParaRPr lang="en-IN"/>
        </a:p>
      </dgm:t>
    </dgm:pt>
    <dgm:pt modelId="{1373E9F5-2DC1-4C08-9923-7C412B987EC3}">
      <dgm:prSet phldrT="[Text]"/>
      <dgm:spPr/>
      <dgm:t>
        <a:bodyPr/>
        <a:lstStyle/>
        <a:p>
          <a:r>
            <a:rPr lang="en-IN" dirty="0"/>
            <a:t>Local replacement	</a:t>
          </a:r>
        </a:p>
      </dgm:t>
    </dgm:pt>
    <dgm:pt modelId="{43152E31-E933-437C-B2DD-6B7CEFB044ED}" type="parTrans" cxnId="{85538B4D-0555-4130-B091-A945787F3220}">
      <dgm:prSet/>
      <dgm:spPr/>
      <dgm:t>
        <a:bodyPr/>
        <a:lstStyle/>
        <a:p>
          <a:endParaRPr lang="en-IN"/>
        </a:p>
      </dgm:t>
    </dgm:pt>
    <dgm:pt modelId="{DF4C9A9D-E214-415F-9E05-B1BEF92D9922}" type="sibTrans" cxnId="{85538B4D-0555-4130-B091-A945787F3220}">
      <dgm:prSet/>
      <dgm:spPr/>
      <dgm:t>
        <a:bodyPr/>
        <a:lstStyle/>
        <a:p>
          <a:endParaRPr lang="en-IN"/>
        </a:p>
      </dgm:t>
    </dgm:pt>
    <dgm:pt modelId="{34EE343A-FDA0-4B91-845E-E724D2584F3C}">
      <dgm:prSet phldrT="[Text]"/>
      <dgm:spPr/>
      <dgm:t>
        <a:bodyPr/>
        <a:lstStyle/>
        <a:p>
          <a:r>
            <a:rPr lang="en-IN" dirty="0"/>
            <a:t>Global Replacement</a:t>
          </a:r>
        </a:p>
      </dgm:t>
    </dgm:pt>
    <dgm:pt modelId="{27005AA2-A3FC-4C4E-BB4B-2E8183070624}" type="parTrans" cxnId="{1FA537FE-4501-4C86-A15D-10226CB15D4A}">
      <dgm:prSet/>
      <dgm:spPr/>
      <dgm:t>
        <a:bodyPr/>
        <a:lstStyle/>
        <a:p>
          <a:endParaRPr lang="en-IN"/>
        </a:p>
      </dgm:t>
    </dgm:pt>
    <dgm:pt modelId="{642DE380-F31F-4FFB-9F8B-368A012C5B8F}" type="sibTrans" cxnId="{1FA537FE-4501-4C86-A15D-10226CB15D4A}">
      <dgm:prSet/>
      <dgm:spPr/>
      <dgm:t>
        <a:bodyPr/>
        <a:lstStyle/>
        <a:p>
          <a:endParaRPr lang="en-IN"/>
        </a:p>
      </dgm:t>
    </dgm:pt>
    <dgm:pt modelId="{78E7E28A-A201-4B93-906A-CD9298602F4F}" type="pres">
      <dgm:prSet presAssocID="{901112CD-7481-49F6-9393-ECE037E963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609BDD-7855-4BFD-B0FD-5450B8FA9D62}" type="pres">
      <dgm:prSet presAssocID="{9C77BD6A-9196-44DE-A00A-4B33DC5DD2A9}" presName="hierRoot1" presStyleCnt="0">
        <dgm:presLayoutVars>
          <dgm:hierBranch val="init"/>
        </dgm:presLayoutVars>
      </dgm:prSet>
      <dgm:spPr/>
    </dgm:pt>
    <dgm:pt modelId="{25A4CA1D-7937-4223-95F1-7A0AD63FF5D2}" type="pres">
      <dgm:prSet presAssocID="{9C77BD6A-9196-44DE-A00A-4B33DC5DD2A9}" presName="rootComposite1" presStyleCnt="0"/>
      <dgm:spPr/>
    </dgm:pt>
    <dgm:pt modelId="{358903B3-7FC0-4203-8546-D19E14586B5F}" type="pres">
      <dgm:prSet presAssocID="{9C77BD6A-9196-44DE-A00A-4B33DC5DD2A9}" presName="rootText1" presStyleLbl="node0" presStyleIdx="0" presStyleCnt="1">
        <dgm:presLayoutVars>
          <dgm:chPref val="3"/>
        </dgm:presLayoutVars>
      </dgm:prSet>
      <dgm:spPr/>
    </dgm:pt>
    <dgm:pt modelId="{E311E3C6-07ED-4A11-A94C-2FF9D033BC6E}" type="pres">
      <dgm:prSet presAssocID="{9C77BD6A-9196-44DE-A00A-4B33DC5DD2A9}" presName="rootConnector1" presStyleLbl="node1" presStyleIdx="0" presStyleCnt="0"/>
      <dgm:spPr/>
    </dgm:pt>
    <dgm:pt modelId="{6FBD960A-B119-4CBC-A8AA-B1493F0E1684}" type="pres">
      <dgm:prSet presAssocID="{9C77BD6A-9196-44DE-A00A-4B33DC5DD2A9}" presName="hierChild2" presStyleCnt="0"/>
      <dgm:spPr/>
    </dgm:pt>
    <dgm:pt modelId="{F5B34669-564A-496F-9D2B-6D288B94EF24}" type="pres">
      <dgm:prSet presAssocID="{43152E31-E933-437C-B2DD-6B7CEFB044ED}" presName="Name37" presStyleLbl="parChTrans1D2" presStyleIdx="0" presStyleCnt="2"/>
      <dgm:spPr/>
    </dgm:pt>
    <dgm:pt modelId="{DAFB7F04-4694-43CC-A1B8-38E966ADC68B}" type="pres">
      <dgm:prSet presAssocID="{1373E9F5-2DC1-4C08-9923-7C412B987EC3}" presName="hierRoot2" presStyleCnt="0">
        <dgm:presLayoutVars>
          <dgm:hierBranch val="init"/>
        </dgm:presLayoutVars>
      </dgm:prSet>
      <dgm:spPr/>
    </dgm:pt>
    <dgm:pt modelId="{2ECF3B47-B283-4D64-B24B-86915809303D}" type="pres">
      <dgm:prSet presAssocID="{1373E9F5-2DC1-4C08-9923-7C412B987EC3}" presName="rootComposite" presStyleCnt="0"/>
      <dgm:spPr/>
    </dgm:pt>
    <dgm:pt modelId="{096E1592-7E46-4A15-A7E1-589B37CD7E87}" type="pres">
      <dgm:prSet presAssocID="{1373E9F5-2DC1-4C08-9923-7C412B987EC3}" presName="rootText" presStyleLbl="node2" presStyleIdx="0" presStyleCnt="2">
        <dgm:presLayoutVars>
          <dgm:chPref val="3"/>
        </dgm:presLayoutVars>
      </dgm:prSet>
      <dgm:spPr/>
    </dgm:pt>
    <dgm:pt modelId="{6A55997D-C1E9-4D2B-A48D-40EC5FF1C051}" type="pres">
      <dgm:prSet presAssocID="{1373E9F5-2DC1-4C08-9923-7C412B987EC3}" presName="rootConnector" presStyleLbl="node2" presStyleIdx="0" presStyleCnt="2"/>
      <dgm:spPr/>
    </dgm:pt>
    <dgm:pt modelId="{85FB070D-6B1B-475C-8661-8FB757193C82}" type="pres">
      <dgm:prSet presAssocID="{1373E9F5-2DC1-4C08-9923-7C412B987EC3}" presName="hierChild4" presStyleCnt="0"/>
      <dgm:spPr/>
    </dgm:pt>
    <dgm:pt modelId="{AA7F547F-43B6-419A-B90F-B4BFC5A4457E}" type="pres">
      <dgm:prSet presAssocID="{1373E9F5-2DC1-4C08-9923-7C412B987EC3}" presName="hierChild5" presStyleCnt="0"/>
      <dgm:spPr/>
    </dgm:pt>
    <dgm:pt modelId="{ED717C16-AC21-468B-A390-0BC09473081C}" type="pres">
      <dgm:prSet presAssocID="{27005AA2-A3FC-4C4E-BB4B-2E8183070624}" presName="Name37" presStyleLbl="parChTrans1D2" presStyleIdx="1" presStyleCnt="2"/>
      <dgm:spPr/>
    </dgm:pt>
    <dgm:pt modelId="{B2EA9ECA-FFE7-41F3-B9AC-6B9FF83CE3D3}" type="pres">
      <dgm:prSet presAssocID="{34EE343A-FDA0-4B91-845E-E724D2584F3C}" presName="hierRoot2" presStyleCnt="0">
        <dgm:presLayoutVars>
          <dgm:hierBranch val="init"/>
        </dgm:presLayoutVars>
      </dgm:prSet>
      <dgm:spPr/>
    </dgm:pt>
    <dgm:pt modelId="{93634E2B-9271-4930-9D2F-D5139F5B52BD}" type="pres">
      <dgm:prSet presAssocID="{34EE343A-FDA0-4B91-845E-E724D2584F3C}" presName="rootComposite" presStyleCnt="0"/>
      <dgm:spPr/>
    </dgm:pt>
    <dgm:pt modelId="{B5EEB982-0D71-4127-9183-80DE924DF906}" type="pres">
      <dgm:prSet presAssocID="{34EE343A-FDA0-4B91-845E-E724D2584F3C}" presName="rootText" presStyleLbl="node2" presStyleIdx="1" presStyleCnt="2">
        <dgm:presLayoutVars>
          <dgm:chPref val="3"/>
        </dgm:presLayoutVars>
      </dgm:prSet>
      <dgm:spPr/>
    </dgm:pt>
    <dgm:pt modelId="{41B1F6AB-6A7E-4F3B-B4EA-1BD49B507CA1}" type="pres">
      <dgm:prSet presAssocID="{34EE343A-FDA0-4B91-845E-E724D2584F3C}" presName="rootConnector" presStyleLbl="node2" presStyleIdx="1" presStyleCnt="2"/>
      <dgm:spPr/>
    </dgm:pt>
    <dgm:pt modelId="{8AE50218-2B06-44BF-B478-1858DFB04D78}" type="pres">
      <dgm:prSet presAssocID="{34EE343A-FDA0-4B91-845E-E724D2584F3C}" presName="hierChild4" presStyleCnt="0"/>
      <dgm:spPr/>
    </dgm:pt>
    <dgm:pt modelId="{65E5D6A4-BCA0-4199-A89A-0FE6D81BA72C}" type="pres">
      <dgm:prSet presAssocID="{34EE343A-FDA0-4B91-845E-E724D2584F3C}" presName="hierChild5" presStyleCnt="0"/>
      <dgm:spPr/>
    </dgm:pt>
    <dgm:pt modelId="{B1E0BC2C-0818-43C7-903B-1AF886FD9818}" type="pres">
      <dgm:prSet presAssocID="{9C77BD6A-9196-44DE-A00A-4B33DC5DD2A9}" presName="hierChild3" presStyleCnt="0"/>
      <dgm:spPr/>
    </dgm:pt>
  </dgm:ptLst>
  <dgm:cxnLst>
    <dgm:cxn modelId="{3DCEC50B-2294-4DCF-9046-AEF6885A21F6}" type="presOf" srcId="{1373E9F5-2DC1-4C08-9923-7C412B987EC3}" destId="{096E1592-7E46-4A15-A7E1-589B37CD7E87}" srcOrd="0" destOrd="0" presId="urn:microsoft.com/office/officeart/2005/8/layout/orgChart1"/>
    <dgm:cxn modelId="{2EDFAC22-AC90-4A1B-88F8-8ADA506307BA}" srcId="{901112CD-7481-49F6-9393-ECE037E96317}" destId="{9C77BD6A-9196-44DE-A00A-4B33DC5DD2A9}" srcOrd="0" destOrd="0" parTransId="{D34615C4-E2A3-4972-8777-42141907A82F}" sibTransId="{01EDBF55-AAEC-476B-B346-7A894E8D0088}"/>
    <dgm:cxn modelId="{3B67102A-2974-4520-A600-7B43DD4E1D13}" type="presOf" srcId="{1373E9F5-2DC1-4C08-9923-7C412B987EC3}" destId="{6A55997D-C1E9-4D2B-A48D-40EC5FF1C051}" srcOrd="1" destOrd="0" presId="urn:microsoft.com/office/officeart/2005/8/layout/orgChart1"/>
    <dgm:cxn modelId="{4267DF35-AA6C-4C6D-8A46-A70B8FC24E24}" type="presOf" srcId="{901112CD-7481-49F6-9393-ECE037E96317}" destId="{78E7E28A-A201-4B93-906A-CD9298602F4F}" srcOrd="0" destOrd="0" presId="urn:microsoft.com/office/officeart/2005/8/layout/orgChart1"/>
    <dgm:cxn modelId="{85538B4D-0555-4130-B091-A945787F3220}" srcId="{9C77BD6A-9196-44DE-A00A-4B33DC5DD2A9}" destId="{1373E9F5-2DC1-4C08-9923-7C412B987EC3}" srcOrd="0" destOrd="0" parTransId="{43152E31-E933-437C-B2DD-6B7CEFB044ED}" sibTransId="{DF4C9A9D-E214-415F-9E05-B1BEF92D9922}"/>
    <dgm:cxn modelId="{36647E8E-9AE9-438F-A6CF-DD902B258D4B}" type="presOf" srcId="{34EE343A-FDA0-4B91-845E-E724D2584F3C}" destId="{B5EEB982-0D71-4127-9183-80DE924DF906}" srcOrd="0" destOrd="0" presId="urn:microsoft.com/office/officeart/2005/8/layout/orgChart1"/>
    <dgm:cxn modelId="{DFFEA89E-F616-4426-9AFE-7A3A4512D160}" type="presOf" srcId="{9C77BD6A-9196-44DE-A00A-4B33DC5DD2A9}" destId="{358903B3-7FC0-4203-8546-D19E14586B5F}" srcOrd="0" destOrd="0" presId="urn:microsoft.com/office/officeart/2005/8/layout/orgChart1"/>
    <dgm:cxn modelId="{6FA184B3-061C-48F9-8AE8-740C62E50A90}" type="presOf" srcId="{27005AA2-A3FC-4C4E-BB4B-2E8183070624}" destId="{ED717C16-AC21-468B-A390-0BC09473081C}" srcOrd="0" destOrd="0" presId="urn:microsoft.com/office/officeart/2005/8/layout/orgChart1"/>
    <dgm:cxn modelId="{835BCCBB-B335-4B3C-B264-D89C3367A2D9}" type="presOf" srcId="{9C77BD6A-9196-44DE-A00A-4B33DC5DD2A9}" destId="{E311E3C6-07ED-4A11-A94C-2FF9D033BC6E}" srcOrd="1" destOrd="0" presId="urn:microsoft.com/office/officeart/2005/8/layout/orgChart1"/>
    <dgm:cxn modelId="{D53D77C8-9B8B-46B8-895B-AD33A75C2439}" type="presOf" srcId="{34EE343A-FDA0-4B91-845E-E724D2584F3C}" destId="{41B1F6AB-6A7E-4F3B-B4EA-1BD49B507CA1}" srcOrd="1" destOrd="0" presId="urn:microsoft.com/office/officeart/2005/8/layout/orgChart1"/>
    <dgm:cxn modelId="{7A4AC6FD-C223-4421-89B9-660FF194C7B6}" type="presOf" srcId="{43152E31-E933-437C-B2DD-6B7CEFB044ED}" destId="{F5B34669-564A-496F-9D2B-6D288B94EF24}" srcOrd="0" destOrd="0" presId="urn:microsoft.com/office/officeart/2005/8/layout/orgChart1"/>
    <dgm:cxn modelId="{1FA537FE-4501-4C86-A15D-10226CB15D4A}" srcId="{9C77BD6A-9196-44DE-A00A-4B33DC5DD2A9}" destId="{34EE343A-FDA0-4B91-845E-E724D2584F3C}" srcOrd="1" destOrd="0" parTransId="{27005AA2-A3FC-4C4E-BB4B-2E8183070624}" sibTransId="{642DE380-F31F-4FFB-9F8B-368A012C5B8F}"/>
    <dgm:cxn modelId="{C8E234B6-1E1E-4251-A52C-456605D41C97}" type="presParOf" srcId="{78E7E28A-A201-4B93-906A-CD9298602F4F}" destId="{C3609BDD-7855-4BFD-B0FD-5450B8FA9D62}" srcOrd="0" destOrd="0" presId="urn:microsoft.com/office/officeart/2005/8/layout/orgChart1"/>
    <dgm:cxn modelId="{884622EF-A245-49BB-BFB3-745EDB293322}" type="presParOf" srcId="{C3609BDD-7855-4BFD-B0FD-5450B8FA9D62}" destId="{25A4CA1D-7937-4223-95F1-7A0AD63FF5D2}" srcOrd="0" destOrd="0" presId="urn:microsoft.com/office/officeart/2005/8/layout/orgChart1"/>
    <dgm:cxn modelId="{8C31EE78-7338-4F9B-A040-5EC0006AA5A4}" type="presParOf" srcId="{25A4CA1D-7937-4223-95F1-7A0AD63FF5D2}" destId="{358903B3-7FC0-4203-8546-D19E14586B5F}" srcOrd="0" destOrd="0" presId="urn:microsoft.com/office/officeart/2005/8/layout/orgChart1"/>
    <dgm:cxn modelId="{08CA04FA-4D00-42D3-A546-EB89588EB2E4}" type="presParOf" srcId="{25A4CA1D-7937-4223-95F1-7A0AD63FF5D2}" destId="{E311E3C6-07ED-4A11-A94C-2FF9D033BC6E}" srcOrd="1" destOrd="0" presId="urn:microsoft.com/office/officeart/2005/8/layout/orgChart1"/>
    <dgm:cxn modelId="{970FF3B3-8F4C-4D8D-89B4-4508BE95A940}" type="presParOf" srcId="{C3609BDD-7855-4BFD-B0FD-5450B8FA9D62}" destId="{6FBD960A-B119-4CBC-A8AA-B1493F0E1684}" srcOrd="1" destOrd="0" presId="urn:microsoft.com/office/officeart/2005/8/layout/orgChart1"/>
    <dgm:cxn modelId="{E440643E-7B0B-4CD6-A158-9764B9314922}" type="presParOf" srcId="{6FBD960A-B119-4CBC-A8AA-B1493F0E1684}" destId="{F5B34669-564A-496F-9D2B-6D288B94EF24}" srcOrd="0" destOrd="0" presId="urn:microsoft.com/office/officeart/2005/8/layout/orgChart1"/>
    <dgm:cxn modelId="{8390EB0F-FE87-47DF-93D7-4D437FFC88E6}" type="presParOf" srcId="{6FBD960A-B119-4CBC-A8AA-B1493F0E1684}" destId="{DAFB7F04-4694-43CC-A1B8-38E966ADC68B}" srcOrd="1" destOrd="0" presId="urn:microsoft.com/office/officeart/2005/8/layout/orgChart1"/>
    <dgm:cxn modelId="{335FB754-6CE3-4345-8981-2D00AE74D51B}" type="presParOf" srcId="{DAFB7F04-4694-43CC-A1B8-38E966ADC68B}" destId="{2ECF3B47-B283-4D64-B24B-86915809303D}" srcOrd="0" destOrd="0" presId="urn:microsoft.com/office/officeart/2005/8/layout/orgChart1"/>
    <dgm:cxn modelId="{B0FB8362-93F3-4D08-AB86-E14CAB60F7B5}" type="presParOf" srcId="{2ECF3B47-B283-4D64-B24B-86915809303D}" destId="{096E1592-7E46-4A15-A7E1-589B37CD7E87}" srcOrd="0" destOrd="0" presId="urn:microsoft.com/office/officeart/2005/8/layout/orgChart1"/>
    <dgm:cxn modelId="{9AC24B56-C9E9-48C8-B7B5-65786D2F218D}" type="presParOf" srcId="{2ECF3B47-B283-4D64-B24B-86915809303D}" destId="{6A55997D-C1E9-4D2B-A48D-40EC5FF1C051}" srcOrd="1" destOrd="0" presId="urn:microsoft.com/office/officeart/2005/8/layout/orgChart1"/>
    <dgm:cxn modelId="{145F54CB-BC40-4347-9D97-3D8A3A01111C}" type="presParOf" srcId="{DAFB7F04-4694-43CC-A1B8-38E966ADC68B}" destId="{85FB070D-6B1B-475C-8661-8FB757193C82}" srcOrd="1" destOrd="0" presId="urn:microsoft.com/office/officeart/2005/8/layout/orgChart1"/>
    <dgm:cxn modelId="{D06D9350-5B2E-495E-A2FB-8B7FA0212751}" type="presParOf" srcId="{DAFB7F04-4694-43CC-A1B8-38E966ADC68B}" destId="{AA7F547F-43B6-419A-B90F-B4BFC5A4457E}" srcOrd="2" destOrd="0" presId="urn:microsoft.com/office/officeart/2005/8/layout/orgChart1"/>
    <dgm:cxn modelId="{E1A9E4F1-F0C3-497C-9BDC-7EB0BBEF38D8}" type="presParOf" srcId="{6FBD960A-B119-4CBC-A8AA-B1493F0E1684}" destId="{ED717C16-AC21-468B-A390-0BC09473081C}" srcOrd="2" destOrd="0" presId="urn:microsoft.com/office/officeart/2005/8/layout/orgChart1"/>
    <dgm:cxn modelId="{6612660A-99D1-43CB-AA08-91FC6DDBBF10}" type="presParOf" srcId="{6FBD960A-B119-4CBC-A8AA-B1493F0E1684}" destId="{B2EA9ECA-FFE7-41F3-B9AC-6B9FF83CE3D3}" srcOrd="3" destOrd="0" presId="urn:microsoft.com/office/officeart/2005/8/layout/orgChart1"/>
    <dgm:cxn modelId="{39BDCB98-5488-4E8A-B8AB-DDC0947E1ED9}" type="presParOf" srcId="{B2EA9ECA-FFE7-41F3-B9AC-6B9FF83CE3D3}" destId="{93634E2B-9271-4930-9D2F-D5139F5B52BD}" srcOrd="0" destOrd="0" presId="urn:microsoft.com/office/officeart/2005/8/layout/orgChart1"/>
    <dgm:cxn modelId="{65CD9521-9B91-4546-8EE0-CA8FC4863CD3}" type="presParOf" srcId="{93634E2B-9271-4930-9D2F-D5139F5B52BD}" destId="{B5EEB982-0D71-4127-9183-80DE924DF906}" srcOrd="0" destOrd="0" presId="urn:microsoft.com/office/officeart/2005/8/layout/orgChart1"/>
    <dgm:cxn modelId="{E56C7726-A374-4004-8F21-CA06CECFD7FE}" type="presParOf" srcId="{93634E2B-9271-4930-9D2F-D5139F5B52BD}" destId="{41B1F6AB-6A7E-4F3B-B4EA-1BD49B507CA1}" srcOrd="1" destOrd="0" presId="urn:microsoft.com/office/officeart/2005/8/layout/orgChart1"/>
    <dgm:cxn modelId="{56F580C8-28D6-4C96-9631-D53B8658034F}" type="presParOf" srcId="{B2EA9ECA-FFE7-41F3-B9AC-6B9FF83CE3D3}" destId="{8AE50218-2B06-44BF-B478-1858DFB04D78}" srcOrd="1" destOrd="0" presId="urn:microsoft.com/office/officeart/2005/8/layout/orgChart1"/>
    <dgm:cxn modelId="{E6C58A83-1B9F-4BE0-A950-6044DBE428BE}" type="presParOf" srcId="{B2EA9ECA-FFE7-41F3-B9AC-6B9FF83CE3D3}" destId="{65E5D6A4-BCA0-4199-A89A-0FE6D81BA72C}" srcOrd="2" destOrd="0" presId="urn:microsoft.com/office/officeart/2005/8/layout/orgChart1"/>
    <dgm:cxn modelId="{63278611-8C3F-44B5-9858-7060F2B0C155}" type="presParOf" srcId="{C3609BDD-7855-4BFD-B0FD-5450B8FA9D62}" destId="{B1E0BC2C-0818-43C7-903B-1AF886FD98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EA17E-372F-414E-B877-FB44AC757349}">
      <dsp:nvSpPr>
        <dsp:cNvPr id="0" name=""/>
        <dsp:cNvSpPr/>
      </dsp:nvSpPr>
      <dsp:spPr>
        <a:xfrm>
          <a:off x="3172408" y="1676183"/>
          <a:ext cx="301305" cy="132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003"/>
              </a:lnTo>
              <a:lnTo>
                <a:pt x="301305" y="13200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79A16-BE6A-4EB0-9B86-08019E06D91A}">
      <dsp:nvSpPr>
        <dsp:cNvPr id="0" name=""/>
        <dsp:cNvSpPr/>
      </dsp:nvSpPr>
      <dsp:spPr>
        <a:xfrm>
          <a:off x="2871103" y="1676183"/>
          <a:ext cx="301305" cy="1320003"/>
        </a:xfrm>
        <a:custGeom>
          <a:avLst/>
          <a:gdLst/>
          <a:ahLst/>
          <a:cxnLst/>
          <a:rect l="0" t="0" r="0" b="0"/>
          <a:pathLst>
            <a:path>
              <a:moveTo>
                <a:pt x="301305" y="0"/>
              </a:moveTo>
              <a:lnTo>
                <a:pt x="301305" y="1320003"/>
              </a:lnTo>
              <a:lnTo>
                <a:pt x="0" y="13200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4449A-455F-47D2-B293-B0683EE3C7F6}">
      <dsp:nvSpPr>
        <dsp:cNvPr id="0" name=""/>
        <dsp:cNvSpPr/>
      </dsp:nvSpPr>
      <dsp:spPr>
        <a:xfrm>
          <a:off x="1737621" y="241396"/>
          <a:ext cx="2869573" cy="1434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Frame Allocation algorithms</a:t>
          </a:r>
        </a:p>
      </dsp:txBody>
      <dsp:txXfrm>
        <a:off x="1737621" y="241396"/>
        <a:ext cx="2869573" cy="1434786"/>
      </dsp:txXfrm>
    </dsp:sp>
    <dsp:sp modelId="{E4AA160A-5782-4EC2-A5F6-962EB6D614B1}">
      <dsp:nvSpPr>
        <dsp:cNvPr id="0" name=""/>
        <dsp:cNvSpPr/>
      </dsp:nvSpPr>
      <dsp:spPr>
        <a:xfrm>
          <a:off x="1529" y="2278794"/>
          <a:ext cx="2869573" cy="1434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Equal</a:t>
          </a:r>
        </a:p>
      </dsp:txBody>
      <dsp:txXfrm>
        <a:off x="1529" y="2278794"/>
        <a:ext cx="2869573" cy="1434786"/>
      </dsp:txXfrm>
    </dsp:sp>
    <dsp:sp modelId="{11128D0D-CFA3-41EB-8F05-E39B73A0F0B2}">
      <dsp:nvSpPr>
        <dsp:cNvPr id="0" name=""/>
        <dsp:cNvSpPr/>
      </dsp:nvSpPr>
      <dsp:spPr>
        <a:xfrm>
          <a:off x="3473713" y="2278794"/>
          <a:ext cx="2869573" cy="1434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Proportional</a:t>
          </a:r>
        </a:p>
      </dsp:txBody>
      <dsp:txXfrm>
        <a:off x="3473713" y="2278794"/>
        <a:ext cx="2869573" cy="1434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17C16-AC21-468B-A390-0BC09473081C}">
      <dsp:nvSpPr>
        <dsp:cNvPr id="0" name=""/>
        <dsp:cNvSpPr/>
      </dsp:nvSpPr>
      <dsp:spPr>
        <a:xfrm>
          <a:off x="5029199" y="1590934"/>
          <a:ext cx="1923951" cy="667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908"/>
              </a:lnTo>
              <a:lnTo>
                <a:pt x="1923951" y="333908"/>
              </a:lnTo>
              <a:lnTo>
                <a:pt x="1923951" y="667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34669-564A-496F-9D2B-6D288B94EF24}">
      <dsp:nvSpPr>
        <dsp:cNvPr id="0" name=""/>
        <dsp:cNvSpPr/>
      </dsp:nvSpPr>
      <dsp:spPr>
        <a:xfrm>
          <a:off x="3105248" y="1590934"/>
          <a:ext cx="1923951" cy="667817"/>
        </a:xfrm>
        <a:custGeom>
          <a:avLst/>
          <a:gdLst/>
          <a:ahLst/>
          <a:cxnLst/>
          <a:rect l="0" t="0" r="0" b="0"/>
          <a:pathLst>
            <a:path>
              <a:moveTo>
                <a:pt x="1923951" y="0"/>
              </a:moveTo>
              <a:lnTo>
                <a:pt x="1923951" y="333908"/>
              </a:lnTo>
              <a:lnTo>
                <a:pt x="0" y="333908"/>
              </a:lnTo>
              <a:lnTo>
                <a:pt x="0" y="667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903B3-7FC0-4203-8546-D19E14586B5F}">
      <dsp:nvSpPr>
        <dsp:cNvPr id="0" name=""/>
        <dsp:cNvSpPr/>
      </dsp:nvSpPr>
      <dsp:spPr>
        <a:xfrm>
          <a:off x="3439157" y="892"/>
          <a:ext cx="3180084" cy="1590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Frame replacement </a:t>
          </a:r>
        </a:p>
      </dsp:txBody>
      <dsp:txXfrm>
        <a:off x="3439157" y="892"/>
        <a:ext cx="3180084" cy="1590042"/>
      </dsp:txXfrm>
    </dsp:sp>
    <dsp:sp modelId="{096E1592-7E46-4A15-A7E1-589B37CD7E87}">
      <dsp:nvSpPr>
        <dsp:cNvPr id="0" name=""/>
        <dsp:cNvSpPr/>
      </dsp:nvSpPr>
      <dsp:spPr>
        <a:xfrm>
          <a:off x="1515206" y="2258752"/>
          <a:ext cx="3180084" cy="1590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Local replacement	</a:t>
          </a:r>
        </a:p>
      </dsp:txBody>
      <dsp:txXfrm>
        <a:off x="1515206" y="2258752"/>
        <a:ext cx="3180084" cy="1590042"/>
      </dsp:txXfrm>
    </dsp:sp>
    <dsp:sp modelId="{B5EEB982-0D71-4127-9183-80DE924DF906}">
      <dsp:nvSpPr>
        <dsp:cNvPr id="0" name=""/>
        <dsp:cNvSpPr/>
      </dsp:nvSpPr>
      <dsp:spPr>
        <a:xfrm>
          <a:off x="5363108" y="2258752"/>
          <a:ext cx="3180084" cy="1590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Global Replacement</a:t>
          </a:r>
        </a:p>
      </dsp:txBody>
      <dsp:txXfrm>
        <a:off x="5363108" y="2258752"/>
        <a:ext cx="3180084" cy="1590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Frame allocation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Ms. Rama, AP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6524"/>
    </mc:Choice>
    <mc:Fallback xmlns="">
      <p:transition spd="slow" advTm="165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F92B-6C5F-4DB3-8E9C-7F2431A4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4" y="397762"/>
            <a:ext cx="10058400" cy="1371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Frame Allocation Algorithms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DC4B-7A93-46A7-B650-6CE95419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70" y="1395020"/>
            <a:ext cx="10058400" cy="406796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Allocate Frames to each Process</a:t>
            </a:r>
          </a:p>
          <a:p>
            <a:r>
              <a:rPr lang="en-IN" sz="2800" dirty="0">
                <a:solidFill>
                  <a:srgbClr val="002060"/>
                </a:solidFill>
              </a:rPr>
              <a:t>Constraints  - Minimum and maximum frames to process</a:t>
            </a:r>
          </a:p>
          <a:p>
            <a:endParaRPr lang="en-IN" sz="2800" dirty="0">
              <a:solidFill>
                <a:srgbClr val="00206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BE627D-1B7A-4D1B-93E5-6573B78D5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456784"/>
              </p:ext>
            </p:extLst>
          </p:nvPr>
        </p:nvGraphicFramePr>
        <p:xfrm>
          <a:off x="2855166" y="2505260"/>
          <a:ext cx="6344817" cy="395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2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81"/>
    </mc:Choice>
    <mc:Fallback xmlns="">
      <p:transition spd="slow" advTm="260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F92B-6C5F-4DB3-8E9C-7F2431A4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4" y="397762"/>
            <a:ext cx="10058400" cy="1371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Equal Allocation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DC4B-7A93-46A7-B650-6CE95419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70" y="1395020"/>
            <a:ext cx="6810180" cy="4067960"/>
          </a:xfrm>
        </p:spPr>
        <p:txBody>
          <a:bodyPr>
            <a:normAutofit/>
          </a:bodyPr>
          <a:lstStyle/>
          <a:p>
            <a:r>
              <a:rPr lang="en-IN" sz="2400" dirty="0"/>
              <a:t>Each process gets equal number of frames</a:t>
            </a:r>
          </a:p>
          <a:p>
            <a:r>
              <a:rPr lang="en-IN" sz="2800" dirty="0"/>
              <a:t>X frame         Y process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430A1EB-D863-4C21-93C2-F1D4E8B215F3}"/>
              </a:ext>
            </a:extLst>
          </p:cNvPr>
          <p:cNvGraphicFramePr>
            <a:graphicFrameLocks noGrp="1"/>
          </p:cNvGraphicFramePr>
          <p:nvPr/>
        </p:nvGraphicFramePr>
        <p:xfrm>
          <a:off x="903190" y="2513214"/>
          <a:ext cx="8138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37">
                  <a:extLst>
                    <a:ext uri="{9D8B030D-6E8A-4147-A177-3AD203B41FA5}">
                      <a16:colId xmlns:a16="http://schemas.microsoft.com/office/drawing/2014/main" val="220343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40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1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2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6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4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2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6374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3DBB8FA-25EC-4BCB-9319-5115AA3C3B4F}"/>
              </a:ext>
            </a:extLst>
          </p:cNvPr>
          <p:cNvGraphicFramePr>
            <a:graphicFrameLocks noGrp="1"/>
          </p:cNvGraphicFramePr>
          <p:nvPr/>
        </p:nvGraphicFramePr>
        <p:xfrm>
          <a:off x="3098800" y="2903029"/>
          <a:ext cx="8138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37">
                  <a:extLst>
                    <a:ext uri="{9D8B030D-6E8A-4147-A177-3AD203B41FA5}">
                      <a16:colId xmlns:a16="http://schemas.microsoft.com/office/drawing/2014/main" val="220343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40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1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2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677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6ADFA0-90EF-4AB7-BFC0-EA8599139EB4}"/>
              </a:ext>
            </a:extLst>
          </p:cNvPr>
          <p:cNvSpPr txBox="1"/>
          <p:nvPr/>
        </p:nvSpPr>
        <p:spPr>
          <a:xfrm>
            <a:off x="2329284" y="4833603"/>
            <a:ext cx="27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frames/process  = </a:t>
            </a:r>
            <a:r>
              <a:rPr lang="en-IN" b="1" dirty="0"/>
              <a:t>X/Y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4059A-5763-495A-8F54-63931F931B84}"/>
              </a:ext>
            </a:extLst>
          </p:cNvPr>
          <p:cNvSpPr txBox="1"/>
          <p:nvPr/>
        </p:nvSpPr>
        <p:spPr>
          <a:xfrm>
            <a:off x="6977937" y="1769362"/>
            <a:ext cx="4038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C00000"/>
                </a:solidFill>
              </a:rPr>
              <a:t>Eg.</a:t>
            </a:r>
            <a:r>
              <a:rPr lang="en-IN" sz="2000" b="1" dirty="0">
                <a:solidFill>
                  <a:srgbClr val="C00000"/>
                </a:solidFill>
              </a:rPr>
              <a:t> : 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>
                <a:solidFill>
                  <a:srgbClr val="C00000"/>
                </a:solidFill>
              </a:rPr>
              <a:t>Number of frames  = 48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Number of process = 9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>
                <a:solidFill>
                  <a:srgbClr val="C00000"/>
                </a:solidFill>
              </a:rPr>
              <a:t>X=48, Y=9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>
                <a:solidFill>
                  <a:srgbClr val="C00000"/>
                </a:solidFill>
              </a:rPr>
              <a:t>No. of frames per process = X/Y =5 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 err="1">
                <a:solidFill>
                  <a:srgbClr val="C00000"/>
                </a:solidFill>
              </a:rPr>
              <a:t>ie</a:t>
            </a:r>
            <a:r>
              <a:rPr lang="en-IN" sz="2000" b="1" dirty="0">
                <a:solidFill>
                  <a:srgbClr val="C00000"/>
                </a:solidFill>
              </a:rPr>
              <a:t>. 5 frames per process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D8231-1E5F-4196-BA4B-A118963DB484}"/>
              </a:ext>
            </a:extLst>
          </p:cNvPr>
          <p:cNvSpPr txBox="1"/>
          <p:nvPr/>
        </p:nvSpPr>
        <p:spPr>
          <a:xfrm>
            <a:off x="5429250" y="5479934"/>
            <a:ext cx="45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  : Process with large size suffers </a:t>
            </a:r>
          </a:p>
        </p:txBody>
      </p:sp>
    </p:spTree>
    <p:extLst>
      <p:ext uri="{BB962C8B-B14F-4D97-AF65-F5344CB8AC3E}">
        <p14:creationId xmlns:p14="http://schemas.microsoft.com/office/powerpoint/2010/main" val="26112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51"/>
    </mc:Choice>
    <mc:Fallback xmlns="">
      <p:transition spd="slow" advTm="276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F92B-6C5F-4DB3-8E9C-7F2431A4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4" y="397762"/>
            <a:ext cx="10058400" cy="5642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Proportional  Allocation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DC4B-7A93-46A7-B650-6CE95419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70" y="1395020"/>
            <a:ext cx="6810180" cy="4067960"/>
          </a:xfrm>
        </p:spPr>
        <p:txBody>
          <a:bodyPr>
            <a:normAutofit/>
          </a:bodyPr>
          <a:lstStyle/>
          <a:p>
            <a:r>
              <a:rPr lang="en-IN" sz="2400" b="1" dirty="0"/>
              <a:t>Frames allocated to the size</a:t>
            </a:r>
          </a:p>
          <a:p>
            <a:r>
              <a:rPr lang="en-IN" sz="2400" b="1" dirty="0"/>
              <a:t>m as total frames available</a:t>
            </a:r>
          </a:p>
          <a:p>
            <a:r>
              <a:rPr lang="en-IN" sz="2400" b="1" dirty="0"/>
              <a:t>Pi of process of size </a:t>
            </a:r>
            <a:r>
              <a:rPr lang="en-IN" sz="2400" b="1" dirty="0" err="1"/>
              <a:t>s</a:t>
            </a:r>
            <a:r>
              <a:rPr lang="en-IN" sz="2400" b="1" baseline="-25000" dirty="0" err="1"/>
              <a:t>i</a:t>
            </a:r>
            <a:endParaRPr lang="en-IN" sz="2400" b="1" baseline="-25000" dirty="0"/>
          </a:p>
          <a:p>
            <a:r>
              <a:rPr lang="en-IN" sz="2400" b="1" dirty="0"/>
              <a:t>S as total size of processes</a:t>
            </a:r>
          </a:p>
          <a:p>
            <a:r>
              <a:rPr lang="en-IN" sz="2400" b="1" dirty="0"/>
              <a:t>Allocate frames = a</a:t>
            </a:r>
            <a:r>
              <a:rPr lang="en-IN" sz="2400" b="1" baseline="-25000" dirty="0"/>
              <a:t>i</a:t>
            </a:r>
            <a:endParaRPr lang="en-IN" sz="2400" b="1" dirty="0"/>
          </a:p>
          <a:p>
            <a:r>
              <a:rPr lang="en-IN" sz="2400" b="1" dirty="0"/>
              <a:t>a</a:t>
            </a:r>
            <a:r>
              <a:rPr lang="en-IN" sz="2400" b="1" baseline="-25000" dirty="0"/>
              <a:t>i</a:t>
            </a:r>
            <a:r>
              <a:rPr lang="en-IN" sz="2400" b="1" dirty="0"/>
              <a:t>= (</a:t>
            </a:r>
            <a:r>
              <a:rPr lang="en-IN" sz="2400" b="1" dirty="0" err="1"/>
              <a:t>s</a:t>
            </a:r>
            <a:r>
              <a:rPr lang="en-IN" sz="2400" b="1" baseline="-25000" dirty="0" err="1"/>
              <a:t>i</a:t>
            </a:r>
            <a:r>
              <a:rPr lang="en-IN" sz="2400" b="1" dirty="0"/>
              <a:t>/S)*m</a:t>
            </a:r>
          </a:p>
          <a:p>
            <a:endParaRPr lang="en-IN" sz="2400" b="1" dirty="0"/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4059A-5763-495A-8F54-63931F931B84}"/>
              </a:ext>
            </a:extLst>
          </p:cNvPr>
          <p:cNvSpPr txBox="1"/>
          <p:nvPr/>
        </p:nvSpPr>
        <p:spPr>
          <a:xfrm>
            <a:off x="6096000" y="962025"/>
            <a:ext cx="53149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C00000"/>
                </a:solidFill>
              </a:rPr>
              <a:t>Eg.</a:t>
            </a:r>
            <a:r>
              <a:rPr lang="en-IN" sz="2000" b="1" dirty="0">
                <a:solidFill>
                  <a:srgbClr val="C00000"/>
                </a:solidFill>
              </a:rPr>
              <a:t> : 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>
                <a:solidFill>
                  <a:srgbClr val="C00000"/>
                </a:solidFill>
              </a:rPr>
              <a:t>Number of frames (m) = 67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Process p1 size = 10 K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>
                <a:solidFill>
                  <a:srgbClr val="C00000"/>
                </a:solidFill>
              </a:rPr>
              <a:t>Process p2 size = 127 K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S=10+127=137K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For process p1 : 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Allotted frames = (10/137)*67=4 frames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For process p2 : 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Allotted frames = (127/137)*67=57 frames</a:t>
            </a:r>
          </a:p>
        </p:txBody>
      </p:sp>
    </p:spTree>
    <p:extLst>
      <p:ext uri="{BB962C8B-B14F-4D97-AF65-F5344CB8AC3E}">
        <p14:creationId xmlns:p14="http://schemas.microsoft.com/office/powerpoint/2010/main" val="112495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42"/>
    </mc:Choice>
    <mc:Fallback xmlns="">
      <p:transition spd="slow" advTm="639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2F76-A46D-488B-86D6-58F03341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4A66B5-413C-46E6-AAD5-A990C71A93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0125" y="1255713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8CE933D-C20E-49F7-82F9-5A3F49E46835}"/>
              </a:ext>
            </a:extLst>
          </p:cNvPr>
          <p:cNvSpPr/>
          <p:nvPr/>
        </p:nvSpPr>
        <p:spPr>
          <a:xfrm>
            <a:off x="1971675" y="2445371"/>
            <a:ext cx="2381250" cy="1114425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Replace its own frame 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00385C1-EA3A-4B39-9CCD-BEA6930A5A8F}"/>
              </a:ext>
            </a:extLst>
          </p:cNvPr>
          <p:cNvSpPr/>
          <p:nvPr/>
        </p:nvSpPr>
        <p:spPr>
          <a:xfrm>
            <a:off x="7965039" y="2314575"/>
            <a:ext cx="2381250" cy="1114425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Replace from </a:t>
            </a:r>
            <a:r>
              <a:rPr lang="en-IN"/>
              <a:t>any process </a:t>
            </a:r>
            <a:r>
              <a:rPr lang="en-IN" dirty="0"/>
              <a:t>frame </a:t>
            </a:r>
          </a:p>
        </p:txBody>
      </p:sp>
    </p:spTree>
    <p:extLst>
      <p:ext uri="{BB962C8B-B14F-4D97-AF65-F5344CB8AC3E}">
        <p14:creationId xmlns:p14="http://schemas.microsoft.com/office/powerpoint/2010/main" val="23062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3"/>
    </mc:Choice>
    <mc:Fallback xmlns="">
      <p:transition spd="slow" advTm="1797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{A34E4204-4140-48FF-983A-582DBDD4A854}tf78438558</Template>
  <TotalTime>0</TotalTime>
  <Words>198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Frame allocation ALGORITHMS</vt:lpstr>
      <vt:lpstr>Frame Allocation Algorithms</vt:lpstr>
      <vt:lpstr>Equal Allocation </vt:lpstr>
      <vt:lpstr>Proportional  Allocation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2020-04-01T05:18:55Z</dcterms:created>
  <dcterms:modified xsi:type="dcterms:W3CDTF">2020-04-09T13:48:03Z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