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9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9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6278D83-291F-484E-A5DB-E7F8EF66476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FE5AE3C-8819-4CE9-87D5-1950436FD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CEDA-43D8-48FB-8068-574ED2F5B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Train Ticketing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9420E-4C0B-4AED-8306-0220E8680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48" y="4586345"/>
            <a:ext cx="7787281" cy="380104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30920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4A2-9F7C-4B24-A317-CBDE43BB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37" y="1282491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Team members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48CB-95BD-45D4-96EA-41E2108A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681447"/>
            <a:ext cx="10058400" cy="1609344"/>
          </a:xfrm>
        </p:spPr>
        <p:txBody>
          <a:bodyPr>
            <a:normAutofit/>
          </a:bodyPr>
          <a:lstStyle/>
          <a:p>
            <a:r>
              <a:rPr lang="en-US" sz="2400" dirty="0"/>
              <a:t>P AKASH PRABHU                RA2011026020072</a:t>
            </a:r>
          </a:p>
          <a:p>
            <a:r>
              <a:rPr lang="en-US" sz="2400" dirty="0"/>
              <a:t>NIKHIL RAVICHANDRAN   RA2011026020102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819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D31E-BE1D-4C1B-B754-A2360DB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020901"/>
          </a:xfrm>
        </p:spPr>
        <p:txBody>
          <a:bodyPr>
            <a:normAutofit/>
          </a:bodyPr>
          <a:lstStyle/>
          <a:p>
            <a:r>
              <a:rPr lang="en-US" sz="4400" dirty="0"/>
              <a:t>DOMAIN :  WEB DEVELOPMENT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41E6-BA73-4E67-A0A6-B2E45F83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6984"/>
            <a:ext cx="10058400" cy="4584191"/>
          </a:xfrm>
        </p:spPr>
        <p:txBody>
          <a:bodyPr>
            <a:normAutofit/>
          </a:bodyPr>
          <a:lstStyle/>
          <a:p>
            <a:r>
              <a:rPr lang="en-US" dirty="0"/>
              <a:t>Web development is the work involved in developing a website for the Internet or an intranet .</a:t>
            </a:r>
          </a:p>
          <a:p>
            <a:r>
              <a:rPr lang="en-US" dirty="0"/>
              <a:t>Web development can range from developing a simple single static page of plain text to complex web applications, electronic businesses, and social network services. </a:t>
            </a:r>
          </a:p>
          <a:p>
            <a:r>
              <a:rPr lang="en-US" dirty="0"/>
              <a:t>A more comprehensive list of tasks to which Web development commonly refers, may include Web engineering, Web design, Web content development, client liaison, client-side/server-side scripting, Web server and network security configuration, and e-commerce development.</a:t>
            </a:r>
          </a:p>
          <a:p>
            <a:r>
              <a:rPr lang="en-US" dirty="0"/>
              <a:t>Among Web professionals, "Web development" usually refers to the main non-design aspects of building Web sites: writing markup and coding. Web development may use content management systems  to make content changes easier and available with basic technical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2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664-D04F-481B-836F-1D7B35DD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95620"/>
            <a:ext cx="10058400" cy="869039"/>
          </a:xfrm>
        </p:spPr>
        <p:txBody>
          <a:bodyPr>
            <a:normAutofit/>
          </a:bodyPr>
          <a:lstStyle/>
          <a:p>
            <a:r>
              <a:rPr lang="en-US" sz="4400" dirty="0"/>
              <a:t>ABSTRACT: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C2A7-E0C3-4A52-A231-911C1BBC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250141"/>
            <a:ext cx="10064496" cy="3922059"/>
          </a:xfrm>
        </p:spPr>
        <p:txBody>
          <a:bodyPr/>
          <a:lstStyle/>
          <a:p>
            <a:r>
              <a:rPr lang="en-US" dirty="0"/>
              <a:t>The main purpose of “Local train ticketing </a:t>
            </a:r>
          </a:p>
          <a:p>
            <a:r>
              <a:rPr lang="en-US" dirty="0"/>
              <a:t>system” is to take train transportation to the next level and fix the </a:t>
            </a:r>
          </a:p>
          <a:p>
            <a:r>
              <a:rPr lang="en-US" dirty="0"/>
              <a:t>existing mistakes and loopholes of the current model present and make </a:t>
            </a:r>
          </a:p>
          <a:p>
            <a:r>
              <a:rPr lang="en-US" dirty="0"/>
              <a:t>the experience ease for the </a:t>
            </a:r>
            <a:r>
              <a:rPr lang="en-US" dirty="0" err="1"/>
              <a:t>travellers</a:t>
            </a:r>
            <a:r>
              <a:rPr lang="en-US" dirty="0"/>
              <a:t>.</a:t>
            </a:r>
          </a:p>
          <a:p>
            <a:r>
              <a:rPr lang="en-US" dirty="0"/>
              <a:t>We will be developing the project at hand using HTML programming. </a:t>
            </a:r>
          </a:p>
          <a:p>
            <a:r>
              <a:rPr lang="en-US" dirty="0"/>
              <a:t>Focusing on aspects that include efficiency and accuracy will be a main </a:t>
            </a:r>
          </a:p>
          <a:p>
            <a:r>
              <a:rPr lang="en-US" dirty="0"/>
              <a:t>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5BA1-FFCA-416E-BD44-4AE8AF6D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0306"/>
            <a:ext cx="10058400" cy="255494"/>
          </a:xfrm>
        </p:spPr>
        <p:txBody>
          <a:bodyPr>
            <a:noAutofit/>
          </a:bodyPr>
          <a:lstStyle/>
          <a:p>
            <a:r>
              <a:rPr lang="en-US" sz="100" dirty="0"/>
              <a:t>.</a:t>
            </a:r>
            <a:endParaRPr lang="en-IN" sz="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2883-23AF-4727-BAE3-C88AC03A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2867"/>
            <a:ext cx="10058400" cy="451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This project can be split into multiple key parts as follows:</a:t>
            </a:r>
          </a:p>
          <a:p>
            <a:r>
              <a:rPr lang="en-US" sz="2200" dirty="0"/>
              <a:t> Login page to create new user id/ existing account.</a:t>
            </a:r>
          </a:p>
          <a:p>
            <a:r>
              <a:rPr lang="en-US" sz="2200" dirty="0"/>
              <a:t> Schedule of real time suburban trains with time and location.</a:t>
            </a:r>
          </a:p>
          <a:p>
            <a:r>
              <a:rPr lang="en-US" sz="2200" dirty="0"/>
              <a:t> Options to choose starting point and destination locations.</a:t>
            </a:r>
          </a:p>
          <a:p>
            <a:r>
              <a:rPr lang="en-US" sz="2200" dirty="0"/>
              <a:t> Booking ticket(s).</a:t>
            </a:r>
          </a:p>
          <a:p>
            <a:r>
              <a:rPr lang="en-US" sz="2200" dirty="0"/>
              <a:t> Type of ticket(s) (second class or first class)</a:t>
            </a:r>
          </a:p>
          <a:p>
            <a:r>
              <a:rPr lang="en-US" sz="2200" dirty="0"/>
              <a:t> Payment option</a:t>
            </a:r>
          </a:p>
          <a:p>
            <a:r>
              <a:rPr lang="en-US" sz="2200" dirty="0"/>
              <a:t> Bill and ticket copy with instructions.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394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50B-DE86-45F2-A41B-2F412B21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2" y="685801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features: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E110-5E2A-4649-9DE4-42AE40D5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23246"/>
            <a:ext cx="10058400" cy="3948953"/>
          </a:xfrm>
        </p:spPr>
        <p:txBody>
          <a:bodyPr/>
          <a:lstStyle/>
          <a:p>
            <a:r>
              <a:rPr lang="en-US" dirty="0"/>
              <a:t>Searching of data is easy.</a:t>
            </a:r>
          </a:p>
          <a:p>
            <a:r>
              <a:rPr lang="en-US" dirty="0"/>
              <a:t>Passengers don't have to wait for a long time.</a:t>
            </a:r>
          </a:p>
          <a:p>
            <a:r>
              <a:rPr lang="en-US" dirty="0"/>
              <a:t>Information is accurate.</a:t>
            </a:r>
          </a:p>
          <a:p>
            <a:r>
              <a:rPr lang="en-US" dirty="0"/>
              <a:t>It is fast process.</a:t>
            </a:r>
          </a:p>
          <a:p>
            <a:r>
              <a:rPr lang="en-US" dirty="0"/>
              <a:t>Data efficiency is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58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411B-ACD9-4CCB-B582-EEE9CA17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SCOPE &amp;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D872-C672-4D4F-9827-3CFAF04A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manual work should be converted into computerized so that the load of employees should decrease. </a:t>
            </a:r>
          </a:p>
          <a:p>
            <a:r>
              <a:rPr lang="en-US" dirty="0"/>
              <a:t>The database should be stored in computer rather than in register/manually.</a:t>
            </a:r>
          </a:p>
          <a:p>
            <a:r>
              <a:rPr lang="en-US" dirty="0"/>
              <a:t>The train ticketing software is an easy-to-use self-service system which enables the customer buys train ticket online.</a:t>
            </a:r>
          </a:p>
          <a:p>
            <a:r>
              <a:rPr lang="en-US" dirty="0"/>
              <a:t>After process buys train ticket is successfully, the customer can get the train ticket by print out the train ticket.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22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83B7-3FF8-4D4E-9079-4AECAE07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110319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B17B1-70ED-4774-B02B-724F7FD62F90}"/>
              </a:ext>
            </a:extLst>
          </p:cNvPr>
          <p:cNvSpPr txBox="1"/>
          <p:nvPr/>
        </p:nvSpPr>
        <p:spPr>
          <a:xfrm>
            <a:off x="6741459" y="4509246"/>
            <a:ext cx="5342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AKASH PRABHU               RA2011026020072</a:t>
            </a:r>
          </a:p>
          <a:p>
            <a:r>
              <a:rPr lang="en-US" dirty="0"/>
              <a:t>NIKHIL RAVICHANDRAN  RA2011026020102</a:t>
            </a:r>
          </a:p>
          <a:p>
            <a:endParaRPr lang="en-US" dirty="0"/>
          </a:p>
          <a:p>
            <a:r>
              <a:rPr lang="en-US" dirty="0"/>
              <a:t>CSE AIML B</a:t>
            </a:r>
          </a:p>
          <a:p>
            <a:r>
              <a:rPr lang="en-US" dirty="0"/>
              <a:t>II yr.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2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</TotalTime>
  <Words>418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Local Train Ticketing system</vt:lpstr>
      <vt:lpstr>Team members</vt:lpstr>
      <vt:lpstr>DOMAIN :  WEB DEVELOPMENT</vt:lpstr>
      <vt:lpstr>ABSTRACT:</vt:lpstr>
      <vt:lpstr>.</vt:lpstr>
      <vt:lpstr>features:</vt:lpstr>
      <vt:lpstr>SCOPE &amp; OBJECTIVE: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Train Ticketing system</dc:title>
  <dc:creator>akash prabhu</dc:creator>
  <cp:lastModifiedBy>akash prabhu</cp:lastModifiedBy>
  <cp:revision>1</cp:revision>
  <dcterms:created xsi:type="dcterms:W3CDTF">2022-03-25T12:13:53Z</dcterms:created>
  <dcterms:modified xsi:type="dcterms:W3CDTF">2022-03-25T12:44:13Z</dcterms:modified>
</cp:coreProperties>
</file>