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g"/>
  <Override PartName="/ppt/media/image9.jpg" ContentType="image/jpg"/>
  <Override PartName="/ppt/media/image10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6175" y="1112291"/>
            <a:ext cx="5395648" cy="127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509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9959" y="4425949"/>
            <a:ext cx="6248081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066" y="1975565"/>
            <a:ext cx="17631867" cy="5525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80029" y="9351543"/>
            <a:ext cx="66674" cy="666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9363" y="9351543"/>
            <a:ext cx="66674" cy="66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15759" y="9351543"/>
            <a:ext cx="66674" cy="66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2763" y="9351543"/>
            <a:ext cx="66674" cy="66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49775" y="9351543"/>
            <a:ext cx="66674" cy="6667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0"/>
            <a:ext cx="16287750" cy="10287000"/>
            <a:chOff x="0" y="0"/>
            <a:chExt cx="16287750" cy="102870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6287749" cy="102869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001" y="899622"/>
              <a:ext cx="590549" cy="51434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23500" y="4087953"/>
            <a:ext cx="11045825" cy="248666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sz="6900" spc="-35" dirty="0">
                <a:latin typeface="Verdana"/>
                <a:cs typeface="Verdana"/>
              </a:rPr>
              <a:t>CAR</a:t>
            </a:r>
            <a:r>
              <a:rPr sz="6900" spc="254" dirty="0">
                <a:latin typeface="Verdana"/>
                <a:cs typeface="Verdana"/>
              </a:rPr>
              <a:t> </a:t>
            </a:r>
            <a:r>
              <a:rPr sz="6900" spc="-265" dirty="0">
                <a:latin typeface="Verdana"/>
                <a:cs typeface="Verdana"/>
              </a:rPr>
              <a:t>PARKING</a:t>
            </a:r>
            <a:endParaRPr sz="6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410"/>
              </a:spcBef>
            </a:pPr>
            <a:r>
              <a:rPr sz="6900" spc="-165" dirty="0">
                <a:latin typeface="Verdana"/>
                <a:cs typeface="Verdana"/>
              </a:rPr>
              <a:t>RESERVATION</a:t>
            </a:r>
            <a:r>
              <a:rPr sz="6900" spc="204" dirty="0">
                <a:latin typeface="Verdana"/>
                <a:cs typeface="Verdana"/>
              </a:rPr>
              <a:t> </a:t>
            </a:r>
            <a:r>
              <a:rPr sz="6900" spc="-150" dirty="0">
                <a:latin typeface="Verdana"/>
                <a:cs typeface="Verdana"/>
              </a:rPr>
              <a:t>SYSTEM</a:t>
            </a:r>
            <a:endParaRPr sz="6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4188" y="3480256"/>
            <a:ext cx="8048624" cy="492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2831" y="1284230"/>
            <a:ext cx="69869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105" dirty="0">
                <a:latin typeface="Trebuchet MS"/>
                <a:cs typeface="Trebuchet MS"/>
              </a:rPr>
              <a:t>Collaboration</a:t>
            </a:r>
            <a:r>
              <a:rPr sz="5200" b="0" spc="-254" dirty="0">
                <a:latin typeface="Trebuchet MS"/>
                <a:cs typeface="Trebuchet MS"/>
              </a:rPr>
              <a:t> </a:t>
            </a:r>
            <a:r>
              <a:rPr sz="5200" b="0" spc="225" dirty="0">
                <a:latin typeface="Trebuchet MS"/>
                <a:cs typeface="Trebuchet MS"/>
              </a:rPr>
              <a:t>Diagram</a:t>
            </a:r>
            <a:endParaRPr sz="5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1709" y="2730228"/>
            <a:ext cx="7505699" cy="5905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5394" y="1284223"/>
            <a:ext cx="50215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305" dirty="0">
                <a:latin typeface="Lucida Sans Unicode"/>
                <a:cs typeface="Lucida Sans Unicode"/>
              </a:rPr>
              <a:t>A</a:t>
            </a:r>
            <a:r>
              <a:rPr sz="5200" b="0" spc="-195" dirty="0">
                <a:latin typeface="Lucida Sans Unicode"/>
                <a:cs typeface="Lucida Sans Unicode"/>
              </a:rPr>
              <a:t>c</a:t>
            </a:r>
            <a:r>
              <a:rPr sz="5200" b="0" spc="-110" dirty="0">
                <a:latin typeface="Lucida Sans Unicode"/>
                <a:cs typeface="Lucida Sans Unicode"/>
              </a:rPr>
              <a:t>t</a:t>
            </a:r>
            <a:r>
              <a:rPr sz="5200" b="0" spc="-190" dirty="0">
                <a:latin typeface="Lucida Sans Unicode"/>
                <a:cs typeface="Lucida Sans Unicode"/>
              </a:rPr>
              <a:t>i</a:t>
            </a:r>
            <a:r>
              <a:rPr sz="5200" b="0" spc="-95" dirty="0">
                <a:latin typeface="Lucida Sans Unicode"/>
                <a:cs typeface="Lucida Sans Unicode"/>
              </a:rPr>
              <a:t>v</a:t>
            </a:r>
            <a:r>
              <a:rPr sz="5200" b="0" spc="-190" dirty="0">
                <a:latin typeface="Lucida Sans Unicode"/>
                <a:cs typeface="Lucida Sans Unicode"/>
              </a:rPr>
              <a:t>i</a:t>
            </a:r>
            <a:r>
              <a:rPr sz="5200" b="0" spc="-110" dirty="0">
                <a:latin typeface="Lucida Sans Unicode"/>
                <a:cs typeface="Lucida Sans Unicode"/>
              </a:rPr>
              <a:t>t</a:t>
            </a:r>
            <a:r>
              <a:rPr sz="5200" b="0" spc="-100" dirty="0">
                <a:latin typeface="Lucida Sans Unicode"/>
                <a:cs typeface="Lucida Sans Unicode"/>
              </a:rPr>
              <a:t>y</a:t>
            </a:r>
            <a:r>
              <a:rPr sz="5200" b="0" spc="-295" dirty="0">
                <a:latin typeface="Lucida Sans Unicode"/>
                <a:cs typeface="Lucida Sans Unicode"/>
              </a:rPr>
              <a:t> </a:t>
            </a:r>
            <a:r>
              <a:rPr sz="5200" b="0" spc="-110" dirty="0">
                <a:latin typeface="Lucida Sans Unicode"/>
                <a:cs typeface="Lucida Sans Unicode"/>
              </a:rPr>
              <a:t>D</a:t>
            </a:r>
            <a:r>
              <a:rPr sz="5200" b="0" spc="-190" dirty="0">
                <a:latin typeface="Lucida Sans Unicode"/>
                <a:cs typeface="Lucida Sans Unicode"/>
              </a:rPr>
              <a:t>i</a:t>
            </a:r>
            <a:r>
              <a:rPr sz="5200" b="0" spc="15" dirty="0">
                <a:latin typeface="Lucida Sans Unicode"/>
                <a:cs typeface="Lucida Sans Unicode"/>
              </a:rPr>
              <a:t>a</a:t>
            </a:r>
            <a:r>
              <a:rPr sz="5200" b="0" spc="-400" dirty="0">
                <a:latin typeface="Lucida Sans Unicode"/>
                <a:cs typeface="Lucida Sans Unicode"/>
              </a:rPr>
              <a:t>g</a:t>
            </a:r>
            <a:r>
              <a:rPr sz="5200" b="0" spc="-15" dirty="0">
                <a:latin typeface="Lucida Sans Unicode"/>
                <a:cs typeface="Lucida Sans Unicode"/>
              </a:rPr>
              <a:t>r</a:t>
            </a:r>
            <a:r>
              <a:rPr sz="5200" b="0" spc="15" dirty="0">
                <a:latin typeface="Lucida Sans Unicode"/>
                <a:cs typeface="Lucida Sans Unicode"/>
              </a:rPr>
              <a:t>a</a:t>
            </a:r>
            <a:r>
              <a:rPr sz="5200" b="0" spc="-20" dirty="0">
                <a:latin typeface="Lucida Sans Unicode"/>
                <a:cs typeface="Lucida Sans Unicode"/>
              </a:rPr>
              <a:t>m</a:t>
            </a:r>
            <a:endParaRPr sz="5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6360" y="2669195"/>
            <a:ext cx="6677024" cy="5305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772" y="1284224"/>
            <a:ext cx="58293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35" dirty="0">
                <a:latin typeface="Lucida Sans Unicode"/>
                <a:cs typeface="Lucida Sans Unicode"/>
              </a:rPr>
              <a:t>Sequence</a:t>
            </a:r>
            <a:r>
              <a:rPr sz="5200" b="0" spc="-370" dirty="0">
                <a:latin typeface="Lucida Sans Unicode"/>
                <a:cs typeface="Lucida Sans Unicode"/>
              </a:rPr>
              <a:t> </a:t>
            </a:r>
            <a:r>
              <a:rPr sz="5200" b="0" spc="-100" dirty="0">
                <a:latin typeface="Lucida Sans Unicode"/>
                <a:cs typeface="Lucida Sans Unicode"/>
              </a:rPr>
              <a:t>Diagram</a:t>
            </a:r>
            <a:endParaRPr sz="5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9995" y="2446793"/>
            <a:ext cx="11268073" cy="63436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70473" y="1110477"/>
            <a:ext cx="23469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110" dirty="0">
                <a:latin typeface="Lucida Sans Unicode"/>
                <a:cs typeface="Lucida Sans Unicode"/>
              </a:rPr>
              <a:t>D</a:t>
            </a:r>
            <a:r>
              <a:rPr sz="5200" b="0" spc="65" dirty="0">
                <a:latin typeface="Lucida Sans Unicode"/>
                <a:cs typeface="Lucida Sans Unicode"/>
              </a:rPr>
              <a:t>E</a:t>
            </a:r>
            <a:r>
              <a:rPr sz="5200" b="0" spc="210" dirty="0">
                <a:latin typeface="Lucida Sans Unicode"/>
                <a:cs typeface="Lucida Sans Unicode"/>
              </a:rPr>
              <a:t>M</a:t>
            </a:r>
            <a:r>
              <a:rPr sz="5200" b="0" spc="5" dirty="0">
                <a:latin typeface="Lucida Sans Unicode"/>
                <a:cs typeface="Lucida Sans Unicode"/>
              </a:rPr>
              <a:t>O</a:t>
            </a:r>
            <a:r>
              <a:rPr sz="5200" b="0" spc="50" dirty="0">
                <a:latin typeface="Lucida Sans Unicode"/>
                <a:cs typeface="Lucida Sans Unicode"/>
              </a:rPr>
              <a:t>S</a:t>
            </a:r>
            <a:endParaRPr sz="5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6421" y="2221307"/>
            <a:ext cx="11058525" cy="6219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03859" y="1110476"/>
            <a:ext cx="38804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5" dirty="0">
                <a:latin typeface="Lucida Sans Unicode"/>
                <a:cs typeface="Lucida Sans Unicode"/>
              </a:rPr>
              <a:t>LOGIN</a:t>
            </a:r>
            <a:r>
              <a:rPr sz="5200" b="0" spc="-380" dirty="0">
                <a:latin typeface="Lucida Sans Unicode"/>
                <a:cs typeface="Lucida Sans Unicode"/>
              </a:rPr>
              <a:t> </a:t>
            </a:r>
            <a:r>
              <a:rPr sz="5200" b="0" spc="10" dirty="0">
                <a:latin typeface="Lucida Sans Unicode"/>
                <a:cs typeface="Lucida Sans Unicode"/>
              </a:rPr>
              <a:t>PAGE</a:t>
            </a:r>
            <a:endParaRPr sz="5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8638" y="2399377"/>
            <a:ext cx="11134724" cy="62579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2343" y="2137960"/>
            <a:ext cx="10696574" cy="6010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8490" y="2423071"/>
            <a:ext cx="9667874" cy="54387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60" dirty="0"/>
              <a:t>C</a:t>
            </a:r>
            <a:r>
              <a:rPr spc="509" dirty="0"/>
              <a:t>o</a:t>
            </a:r>
            <a:r>
              <a:rPr spc="470" dirty="0"/>
              <a:t>n</a:t>
            </a:r>
            <a:r>
              <a:rPr spc="125" dirty="0"/>
              <a:t>c</a:t>
            </a:r>
            <a:r>
              <a:rPr spc="200" dirty="0"/>
              <a:t>l</a:t>
            </a:r>
            <a:r>
              <a:rPr spc="470" dirty="0"/>
              <a:t>u</a:t>
            </a:r>
            <a:r>
              <a:rPr spc="260" dirty="0"/>
              <a:t>s</a:t>
            </a:r>
            <a:r>
              <a:rPr spc="200" dirty="0"/>
              <a:t>i</a:t>
            </a:r>
            <a:r>
              <a:rPr spc="509" dirty="0"/>
              <a:t>o</a:t>
            </a:r>
            <a:r>
              <a:rPr spc="47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49" y="5043488"/>
            <a:ext cx="238125" cy="238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12192" y="4591362"/>
            <a:ext cx="16386175" cy="279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599"/>
              </a:lnSpc>
              <a:spcBef>
                <a:spcPts val="100"/>
              </a:spcBef>
            </a:pPr>
            <a:r>
              <a:rPr sz="5200" spc="1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52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150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52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225" dirty="0">
                <a:solidFill>
                  <a:srgbClr val="FFFFFF"/>
                </a:solidFill>
                <a:latin typeface="Tahoma"/>
                <a:cs typeface="Tahoma"/>
              </a:rPr>
              <a:t>aims</a:t>
            </a:r>
            <a:r>
              <a:rPr sz="52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204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52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170" dirty="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sz="52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2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52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245" dirty="0">
                <a:solidFill>
                  <a:srgbClr val="FFFFFF"/>
                </a:solidFill>
                <a:latin typeface="Tahoma"/>
                <a:cs typeface="Tahoma"/>
              </a:rPr>
              <a:t>implement</a:t>
            </a:r>
            <a:r>
              <a:rPr sz="52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225" dirty="0">
                <a:solidFill>
                  <a:srgbClr val="FFFFFF"/>
                </a:solidFill>
                <a:latin typeface="Tahoma"/>
                <a:cs typeface="Tahoma"/>
              </a:rPr>
              <a:t>platform </a:t>
            </a:r>
            <a:r>
              <a:rPr sz="5200" spc="-16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210" dirty="0">
                <a:solidFill>
                  <a:srgbClr val="FFFFFF"/>
                </a:solidFill>
                <a:latin typeface="Tahoma"/>
                <a:cs typeface="Tahoma"/>
              </a:rPr>
              <a:t>where </a:t>
            </a:r>
            <a:r>
              <a:rPr sz="5200" spc="18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5200" spc="215" dirty="0">
                <a:solidFill>
                  <a:srgbClr val="FFFFFF"/>
                </a:solidFill>
                <a:latin typeface="Tahoma"/>
                <a:cs typeface="Tahoma"/>
              </a:rPr>
              <a:t>user </a:t>
            </a:r>
            <a:r>
              <a:rPr sz="5200" spc="170" dirty="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sz="5200" spc="240" dirty="0">
                <a:solidFill>
                  <a:srgbClr val="FFFFFF"/>
                </a:solidFill>
                <a:latin typeface="Tahoma"/>
                <a:cs typeface="Tahoma"/>
              </a:rPr>
              <a:t>pre </a:t>
            </a:r>
            <a:r>
              <a:rPr sz="5200" spc="165" dirty="0">
                <a:solidFill>
                  <a:srgbClr val="FFFFFF"/>
                </a:solidFill>
                <a:latin typeface="Tahoma"/>
                <a:cs typeface="Tahoma"/>
              </a:rPr>
              <a:t>reserve </a:t>
            </a:r>
            <a:r>
              <a:rPr sz="5200" spc="185" dirty="0">
                <a:solidFill>
                  <a:srgbClr val="FFFFFF"/>
                </a:solidFill>
                <a:latin typeface="Tahoma"/>
                <a:cs typeface="Tahoma"/>
              </a:rPr>
              <a:t>their </a:t>
            </a:r>
            <a:r>
              <a:rPr sz="5200" spc="175" dirty="0">
                <a:solidFill>
                  <a:srgbClr val="FFFFFF"/>
                </a:solidFill>
                <a:latin typeface="Tahoma"/>
                <a:cs typeface="Tahoma"/>
              </a:rPr>
              <a:t>parking </a:t>
            </a:r>
            <a:r>
              <a:rPr sz="5200" spc="170" dirty="0">
                <a:solidFill>
                  <a:srgbClr val="FFFFFF"/>
                </a:solidFill>
                <a:latin typeface="Tahoma"/>
                <a:cs typeface="Tahoma"/>
              </a:rPr>
              <a:t>slot </a:t>
            </a:r>
            <a:r>
              <a:rPr sz="5200" spc="204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5200" spc="-16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229" dirty="0">
                <a:solidFill>
                  <a:srgbClr val="FFFFFF"/>
                </a:solidFill>
                <a:latin typeface="Tahoma"/>
                <a:cs typeface="Tahoma"/>
              </a:rPr>
              <a:t>required</a:t>
            </a:r>
            <a:r>
              <a:rPr sz="52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spc="110" dirty="0">
                <a:solidFill>
                  <a:srgbClr val="FFFFFF"/>
                </a:solidFill>
                <a:latin typeface="Tahoma"/>
                <a:cs typeface="Tahoma"/>
              </a:rPr>
              <a:t>places.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Thank</a:t>
            </a:r>
            <a:r>
              <a:rPr spc="-375" dirty="0"/>
              <a:t> </a:t>
            </a:r>
            <a:r>
              <a:rPr spc="13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732" y="998093"/>
            <a:ext cx="4370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535" dirty="0">
                <a:latin typeface="Verdana"/>
                <a:cs typeface="Verdana"/>
              </a:rPr>
              <a:t>A</a:t>
            </a:r>
            <a:r>
              <a:rPr sz="5400" spc="250" dirty="0">
                <a:latin typeface="Verdana"/>
                <a:cs typeface="Verdana"/>
              </a:rPr>
              <a:t>B</a:t>
            </a:r>
            <a:r>
              <a:rPr sz="5400" spc="365" dirty="0">
                <a:latin typeface="Verdana"/>
                <a:cs typeface="Verdana"/>
              </a:rPr>
              <a:t>S</a:t>
            </a:r>
            <a:r>
              <a:rPr sz="5400" spc="335" dirty="0">
                <a:latin typeface="Verdana"/>
                <a:cs typeface="Verdana"/>
              </a:rPr>
              <a:t>T</a:t>
            </a:r>
            <a:r>
              <a:rPr sz="5400" spc="204" dirty="0">
                <a:latin typeface="Verdana"/>
                <a:cs typeface="Verdana"/>
              </a:rPr>
              <a:t>R</a:t>
            </a:r>
            <a:r>
              <a:rPr sz="5400" spc="535" dirty="0">
                <a:latin typeface="Verdana"/>
                <a:cs typeface="Verdana"/>
              </a:rPr>
              <a:t>A</a:t>
            </a:r>
            <a:r>
              <a:rPr sz="5400" spc="365" dirty="0">
                <a:latin typeface="Verdana"/>
                <a:cs typeface="Verdana"/>
              </a:rPr>
              <a:t>C</a:t>
            </a:r>
            <a:r>
              <a:rPr sz="5400" spc="-240" dirty="0">
                <a:latin typeface="Verdana"/>
                <a:cs typeface="Verdana"/>
              </a:rPr>
              <a:t>T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066" y="1975565"/>
            <a:ext cx="10397490" cy="552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100"/>
              </a:spcBef>
              <a:tabLst>
                <a:tab pos="2301875" algn="l"/>
                <a:tab pos="7936865" algn="l"/>
              </a:tabLst>
            </a:pPr>
            <a:r>
              <a:rPr sz="4750" spc="320" dirty="0">
                <a:solidFill>
                  <a:srgbClr val="919191"/>
                </a:solidFill>
                <a:latin typeface="Trebuchet MS"/>
                <a:cs typeface="Trebuchet MS"/>
              </a:rPr>
              <a:t>The </a:t>
            </a:r>
            <a:r>
              <a:rPr sz="4750" spc="185" dirty="0">
                <a:solidFill>
                  <a:srgbClr val="919191"/>
                </a:solidFill>
                <a:latin typeface="Trebuchet MS"/>
                <a:cs typeface="Trebuchet MS"/>
              </a:rPr>
              <a:t>main </a:t>
            </a:r>
            <a:r>
              <a:rPr sz="4750" spc="360" dirty="0">
                <a:solidFill>
                  <a:srgbClr val="919191"/>
                </a:solidFill>
                <a:latin typeface="Trebuchet MS"/>
                <a:cs typeface="Trebuchet MS"/>
              </a:rPr>
              <a:t>purpose </a:t>
            </a:r>
            <a:r>
              <a:rPr sz="4750" spc="190" dirty="0">
                <a:solidFill>
                  <a:srgbClr val="919191"/>
                </a:solidFill>
                <a:latin typeface="Trebuchet MS"/>
                <a:cs typeface="Trebuchet MS"/>
              </a:rPr>
              <a:t>of </a:t>
            </a:r>
            <a:r>
              <a:rPr sz="4750" spc="315" dirty="0">
                <a:solidFill>
                  <a:srgbClr val="919191"/>
                </a:solidFill>
                <a:latin typeface="Trebuchet MS"/>
                <a:cs typeface="Trebuchet MS"/>
              </a:rPr>
              <a:t>"car </a:t>
            </a:r>
            <a:r>
              <a:rPr sz="4750" spc="275" dirty="0">
                <a:solidFill>
                  <a:srgbClr val="919191"/>
                </a:solidFill>
                <a:latin typeface="Trebuchet MS"/>
                <a:cs typeface="Trebuchet MS"/>
              </a:rPr>
              <a:t>parking </a:t>
            </a:r>
            <a:r>
              <a:rPr sz="4750" spc="280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260" dirty="0">
                <a:solidFill>
                  <a:srgbClr val="919191"/>
                </a:solidFill>
                <a:latin typeface="Trebuchet MS"/>
                <a:cs typeface="Trebuchet MS"/>
              </a:rPr>
              <a:t>reservation</a:t>
            </a:r>
            <a:r>
              <a:rPr sz="4750" spc="210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405" dirty="0">
                <a:solidFill>
                  <a:srgbClr val="919191"/>
                </a:solidFill>
                <a:latin typeface="Trebuchet MS"/>
                <a:cs typeface="Trebuchet MS"/>
              </a:rPr>
              <a:t>system"</a:t>
            </a:r>
            <a:r>
              <a:rPr sz="4750" spc="210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235" dirty="0">
                <a:solidFill>
                  <a:srgbClr val="919191"/>
                </a:solidFill>
                <a:latin typeface="Trebuchet MS"/>
                <a:cs typeface="Trebuchet MS"/>
              </a:rPr>
              <a:t>is</a:t>
            </a:r>
            <a:r>
              <a:rPr sz="4750" spc="210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135" dirty="0">
                <a:solidFill>
                  <a:srgbClr val="919191"/>
                </a:solidFill>
                <a:latin typeface="Trebuchet MS"/>
                <a:cs typeface="Trebuchet MS"/>
              </a:rPr>
              <a:t>to	</a:t>
            </a:r>
            <a:r>
              <a:rPr sz="4750" spc="204" dirty="0">
                <a:solidFill>
                  <a:srgbClr val="919191"/>
                </a:solidFill>
                <a:latin typeface="Trebuchet MS"/>
                <a:cs typeface="Trebuchet MS"/>
              </a:rPr>
              <a:t>take</a:t>
            </a:r>
            <a:r>
              <a:rPr sz="4750" spc="110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245" dirty="0">
                <a:solidFill>
                  <a:srgbClr val="919191"/>
                </a:solidFill>
                <a:latin typeface="Trebuchet MS"/>
                <a:cs typeface="Trebuchet MS"/>
              </a:rPr>
              <a:t>car </a:t>
            </a:r>
            <a:r>
              <a:rPr sz="4750" spc="-1415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260" dirty="0">
                <a:solidFill>
                  <a:srgbClr val="919191"/>
                </a:solidFill>
                <a:latin typeface="Trebuchet MS"/>
                <a:cs typeface="Trebuchet MS"/>
              </a:rPr>
              <a:t>reservation</a:t>
            </a:r>
            <a:r>
              <a:rPr sz="4750" spc="190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135" dirty="0">
                <a:solidFill>
                  <a:srgbClr val="919191"/>
                </a:solidFill>
                <a:latin typeface="Trebuchet MS"/>
                <a:cs typeface="Trebuchet MS"/>
              </a:rPr>
              <a:t>to</a:t>
            </a:r>
            <a:r>
              <a:rPr sz="4750" spc="190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170" dirty="0">
                <a:solidFill>
                  <a:srgbClr val="919191"/>
                </a:solidFill>
                <a:latin typeface="Trebuchet MS"/>
                <a:cs typeface="Trebuchet MS"/>
              </a:rPr>
              <a:t>the</a:t>
            </a:r>
            <a:r>
              <a:rPr sz="4750" spc="195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204" dirty="0">
                <a:solidFill>
                  <a:srgbClr val="919191"/>
                </a:solidFill>
                <a:latin typeface="Trebuchet MS"/>
                <a:cs typeface="Trebuchet MS"/>
              </a:rPr>
              <a:t>next</a:t>
            </a:r>
            <a:r>
              <a:rPr sz="4750" spc="190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135" dirty="0">
                <a:solidFill>
                  <a:srgbClr val="919191"/>
                </a:solidFill>
                <a:latin typeface="Trebuchet MS"/>
                <a:cs typeface="Trebuchet MS"/>
              </a:rPr>
              <a:t>level</a:t>
            </a:r>
            <a:r>
              <a:rPr sz="4750" spc="195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315" dirty="0">
                <a:solidFill>
                  <a:srgbClr val="919191"/>
                </a:solidFill>
                <a:latin typeface="Trebuchet MS"/>
                <a:cs typeface="Trebuchet MS"/>
              </a:rPr>
              <a:t>and </a:t>
            </a:r>
            <a:r>
              <a:rPr sz="4750" spc="320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65" dirty="0">
                <a:solidFill>
                  <a:srgbClr val="919191"/>
                </a:solidFill>
                <a:latin typeface="Trebuchet MS"/>
                <a:cs typeface="Trebuchet MS"/>
              </a:rPr>
              <a:t>fix</a:t>
            </a:r>
            <a:r>
              <a:rPr sz="4750" spc="200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170" dirty="0">
                <a:solidFill>
                  <a:srgbClr val="919191"/>
                </a:solidFill>
                <a:latin typeface="Trebuchet MS"/>
                <a:cs typeface="Trebuchet MS"/>
              </a:rPr>
              <a:t>the	</a:t>
            </a:r>
            <a:r>
              <a:rPr sz="4750" spc="250" dirty="0">
                <a:solidFill>
                  <a:srgbClr val="919191"/>
                </a:solidFill>
                <a:latin typeface="Trebuchet MS"/>
                <a:cs typeface="Trebuchet MS"/>
              </a:rPr>
              <a:t>existing </a:t>
            </a:r>
            <a:r>
              <a:rPr sz="4750" spc="385" dirty="0">
                <a:solidFill>
                  <a:srgbClr val="919191"/>
                </a:solidFill>
                <a:latin typeface="Trebuchet MS"/>
                <a:cs typeface="Trebuchet MS"/>
              </a:rPr>
              <a:t>drawbacks </a:t>
            </a:r>
            <a:r>
              <a:rPr sz="4750" spc="315" dirty="0">
                <a:solidFill>
                  <a:srgbClr val="919191"/>
                </a:solidFill>
                <a:latin typeface="Trebuchet MS"/>
                <a:cs typeface="Trebuchet MS"/>
              </a:rPr>
              <a:t>and </a:t>
            </a:r>
            <a:r>
              <a:rPr sz="4750" spc="320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295" dirty="0">
                <a:solidFill>
                  <a:srgbClr val="919191"/>
                </a:solidFill>
                <a:latin typeface="Trebuchet MS"/>
                <a:cs typeface="Trebuchet MS"/>
              </a:rPr>
              <a:t>loopholes </a:t>
            </a:r>
            <a:r>
              <a:rPr sz="4750" spc="190" dirty="0">
                <a:solidFill>
                  <a:srgbClr val="919191"/>
                </a:solidFill>
                <a:latin typeface="Trebuchet MS"/>
                <a:cs typeface="Trebuchet MS"/>
              </a:rPr>
              <a:t>of </a:t>
            </a:r>
            <a:r>
              <a:rPr sz="4750" spc="170" dirty="0">
                <a:solidFill>
                  <a:srgbClr val="919191"/>
                </a:solidFill>
                <a:latin typeface="Trebuchet MS"/>
                <a:cs typeface="Trebuchet MS"/>
              </a:rPr>
              <a:t>the </a:t>
            </a:r>
            <a:r>
              <a:rPr sz="4750" spc="210" dirty="0">
                <a:solidFill>
                  <a:srgbClr val="919191"/>
                </a:solidFill>
                <a:latin typeface="Trebuchet MS"/>
                <a:cs typeface="Trebuchet MS"/>
              </a:rPr>
              <a:t>current </a:t>
            </a:r>
            <a:r>
              <a:rPr sz="4750" spc="250" dirty="0">
                <a:solidFill>
                  <a:srgbClr val="919191"/>
                </a:solidFill>
                <a:latin typeface="Trebuchet MS"/>
                <a:cs typeface="Trebuchet MS"/>
              </a:rPr>
              <a:t>model </a:t>
            </a:r>
            <a:r>
              <a:rPr sz="4750" spc="254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285" dirty="0">
                <a:solidFill>
                  <a:srgbClr val="919191"/>
                </a:solidFill>
                <a:latin typeface="Trebuchet MS"/>
                <a:cs typeface="Trebuchet MS"/>
              </a:rPr>
              <a:t>present </a:t>
            </a:r>
            <a:r>
              <a:rPr sz="4750" spc="315" dirty="0">
                <a:solidFill>
                  <a:srgbClr val="919191"/>
                </a:solidFill>
                <a:latin typeface="Trebuchet MS"/>
                <a:cs typeface="Trebuchet MS"/>
              </a:rPr>
              <a:t>and </a:t>
            </a:r>
            <a:r>
              <a:rPr sz="4750" spc="290" dirty="0">
                <a:solidFill>
                  <a:srgbClr val="919191"/>
                </a:solidFill>
                <a:latin typeface="Trebuchet MS"/>
                <a:cs typeface="Trebuchet MS"/>
              </a:rPr>
              <a:t>make </a:t>
            </a:r>
            <a:r>
              <a:rPr sz="4750" spc="170" dirty="0">
                <a:solidFill>
                  <a:srgbClr val="919191"/>
                </a:solidFill>
                <a:latin typeface="Trebuchet MS"/>
                <a:cs typeface="Trebuchet MS"/>
              </a:rPr>
              <a:t>the </a:t>
            </a:r>
            <a:r>
              <a:rPr sz="4750" spc="265" dirty="0">
                <a:solidFill>
                  <a:srgbClr val="919191"/>
                </a:solidFill>
                <a:latin typeface="Trebuchet MS"/>
                <a:cs typeface="Trebuchet MS"/>
              </a:rPr>
              <a:t>experience </a:t>
            </a:r>
            <a:r>
              <a:rPr sz="4750" spc="-1420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380" dirty="0">
                <a:solidFill>
                  <a:srgbClr val="919191"/>
                </a:solidFill>
                <a:latin typeface="Trebuchet MS"/>
                <a:cs typeface="Trebuchet MS"/>
              </a:rPr>
              <a:t>ease</a:t>
            </a:r>
            <a:r>
              <a:rPr sz="4750" spc="190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165" dirty="0">
                <a:solidFill>
                  <a:srgbClr val="919191"/>
                </a:solidFill>
                <a:latin typeface="Trebuchet MS"/>
                <a:cs typeface="Trebuchet MS"/>
              </a:rPr>
              <a:t>for</a:t>
            </a:r>
            <a:r>
              <a:rPr sz="4750" spc="190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170" dirty="0">
                <a:solidFill>
                  <a:srgbClr val="919191"/>
                </a:solidFill>
                <a:latin typeface="Trebuchet MS"/>
                <a:cs typeface="Trebuchet MS"/>
              </a:rPr>
              <a:t>the</a:t>
            </a:r>
            <a:r>
              <a:rPr sz="4750" spc="190" dirty="0">
                <a:solidFill>
                  <a:srgbClr val="919191"/>
                </a:solidFill>
                <a:latin typeface="Trebuchet MS"/>
                <a:cs typeface="Trebuchet MS"/>
              </a:rPr>
              <a:t> </a:t>
            </a:r>
            <a:r>
              <a:rPr sz="4750" spc="325" dirty="0">
                <a:solidFill>
                  <a:srgbClr val="919191"/>
                </a:solidFill>
                <a:latin typeface="Trebuchet MS"/>
                <a:cs typeface="Trebuchet MS"/>
              </a:rPr>
              <a:t>everyone</a:t>
            </a:r>
            <a:endParaRPr sz="4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315639"/>
            <a:ext cx="4851400" cy="1778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5400" spc="140" dirty="0">
                <a:latin typeface="Verdana"/>
                <a:cs typeface="Verdana"/>
              </a:rPr>
              <a:t>PROBLEM</a:t>
            </a:r>
            <a:endParaRPr sz="5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5400" spc="200" dirty="0">
                <a:latin typeface="Verdana"/>
                <a:cs typeface="Verdana"/>
              </a:rPr>
              <a:t>STATEMENT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066" y="2010186"/>
            <a:ext cx="7370445" cy="8026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9530">
              <a:lnSpc>
                <a:spcPct val="110300"/>
              </a:lnSpc>
              <a:spcBef>
                <a:spcPts val="90"/>
              </a:spcBef>
            </a:pPr>
            <a:r>
              <a:rPr sz="3400" spc="10" dirty="0">
                <a:solidFill>
                  <a:srgbClr val="F4F5FB"/>
                </a:solidFill>
                <a:latin typeface="Trebuchet MS"/>
                <a:cs typeface="Trebuchet MS"/>
              </a:rPr>
              <a:t>·In</a:t>
            </a:r>
            <a:r>
              <a:rPr sz="3400" spc="14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70" dirty="0">
                <a:solidFill>
                  <a:srgbClr val="F4F5FB"/>
                </a:solidFill>
                <a:latin typeface="Trebuchet MS"/>
                <a:cs typeface="Trebuchet MS"/>
              </a:rPr>
              <a:t>current</a:t>
            </a:r>
            <a:r>
              <a:rPr sz="3400" spc="14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tour</a:t>
            </a:r>
            <a:r>
              <a:rPr sz="3400" spc="14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50" dirty="0">
                <a:solidFill>
                  <a:srgbClr val="F4F5FB"/>
                </a:solidFill>
                <a:latin typeface="Trebuchet MS"/>
                <a:cs typeface="Trebuchet MS"/>
              </a:rPr>
              <a:t>and</a:t>
            </a:r>
            <a:r>
              <a:rPr sz="3400" spc="14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30" dirty="0">
                <a:solidFill>
                  <a:srgbClr val="F4F5FB"/>
                </a:solidFill>
                <a:latin typeface="Trebuchet MS"/>
                <a:cs typeface="Trebuchet MS"/>
              </a:rPr>
              <a:t>travel </a:t>
            </a:r>
            <a:r>
              <a:rPr sz="3400" spc="13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20" dirty="0">
                <a:solidFill>
                  <a:srgbClr val="F4F5FB"/>
                </a:solidFill>
                <a:latin typeface="Trebuchet MS"/>
                <a:cs typeface="Trebuchet MS"/>
              </a:rPr>
              <a:t>recommendation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29" dirty="0">
                <a:solidFill>
                  <a:srgbClr val="F4F5FB"/>
                </a:solidFill>
                <a:latin typeface="Trebuchet MS"/>
                <a:cs typeface="Trebuchet MS"/>
              </a:rPr>
              <a:t>system,</a:t>
            </a:r>
            <a:r>
              <a:rPr sz="3400" spc="14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55" dirty="0">
                <a:solidFill>
                  <a:srgbClr val="F4F5FB"/>
                </a:solidFill>
                <a:latin typeface="Trebuchet MS"/>
                <a:cs typeface="Trebuchet MS"/>
              </a:rPr>
              <a:t>there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85" dirty="0">
                <a:solidFill>
                  <a:srgbClr val="F4F5FB"/>
                </a:solidFill>
                <a:latin typeface="Trebuchet MS"/>
                <a:cs typeface="Trebuchet MS"/>
              </a:rPr>
              <a:t>is </a:t>
            </a:r>
            <a:r>
              <a:rPr sz="3400" spc="-10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85" dirty="0">
                <a:solidFill>
                  <a:srgbClr val="F4F5FB"/>
                </a:solidFill>
                <a:latin typeface="Trebuchet MS"/>
                <a:cs typeface="Trebuchet MS"/>
              </a:rPr>
              <a:t>too </a:t>
            </a:r>
            <a:r>
              <a:rPr sz="3400" spc="254" dirty="0">
                <a:solidFill>
                  <a:srgbClr val="F4F5FB"/>
                </a:solidFill>
                <a:latin typeface="Trebuchet MS"/>
                <a:cs typeface="Trebuchet MS"/>
              </a:rPr>
              <a:t>much </a:t>
            </a:r>
            <a:r>
              <a:rPr sz="3400" spc="180" dirty="0">
                <a:solidFill>
                  <a:srgbClr val="F4F5FB"/>
                </a:solidFill>
                <a:latin typeface="Trebuchet MS"/>
                <a:cs typeface="Trebuchet MS"/>
              </a:rPr>
              <a:t>manual </a:t>
            </a:r>
            <a:r>
              <a:rPr sz="3400" spc="250" dirty="0">
                <a:solidFill>
                  <a:srgbClr val="F4F5FB"/>
                </a:solidFill>
                <a:latin typeface="Trebuchet MS"/>
                <a:cs typeface="Trebuchet MS"/>
              </a:rPr>
              <a:t>and </a:t>
            </a:r>
            <a:r>
              <a:rPr sz="3400" spc="240" dirty="0">
                <a:solidFill>
                  <a:srgbClr val="F4F5FB"/>
                </a:solidFill>
                <a:latin typeface="Trebuchet MS"/>
                <a:cs typeface="Trebuchet MS"/>
              </a:rPr>
              <a:t>paperwork </a:t>
            </a:r>
            <a:r>
              <a:rPr sz="3400" spc="-10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310" dirty="0">
                <a:solidFill>
                  <a:srgbClr val="F4F5FB"/>
                </a:solidFill>
                <a:latin typeface="Trebuchet MS"/>
                <a:cs typeface="Trebuchet MS"/>
              </a:rPr>
              <a:t>used</a:t>
            </a:r>
            <a:r>
              <a:rPr sz="3400" spc="14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90" dirty="0">
                <a:solidFill>
                  <a:srgbClr val="F4F5FB"/>
                </a:solidFill>
                <a:latin typeface="Trebuchet MS"/>
                <a:cs typeface="Trebuchet MS"/>
              </a:rPr>
              <a:t>book</a:t>
            </a:r>
            <a:r>
              <a:rPr sz="3400" spc="15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the</a:t>
            </a:r>
            <a:r>
              <a:rPr sz="3400" spc="15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25" dirty="0">
                <a:solidFill>
                  <a:srgbClr val="F4F5FB"/>
                </a:solidFill>
                <a:latin typeface="Trebuchet MS"/>
                <a:cs typeface="Trebuchet MS"/>
              </a:rPr>
              <a:t>tickets.</a:t>
            </a:r>
            <a:endParaRPr sz="3400">
              <a:latin typeface="Trebuchet MS"/>
              <a:cs typeface="Trebuchet MS"/>
            </a:endParaRPr>
          </a:p>
          <a:p>
            <a:pPr marL="12700" marR="5080">
              <a:lnSpc>
                <a:spcPct val="110300"/>
              </a:lnSpc>
            </a:pPr>
            <a:r>
              <a:rPr sz="3400" spc="-75" dirty="0">
                <a:solidFill>
                  <a:srgbClr val="F4F5FB"/>
                </a:solidFill>
                <a:latin typeface="Trebuchet MS"/>
                <a:cs typeface="Trebuchet MS"/>
              </a:rPr>
              <a:t>·It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315" dirty="0">
                <a:solidFill>
                  <a:srgbClr val="F4F5FB"/>
                </a:solidFill>
                <a:latin typeface="Trebuchet MS"/>
                <a:cs typeface="Trebuchet MS"/>
              </a:rPr>
              <a:t>becomes</a:t>
            </a:r>
            <a:r>
              <a:rPr sz="3400" spc="14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35" dirty="0">
                <a:solidFill>
                  <a:srgbClr val="F4F5FB"/>
                </a:solidFill>
                <a:latin typeface="Trebuchet MS"/>
                <a:cs typeface="Trebuchet MS"/>
              </a:rPr>
              <a:t>very</a:t>
            </a:r>
            <a:r>
              <a:rPr sz="3400" spc="14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90" dirty="0">
                <a:solidFill>
                  <a:srgbClr val="F4F5FB"/>
                </a:solidFill>
                <a:latin typeface="Trebuchet MS"/>
                <a:cs typeface="Trebuchet MS"/>
              </a:rPr>
              <a:t>difficult</a:t>
            </a:r>
            <a:r>
              <a:rPr sz="3400" spc="14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14" dirty="0">
                <a:solidFill>
                  <a:srgbClr val="F4F5FB"/>
                </a:solidFill>
                <a:latin typeface="Trebuchet MS"/>
                <a:cs typeface="Trebuchet MS"/>
              </a:rPr>
              <a:t>to </a:t>
            </a:r>
            <a:r>
              <a:rPr sz="3400" spc="12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80" dirty="0">
                <a:solidFill>
                  <a:srgbClr val="F4F5FB"/>
                </a:solidFill>
                <a:latin typeface="Trebuchet MS"/>
                <a:cs typeface="Trebuchet MS"/>
              </a:rPr>
              <a:t>manage </a:t>
            </a:r>
            <a:r>
              <a:rPr sz="3400" spc="225" dirty="0">
                <a:solidFill>
                  <a:srgbClr val="F4F5FB"/>
                </a:solidFill>
                <a:latin typeface="Trebuchet MS"/>
                <a:cs typeface="Trebuchet MS"/>
              </a:rPr>
              <a:t>record </a:t>
            </a:r>
            <a:r>
              <a:rPr sz="3400" spc="155" dirty="0">
                <a:solidFill>
                  <a:srgbClr val="F4F5FB"/>
                </a:solidFill>
                <a:latin typeface="Trebuchet MS"/>
                <a:cs typeface="Trebuchet MS"/>
              </a:rPr>
              <a:t>of </a:t>
            </a:r>
            <a:r>
              <a:rPr sz="3400" spc="-5" dirty="0">
                <a:solidFill>
                  <a:srgbClr val="F4F5FB"/>
                </a:solidFill>
                <a:latin typeface="Trebuchet MS"/>
                <a:cs typeface="Trebuchet MS"/>
              </a:rPr>
              <a:t>all </a:t>
            </a:r>
            <a:r>
              <a:rPr sz="3400" spc="195" dirty="0">
                <a:solidFill>
                  <a:srgbClr val="F4F5FB"/>
                </a:solidFill>
                <a:latin typeface="Trebuchet MS"/>
                <a:cs typeface="Trebuchet MS"/>
              </a:rPr>
              <a:t>tourists </a:t>
            </a:r>
            <a:r>
              <a:rPr sz="3400" spc="20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65" dirty="0">
                <a:solidFill>
                  <a:srgbClr val="F4F5FB"/>
                </a:solidFill>
                <a:latin typeface="Trebuchet MS"/>
                <a:cs typeface="Trebuchet MS"/>
              </a:rPr>
              <a:t>manually </a:t>
            </a:r>
            <a:r>
              <a:rPr sz="3400" spc="220" dirty="0">
                <a:solidFill>
                  <a:srgbClr val="F4F5FB"/>
                </a:solidFill>
                <a:latin typeface="Trebuchet MS"/>
                <a:cs typeface="Trebuchet MS"/>
              </a:rPr>
              <a:t>which </a:t>
            </a:r>
            <a:r>
              <a:rPr sz="3400" spc="204" dirty="0">
                <a:solidFill>
                  <a:srgbClr val="F4F5FB"/>
                </a:solidFill>
                <a:latin typeface="Trebuchet MS"/>
                <a:cs typeface="Trebuchet MS"/>
              </a:rPr>
              <a:t>results </a:t>
            </a:r>
            <a:r>
              <a:rPr sz="3400" spc="50" dirty="0">
                <a:solidFill>
                  <a:srgbClr val="F4F5FB"/>
                </a:solidFill>
                <a:latin typeface="Trebuchet MS"/>
                <a:cs typeface="Trebuchet MS"/>
              </a:rPr>
              <a:t>in </a:t>
            </a:r>
            <a:r>
              <a:rPr sz="3400" spc="245" dirty="0">
                <a:solidFill>
                  <a:srgbClr val="F4F5FB"/>
                </a:solidFill>
                <a:latin typeface="Trebuchet MS"/>
                <a:cs typeface="Trebuchet MS"/>
              </a:rPr>
              <a:t>heap </a:t>
            </a:r>
            <a:r>
              <a:rPr sz="3400" spc="155" dirty="0">
                <a:solidFill>
                  <a:srgbClr val="F4F5FB"/>
                </a:solidFill>
                <a:latin typeface="Trebuchet MS"/>
                <a:cs typeface="Trebuchet MS"/>
              </a:rPr>
              <a:t>of </a:t>
            </a:r>
            <a:r>
              <a:rPr sz="3400" spc="-10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70" dirty="0">
                <a:solidFill>
                  <a:srgbClr val="F4F5FB"/>
                </a:solidFill>
                <a:latin typeface="Trebuchet MS"/>
                <a:cs typeface="Trebuchet MS"/>
              </a:rPr>
              <a:t>files. </a:t>
            </a:r>
            <a:r>
              <a:rPr sz="3400" spc="235" dirty="0">
                <a:solidFill>
                  <a:srgbClr val="F4F5FB"/>
                </a:solidFill>
                <a:latin typeface="Trebuchet MS"/>
                <a:cs typeface="Trebuchet MS"/>
              </a:rPr>
              <a:t>So, </a:t>
            </a:r>
            <a:r>
              <a:rPr sz="3400" spc="155" dirty="0">
                <a:solidFill>
                  <a:srgbClr val="F4F5FB"/>
                </a:solidFill>
                <a:latin typeface="Trebuchet MS"/>
                <a:cs typeface="Trebuchet MS"/>
              </a:rPr>
              <a:t>there </a:t>
            </a:r>
            <a:r>
              <a:rPr sz="3400" spc="185" dirty="0">
                <a:solidFill>
                  <a:srgbClr val="F4F5FB"/>
                </a:solidFill>
                <a:latin typeface="Trebuchet MS"/>
                <a:cs typeface="Trebuchet MS"/>
              </a:rPr>
              <a:t>is </a:t>
            </a:r>
            <a:r>
              <a:rPr sz="3400" spc="254" dirty="0">
                <a:solidFill>
                  <a:srgbClr val="F4F5FB"/>
                </a:solidFill>
                <a:latin typeface="Trebuchet MS"/>
                <a:cs typeface="Trebuchet MS"/>
              </a:rPr>
              <a:t>always </a:t>
            </a:r>
            <a:r>
              <a:rPr sz="3400" spc="150" dirty="0">
                <a:solidFill>
                  <a:srgbClr val="F4F5FB"/>
                </a:solidFill>
                <a:latin typeface="Trebuchet MS"/>
                <a:cs typeface="Trebuchet MS"/>
              </a:rPr>
              <a:t>a </a:t>
            </a:r>
            <a:r>
              <a:rPr sz="3400" spc="180" dirty="0">
                <a:solidFill>
                  <a:srgbClr val="F4F5FB"/>
                </a:solidFill>
                <a:latin typeface="Trebuchet MS"/>
                <a:cs typeface="Trebuchet MS"/>
              </a:rPr>
              <a:t>risk </a:t>
            </a:r>
            <a:r>
              <a:rPr sz="3400" spc="155" dirty="0">
                <a:solidFill>
                  <a:srgbClr val="F4F5FB"/>
                </a:solidFill>
                <a:latin typeface="Trebuchet MS"/>
                <a:cs typeface="Trebuchet MS"/>
              </a:rPr>
              <a:t>of </a:t>
            </a:r>
            <a:r>
              <a:rPr sz="3400" spc="-10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95" dirty="0">
                <a:solidFill>
                  <a:srgbClr val="F4F5FB"/>
                </a:solidFill>
                <a:latin typeface="Trebuchet MS"/>
                <a:cs typeface="Trebuchet MS"/>
              </a:rPr>
              <a:t>loss</a:t>
            </a:r>
            <a:r>
              <a:rPr sz="3400" spc="14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55" dirty="0">
                <a:solidFill>
                  <a:srgbClr val="F4F5FB"/>
                </a:solidFill>
                <a:latin typeface="Trebuchet MS"/>
                <a:cs typeface="Trebuchet MS"/>
              </a:rPr>
              <a:t>of</a:t>
            </a:r>
            <a:r>
              <a:rPr sz="3400" spc="150" dirty="0">
                <a:solidFill>
                  <a:srgbClr val="F4F5FB"/>
                </a:solidFill>
                <a:latin typeface="Trebuchet MS"/>
                <a:cs typeface="Trebuchet MS"/>
              </a:rPr>
              <a:t> information </a:t>
            </a:r>
            <a:r>
              <a:rPr sz="3400" spc="240" dirty="0">
                <a:solidFill>
                  <a:srgbClr val="F4F5FB"/>
                </a:solidFill>
                <a:latin typeface="Trebuchet MS"/>
                <a:cs typeface="Trebuchet MS"/>
              </a:rPr>
              <a:t>due</a:t>
            </a:r>
            <a:r>
              <a:rPr sz="3400" spc="14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14" dirty="0">
                <a:solidFill>
                  <a:srgbClr val="F4F5FB"/>
                </a:solidFill>
                <a:latin typeface="Trebuchet MS"/>
                <a:cs typeface="Trebuchet MS"/>
              </a:rPr>
              <a:t>to</a:t>
            </a:r>
            <a:r>
              <a:rPr sz="3400" spc="15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35" dirty="0">
                <a:solidFill>
                  <a:srgbClr val="F4F5FB"/>
                </a:solidFill>
                <a:latin typeface="Trebuchet MS"/>
                <a:cs typeface="Trebuchet MS"/>
              </a:rPr>
              <a:t>various </a:t>
            </a:r>
            <a:r>
              <a:rPr sz="3400" spc="-10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40" dirty="0">
                <a:solidFill>
                  <a:srgbClr val="F4F5FB"/>
                </a:solidFill>
                <a:latin typeface="Trebuchet MS"/>
                <a:cs typeface="Trebuchet MS"/>
              </a:rPr>
              <a:t>reasons.</a:t>
            </a:r>
            <a:endParaRPr sz="3400">
              <a:latin typeface="Trebuchet MS"/>
              <a:cs typeface="Trebuchet MS"/>
            </a:endParaRPr>
          </a:p>
          <a:p>
            <a:pPr marL="12700" marR="179070">
              <a:lnSpc>
                <a:spcPct val="110300"/>
              </a:lnSpc>
            </a:pPr>
            <a:r>
              <a:rPr sz="3400" spc="180" dirty="0">
                <a:solidFill>
                  <a:srgbClr val="F4F5FB"/>
                </a:solidFill>
                <a:latin typeface="Trebuchet MS"/>
                <a:cs typeface="Trebuchet MS"/>
              </a:rPr>
              <a:t>Also, </a:t>
            </a:r>
            <a:r>
              <a:rPr sz="3400" spc="155" dirty="0">
                <a:solidFill>
                  <a:srgbClr val="F4F5FB"/>
                </a:solidFill>
                <a:latin typeface="Trebuchet MS"/>
                <a:cs typeface="Trebuchet MS"/>
              </a:rPr>
              <a:t>there </a:t>
            </a:r>
            <a:r>
              <a:rPr sz="3400" spc="185" dirty="0">
                <a:solidFill>
                  <a:srgbClr val="F4F5FB"/>
                </a:solidFill>
                <a:latin typeface="Trebuchet MS"/>
                <a:cs typeface="Trebuchet MS"/>
              </a:rPr>
              <a:t>is </a:t>
            </a:r>
            <a:r>
              <a:rPr sz="3400" spc="215" dirty="0">
                <a:solidFill>
                  <a:srgbClr val="F4F5FB"/>
                </a:solidFill>
                <a:latin typeface="Trebuchet MS"/>
                <a:cs typeface="Trebuchet MS"/>
              </a:rPr>
              <a:t>imbalancebetween </a:t>
            </a:r>
            <a:r>
              <a:rPr sz="3400" spc="-10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the </a:t>
            </a:r>
            <a:r>
              <a:rPr sz="3400" spc="175" dirty="0">
                <a:solidFill>
                  <a:srgbClr val="F4F5FB"/>
                </a:solidFill>
                <a:latin typeface="Trebuchet MS"/>
                <a:cs typeface="Trebuchet MS"/>
              </a:rPr>
              <a:t>manpoweravailability </a:t>
            </a:r>
            <a:r>
              <a:rPr sz="3400" spc="220" dirty="0">
                <a:solidFill>
                  <a:srgbClr val="F4F5FB"/>
                </a:solidFill>
                <a:latin typeface="Trebuchet MS"/>
                <a:cs typeface="Trebuchet MS"/>
              </a:rPr>
              <a:t>which </a:t>
            </a:r>
            <a:r>
              <a:rPr sz="3400" spc="22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85" dirty="0">
                <a:solidFill>
                  <a:srgbClr val="F4F5FB"/>
                </a:solidFill>
                <a:latin typeface="Trebuchet MS"/>
                <a:cs typeface="Trebuchet MS"/>
              </a:rPr>
              <a:t>resultsin</a:t>
            </a:r>
            <a:r>
              <a:rPr sz="3400" spc="13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29" dirty="0">
                <a:solidFill>
                  <a:srgbClr val="F4F5FB"/>
                </a:solidFill>
                <a:latin typeface="Trebuchet MS"/>
                <a:cs typeface="Trebuchet MS"/>
              </a:rPr>
              <a:t>inaccuracy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50" dirty="0">
                <a:solidFill>
                  <a:srgbClr val="F4F5FB"/>
                </a:solidFill>
                <a:latin typeface="Trebuchet MS"/>
                <a:cs typeface="Trebuchet MS"/>
              </a:rPr>
              <a:t>and</a:t>
            </a:r>
            <a:r>
              <a:rPr sz="3400" spc="13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00" dirty="0">
                <a:solidFill>
                  <a:srgbClr val="F4F5FB"/>
                </a:solidFill>
                <a:latin typeface="Trebuchet MS"/>
                <a:cs typeface="Trebuchet MS"/>
              </a:rPr>
              <a:t>delay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50" dirty="0">
                <a:solidFill>
                  <a:srgbClr val="F4F5FB"/>
                </a:solidFill>
                <a:latin typeface="Trebuchet MS"/>
                <a:cs typeface="Trebuchet MS"/>
              </a:rPr>
              <a:t>in </a:t>
            </a:r>
            <a:r>
              <a:rPr sz="3400" spc="-10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65" dirty="0">
                <a:solidFill>
                  <a:srgbClr val="F4F5FB"/>
                </a:solidFill>
                <a:latin typeface="Trebuchet MS"/>
                <a:cs typeface="Trebuchet MS"/>
              </a:rPr>
              <a:t>confirmation</a:t>
            </a:r>
            <a:r>
              <a:rPr sz="3400" spc="14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55" dirty="0">
                <a:solidFill>
                  <a:srgbClr val="F4F5FB"/>
                </a:solidFill>
                <a:latin typeface="Trebuchet MS"/>
                <a:cs typeface="Trebuchet MS"/>
              </a:rPr>
              <a:t>of</a:t>
            </a:r>
            <a:r>
              <a:rPr sz="3400" spc="15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65" dirty="0">
                <a:solidFill>
                  <a:srgbClr val="F4F5FB"/>
                </a:solidFill>
                <a:latin typeface="Trebuchet MS"/>
                <a:cs typeface="Trebuchet MS"/>
              </a:rPr>
              <a:t>booking</a:t>
            </a:r>
            <a:r>
              <a:rPr sz="3400" spc="14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40" dirty="0">
                <a:solidFill>
                  <a:srgbClr val="F4F5FB"/>
                </a:solidFill>
                <a:latin typeface="Trebuchet MS"/>
                <a:cs typeface="Trebuchet MS"/>
              </a:rPr>
              <a:t>status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571" y="1567806"/>
            <a:ext cx="73228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0" dirty="0">
                <a:latin typeface="Verdana"/>
                <a:cs typeface="Verdana"/>
              </a:rPr>
              <a:t>EXISTING</a:t>
            </a:r>
            <a:r>
              <a:rPr sz="5400" spc="800" dirty="0">
                <a:latin typeface="Verdana"/>
                <a:cs typeface="Verdana"/>
              </a:rPr>
              <a:t> </a:t>
            </a:r>
            <a:r>
              <a:rPr sz="5400" spc="140" dirty="0">
                <a:latin typeface="Verdana"/>
                <a:cs typeface="Verdana"/>
              </a:rPr>
              <a:t>SYSTEM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8571" y="3084487"/>
            <a:ext cx="7135495" cy="3454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066165">
              <a:lnSpc>
                <a:spcPct val="110300"/>
              </a:lnSpc>
              <a:spcBef>
                <a:spcPts val="90"/>
              </a:spcBef>
            </a:pPr>
            <a:r>
              <a:rPr sz="3400" spc="250" dirty="0">
                <a:solidFill>
                  <a:srgbClr val="F4F5FB"/>
                </a:solidFill>
                <a:latin typeface="Trebuchet MS"/>
                <a:cs typeface="Trebuchet MS"/>
              </a:rPr>
              <a:t>The</a:t>
            </a:r>
            <a:r>
              <a:rPr sz="3400" spc="13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95" dirty="0">
                <a:solidFill>
                  <a:srgbClr val="F4F5FB"/>
                </a:solidFill>
                <a:latin typeface="Trebuchet MS"/>
                <a:cs typeface="Trebuchet MS"/>
              </a:rPr>
              <a:t>car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15" dirty="0">
                <a:solidFill>
                  <a:srgbClr val="F4F5FB"/>
                </a:solidFill>
                <a:latin typeface="Trebuchet MS"/>
                <a:cs typeface="Trebuchet MS"/>
              </a:rPr>
              <a:t>parking</a:t>
            </a:r>
            <a:r>
              <a:rPr sz="3400" spc="13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04" dirty="0">
                <a:solidFill>
                  <a:srgbClr val="F4F5FB"/>
                </a:solidFill>
                <a:latin typeface="Trebuchet MS"/>
                <a:cs typeface="Trebuchet MS"/>
              </a:rPr>
              <a:t>reservation </a:t>
            </a:r>
            <a:r>
              <a:rPr sz="3400" spc="-10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300" dirty="0">
                <a:solidFill>
                  <a:srgbClr val="F4F5FB"/>
                </a:solidFill>
                <a:latin typeface="Trebuchet MS"/>
                <a:cs typeface="Trebuchet MS"/>
              </a:rPr>
              <a:t>system </a:t>
            </a:r>
            <a:r>
              <a:rPr sz="3400" spc="254" dirty="0">
                <a:solidFill>
                  <a:srgbClr val="F4F5FB"/>
                </a:solidFill>
                <a:latin typeface="Trebuchet MS"/>
                <a:cs typeface="Trebuchet MS"/>
              </a:rPr>
              <a:t>should </a:t>
            </a:r>
            <a:r>
              <a:rPr sz="3400" spc="245" dirty="0">
                <a:solidFill>
                  <a:srgbClr val="F4F5FB"/>
                </a:solidFill>
                <a:latin typeface="Trebuchet MS"/>
                <a:cs typeface="Trebuchet MS"/>
              </a:rPr>
              <a:t>be </a:t>
            </a:r>
            <a:r>
              <a:rPr sz="3400" spc="235" dirty="0">
                <a:solidFill>
                  <a:srgbClr val="F4F5FB"/>
                </a:solidFill>
                <a:latin typeface="Trebuchet MS"/>
                <a:cs typeface="Trebuchet MS"/>
              </a:rPr>
              <a:t>updated </a:t>
            </a:r>
            <a:r>
              <a:rPr sz="3400" spc="24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65" dirty="0">
                <a:solidFill>
                  <a:srgbClr val="F4F5FB"/>
                </a:solidFill>
                <a:latin typeface="Trebuchet MS"/>
                <a:cs typeface="Trebuchet MS"/>
              </a:rPr>
              <a:t>regularly</a:t>
            </a:r>
            <a:r>
              <a:rPr sz="3400" spc="14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-305" dirty="0">
                <a:solidFill>
                  <a:srgbClr val="F4F5FB"/>
                </a:solidFill>
                <a:latin typeface="Trebuchet MS"/>
                <a:cs typeface="Trebuchet MS"/>
              </a:rPr>
              <a:t>.</a:t>
            </a:r>
            <a:endParaRPr sz="3400">
              <a:latin typeface="Trebuchet MS"/>
              <a:cs typeface="Trebuchet MS"/>
            </a:endParaRPr>
          </a:p>
          <a:p>
            <a:pPr marL="12700" marR="5080">
              <a:lnSpc>
                <a:spcPct val="110300"/>
              </a:lnSpc>
            </a:pPr>
            <a:r>
              <a:rPr sz="3400" spc="200" dirty="0">
                <a:solidFill>
                  <a:srgbClr val="F4F5FB"/>
                </a:solidFill>
                <a:latin typeface="Trebuchet MS"/>
                <a:cs typeface="Trebuchet MS"/>
              </a:rPr>
              <a:t>Geting</a:t>
            </a:r>
            <a:r>
              <a:rPr sz="3400" spc="13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15" dirty="0">
                <a:solidFill>
                  <a:srgbClr val="F4F5FB"/>
                </a:solidFill>
                <a:latin typeface="Trebuchet MS"/>
                <a:cs typeface="Trebuchet MS"/>
              </a:rPr>
              <a:t>parking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40" dirty="0">
                <a:solidFill>
                  <a:srgbClr val="F4F5FB"/>
                </a:solidFill>
                <a:latin typeface="Trebuchet MS"/>
                <a:cs typeface="Trebuchet MS"/>
              </a:rPr>
              <a:t>slots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85" dirty="0">
                <a:solidFill>
                  <a:srgbClr val="F4F5FB"/>
                </a:solidFill>
                <a:latin typeface="Trebuchet MS"/>
                <a:cs typeface="Trebuchet MS"/>
              </a:rPr>
              <a:t>is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35" dirty="0">
                <a:solidFill>
                  <a:srgbClr val="F4F5FB"/>
                </a:solidFill>
                <a:latin typeface="Trebuchet MS"/>
                <a:cs typeface="Trebuchet MS"/>
              </a:rPr>
              <a:t>very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15" dirty="0">
                <a:solidFill>
                  <a:srgbClr val="F4F5FB"/>
                </a:solidFill>
                <a:latin typeface="Trebuchet MS"/>
                <a:cs typeface="Trebuchet MS"/>
              </a:rPr>
              <a:t>hard </a:t>
            </a:r>
            <a:r>
              <a:rPr sz="3400" spc="-10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120" dirty="0">
                <a:solidFill>
                  <a:srgbClr val="F4F5FB"/>
                </a:solidFill>
                <a:latin typeface="Trebuchet MS"/>
                <a:cs typeface="Trebuchet MS"/>
              </a:rPr>
              <a:t>with 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the </a:t>
            </a:r>
            <a:r>
              <a:rPr sz="3400" spc="160" dirty="0">
                <a:solidFill>
                  <a:srgbClr val="F4F5FB"/>
                </a:solidFill>
                <a:latin typeface="Trebuchet MS"/>
                <a:cs typeface="Trebuchet MS"/>
              </a:rPr>
              <a:t>old </a:t>
            </a:r>
            <a:r>
              <a:rPr sz="3400" spc="300" dirty="0">
                <a:solidFill>
                  <a:srgbClr val="F4F5FB"/>
                </a:solidFill>
                <a:latin typeface="Trebuchet MS"/>
                <a:cs typeface="Trebuchet MS"/>
              </a:rPr>
              <a:t>system </a:t>
            </a:r>
            <a:r>
              <a:rPr sz="3400" spc="310" dirty="0">
                <a:solidFill>
                  <a:srgbClr val="F4F5FB"/>
                </a:solidFill>
                <a:latin typeface="Trebuchet MS"/>
                <a:cs typeface="Trebuchet MS"/>
              </a:rPr>
              <a:t>becouse </a:t>
            </a:r>
            <a:r>
              <a:rPr sz="3400" spc="-75" dirty="0">
                <a:solidFill>
                  <a:srgbClr val="F4F5FB"/>
                </a:solidFill>
                <a:latin typeface="Trebuchet MS"/>
                <a:cs typeface="Trebuchet MS"/>
              </a:rPr>
              <a:t>it </a:t>
            </a:r>
            <a:r>
              <a:rPr sz="3400" spc="-7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35" dirty="0">
                <a:solidFill>
                  <a:srgbClr val="F4F5FB"/>
                </a:solidFill>
                <a:latin typeface="Trebuchet MS"/>
                <a:cs typeface="Trebuchet MS"/>
              </a:rPr>
              <a:t>lacks</a:t>
            </a:r>
            <a:r>
              <a:rPr sz="3400" spc="14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265" dirty="0">
                <a:solidFill>
                  <a:srgbClr val="F4F5FB"/>
                </a:solidFill>
                <a:latin typeface="Trebuchet MS"/>
                <a:cs typeface="Trebuchet MS"/>
              </a:rPr>
              <a:t>database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571" y="1567809"/>
            <a:ext cx="8004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15" dirty="0">
                <a:latin typeface="Verdana"/>
                <a:cs typeface="Verdana"/>
              </a:rPr>
              <a:t>PROPOSED</a:t>
            </a:r>
            <a:r>
              <a:rPr sz="5400" spc="815" dirty="0">
                <a:latin typeface="Verdana"/>
                <a:cs typeface="Verdana"/>
              </a:rPr>
              <a:t> </a:t>
            </a:r>
            <a:r>
              <a:rPr sz="5400" spc="140" dirty="0">
                <a:latin typeface="Verdana"/>
                <a:cs typeface="Verdana"/>
              </a:rPr>
              <a:t>SYSTEM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8571" y="3084490"/>
            <a:ext cx="6588759" cy="1739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90"/>
              </a:spcBef>
            </a:pPr>
            <a:r>
              <a:rPr sz="3400" spc="240" dirty="0">
                <a:solidFill>
                  <a:srgbClr val="F4F5FB"/>
                </a:solidFill>
                <a:latin typeface="Trebuchet MS"/>
                <a:cs typeface="Trebuchet MS"/>
              </a:rPr>
              <a:t>IN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330" dirty="0">
                <a:solidFill>
                  <a:srgbClr val="F4F5FB"/>
                </a:solidFill>
                <a:latin typeface="Trebuchet MS"/>
                <a:cs typeface="Trebuchet MS"/>
              </a:rPr>
              <a:t>THE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375" dirty="0">
                <a:solidFill>
                  <a:srgbClr val="F4F5FB"/>
                </a:solidFill>
                <a:latin typeface="Trebuchet MS"/>
                <a:cs typeface="Trebuchet MS"/>
              </a:rPr>
              <a:t>OLD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525" dirty="0">
                <a:solidFill>
                  <a:srgbClr val="F4F5FB"/>
                </a:solidFill>
                <a:latin typeface="Trebuchet MS"/>
                <a:cs typeface="Trebuchet MS"/>
              </a:rPr>
              <a:t>SYSTEM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390" dirty="0">
                <a:solidFill>
                  <a:srgbClr val="F4F5FB"/>
                </a:solidFill>
                <a:latin typeface="Trebuchet MS"/>
                <a:cs typeface="Trebuchet MS"/>
              </a:rPr>
              <a:t>DUE</a:t>
            </a:r>
            <a:r>
              <a:rPr sz="3400" spc="14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330" dirty="0">
                <a:solidFill>
                  <a:srgbClr val="F4F5FB"/>
                </a:solidFill>
                <a:latin typeface="Trebuchet MS"/>
                <a:cs typeface="Trebuchet MS"/>
              </a:rPr>
              <a:t>TO </a:t>
            </a:r>
            <a:r>
              <a:rPr sz="3400" spc="-10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330" dirty="0">
                <a:solidFill>
                  <a:srgbClr val="F4F5FB"/>
                </a:solidFill>
                <a:latin typeface="Trebuchet MS"/>
                <a:cs typeface="Trebuchet MS"/>
              </a:rPr>
              <a:t>THE</a:t>
            </a:r>
            <a:r>
              <a:rPr sz="3400" spc="13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395" dirty="0">
                <a:solidFill>
                  <a:srgbClr val="F4F5FB"/>
                </a:solidFill>
                <a:latin typeface="Trebuchet MS"/>
                <a:cs typeface="Trebuchet MS"/>
              </a:rPr>
              <a:t>LACK</a:t>
            </a:r>
            <a:r>
              <a:rPr sz="3400" spc="13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330" dirty="0">
                <a:solidFill>
                  <a:srgbClr val="F4F5FB"/>
                </a:solidFill>
                <a:latin typeface="Trebuchet MS"/>
                <a:cs typeface="Trebuchet MS"/>
              </a:rPr>
              <a:t>OF</a:t>
            </a:r>
            <a:r>
              <a:rPr sz="3400" spc="13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425" dirty="0">
                <a:solidFill>
                  <a:srgbClr val="F4F5FB"/>
                </a:solidFill>
                <a:latin typeface="Trebuchet MS"/>
                <a:cs typeface="Trebuchet MS"/>
              </a:rPr>
              <a:t>DATABASE</a:t>
            </a:r>
            <a:r>
              <a:rPr sz="3400" spc="13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330" dirty="0">
                <a:solidFill>
                  <a:srgbClr val="F4F5FB"/>
                </a:solidFill>
                <a:latin typeface="Trebuchet MS"/>
                <a:cs typeface="Trebuchet MS"/>
              </a:rPr>
              <a:t>THE </a:t>
            </a:r>
            <a:r>
              <a:rPr sz="3400" spc="-1010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335" dirty="0">
                <a:solidFill>
                  <a:srgbClr val="F4F5FB"/>
                </a:solidFill>
                <a:latin typeface="Trebuchet MS"/>
                <a:cs typeface="Trebuchet MS"/>
              </a:rPr>
              <a:t>PARKING</a:t>
            </a:r>
            <a:r>
              <a:rPr sz="3400" spc="145" dirty="0">
                <a:solidFill>
                  <a:srgbClr val="F4F5FB"/>
                </a:solidFill>
                <a:latin typeface="Trebuchet MS"/>
                <a:cs typeface="Trebuchet MS"/>
              </a:rPr>
              <a:t> </a:t>
            </a:r>
            <a:r>
              <a:rPr sz="3400" spc="525" dirty="0">
                <a:solidFill>
                  <a:srgbClr val="F4F5FB"/>
                </a:solidFill>
                <a:latin typeface="Trebuchet MS"/>
                <a:cs typeface="Trebuchet MS"/>
              </a:rPr>
              <a:t>SYSTEM</a:t>
            </a:r>
            <a:endParaRPr sz="3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03471" y="5122294"/>
            <a:ext cx="233679" cy="1705610"/>
            <a:chOff x="5403471" y="5122294"/>
            <a:chExt cx="233679" cy="1705610"/>
          </a:xfrm>
        </p:grpSpPr>
        <p:sp>
          <p:nvSpPr>
            <p:cNvPr id="5" name="object 5"/>
            <p:cNvSpPr/>
            <p:nvPr/>
          </p:nvSpPr>
          <p:spPr>
            <a:xfrm>
              <a:off x="5427284" y="5146107"/>
              <a:ext cx="121920" cy="1657985"/>
            </a:xfrm>
            <a:custGeom>
              <a:avLst/>
              <a:gdLst/>
              <a:ahLst/>
              <a:cxnLst/>
              <a:rect l="l" t="t" r="r" b="b"/>
              <a:pathLst>
                <a:path w="121920" h="1657984">
                  <a:moveTo>
                    <a:pt x="0" y="0"/>
                  </a:moveTo>
                  <a:lnTo>
                    <a:pt x="121568" y="1657748"/>
                  </a:lnTo>
                </a:path>
              </a:pathLst>
            </a:custGeom>
            <a:ln w="476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0631" y="6703520"/>
              <a:ext cx="142875" cy="100965"/>
            </a:xfrm>
            <a:custGeom>
              <a:avLst/>
              <a:gdLst/>
              <a:ahLst/>
              <a:cxnLst/>
              <a:rect l="l" t="t" r="r" b="b"/>
              <a:pathLst>
                <a:path w="142875" h="100965">
                  <a:moveTo>
                    <a:pt x="142492" y="0"/>
                  </a:moveTo>
                  <a:lnTo>
                    <a:pt x="78221" y="100337"/>
                  </a:lnTo>
                  <a:lnTo>
                    <a:pt x="0" y="10449"/>
                  </a:lnTo>
                </a:path>
              </a:pathLst>
            </a:custGeom>
            <a:ln w="476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41491" y="6726601"/>
            <a:ext cx="5692775" cy="2856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7900"/>
              </a:lnSpc>
              <a:spcBef>
                <a:spcPts val="90"/>
              </a:spcBef>
              <a:tabLst>
                <a:tab pos="1979930" algn="l"/>
              </a:tabLst>
            </a:pPr>
            <a:r>
              <a:rPr sz="31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1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NEW	</a:t>
            </a:r>
            <a:r>
              <a:rPr sz="31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PROPOSED</a:t>
            </a:r>
            <a:r>
              <a:rPr sz="315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SYSTEM </a:t>
            </a:r>
            <a:r>
              <a:rPr sz="3150" spc="-9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1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1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1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1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V</a:t>
            </a:r>
            <a:r>
              <a:rPr sz="31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1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15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1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1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15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1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150" spc="24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1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1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1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1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1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O  </a:t>
            </a:r>
            <a:r>
              <a:rPr sz="315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1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1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15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1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150" spc="-229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1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1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1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1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1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1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1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1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1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  </a:t>
            </a:r>
            <a:r>
              <a:rPr sz="31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DETECTION </a:t>
            </a:r>
            <a:r>
              <a:rPr sz="31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31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STORES </a:t>
            </a:r>
            <a:r>
              <a:rPr sz="31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HE </a:t>
            </a:r>
            <a:r>
              <a:rPr sz="31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endParaRPr sz="3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7111" y="852133"/>
            <a:ext cx="65963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35" dirty="0">
                <a:latin typeface="Trebuchet MS"/>
                <a:cs typeface="Trebuchet MS"/>
              </a:rPr>
              <a:t>Architecture</a:t>
            </a:r>
            <a:r>
              <a:rPr sz="5200" b="0" spc="-285" dirty="0">
                <a:latin typeface="Trebuchet MS"/>
                <a:cs typeface="Trebuchet MS"/>
              </a:rPr>
              <a:t> </a:t>
            </a:r>
            <a:r>
              <a:rPr sz="5200" b="0" spc="225" dirty="0">
                <a:latin typeface="Trebuchet MS"/>
                <a:cs typeface="Trebuchet MS"/>
              </a:rPr>
              <a:t>Diagram</a:t>
            </a:r>
            <a:endParaRPr sz="5200">
              <a:latin typeface="Trebuchet MS"/>
              <a:cs typeface="Trebuchet M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10C7A34-EA74-AE00-7222-526050A92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1714500"/>
            <a:ext cx="126873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1614" y="3466621"/>
            <a:ext cx="7486649" cy="5791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7648" y="1854015"/>
            <a:ext cx="56330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285" dirty="0">
                <a:latin typeface="Trebuchet MS"/>
                <a:cs typeface="Trebuchet MS"/>
              </a:rPr>
              <a:t>Use</a:t>
            </a:r>
            <a:r>
              <a:rPr sz="5200" b="0" spc="-254" dirty="0">
                <a:latin typeface="Trebuchet MS"/>
                <a:cs typeface="Trebuchet MS"/>
              </a:rPr>
              <a:t> </a:t>
            </a:r>
            <a:r>
              <a:rPr sz="5200" b="0" spc="190" dirty="0">
                <a:latin typeface="Trebuchet MS"/>
                <a:cs typeface="Trebuchet MS"/>
              </a:rPr>
              <a:t>Case</a:t>
            </a:r>
            <a:r>
              <a:rPr sz="5200" b="0" spc="-250" dirty="0">
                <a:latin typeface="Trebuchet MS"/>
                <a:cs typeface="Trebuchet MS"/>
              </a:rPr>
              <a:t> </a:t>
            </a:r>
            <a:r>
              <a:rPr sz="5200" b="0" spc="225" dirty="0">
                <a:latin typeface="Trebuchet MS"/>
                <a:cs typeface="Trebuchet MS"/>
              </a:rPr>
              <a:t>Diagram</a:t>
            </a:r>
            <a:endParaRPr sz="5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6655" y="3393019"/>
            <a:ext cx="7581899" cy="5867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40820" y="1854017"/>
            <a:ext cx="44069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165" dirty="0">
                <a:latin typeface="Trebuchet MS"/>
                <a:cs typeface="Trebuchet MS"/>
              </a:rPr>
              <a:t>Class</a:t>
            </a:r>
            <a:r>
              <a:rPr sz="5200" b="0" spc="-280" dirty="0">
                <a:latin typeface="Trebuchet MS"/>
                <a:cs typeface="Trebuchet MS"/>
              </a:rPr>
              <a:t> </a:t>
            </a:r>
            <a:r>
              <a:rPr sz="5200" b="0" spc="225" dirty="0">
                <a:latin typeface="Trebuchet MS"/>
                <a:cs typeface="Trebuchet MS"/>
              </a:rPr>
              <a:t>Diagram</a:t>
            </a:r>
            <a:endParaRPr sz="5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158" y="2721158"/>
            <a:ext cx="11087098" cy="5857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35751" y="1284223"/>
            <a:ext cx="36010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140" dirty="0">
                <a:latin typeface="Trebuchet MS"/>
                <a:cs typeface="Trebuchet MS"/>
              </a:rPr>
              <a:t>ER</a:t>
            </a:r>
            <a:r>
              <a:rPr sz="5200" b="0" spc="-290" dirty="0">
                <a:latin typeface="Trebuchet MS"/>
                <a:cs typeface="Trebuchet MS"/>
              </a:rPr>
              <a:t> </a:t>
            </a:r>
            <a:r>
              <a:rPr sz="5200" b="0" spc="225" dirty="0">
                <a:latin typeface="Trebuchet MS"/>
                <a:cs typeface="Trebuchet MS"/>
              </a:rPr>
              <a:t>Diagram</a:t>
            </a:r>
            <a:endParaRPr sz="5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225</Words>
  <Application>Microsoft Office PowerPoint</Application>
  <PresentationFormat>Custom</PresentationFormat>
  <Paragraphs>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Lucida Sans Unicode</vt:lpstr>
      <vt:lpstr>Tahoma</vt:lpstr>
      <vt:lpstr>Trebuchet MS</vt:lpstr>
      <vt:lpstr>Verdana</vt:lpstr>
      <vt:lpstr>Office Theme</vt:lpstr>
      <vt:lpstr>CAR PARKING RESERVATION SYSTEM</vt:lpstr>
      <vt:lpstr>ABSTRACT</vt:lpstr>
      <vt:lpstr>PROBLEM STATEMENT</vt:lpstr>
      <vt:lpstr>EXISTING SYSTEM</vt:lpstr>
      <vt:lpstr>PROPOSED SYSTEM</vt:lpstr>
      <vt:lpstr>Architecture Diagram</vt:lpstr>
      <vt:lpstr>Use Case Diagram</vt:lpstr>
      <vt:lpstr>Class Diagram</vt:lpstr>
      <vt:lpstr>ER Diagram</vt:lpstr>
      <vt:lpstr>Collaboration Diagram</vt:lpstr>
      <vt:lpstr>Activity Diagram</vt:lpstr>
      <vt:lpstr>Sequence Diagram</vt:lpstr>
      <vt:lpstr>DEMOS</vt:lpstr>
      <vt:lpstr>LOGIN PAGE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RESERVATION SYSTEM</dc:title>
  <cp:lastModifiedBy>Vikas.p</cp:lastModifiedBy>
  <cp:revision>2</cp:revision>
  <dcterms:created xsi:type="dcterms:W3CDTF">2022-06-14T07:34:14Z</dcterms:created>
  <dcterms:modified xsi:type="dcterms:W3CDTF">2022-06-14T08:05:13Z</dcterms:modified>
</cp:coreProperties>
</file>