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71" r:id="rId6"/>
    <p:sldId id="261" r:id="rId7"/>
    <p:sldId id="272" r:id="rId8"/>
    <p:sldId id="262" r:id="rId9"/>
    <p:sldId id="263" r:id="rId10"/>
    <p:sldId id="264" r:id="rId11"/>
    <p:sldId id="265" r:id="rId12"/>
    <p:sldId id="279" r:id="rId13"/>
    <p:sldId id="280" r:id="rId14"/>
    <p:sldId id="281" r:id="rId15"/>
    <p:sldId id="282" r:id="rId16"/>
    <p:sldId id="283" r:id="rId17"/>
    <p:sldId id="273" r:id="rId18"/>
    <p:sldId id="287" r:id="rId19"/>
    <p:sldId id="266" r:id="rId20"/>
    <p:sldId id="275" r:id="rId21"/>
    <p:sldId id="289" r:id="rId22"/>
    <p:sldId id="290" r:id="rId23"/>
    <p:sldId id="276" r:id="rId24"/>
    <p:sldId id="288" r:id="rId25"/>
    <p:sldId id="284" r:id="rId26"/>
    <p:sldId id="285" r:id="rId27"/>
    <p:sldId id="267" r:id="rId28"/>
    <p:sldId id="277" r:id="rId29"/>
    <p:sldId id="291" r:id="rId30"/>
    <p:sldId id="278" r:id="rId31"/>
    <p:sldId id="274" r:id="rId32"/>
    <p:sldId id="293" r:id="rId33"/>
    <p:sldId id="292" r:id="rId34"/>
    <p:sldId id="286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74A8C-A34F-409D-85F2-699187809FCB}" type="doc">
      <dgm:prSet loTypeId="urn:microsoft.com/office/officeart/2005/8/layout/hierarchy2" loCatId="hierarchy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481B3AD-40E4-47DF-A101-6D252A2A4827}">
      <dgm:prSet phldrT="[Text]"/>
      <dgm:spPr/>
      <dgm:t>
        <a:bodyPr/>
        <a:lstStyle/>
        <a:p>
          <a:r>
            <a:rPr lang="en-US" dirty="0" smtClean="0"/>
            <a:t>Bill</a:t>
          </a:r>
          <a:endParaRPr lang="en-US" dirty="0"/>
        </a:p>
      </dgm:t>
    </dgm:pt>
    <dgm:pt modelId="{1D6339E8-FF8E-48ED-AB77-6A2D7250DEBB}" type="parTrans" cxnId="{6E19403C-0DD1-490B-A1A7-8FA85A53C47F}">
      <dgm:prSet/>
      <dgm:spPr/>
      <dgm:t>
        <a:bodyPr/>
        <a:lstStyle/>
        <a:p>
          <a:endParaRPr lang="en-US"/>
        </a:p>
      </dgm:t>
    </dgm:pt>
    <dgm:pt modelId="{386BDAF2-3D65-4216-8B8F-2B96C24E8571}" type="sibTrans" cxnId="{6E19403C-0DD1-490B-A1A7-8FA85A53C47F}">
      <dgm:prSet/>
      <dgm:spPr/>
      <dgm:t>
        <a:bodyPr/>
        <a:lstStyle/>
        <a:p>
          <a:endParaRPr lang="en-US"/>
        </a:p>
      </dgm:t>
    </dgm:pt>
    <dgm:pt modelId="{B4520962-F07F-4A9A-9E0A-F72F1CB78BF8}">
      <dgm:prSet phldrT="[Text]"/>
      <dgm:spPr/>
      <dgm:t>
        <a:bodyPr/>
        <a:lstStyle/>
        <a:p>
          <a:r>
            <a:rPr lang="en-US" dirty="0" smtClean="0"/>
            <a:t>Lily</a:t>
          </a:r>
          <a:endParaRPr lang="en-US" dirty="0"/>
        </a:p>
      </dgm:t>
    </dgm:pt>
    <dgm:pt modelId="{D9441C32-467B-4094-A48E-7EA363C4EF83}" type="parTrans" cxnId="{C728B785-A845-4AD6-9608-353690FA3FAE}">
      <dgm:prSet/>
      <dgm:spPr/>
      <dgm:t>
        <a:bodyPr/>
        <a:lstStyle/>
        <a:p>
          <a:endParaRPr lang="en-US"/>
        </a:p>
      </dgm:t>
    </dgm:pt>
    <dgm:pt modelId="{A0BCCD2F-643C-4517-95D2-CCF9BC19C75D}" type="sibTrans" cxnId="{C728B785-A845-4AD6-9608-353690FA3FAE}">
      <dgm:prSet/>
      <dgm:spPr/>
      <dgm:t>
        <a:bodyPr/>
        <a:lstStyle/>
        <a:p>
          <a:endParaRPr lang="en-US"/>
        </a:p>
      </dgm:t>
    </dgm:pt>
    <dgm:pt modelId="{11ADC8EC-3254-4C58-A337-138B3CC68E63}">
      <dgm:prSet phldrT="[Text]"/>
      <dgm:spPr/>
      <dgm:t>
        <a:bodyPr/>
        <a:lstStyle/>
        <a:p>
          <a:r>
            <a:rPr lang="en-US" dirty="0" smtClean="0"/>
            <a:t>John</a:t>
          </a:r>
          <a:endParaRPr lang="en-US" dirty="0"/>
        </a:p>
      </dgm:t>
    </dgm:pt>
    <dgm:pt modelId="{8A0876CD-8A8F-4B3D-AC76-0285F5C8EC6E}" type="parTrans" cxnId="{F1ADC292-F47A-44D2-9833-6CFD73E0A07A}">
      <dgm:prSet/>
      <dgm:spPr/>
      <dgm:t>
        <a:bodyPr/>
        <a:lstStyle/>
        <a:p>
          <a:endParaRPr lang="en-US"/>
        </a:p>
      </dgm:t>
    </dgm:pt>
    <dgm:pt modelId="{6388A85E-7675-4CE1-8EA6-D7F930663EAA}" type="sibTrans" cxnId="{F1ADC292-F47A-44D2-9833-6CFD73E0A07A}">
      <dgm:prSet/>
      <dgm:spPr/>
      <dgm:t>
        <a:bodyPr/>
        <a:lstStyle/>
        <a:p>
          <a:endParaRPr lang="en-US"/>
        </a:p>
      </dgm:t>
    </dgm:pt>
    <dgm:pt modelId="{FBE6CF02-4854-4AC0-BF07-1244793DA3B8}">
      <dgm:prSet phldrT="[Text]"/>
      <dgm:spPr/>
      <dgm:t>
        <a:bodyPr/>
        <a:lstStyle/>
        <a:p>
          <a:r>
            <a:rPr lang="en-US" dirty="0" smtClean="0"/>
            <a:t>Kathy</a:t>
          </a:r>
          <a:endParaRPr lang="en-US" dirty="0"/>
        </a:p>
      </dgm:t>
    </dgm:pt>
    <dgm:pt modelId="{34CE03D3-DAB0-49DA-A632-77033A1C4031}" type="parTrans" cxnId="{CDDC3D5A-2CA5-42AF-A4D3-2F1C664933E4}">
      <dgm:prSet/>
      <dgm:spPr/>
      <dgm:t>
        <a:bodyPr/>
        <a:lstStyle/>
        <a:p>
          <a:endParaRPr lang="en-US"/>
        </a:p>
      </dgm:t>
    </dgm:pt>
    <dgm:pt modelId="{9BCEB4CE-28D0-4CC7-B282-36523C2F33EC}" type="sibTrans" cxnId="{CDDC3D5A-2CA5-42AF-A4D3-2F1C664933E4}">
      <dgm:prSet/>
      <dgm:spPr/>
      <dgm:t>
        <a:bodyPr/>
        <a:lstStyle/>
        <a:p>
          <a:endParaRPr lang="en-US"/>
        </a:p>
      </dgm:t>
    </dgm:pt>
    <dgm:pt modelId="{592161FA-59DE-44B9-B6C9-B312490C6A73}">
      <dgm:prSet phldrT="[Text]"/>
      <dgm:spPr/>
      <dgm:t>
        <a:bodyPr/>
        <a:lstStyle/>
        <a:p>
          <a:r>
            <a:rPr lang="en-US" dirty="0" smtClean="0"/>
            <a:t>Karen</a:t>
          </a:r>
          <a:endParaRPr lang="en-US" dirty="0"/>
        </a:p>
      </dgm:t>
    </dgm:pt>
    <dgm:pt modelId="{33BEB12B-7FFA-4C6E-9ED1-1A302AD76037}" type="parTrans" cxnId="{7D1252A7-7105-4EDA-8270-595EDA852A2E}">
      <dgm:prSet/>
      <dgm:spPr/>
      <dgm:t>
        <a:bodyPr/>
        <a:lstStyle/>
        <a:p>
          <a:endParaRPr lang="en-US"/>
        </a:p>
      </dgm:t>
    </dgm:pt>
    <dgm:pt modelId="{7726D93A-7927-4855-A725-38B60674E39E}" type="sibTrans" cxnId="{7D1252A7-7105-4EDA-8270-595EDA852A2E}">
      <dgm:prSet/>
      <dgm:spPr/>
      <dgm:t>
        <a:bodyPr/>
        <a:lstStyle/>
        <a:p>
          <a:endParaRPr lang="en-US"/>
        </a:p>
      </dgm:t>
    </dgm:pt>
    <dgm:pt modelId="{ED26CE43-885F-4120-BDCB-EC672913E1AE}">
      <dgm:prSet phldrT="[Text]"/>
      <dgm:spPr/>
      <dgm:t>
        <a:bodyPr/>
        <a:lstStyle/>
        <a:p>
          <a:r>
            <a:rPr lang="en-US" dirty="0" smtClean="0"/>
            <a:t>Ken</a:t>
          </a:r>
          <a:endParaRPr lang="en-US" dirty="0"/>
        </a:p>
      </dgm:t>
    </dgm:pt>
    <dgm:pt modelId="{6F746ECB-522F-4D71-AD7B-ADC6364978DD}" type="parTrans" cxnId="{F928E7EC-4A88-48E4-93A6-6087DB0AC4E1}">
      <dgm:prSet/>
      <dgm:spPr/>
      <dgm:t>
        <a:bodyPr/>
        <a:lstStyle/>
        <a:p>
          <a:endParaRPr lang="en-US"/>
        </a:p>
      </dgm:t>
    </dgm:pt>
    <dgm:pt modelId="{6E157A70-C125-4682-9603-C25CC21B7401}" type="sibTrans" cxnId="{F928E7EC-4A88-48E4-93A6-6087DB0AC4E1}">
      <dgm:prSet/>
      <dgm:spPr/>
      <dgm:t>
        <a:bodyPr/>
        <a:lstStyle/>
        <a:p>
          <a:endParaRPr lang="en-US"/>
        </a:p>
      </dgm:t>
    </dgm:pt>
    <dgm:pt modelId="{C8D8C5D3-C7A0-4B1B-9382-84094CC1601F}" type="pres">
      <dgm:prSet presAssocID="{8E774A8C-A34F-409D-85F2-699187809F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64673-EDF5-477B-860C-F40E1CAF1BA7}" type="pres">
      <dgm:prSet presAssocID="{C481B3AD-40E4-47DF-A101-6D252A2A4827}" presName="root1" presStyleCnt="0"/>
      <dgm:spPr/>
    </dgm:pt>
    <dgm:pt modelId="{A5D6513D-E2E5-49A0-AA19-21E649EE5BC7}" type="pres">
      <dgm:prSet presAssocID="{C481B3AD-40E4-47DF-A101-6D252A2A4827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D3446E-FE27-4321-B6CE-280389646949}" type="pres">
      <dgm:prSet presAssocID="{C481B3AD-40E4-47DF-A101-6D252A2A4827}" presName="level2hierChild" presStyleCnt="0"/>
      <dgm:spPr/>
    </dgm:pt>
    <dgm:pt modelId="{8743F14F-7DAF-47F2-BF30-F08B6052BE18}" type="pres">
      <dgm:prSet presAssocID="{D9441C32-467B-4094-A48E-7EA363C4EF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93E3B97-E3F3-47A4-8287-860B27095BA5}" type="pres">
      <dgm:prSet presAssocID="{D9441C32-467B-4094-A48E-7EA363C4EF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F4BDCAE-2FFF-44B3-8F61-18977A256282}" type="pres">
      <dgm:prSet presAssocID="{B4520962-F07F-4A9A-9E0A-F72F1CB78BF8}" presName="root2" presStyleCnt="0"/>
      <dgm:spPr/>
    </dgm:pt>
    <dgm:pt modelId="{76C37FA3-FF22-41E0-9555-737E61A067A4}" type="pres">
      <dgm:prSet presAssocID="{B4520962-F07F-4A9A-9E0A-F72F1CB78BF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CFDE03-4E8E-43C4-8A5A-FCAA8EA88665}" type="pres">
      <dgm:prSet presAssocID="{B4520962-F07F-4A9A-9E0A-F72F1CB78BF8}" presName="level3hierChild" presStyleCnt="0"/>
      <dgm:spPr/>
    </dgm:pt>
    <dgm:pt modelId="{79E40325-DE16-4409-933C-B949AF26734C}" type="pres">
      <dgm:prSet presAssocID="{8A0876CD-8A8F-4B3D-AC76-0285F5C8EC6E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CAD72A3E-D5CC-4E11-8F43-A9BA299886E3}" type="pres">
      <dgm:prSet presAssocID="{8A0876CD-8A8F-4B3D-AC76-0285F5C8EC6E}" presName="connTx" presStyleLbl="parChTrans1D3" presStyleIdx="0" presStyleCnt="2"/>
      <dgm:spPr/>
      <dgm:t>
        <a:bodyPr/>
        <a:lstStyle/>
        <a:p>
          <a:endParaRPr lang="en-US"/>
        </a:p>
      </dgm:t>
    </dgm:pt>
    <dgm:pt modelId="{A90660A1-57BB-45C6-B131-C19259CC6842}" type="pres">
      <dgm:prSet presAssocID="{11ADC8EC-3254-4C58-A337-138B3CC68E63}" presName="root2" presStyleCnt="0"/>
      <dgm:spPr/>
    </dgm:pt>
    <dgm:pt modelId="{3B677CA1-0051-484B-875B-9E00F1ACB32F}" type="pres">
      <dgm:prSet presAssocID="{11ADC8EC-3254-4C58-A337-138B3CC68E63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31DA35-FA1E-46DE-B7FA-99DCF4C867B7}" type="pres">
      <dgm:prSet presAssocID="{11ADC8EC-3254-4C58-A337-138B3CC68E63}" presName="level3hierChild" presStyleCnt="0"/>
      <dgm:spPr/>
    </dgm:pt>
    <dgm:pt modelId="{43E42362-98A1-427E-A4BC-BA52D46AC12A}" type="pres">
      <dgm:prSet presAssocID="{34CE03D3-DAB0-49DA-A632-77033A1C4031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A0D18787-38B7-4427-9235-F9BCCA417D06}" type="pres">
      <dgm:prSet presAssocID="{34CE03D3-DAB0-49DA-A632-77033A1C4031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2EFA1AF-EE32-4375-9F43-322B8BA9519A}" type="pres">
      <dgm:prSet presAssocID="{FBE6CF02-4854-4AC0-BF07-1244793DA3B8}" presName="root2" presStyleCnt="0"/>
      <dgm:spPr/>
    </dgm:pt>
    <dgm:pt modelId="{0E6BF786-0A1E-4C6E-891D-172E3136DABB}" type="pres">
      <dgm:prSet presAssocID="{FBE6CF02-4854-4AC0-BF07-1244793DA3B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8D6549-6DC4-479E-87C3-5AEBEABBFC83}" type="pres">
      <dgm:prSet presAssocID="{FBE6CF02-4854-4AC0-BF07-1244793DA3B8}" presName="level3hierChild" presStyleCnt="0"/>
      <dgm:spPr/>
    </dgm:pt>
    <dgm:pt modelId="{82AC03E4-0931-4BC0-9830-F933F87AA419}" type="pres">
      <dgm:prSet presAssocID="{592161FA-59DE-44B9-B6C9-B312490C6A73}" presName="root1" presStyleCnt="0"/>
      <dgm:spPr/>
    </dgm:pt>
    <dgm:pt modelId="{D58CD2C9-24D3-407D-B0BE-FEFB2B9214A7}" type="pres">
      <dgm:prSet presAssocID="{592161FA-59DE-44B9-B6C9-B312490C6A73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D3273-8B3C-414A-A0CF-0FACA5EECE92}" type="pres">
      <dgm:prSet presAssocID="{592161FA-59DE-44B9-B6C9-B312490C6A73}" presName="level2hierChild" presStyleCnt="0"/>
      <dgm:spPr/>
    </dgm:pt>
    <dgm:pt modelId="{75868223-7C24-46F8-AC69-8AA3E2B84A98}" type="pres">
      <dgm:prSet presAssocID="{6F746ECB-522F-4D71-AD7B-ADC6364978D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EF78453-C025-4AAF-BF28-DED707D07021}" type="pres">
      <dgm:prSet presAssocID="{6F746ECB-522F-4D71-AD7B-ADC6364978D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007FA2A-DD1D-4ECB-B91C-5EBEF7ECC60D}" type="pres">
      <dgm:prSet presAssocID="{ED26CE43-885F-4120-BDCB-EC672913E1AE}" presName="root2" presStyleCnt="0"/>
      <dgm:spPr/>
    </dgm:pt>
    <dgm:pt modelId="{8029B29D-9806-4D40-8022-F8E6A1230980}" type="pres">
      <dgm:prSet presAssocID="{ED26CE43-885F-4120-BDCB-EC672913E1A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567DEC-9BA8-44F7-B94B-510BCC6FF149}" type="pres">
      <dgm:prSet presAssocID="{ED26CE43-885F-4120-BDCB-EC672913E1AE}" presName="level3hierChild" presStyleCnt="0"/>
      <dgm:spPr/>
    </dgm:pt>
  </dgm:ptLst>
  <dgm:cxnLst>
    <dgm:cxn modelId="{9510CCDD-5790-40F9-B68F-4604C25B1DAF}" type="presOf" srcId="{D9441C32-467B-4094-A48E-7EA363C4EF83}" destId="{793E3B97-E3F3-47A4-8287-860B27095BA5}" srcOrd="1" destOrd="0" presId="urn:microsoft.com/office/officeart/2005/8/layout/hierarchy2"/>
    <dgm:cxn modelId="{910AD862-9880-41F1-B8EC-FBF2994B5E19}" type="presOf" srcId="{C481B3AD-40E4-47DF-A101-6D252A2A4827}" destId="{A5D6513D-E2E5-49A0-AA19-21E649EE5BC7}" srcOrd="0" destOrd="0" presId="urn:microsoft.com/office/officeart/2005/8/layout/hierarchy2"/>
    <dgm:cxn modelId="{F928E7EC-4A88-48E4-93A6-6087DB0AC4E1}" srcId="{592161FA-59DE-44B9-B6C9-B312490C6A73}" destId="{ED26CE43-885F-4120-BDCB-EC672913E1AE}" srcOrd="0" destOrd="0" parTransId="{6F746ECB-522F-4D71-AD7B-ADC6364978DD}" sibTransId="{6E157A70-C125-4682-9603-C25CC21B7401}"/>
    <dgm:cxn modelId="{EE32E1FB-51AD-4599-A51D-3D725208DDA1}" type="presOf" srcId="{8E774A8C-A34F-409D-85F2-699187809FCB}" destId="{C8D8C5D3-C7A0-4B1B-9382-84094CC1601F}" srcOrd="0" destOrd="0" presId="urn:microsoft.com/office/officeart/2005/8/layout/hierarchy2"/>
    <dgm:cxn modelId="{619F3295-70C3-478D-BDF8-F624044BD899}" type="presOf" srcId="{8A0876CD-8A8F-4B3D-AC76-0285F5C8EC6E}" destId="{79E40325-DE16-4409-933C-B949AF26734C}" srcOrd="0" destOrd="0" presId="urn:microsoft.com/office/officeart/2005/8/layout/hierarchy2"/>
    <dgm:cxn modelId="{9C1FD073-CC74-44DF-ADCE-0B0D7543791F}" type="presOf" srcId="{B4520962-F07F-4A9A-9E0A-F72F1CB78BF8}" destId="{76C37FA3-FF22-41E0-9555-737E61A067A4}" srcOrd="0" destOrd="0" presId="urn:microsoft.com/office/officeart/2005/8/layout/hierarchy2"/>
    <dgm:cxn modelId="{D80CC976-25CF-4DD3-8BBA-838A9EE1D42D}" type="presOf" srcId="{6F746ECB-522F-4D71-AD7B-ADC6364978DD}" destId="{75868223-7C24-46F8-AC69-8AA3E2B84A98}" srcOrd="0" destOrd="0" presId="urn:microsoft.com/office/officeart/2005/8/layout/hierarchy2"/>
    <dgm:cxn modelId="{DC99D4CB-52D0-46AC-BE07-6920D9AD4EBA}" type="presOf" srcId="{6F746ECB-522F-4D71-AD7B-ADC6364978DD}" destId="{6EF78453-C025-4AAF-BF28-DED707D07021}" srcOrd="1" destOrd="0" presId="urn:microsoft.com/office/officeart/2005/8/layout/hierarchy2"/>
    <dgm:cxn modelId="{3ADD70D1-53F2-4154-9862-44C11D0F6687}" type="presOf" srcId="{ED26CE43-885F-4120-BDCB-EC672913E1AE}" destId="{8029B29D-9806-4D40-8022-F8E6A1230980}" srcOrd="0" destOrd="0" presId="urn:microsoft.com/office/officeart/2005/8/layout/hierarchy2"/>
    <dgm:cxn modelId="{6E19403C-0DD1-490B-A1A7-8FA85A53C47F}" srcId="{8E774A8C-A34F-409D-85F2-699187809FCB}" destId="{C481B3AD-40E4-47DF-A101-6D252A2A4827}" srcOrd="0" destOrd="0" parTransId="{1D6339E8-FF8E-48ED-AB77-6A2D7250DEBB}" sibTransId="{386BDAF2-3D65-4216-8B8F-2B96C24E8571}"/>
    <dgm:cxn modelId="{9B59451D-F8C6-4CB8-A7F1-F78FA6B3DA2C}" type="presOf" srcId="{11ADC8EC-3254-4C58-A337-138B3CC68E63}" destId="{3B677CA1-0051-484B-875B-9E00F1ACB32F}" srcOrd="0" destOrd="0" presId="urn:microsoft.com/office/officeart/2005/8/layout/hierarchy2"/>
    <dgm:cxn modelId="{30DCE992-A2A0-45EE-BD69-D808BF576607}" type="presOf" srcId="{592161FA-59DE-44B9-B6C9-B312490C6A73}" destId="{D58CD2C9-24D3-407D-B0BE-FEFB2B9214A7}" srcOrd="0" destOrd="0" presId="urn:microsoft.com/office/officeart/2005/8/layout/hierarchy2"/>
    <dgm:cxn modelId="{093CDB0E-BAA4-416C-91FA-8B156BA68520}" type="presOf" srcId="{D9441C32-467B-4094-A48E-7EA363C4EF83}" destId="{8743F14F-7DAF-47F2-BF30-F08B6052BE18}" srcOrd="0" destOrd="0" presId="urn:microsoft.com/office/officeart/2005/8/layout/hierarchy2"/>
    <dgm:cxn modelId="{F1ADC292-F47A-44D2-9833-6CFD73E0A07A}" srcId="{B4520962-F07F-4A9A-9E0A-F72F1CB78BF8}" destId="{11ADC8EC-3254-4C58-A337-138B3CC68E63}" srcOrd="0" destOrd="0" parTransId="{8A0876CD-8A8F-4B3D-AC76-0285F5C8EC6E}" sibTransId="{6388A85E-7675-4CE1-8EA6-D7F930663EAA}"/>
    <dgm:cxn modelId="{6DBB4621-A6CF-4FD5-93A7-5C7322F7AE58}" type="presOf" srcId="{34CE03D3-DAB0-49DA-A632-77033A1C4031}" destId="{43E42362-98A1-427E-A4BC-BA52D46AC12A}" srcOrd="0" destOrd="0" presId="urn:microsoft.com/office/officeart/2005/8/layout/hierarchy2"/>
    <dgm:cxn modelId="{D8BA6C51-F478-4F6C-B481-B2B09B3F6247}" type="presOf" srcId="{8A0876CD-8A8F-4B3D-AC76-0285F5C8EC6E}" destId="{CAD72A3E-D5CC-4E11-8F43-A9BA299886E3}" srcOrd="1" destOrd="0" presId="urn:microsoft.com/office/officeart/2005/8/layout/hierarchy2"/>
    <dgm:cxn modelId="{7D1252A7-7105-4EDA-8270-595EDA852A2E}" srcId="{8E774A8C-A34F-409D-85F2-699187809FCB}" destId="{592161FA-59DE-44B9-B6C9-B312490C6A73}" srcOrd="1" destOrd="0" parTransId="{33BEB12B-7FFA-4C6E-9ED1-1A302AD76037}" sibTransId="{7726D93A-7927-4855-A725-38B60674E39E}"/>
    <dgm:cxn modelId="{7CA5CECF-A9CA-470F-982B-940B9E04073E}" type="presOf" srcId="{FBE6CF02-4854-4AC0-BF07-1244793DA3B8}" destId="{0E6BF786-0A1E-4C6E-891D-172E3136DABB}" srcOrd="0" destOrd="0" presId="urn:microsoft.com/office/officeart/2005/8/layout/hierarchy2"/>
    <dgm:cxn modelId="{48371D11-1C98-4B32-9A2E-AFE1639F6BE1}" type="presOf" srcId="{34CE03D3-DAB0-49DA-A632-77033A1C4031}" destId="{A0D18787-38B7-4427-9235-F9BCCA417D06}" srcOrd="1" destOrd="0" presId="urn:microsoft.com/office/officeart/2005/8/layout/hierarchy2"/>
    <dgm:cxn modelId="{C728B785-A845-4AD6-9608-353690FA3FAE}" srcId="{C481B3AD-40E4-47DF-A101-6D252A2A4827}" destId="{B4520962-F07F-4A9A-9E0A-F72F1CB78BF8}" srcOrd="0" destOrd="0" parTransId="{D9441C32-467B-4094-A48E-7EA363C4EF83}" sibTransId="{A0BCCD2F-643C-4517-95D2-CCF9BC19C75D}"/>
    <dgm:cxn modelId="{CDDC3D5A-2CA5-42AF-A4D3-2F1C664933E4}" srcId="{B4520962-F07F-4A9A-9E0A-F72F1CB78BF8}" destId="{FBE6CF02-4854-4AC0-BF07-1244793DA3B8}" srcOrd="1" destOrd="0" parTransId="{34CE03D3-DAB0-49DA-A632-77033A1C4031}" sibTransId="{9BCEB4CE-28D0-4CC7-B282-36523C2F33EC}"/>
    <dgm:cxn modelId="{2E093CC5-CF80-44ED-B46D-29686F439598}" type="presParOf" srcId="{C8D8C5D3-C7A0-4B1B-9382-84094CC1601F}" destId="{EC364673-EDF5-477B-860C-F40E1CAF1BA7}" srcOrd="0" destOrd="0" presId="urn:microsoft.com/office/officeart/2005/8/layout/hierarchy2"/>
    <dgm:cxn modelId="{3B00407D-A892-46C7-8D23-6AC1BFBBDB4C}" type="presParOf" srcId="{EC364673-EDF5-477B-860C-F40E1CAF1BA7}" destId="{A5D6513D-E2E5-49A0-AA19-21E649EE5BC7}" srcOrd="0" destOrd="0" presId="urn:microsoft.com/office/officeart/2005/8/layout/hierarchy2"/>
    <dgm:cxn modelId="{54307323-A4F9-43CA-B0A0-23CC32FB3309}" type="presParOf" srcId="{EC364673-EDF5-477B-860C-F40E1CAF1BA7}" destId="{50D3446E-FE27-4321-B6CE-280389646949}" srcOrd="1" destOrd="0" presId="urn:microsoft.com/office/officeart/2005/8/layout/hierarchy2"/>
    <dgm:cxn modelId="{39F147B8-53B9-44E2-900D-419EA547A9D5}" type="presParOf" srcId="{50D3446E-FE27-4321-B6CE-280389646949}" destId="{8743F14F-7DAF-47F2-BF30-F08B6052BE18}" srcOrd="0" destOrd="0" presId="urn:microsoft.com/office/officeart/2005/8/layout/hierarchy2"/>
    <dgm:cxn modelId="{4C4F9309-FD03-444A-B10C-D007096420CA}" type="presParOf" srcId="{8743F14F-7DAF-47F2-BF30-F08B6052BE18}" destId="{793E3B97-E3F3-47A4-8287-860B27095BA5}" srcOrd="0" destOrd="0" presId="urn:microsoft.com/office/officeart/2005/8/layout/hierarchy2"/>
    <dgm:cxn modelId="{41A85D14-71BA-4075-AD1A-9D4B430AA3C3}" type="presParOf" srcId="{50D3446E-FE27-4321-B6CE-280389646949}" destId="{7F4BDCAE-2FFF-44B3-8F61-18977A256282}" srcOrd="1" destOrd="0" presId="urn:microsoft.com/office/officeart/2005/8/layout/hierarchy2"/>
    <dgm:cxn modelId="{1FA4231C-C964-4016-A173-C24553CAAAA0}" type="presParOf" srcId="{7F4BDCAE-2FFF-44B3-8F61-18977A256282}" destId="{76C37FA3-FF22-41E0-9555-737E61A067A4}" srcOrd="0" destOrd="0" presId="urn:microsoft.com/office/officeart/2005/8/layout/hierarchy2"/>
    <dgm:cxn modelId="{40EB3C48-4A9C-43EC-B106-4B4505B0DD66}" type="presParOf" srcId="{7F4BDCAE-2FFF-44B3-8F61-18977A256282}" destId="{AFCFDE03-4E8E-43C4-8A5A-FCAA8EA88665}" srcOrd="1" destOrd="0" presId="urn:microsoft.com/office/officeart/2005/8/layout/hierarchy2"/>
    <dgm:cxn modelId="{A5CFD03E-2F9A-4C0D-BA90-0135718BCDA7}" type="presParOf" srcId="{AFCFDE03-4E8E-43C4-8A5A-FCAA8EA88665}" destId="{79E40325-DE16-4409-933C-B949AF26734C}" srcOrd="0" destOrd="0" presId="urn:microsoft.com/office/officeart/2005/8/layout/hierarchy2"/>
    <dgm:cxn modelId="{506BC4C2-9B70-4CBF-A792-192D3D578852}" type="presParOf" srcId="{79E40325-DE16-4409-933C-B949AF26734C}" destId="{CAD72A3E-D5CC-4E11-8F43-A9BA299886E3}" srcOrd="0" destOrd="0" presId="urn:microsoft.com/office/officeart/2005/8/layout/hierarchy2"/>
    <dgm:cxn modelId="{D68E407A-5CA1-412E-BF44-6D83F3051C46}" type="presParOf" srcId="{AFCFDE03-4E8E-43C4-8A5A-FCAA8EA88665}" destId="{A90660A1-57BB-45C6-B131-C19259CC6842}" srcOrd="1" destOrd="0" presId="urn:microsoft.com/office/officeart/2005/8/layout/hierarchy2"/>
    <dgm:cxn modelId="{9A782E77-0FC2-4075-BBBF-023521D2C6E7}" type="presParOf" srcId="{A90660A1-57BB-45C6-B131-C19259CC6842}" destId="{3B677CA1-0051-484B-875B-9E00F1ACB32F}" srcOrd="0" destOrd="0" presId="urn:microsoft.com/office/officeart/2005/8/layout/hierarchy2"/>
    <dgm:cxn modelId="{951714F0-6A6D-44E1-90F2-0775EFCBC50F}" type="presParOf" srcId="{A90660A1-57BB-45C6-B131-C19259CC6842}" destId="{D631DA35-FA1E-46DE-B7FA-99DCF4C867B7}" srcOrd="1" destOrd="0" presId="urn:microsoft.com/office/officeart/2005/8/layout/hierarchy2"/>
    <dgm:cxn modelId="{A13BEB5E-A6E6-4ECF-B556-7FB60EFCCE4A}" type="presParOf" srcId="{AFCFDE03-4E8E-43C4-8A5A-FCAA8EA88665}" destId="{43E42362-98A1-427E-A4BC-BA52D46AC12A}" srcOrd="2" destOrd="0" presId="urn:microsoft.com/office/officeart/2005/8/layout/hierarchy2"/>
    <dgm:cxn modelId="{BCF3E021-8C73-443E-859C-7862E123CB19}" type="presParOf" srcId="{43E42362-98A1-427E-A4BC-BA52D46AC12A}" destId="{A0D18787-38B7-4427-9235-F9BCCA417D06}" srcOrd="0" destOrd="0" presId="urn:microsoft.com/office/officeart/2005/8/layout/hierarchy2"/>
    <dgm:cxn modelId="{3EC55D74-128D-454C-B32D-903F52279A35}" type="presParOf" srcId="{AFCFDE03-4E8E-43C4-8A5A-FCAA8EA88665}" destId="{52EFA1AF-EE32-4375-9F43-322B8BA9519A}" srcOrd="3" destOrd="0" presId="urn:microsoft.com/office/officeart/2005/8/layout/hierarchy2"/>
    <dgm:cxn modelId="{E4E0E24C-9E40-4DBC-BA2E-A5AEA375FBE1}" type="presParOf" srcId="{52EFA1AF-EE32-4375-9F43-322B8BA9519A}" destId="{0E6BF786-0A1E-4C6E-891D-172E3136DABB}" srcOrd="0" destOrd="0" presId="urn:microsoft.com/office/officeart/2005/8/layout/hierarchy2"/>
    <dgm:cxn modelId="{313DA19F-FD77-4C5E-B028-6CAEBDEA11CF}" type="presParOf" srcId="{52EFA1AF-EE32-4375-9F43-322B8BA9519A}" destId="{B68D6549-6DC4-479E-87C3-5AEBEABBFC83}" srcOrd="1" destOrd="0" presId="urn:microsoft.com/office/officeart/2005/8/layout/hierarchy2"/>
    <dgm:cxn modelId="{32270502-D61E-46E2-8FC4-228556CA8750}" type="presParOf" srcId="{C8D8C5D3-C7A0-4B1B-9382-84094CC1601F}" destId="{82AC03E4-0931-4BC0-9830-F933F87AA419}" srcOrd="1" destOrd="0" presId="urn:microsoft.com/office/officeart/2005/8/layout/hierarchy2"/>
    <dgm:cxn modelId="{17153E9E-7712-41DC-9988-A165CAAA785B}" type="presParOf" srcId="{82AC03E4-0931-4BC0-9830-F933F87AA419}" destId="{D58CD2C9-24D3-407D-B0BE-FEFB2B9214A7}" srcOrd="0" destOrd="0" presId="urn:microsoft.com/office/officeart/2005/8/layout/hierarchy2"/>
    <dgm:cxn modelId="{48CAF76F-7A9C-4C9A-BDB5-5C5871438FE5}" type="presParOf" srcId="{82AC03E4-0931-4BC0-9830-F933F87AA419}" destId="{235D3273-8B3C-414A-A0CF-0FACA5EECE92}" srcOrd="1" destOrd="0" presId="urn:microsoft.com/office/officeart/2005/8/layout/hierarchy2"/>
    <dgm:cxn modelId="{522FEDF6-7750-42B9-9D4C-196281ED4D82}" type="presParOf" srcId="{235D3273-8B3C-414A-A0CF-0FACA5EECE92}" destId="{75868223-7C24-46F8-AC69-8AA3E2B84A98}" srcOrd="0" destOrd="0" presId="urn:microsoft.com/office/officeart/2005/8/layout/hierarchy2"/>
    <dgm:cxn modelId="{EC3463F1-BCCE-47FE-B3FB-F52253BAC9CF}" type="presParOf" srcId="{75868223-7C24-46F8-AC69-8AA3E2B84A98}" destId="{6EF78453-C025-4AAF-BF28-DED707D07021}" srcOrd="0" destOrd="0" presId="urn:microsoft.com/office/officeart/2005/8/layout/hierarchy2"/>
    <dgm:cxn modelId="{370500F7-5F49-435C-AC49-1D0DA9450B10}" type="presParOf" srcId="{235D3273-8B3C-414A-A0CF-0FACA5EECE92}" destId="{5007FA2A-DD1D-4ECB-B91C-5EBEF7ECC60D}" srcOrd="1" destOrd="0" presId="urn:microsoft.com/office/officeart/2005/8/layout/hierarchy2"/>
    <dgm:cxn modelId="{DFCEDE95-23F6-4491-9FDE-4C069309636E}" type="presParOf" srcId="{5007FA2A-DD1D-4ECB-B91C-5EBEF7ECC60D}" destId="{8029B29D-9806-4D40-8022-F8E6A1230980}" srcOrd="0" destOrd="0" presId="urn:microsoft.com/office/officeart/2005/8/layout/hierarchy2"/>
    <dgm:cxn modelId="{53C8249E-2B94-48D1-ACF7-5E064D5E5268}" type="presParOf" srcId="{5007FA2A-DD1D-4ECB-B91C-5EBEF7ECC60D}" destId="{41567DEC-9BA8-44F7-B94B-510BCC6FF14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6513D-E2E5-49A0-AA19-21E649EE5BC7}">
      <dsp:nvSpPr>
        <dsp:cNvPr id="0" name=""/>
        <dsp:cNvSpPr/>
      </dsp:nvSpPr>
      <dsp:spPr>
        <a:xfrm>
          <a:off x="814" y="1107549"/>
          <a:ext cx="1375303" cy="6876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Bill</a:t>
          </a:r>
          <a:endParaRPr lang="en-US" sz="4200" kern="1200" dirty="0"/>
        </a:p>
      </dsp:txBody>
      <dsp:txXfrm>
        <a:off x="20955" y="1127690"/>
        <a:ext cx="1335021" cy="647369"/>
      </dsp:txXfrm>
    </dsp:sp>
    <dsp:sp modelId="{8743F14F-7DAF-47F2-BF30-F08B6052BE18}">
      <dsp:nvSpPr>
        <dsp:cNvPr id="0" name=""/>
        <dsp:cNvSpPr/>
      </dsp:nvSpPr>
      <dsp:spPr>
        <a:xfrm>
          <a:off x="1376118" y="1432611"/>
          <a:ext cx="550121" cy="37529"/>
        </a:xfrm>
        <a:custGeom>
          <a:avLst/>
          <a:gdLst/>
          <a:ahLst/>
          <a:cxnLst/>
          <a:rect l="0" t="0" r="0" b="0"/>
          <a:pathLst>
            <a:path>
              <a:moveTo>
                <a:pt x="0" y="18764"/>
              </a:moveTo>
              <a:lnTo>
                <a:pt x="550121" y="18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37425" y="1437622"/>
        <a:ext cx="27506" cy="27506"/>
      </dsp:txXfrm>
    </dsp:sp>
    <dsp:sp modelId="{76C37FA3-FF22-41E0-9555-737E61A067A4}">
      <dsp:nvSpPr>
        <dsp:cNvPr id="0" name=""/>
        <dsp:cNvSpPr/>
      </dsp:nvSpPr>
      <dsp:spPr>
        <a:xfrm>
          <a:off x="1926239" y="1107549"/>
          <a:ext cx="1375303" cy="687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Lily</a:t>
          </a:r>
          <a:endParaRPr lang="en-US" sz="4200" kern="1200" dirty="0"/>
        </a:p>
      </dsp:txBody>
      <dsp:txXfrm>
        <a:off x="1946380" y="1127690"/>
        <a:ext cx="1335021" cy="647369"/>
      </dsp:txXfrm>
    </dsp:sp>
    <dsp:sp modelId="{79E40325-DE16-4409-933C-B949AF26734C}">
      <dsp:nvSpPr>
        <dsp:cNvPr id="0" name=""/>
        <dsp:cNvSpPr/>
      </dsp:nvSpPr>
      <dsp:spPr>
        <a:xfrm rot="19457599">
          <a:off x="3237865" y="1234911"/>
          <a:ext cx="677476" cy="37529"/>
        </a:xfrm>
        <a:custGeom>
          <a:avLst/>
          <a:gdLst/>
          <a:ahLst/>
          <a:cxnLst/>
          <a:rect l="0" t="0" r="0" b="0"/>
          <a:pathLst>
            <a:path>
              <a:moveTo>
                <a:pt x="0" y="18764"/>
              </a:moveTo>
              <a:lnTo>
                <a:pt x="677476" y="187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59666" y="1236738"/>
        <a:ext cx="33873" cy="33873"/>
      </dsp:txXfrm>
    </dsp:sp>
    <dsp:sp modelId="{3B677CA1-0051-484B-875B-9E00F1ACB32F}">
      <dsp:nvSpPr>
        <dsp:cNvPr id="0" name=""/>
        <dsp:cNvSpPr/>
      </dsp:nvSpPr>
      <dsp:spPr>
        <a:xfrm>
          <a:off x="3851663" y="712150"/>
          <a:ext cx="1375303" cy="687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John</a:t>
          </a:r>
          <a:endParaRPr lang="en-US" sz="4200" kern="1200" dirty="0"/>
        </a:p>
      </dsp:txBody>
      <dsp:txXfrm>
        <a:off x="3871804" y="732291"/>
        <a:ext cx="1335021" cy="647369"/>
      </dsp:txXfrm>
    </dsp:sp>
    <dsp:sp modelId="{43E42362-98A1-427E-A4BC-BA52D46AC12A}">
      <dsp:nvSpPr>
        <dsp:cNvPr id="0" name=""/>
        <dsp:cNvSpPr/>
      </dsp:nvSpPr>
      <dsp:spPr>
        <a:xfrm rot="2142401">
          <a:off x="3237865" y="1630310"/>
          <a:ext cx="677476" cy="37529"/>
        </a:xfrm>
        <a:custGeom>
          <a:avLst/>
          <a:gdLst/>
          <a:ahLst/>
          <a:cxnLst/>
          <a:rect l="0" t="0" r="0" b="0"/>
          <a:pathLst>
            <a:path>
              <a:moveTo>
                <a:pt x="0" y="18764"/>
              </a:moveTo>
              <a:lnTo>
                <a:pt x="677476" y="187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59666" y="1632138"/>
        <a:ext cx="33873" cy="33873"/>
      </dsp:txXfrm>
    </dsp:sp>
    <dsp:sp modelId="{0E6BF786-0A1E-4C6E-891D-172E3136DABB}">
      <dsp:nvSpPr>
        <dsp:cNvPr id="0" name=""/>
        <dsp:cNvSpPr/>
      </dsp:nvSpPr>
      <dsp:spPr>
        <a:xfrm>
          <a:off x="3851663" y="1502949"/>
          <a:ext cx="1375303" cy="687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Kathy</a:t>
          </a:r>
          <a:endParaRPr lang="en-US" sz="4200" kern="1200" dirty="0"/>
        </a:p>
      </dsp:txBody>
      <dsp:txXfrm>
        <a:off x="3871804" y="1523090"/>
        <a:ext cx="1335021" cy="647369"/>
      </dsp:txXfrm>
    </dsp:sp>
    <dsp:sp modelId="{D58CD2C9-24D3-407D-B0BE-FEFB2B9214A7}">
      <dsp:nvSpPr>
        <dsp:cNvPr id="0" name=""/>
        <dsp:cNvSpPr/>
      </dsp:nvSpPr>
      <dsp:spPr>
        <a:xfrm>
          <a:off x="814" y="1898349"/>
          <a:ext cx="1375303" cy="6876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Karen</a:t>
          </a:r>
          <a:endParaRPr lang="en-US" sz="4200" kern="1200" dirty="0"/>
        </a:p>
      </dsp:txBody>
      <dsp:txXfrm>
        <a:off x="20955" y="1918490"/>
        <a:ext cx="1335021" cy="647369"/>
      </dsp:txXfrm>
    </dsp:sp>
    <dsp:sp modelId="{75868223-7C24-46F8-AC69-8AA3E2B84A98}">
      <dsp:nvSpPr>
        <dsp:cNvPr id="0" name=""/>
        <dsp:cNvSpPr/>
      </dsp:nvSpPr>
      <dsp:spPr>
        <a:xfrm>
          <a:off x="1376118" y="2223410"/>
          <a:ext cx="550121" cy="37529"/>
        </a:xfrm>
        <a:custGeom>
          <a:avLst/>
          <a:gdLst/>
          <a:ahLst/>
          <a:cxnLst/>
          <a:rect l="0" t="0" r="0" b="0"/>
          <a:pathLst>
            <a:path>
              <a:moveTo>
                <a:pt x="0" y="18764"/>
              </a:moveTo>
              <a:lnTo>
                <a:pt x="550121" y="18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37425" y="2228421"/>
        <a:ext cx="27506" cy="27506"/>
      </dsp:txXfrm>
    </dsp:sp>
    <dsp:sp modelId="{8029B29D-9806-4D40-8022-F8E6A1230980}">
      <dsp:nvSpPr>
        <dsp:cNvPr id="0" name=""/>
        <dsp:cNvSpPr/>
      </dsp:nvSpPr>
      <dsp:spPr>
        <a:xfrm>
          <a:off x="1926239" y="1898349"/>
          <a:ext cx="1375303" cy="687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Ken</a:t>
          </a:r>
          <a:endParaRPr lang="en-US" sz="4200" kern="1200" dirty="0"/>
        </a:p>
      </dsp:txBody>
      <dsp:txXfrm>
        <a:off x="1946380" y="1918490"/>
        <a:ext cx="1335021" cy="647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CE383-B1CA-4286-B4D7-D1349B3DB067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275F8-DA45-4DCF-A8DC-63F0F8731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99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9A6C21-D9B4-4145-B74E-AFED6A3DDF17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0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A9BCE1-ECA8-43D8-860A-D09A5AD37A1C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rules at the bottom would be read as:</a:t>
            </a:r>
          </a:p>
          <a:p>
            <a:pPr eaLnBrk="1" hangingPunct="1"/>
            <a:r>
              <a:rPr lang="en-US" altLang="en-US" smtClean="0"/>
              <a:t>	if x is y’s father and y is z’s father than x is z’s grandfather</a:t>
            </a:r>
          </a:p>
          <a:p>
            <a:pPr eaLnBrk="1" hangingPunct="1"/>
            <a:r>
              <a:rPr lang="en-US" altLang="en-US" smtClean="0"/>
              <a:t>	if x is y’s father than x is y’s parent</a:t>
            </a:r>
          </a:p>
          <a:p>
            <a:pPr eaLnBrk="1" hangingPunct="1"/>
            <a:r>
              <a:rPr lang="en-US" altLang="en-US" smtClean="0"/>
              <a:t>	if x is y’s mother than x is y’s parent</a:t>
            </a:r>
          </a:p>
          <a:p>
            <a:pPr eaLnBrk="1" hangingPunct="1"/>
            <a:r>
              <a:rPr lang="en-US" altLang="en-US" smtClean="0"/>
              <a:t>The terms grandfather, mother, father and parent have no intrinsic meaning in Prolog, they are merely symbols that we as humans would interpret.  A logic system could just as easily have been written as</a:t>
            </a:r>
          </a:p>
          <a:p>
            <a:pPr eaLnBrk="1" hangingPunct="1"/>
            <a:r>
              <a:rPr lang="en-US" altLang="en-US" smtClean="0"/>
              <a:t>	pie(x, z) </a:t>
            </a:r>
            <a:r>
              <a:rPr lang="en-US" altLang="en-US" smtClean="0">
                <a:sym typeface="Wingdings" panose="05000000000000000000" pitchFamily="2" charset="2"/>
              </a:rPr>
              <a:t> goober(x, y) and piglet(y, z)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Also note that we as humans add the interpretation for the relationship between parameters – for instance, a person could just as easily have interpreted the first rule to be that if y is the father of x and z is the father of y, then z is the grandfather of x.  However, we usually apply parameters in a left-to-right manner.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564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A9BCE1-ECA8-43D8-860A-D09A5AD37A1C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rules at the bottom would be read as:</a:t>
            </a:r>
          </a:p>
          <a:p>
            <a:pPr eaLnBrk="1" hangingPunct="1"/>
            <a:r>
              <a:rPr lang="en-US" altLang="en-US" smtClean="0"/>
              <a:t>	if x is y’s father and y is z’s father than x is z’s grandfather</a:t>
            </a:r>
          </a:p>
          <a:p>
            <a:pPr eaLnBrk="1" hangingPunct="1"/>
            <a:r>
              <a:rPr lang="en-US" altLang="en-US" smtClean="0"/>
              <a:t>	if x is y’s father than x is y’s parent</a:t>
            </a:r>
          </a:p>
          <a:p>
            <a:pPr eaLnBrk="1" hangingPunct="1"/>
            <a:r>
              <a:rPr lang="en-US" altLang="en-US" smtClean="0"/>
              <a:t>	if x is y’s mother than x is y’s parent</a:t>
            </a:r>
          </a:p>
          <a:p>
            <a:pPr eaLnBrk="1" hangingPunct="1"/>
            <a:r>
              <a:rPr lang="en-US" altLang="en-US" smtClean="0"/>
              <a:t>The terms grandfather, mother, father and parent have no intrinsic meaning in Prolog, they are merely symbols that we as humans would interpret.  A logic system could just as easily have been written as</a:t>
            </a:r>
          </a:p>
          <a:p>
            <a:pPr eaLnBrk="1" hangingPunct="1"/>
            <a:r>
              <a:rPr lang="en-US" altLang="en-US" smtClean="0"/>
              <a:t>	pie(x, z) </a:t>
            </a:r>
            <a:r>
              <a:rPr lang="en-US" altLang="en-US" smtClean="0">
                <a:sym typeface="Wingdings" panose="05000000000000000000" pitchFamily="2" charset="2"/>
              </a:rPr>
              <a:t> goober(x, y) and piglet(y, z)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Also note that we as humans add the interpretation for the relationship between parameters – for instance, a person could just as easily have interpreted the first rule to be that if y is the father of x and z is the father of y, then z is the grandfather of x.  However, we usually apply parameters in a left-to-right manner.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960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B8D2-7239-455D-8785-904B9213B7C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0FC-5578-461C-AE1B-A05C3EF99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2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B8D2-7239-455D-8785-904B9213B7C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0FC-5578-461C-AE1B-A05C3EF99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B8D2-7239-455D-8785-904B9213B7C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0FC-5578-461C-AE1B-A05C3EF99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4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B8D2-7239-455D-8785-904B9213B7C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0FC-5578-461C-AE1B-A05C3EF99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36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B8D2-7239-455D-8785-904B9213B7C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0FC-5578-461C-AE1B-A05C3EF99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85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B8D2-7239-455D-8785-904B9213B7C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0FC-5578-461C-AE1B-A05C3EF99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04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B8D2-7239-455D-8785-904B9213B7C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0FC-5578-461C-AE1B-A05C3EF99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0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B8D2-7239-455D-8785-904B9213B7C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0FC-5578-461C-AE1B-A05C3EF99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4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B8D2-7239-455D-8785-904B9213B7C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0FC-5578-461C-AE1B-A05C3EF99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1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B8D2-7239-455D-8785-904B9213B7C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0FC-5578-461C-AE1B-A05C3EF99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45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B8D2-7239-455D-8785-904B9213B7C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0FC-5578-461C-AE1B-A05C3EF99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2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EB8D2-7239-455D-8785-904B9213B7C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F80FC-5578-461C-AE1B-A05C3EF99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4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mpy.org/latest/tutorial/calculus.html" TargetMode="External"/><Relationship Id="rId7" Type="http://schemas.openxmlformats.org/officeDocument/2006/relationships/hyperlink" Target="https://docs.sympy.org/latest/tutorial/index.html" TargetMode="External"/><Relationship Id="rId2" Type="http://schemas.openxmlformats.org/officeDocument/2006/relationships/hyperlink" Target="https://docs.sympy.org/latest/tutorial/simplification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python-getting-started-with-sympy-module/" TargetMode="External"/><Relationship Id="rId5" Type="http://schemas.openxmlformats.org/officeDocument/2006/relationships/hyperlink" Target="https://docs.sympy.org/latest/tutorial/matrices.html" TargetMode="External"/><Relationship Id="rId4" Type="http://schemas.openxmlformats.org/officeDocument/2006/relationships/hyperlink" Target="https://docs.sympy.org/latest/tutorial/solvers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scipy-lectures.org/advanced/symp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pydatalog/Online-datalog-tutoria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swip/" TargetMode="External"/><Relationship Id="rId2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126" y="2139794"/>
            <a:ext cx="10681855" cy="2387600"/>
          </a:xfrm>
        </p:spPr>
        <p:txBody>
          <a:bodyPr>
            <a:noAutofit/>
          </a:bodyPr>
          <a:lstStyle/>
          <a:p>
            <a:r>
              <a:rPr lang="en-US" b="1" dirty="0" smtClean="0">
                <a:cs typeface="Times New Roman" pitchFamily="18" charset="0"/>
              </a:rPr>
              <a:t>Logic Programming Paradigm</a:t>
            </a:r>
            <a:br>
              <a:rPr lang="en-US" b="1" dirty="0" smtClean="0">
                <a:cs typeface="Times New Roman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0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Parts of Logical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series of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definitions/declarations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define the problem domain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Statements of relevant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Statement of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the form of a query</a:t>
            </a:r>
          </a:p>
          <a:p>
            <a:pPr marL="514350" indent="-514350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system solves the problem, so the programming steps themselves are kept to a minimum;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Proving the validity of a given program is simple.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erspectives on logic programming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 Computations as Deduction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Proving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Non-procedural Programming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minus Control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Very High Level Programming Language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Procedural Interpretation of Declarative Specifications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521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as Deduction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2" y="745218"/>
            <a:ext cx="11752613" cy="58356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programming offers a slightly different paradigm for computation: computation is logical deduction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raining -&gt; Road is wet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logic programming languages use first order logic (FOL) which is often referred to as  first order predicate calculus (FOPC).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order refers to the constraint that we can quantify (i.e. generalize) over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not over functions or relations. </a:t>
            </a:r>
          </a:p>
        </p:txBody>
      </p:sp>
    </p:spTree>
    <p:extLst>
      <p:ext uri="{BB962C8B-B14F-4D97-AF65-F5344CB8AC3E}">
        <p14:creationId xmlns:p14="http://schemas.microsoft.com/office/powerpoint/2010/main" val="38453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Proving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955964"/>
            <a:ext cx="10841182" cy="522099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Programming uses the notion of an automatic theorem prover as an interpreter.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prover derives a desired solution from an initial set of axioms.  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must be a "constructive" one so that more than a true/false answer can be obtained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E.G. The answer to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such that x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(16)  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x = 4 or x = -4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951"/>
            <a:ext cx="10515600" cy="85951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Non-procedural Programming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725880"/>
            <a:ext cx="10924309" cy="54863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Programming languages are non-procedural programming languages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one specifies: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objects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involved in the computation </a:t>
            </a:r>
          </a:p>
          <a:p>
            <a:pPr lvl="1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hold between them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 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must hold for the problem to be solved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 and leaves it up the language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compiler to decide how to satisfy the constraints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615"/>
            <a:ext cx="10515600" cy="66947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Declarative Example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1357"/>
            <a:ext cx="10515600" cy="51156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 simple way to specify what has to be true if X is the smallest number in a list of numbers L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 X has to be a member of the list 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 There can be list member X2 such that X2&lt;X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81973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logic to do reasoning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2"/>
            <a:ext cx="10515600" cy="551859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Given information about fatherhood and motherhood, determine grand parent relationship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 Given the information called facts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John is father of Lily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Kathy is mother of Lily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Lily is mother of Bill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 is father of Karen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are grand parents of Bill?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are grand parents of Karen?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81973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logic to do reasoning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2"/>
            <a:ext cx="10515600" cy="551859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Given information about fatherhood and motherhood, determine grand parent relationship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 Given the information called facts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John is father of Lily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Kathy is mother of Lily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Lily is mother of Bill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 is father of Karen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are grand parents of Bill?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are grand parents of Karen?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2426220"/>
              </p:ext>
            </p:extLst>
          </p:nvPr>
        </p:nvGraphicFramePr>
        <p:xfrm>
          <a:off x="5980533" y="2840182"/>
          <a:ext cx="5227782" cy="3298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7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631382" cy="56180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Domains</a:t>
            </a: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being = symbol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Predicates</a:t>
            </a:r>
          </a:p>
          <a:p>
            <a:pPr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L(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% X lives in Y</a:t>
            </a:r>
          </a:p>
          <a:p>
            <a:pPr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(Mary, Austin)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%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lives in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Austin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Clauses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				% Present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¬p			%Not Present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Logic Programming Paradigm</a:t>
            </a:r>
            <a:r>
              <a:rPr lang="en-US" sz="4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</a:br>
            <a:endParaRPr lang="en-US" sz="4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37359"/>
            <a:ext cx="10515600" cy="443960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 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cs typeface="Times New Roman" pitchFamily="18" charset="0"/>
              </a:rPr>
              <a:t>Definition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cs typeface="Times New Roman" pitchFamily="18" charset="0"/>
              </a:rPr>
              <a:t>First-class function, Higher-order function, Pure functions, </a:t>
            </a:r>
            <a:r>
              <a:rPr lang="en-US" sz="2800" dirty="0" smtClean="0">
                <a:cs typeface="Times New Roman" pitchFamily="18" charset="0"/>
              </a:rPr>
              <a:t>Recursion</a:t>
            </a:r>
            <a:endParaRPr lang="en-US" sz="2800" dirty="0"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i="1" dirty="0">
                <a:cs typeface="Times New Roman" pitchFamily="18" charset="0"/>
              </a:rPr>
              <a:t>Packages: </a:t>
            </a:r>
            <a:r>
              <a:rPr lang="en-US" sz="2800" i="1" dirty="0" err="1">
                <a:cs typeface="Times New Roman" pitchFamily="18" charset="0"/>
              </a:rPr>
              <a:t>Kanren</a:t>
            </a:r>
            <a:r>
              <a:rPr lang="en-US" sz="2800" i="1" dirty="0">
                <a:cs typeface="Times New Roman" pitchFamily="18" charset="0"/>
              </a:rPr>
              <a:t>, </a:t>
            </a:r>
            <a:r>
              <a:rPr lang="en-US" sz="2800" i="1" dirty="0" err="1">
                <a:cs typeface="Times New Roman" pitchFamily="18" charset="0"/>
              </a:rPr>
              <a:t>SymPy</a:t>
            </a:r>
            <a:r>
              <a:rPr lang="en-US" sz="2800" i="1" dirty="0"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800" i="1" dirty="0" err="1">
                <a:cs typeface="Times New Roman" pitchFamily="18" charset="0"/>
              </a:rPr>
              <a:t>PySWIP</a:t>
            </a:r>
            <a:r>
              <a:rPr lang="en-US" sz="2800" i="1" dirty="0">
                <a:cs typeface="Times New Roman" pitchFamily="18" charset="0"/>
              </a:rPr>
              <a:t>, </a:t>
            </a:r>
            <a:r>
              <a:rPr lang="en-US" sz="2800" i="1" dirty="0" err="1">
                <a:cs typeface="Times New Roman" pitchFamily="18" charset="0"/>
              </a:rPr>
              <a:t>PyDatalog</a:t>
            </a:r>
            <a:r>
              <a:rPr lang="en-US" sz="2800" i="1" dirty="0"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800" i="1" dirty="0">
                <a:cs typeface="Times New Roman" pitchFamily="18" charset="0"/>
              </a:rPr>
              <a:t>Other languages: Prolog, ROOP, </a:t>
            </a:r>
            <a:r>
              <a:rPr lang="en-US" sz="2800" i="1" dirty="0" smtClean="0">
                <a:cs typeface="Times New Roman" pitchFamily="18" charset="0"/>
              </a:rPr>
              <a:t>Janus</a:t>
            </a:r>
            <a:endParaRPr lang="en-US" sz="2800" i="1" dirty="0"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47244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Operators</a:t>
            </a:r>
          </a:p>
        </p:txBody>
      </p:sp>
      <p:sp>
        <p:nvSpPr>
          <p:cNvPr id="11315" name="Rectangle 107"/>
          <p:cNvSpPr>
            <a:spLocks noChangeArrowheads="1"/>
          </p:cNvSpPr>
          <p:nvPr/>
        </p:nvSpPr>
        <p:spPr bwMode="auto">
          <a:xfrm>
            <a:off x="5929313" y="32575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316" name="Rectangle 109"/>
          <p:cNvSpPr>
            <a:spLocks noChangeArrowheads="1"/>
          </p:cNvSpPr>
          <p:nvPr/>
        </p:nvSpPr>
        <p:spPr bwMode="auto">
          <a:xfrm>
            <a:off x="5953125" y="32432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317" name="Rectangle 117"/>
          <p:cNvSpPr>
            <a:spLocks noChangeArrowheads="1"/>
          </p:cNvSpPr>
          <p:nvPr/>
        </p:nvSpPr>
        <p:spPr bwMode="auto">
          <a:xfrm>
            <a:off x="6024563" y="33575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319" name="Rectangle 119"/>
          <p:cNvSpPr>
            <a:spLocks noChangeArrowheads="1"/>
          </p:cNvSpPr>
          <p:nvPr/>
        </p:nvSpPr>
        <p:spPr bwMode="auto">
          <a:xfrm>
            <a:off x="6038850" y="33575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41" y="803452"/>
            <a:ext cx="5133237" cy="603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Truth Tables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90" y="1718647"/>
            <a:ext cx="3093527" cy="1690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90" y="3977063"/>
            <a:ext cx="3237012" cy="177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34" y="1718647"/>
            <a:ext cx="3169077" cy="1815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045" y="4023868"/>
            <a:ext cx="3066122" cy="1653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408" y="949260"/>
            <a:ext cx="4585564" cy="2403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828" y="3408769"/>
            <a:ext cx="4484725" cy="23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Truth Tables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6" y="1453082"/>
            <a:ext cx="5322324" cy="248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3" y="4086309"/>
            <a:ext cx="5258207" cy="2369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406" y="1336155"/>
            <a:ext cx="5808333" cy="27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Statements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51744" y="867708"/>
            <a:ext cx="10786807" cy="556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Consider the following knowledge: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	Bob is Fred’s father </a:t>
            </a:r>
            <a:r>
              <a:rPr lang="en-US" altLang="en-US" sz="2400" dirty="0">
                <a:sym typeface="Wingdings" panose="05000000000000000000" pitchFamily="2" charset="2"/>
              </a:rPr>
              <a:t> father(Bob, Fred)</a:t>
            </a:r>
            <a:endParaRPr lang="en-US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	Sue is Fred’s mother </a:t>
            </a:r>
            <a:r>
              <a:rPr lang="en-US" altLang="en-US" sz="2400" dirty="0">
                <a:sym typeface="Wingdings" panose="05000000000000000000" pitchFamily="2" charset="2"/>
              </a:rPr>
              <a:t> mother(Sue, Fred)</a:t>
            </a:r>
            <a:endParaRPr lang="en-US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	Barbara is Fred’s sister </a:t>
            </a:r>
            <a:r>
              <a:rPr lang="en-US" altLang="en-US" sz="2400" dirty="0">
                <a:sym typeface="Wingdings" panose="05000000000000000000" pitchFamily="2" charset="2"/>
              </a:rPr>
              <a:t> sister(Barbara, Fred)</a:t>
            </a:r>
            <a:endParaRPr lang="en-US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	Jerry is Bob’s father </a:t>
            </a:r>
            <a:r>
              <a:rPr lang="en-US" altLang="en-US" sz="2400" dirty="0">
                <a:sym typeface="Wingdings" panose="05000000000000000000" pitchFamily="2" charset="2"/>
              </a:rPr>
              <a:t> father(Jerry, Bob)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And </a:t>
            </a:r>
            <a:r>
              <a:rPr lang="en-US" altLang="en-US" sz="2400" dirty="0">
                <a:sym typeface="Wingdings" panose="05000000000000000000" pitchFamily="2" charset="2"/>
              </a:rPr>
              <a:t>the following rules: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	A person’s father’s father is the person’s grandfather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	A person’s father or mother is that person’s parent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	A person’s sister or bother is that person’s sibling</a:t>
            </a:r>
            <a:endParaRPr lang="en-US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	If a person has a parent and a sibling, then the sibling has the same </a:t>
            </a:r>
            <a:r>
              <a:rPr lang="en-US" altLang="en-US" sz="2400" dirty="0" smtClean="0"/>
              <a:t>parent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31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Statements</a:t>
            </a:r>
          </a:p>
        </p:txBody>
      </p:sp>
      <p:grpSp>
        <p:nvGrpSpPr>
          <p:cNvPr id="15363" name="Group 8"/>
          <p:cNvGrpSpPr>
            <a:grpSpLocks/>
          </p:cNvGrpSpPr>
          <p:nvPr/>
        </p:nvGrpSpPr>
        <p:grpSpPr bwMode="auto">
          <a:xfrm>
            <a:off x="551744" y="785822"/>
            <a:ext cx="10786807" cy="5011738"/>
            <a:chOff x="676" y="807"/>
            <a:chExt cx="5816" cy="3157"/>
          </a:xfrm>
        </p:grpSpPr>
        <p:sp>
          <p:nvSpPr>
            <p:cNvPr id="15364" name="Text Box 3"/>
            <p:cNvSpPr txBox="1">
              <a:spLocks noChangeArrowheads="1"/>
            </p:cNvSpPr>
            <p:nvPr/>
          </p:nvSpPr>
          <p:spPr bwMode="auto">
            <a:xfrm>
              <a:off x="676" y="807"/>
              <a:ext cx="5816" cy="3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/>
                <a:t>These </a:t>
              </a:r>
              <a:r>
                <a:rPr lang="en-US" altLang="en-US" sz="2400" dirty="0"/>
                <a:t>might be captured in first-order predicate calculus as: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	     x, y, z :  if father(x, y) and father(y, z) then grandfather(x, z)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	     x, y : if father(x, y) or mother(x, y) then parent(x, y)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	     x, y : if sister(x, y) or brother(x, y) then sibling(x, y) and sibling(y, x)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	     x, y, z : if parent(x, y) and sibling(y, z) then parent(x, z)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We would rewrite these as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2400" dirty="0"/>
                <a:t>	grandfather(x, z) </a:t>
              </a:r>
              <a:r>
                <a:rPr lang="en-US" altLang="en-US" sz="2400" dirty="0">
                  <a:sym typeface="Wingdings" panose="05000000000000000000" pitchFamily="2" charset="2"/>
                </a:rPr>
                <a:t></a:t>
              </a:r>
              <a:r>
                <a:rPr lang="en-US" altLang="en-US" sz="2400" dirty="0" smtClean="0">
                  <a:sym typeface="Symbol" panose="05050102010706020507" pitchFamily="18" charset="2"/>
                </a:rPr>
                <a:t> </a:t>
              </a:r>
              <a:r>
                <a:rPr lang="en-US" altLang="en-US" sz="2400" dirty="0"/>
                <a:t>father(x, y) and father(y, z)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2400" dirty="0"/>
                <a:t>	parent(x, y) </a:t>
              </a:r>
              <a:r>
                <a:rPr lang="en-US" altLang="en-US" sz="2400" dirty="0">
                  <a:sym typeface="Wingdings" panose="05000000000000000000" pitchFamily="2" charset="2"/>
                </a:rPr>
                <a:t> </a:t>
              </a:r>
              <a:r>
                <a:rPr lang="en-US" altLang="en-US" sz="2400" dirty="0" smtClean="0"/>
                <a:t>father(x</a:t>
              </a:r>
              <a:r>
                <a:rPr lang="en-US" altLang="en-US" sz="2400" dirty="0"/>
                <a:t>, y)		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2400" dirty="0"/>
                <a:t>	parent(x, y) </a:t>
              </a:r>
              <a:r>
                <a:rPr lang="en-US" altLang="en-US" sz="2400" dirty="0">
                  <a:sym typeface="Wingdings" panose="05000000000000000000" pitchFamily="2" charset="2"/>
                </a:rPr>
                <a:t></a:t>
              </a:r>
              <a:r>
                <a:rPr lang="en-US" altLang="en-US" sz="2400" dirty="0" smtClean="0"/>
                <a:t> </a:t>
              </a:r>
              <a:r>
                <a:rPr lang="en-US" altLang="en-US" sz="2400" dirty="0"/>
                <a:t>mother(x, y)</a:t>
              </a:r>
              <a:r>
                <a:rPr lang="en-US" altLang="en-US" sz="2000" dirty="0"/>
                <a:t>	</a:t>
              </a:r>
            </a:p>
          </p:txBody>
        </p:sp>
        <p:graphicFrame>
          <p:nvGraphicFramePr>
            <p:cNvPr id="1536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4664173"/>
                </p:ext>
              </p:extLst>
            </p:nvPr>
          </p:nvGraphicFramePr>
          <p:xfrm>
            <a:off x="1200" y="1331"/>
            <a:ext cx="18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r:id="rId4" imgW="139700" imgH="139700" progId="Equation.3">
                    <p:embed/>
                  </p:oleObj>
                </mc:Choice>
                <mc:Fallback>
                  <p:oleObj r:id="rId4" imgW="139700" imgH="139700" progId="Equation.3">
                    <p:embed/>
                    <p:pic>
                      <p:nvPicPr>
                        <p:cNvPr id="1536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331"/>
                          <a:ext cx="18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3497853"/>
                </p:ext>
              </p:extLst>
            </p:nvPr>
          </p:nvGraphicFramePr>
          <p:xfrm>
            <a:off x="1200" y="1987"/>
            <a:ext cx="18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r:id="rId6" imgW="139700" imgH="139700" progId="Equation.3">
                    <p:embed/>
                  </p:oleObj>
                </mc:Choice>
                <mc:Fallback>
                  <p:oleObj r:id="rId6" imgW="139700" imgH="139700" progId="Equation.3">
                    <p:embed/>
                    <p:pic>
                      <p:nvPicPr>
                        <p:cNvPr id="1536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87"/>
                          <a:ext cx="18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2517593"/>
                </p:ext>
              </p:extLst>
            </p:nvPr>
          </p:nvGraphicFramePr>
          <p:xfrm>
            <a:off x="1200" y="1646"/>
            <a:ext cx="18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r:id="rId7" imgW="139700" imgH="139700" progId="Equation.3">
                    <p:embed/>
                  </p:oleObj>
                </mc:Choice>
                <mc:Fallback>
                  <p:oleObj r:id="rId7" imgW="139700" imgH="139700" progId="Equation.3">
                    <p:embed/>
                    <p:pic>
                      <p:nvPicPr>
                        <p:cNvPr id="1536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46"/>
                          <a:ext cx="18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1315156"/>
                </p:ext>
              </p:extLst>
            </p:nvPr>
          </p:nvGraphicFramePr>
          <p:xfrm>
            <a:off x="1200" y="2365"/>
            <a:ext cx="18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r:id="rId8" imgW="139700" imgH="139700" progId="Equation.3">
                    <p:embed/>
                  </p:oleObj>
                </mc:Choice>
                <mc:Fallback>
                  <p:oleObj r:id="rId8" imgW="139700" imgH="139700" progId="Equation.3">
                    <p:embed/>
                    <p:pic>
                      <p:nvPicPr>
                        <p:cNvPr id="1536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365"/>
                          <a:ext cx="18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7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Packages: </a:t>
            </a:r>
            <a:r>
              <a:rPr lang="en-I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Kanren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simplify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business logic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 in terms of rules and facts.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command will help you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kanren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957"/>
            <a:ext cx="10515600" cy="78377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mathematical expressions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8" y="538842"/>
            <a:ext cx="6976132" cy="61076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49" y="3045540"/>
            <a:ext cx="2697870" cy="20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SymPy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Overview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28800" y="609601"/>
            <a:ext cx="4191000" cy="5516563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Simplification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simplify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Polynomial/Rational Function Simplification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Trigonometric Simplification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Powers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Exponentials and logarithms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Special Functions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Example: Continued Fractions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Calculus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Derivatives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Integrals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Limits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Series Expansion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Finite differences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Solvers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A Note about Equations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Solving Equations Algebraically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Solving Differential Equations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Matrices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Basic Operations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Basic Methods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Matrix Constructors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Advanced Methods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Possible Issues</a:t>
            </a:r>
            <a:r>
              <a:rPr lang="en-US" sz="6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15000" y="1600201"/>
            <a:ext cx="4953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Reference: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hlinkClick r:id="rId6"/>
              </a:rPr>
              <a:t>https://www.geeksforgeeks.org/python-getting-started-with-sympy-module/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hlinkClick r:id="rId7"/>
              </a:rPr>
              <a:t>https://docs.sympy.org/latest/tutorial/index.html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5306" y="1313645"/>
            <a:ext cx="11397803" cy="3696237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SymPy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Python library for symbolic mathematics.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become a full-featured computer algebra system (CAS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the code as simple as possible in order to be comprehensible and easily extensible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written entirely in Python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26" y="2756980"/>
            <a:ext cx="6537174" cy="2701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098" y="5634507"/>
            <a:ext cx="5892859" cy="8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SymPy</a:t>
            </a:r>
            <a:r>
              <a:rPr lang="en-IN" dirty="0" smtClean="0"/>
              <a:t> 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" y="1383615"/>
            <a:ext cx="10540106" cy="3520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776" y="5278934"/>
            <a:ext cx="6914024" cy="146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2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3324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1611"/>
            <a:ext cx="11457710" cy="523147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an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model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computation.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Solve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logical problems like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puzzles, series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Have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knowledge base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we know before and along with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question</a:t>
            </a:r>
          </a:p>
          <a:p>
            <a:pPr marL="210312" indent="-45720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Specify knowledge and how that 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is to be 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applied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through a series of rules</a:t>
            </a:r>
          </a:p>
          <a:p>
            <a:pPr marL="210312" indent="-45720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In logic programming, the common approach is to apply the methods of 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unification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Knowledge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given to machine to produce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Exp 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AL and ML code</a:t>
            </a:r>
          </a:p>
        </p:txBody>
      </p:sp>
    </p:spTree>
    <p:extLst>
      <p:ext uri="{BB962C8B-B14F-4D97-AF65-F5344CB8AC3E}">
        <p14:creationId xmlns:p14="http://schemas.microsoft.com/office/powerpoint/2010/main" val="21372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3306"/>
            <a:ext cx="10515600" cy="49776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derivative, integration, limits, quadratic equation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4" y="915915"/>
            <a:ext cx="8260419" cy="5706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07" y="1588890"/>
            <a:ext cx="6424893" cy="11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908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Datalog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9614" y="911999"/>
            <a:ext cx="11495314" cy="628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pyDatalog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language with very few syntactic elements, mostly coming from Python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expressions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Functions and dictionaries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 and sets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Tree, graphs and recursive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8-queen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Reference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https://sites.google.com/site/pydatalog/Online-datalog-tutorial</a:t>
            </a:r>
            <a:endParaRPr kumimoji="0" lang="en-US" b="0" i="0" u="sng" strike="noStrike" cap="none" normalizeH="0" baseline="0" dirty="0" smtClean="0">
              <a:ln>
                <a:noFill/>
              </a:ln>
              <a:solidFill>
                <a:srgbClr val="1155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27314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992" y="108089"/>
            <a:ext cx="1584681" cy="3581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3182" y="692365"/>
            <a:ext cx="510618" cy="59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31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7135091" y="2078182"/>
            <a:ext cx="581891" cy="5957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492835" y="3406950"/>
            <a:ext cx="581891" cy="5957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9486185" y="3217378"/>
            <a:ext cx="581891" cy="5957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0606696" y="3241742"/>
            <a:ext cx="581891" cy="5957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331140" y="3154497"/>
            <a:ext cx="581891" cy="59574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8877627" y="4649952"/>
            <a:ext cx="581891" cy="5957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8478980" y="2078181"/>
            <a:ext cx="581891" cy="59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1" name="Straight Connector 10"/>
          <p:cNvCxnSpPr>
            <a:stCxn id="3" idx="6"/>
            <a:endCxn id="9" idx="2"/>
          </p:cNvCxnSpPr>
          <p:nvPr/>
        </p:nvCxnSpPr>
        <p:spPr>
          <a:xfrm flipV="1">
            <a:off x="7716982" y="2376054"/>
            <a:ext cx="761998" cy="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6"/>
          </p:cNvCxnSpPr>
          <p:nvPr/>
        </p:nvCxnSpPr>
        <p:spPr>
          <a:xfrm flipV="1">
            <a:off x="9459518" y="3819407"/>
            <a:ext cx="1385172" cy="112841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  <a:endCxn id="7" idx="4"/>
          </p:cNvCxnSpPr>
          <p:nvPr/>
        </p:nvCxnSpPr>
        <p:spPr>
          <a:xfrm flipH="1" flipV="1">
            <a:off x="7622086" y="3750242"/>
            <a:ext cx="1255541" cy="119758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9" idx="3"/>
          </p:cNvCxnSpPr>
          <p:nvPr/>
        </p:nvCxnSpPr>
        <p:spPr>
          <a:xfrm flipV="1">
            <a:off x="7827815" y="2586681"/>
            <a:ext cx="736381" cy="65506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0"/>
            <a:endCxn id="9" idx="4"/>
          </p:cNvCxnSpPr>
          <p:nvPr/>
        </p:nvCxnSpPr>
        <p:spPr>
          <a:xfrm flipH="1" flipV="1">
            <a:off x="8769926" y="2673926"/>
            <a:ext cx="13855" cy="73302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989889" y="2507513"/>
            <a:ext cx="510530" cy="92856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047296" y="2359055"/>
            <a:ext cx="1703831" cy="87275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9" y="1817999"/>
            <a:ext cx="6700262" cy="454366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081" y="3241742"/>
            <a:ext cx="356352" cy="29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09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PySwip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23383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PySwip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- SWI-Prolog bridge enabling to query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SWI-Prolog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your Python programs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features an (incomplete) SWI-Prolog foreign language interface, a utility class that makes it easy querying with Prolog and also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PySwip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SWI-Prolog as a shared library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access 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doesn't require compilation to be installed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: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https://pypi.org/project/pyswip/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44" y="1690688"/>
            <a:ext cx="8336224" cy="24332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365" t="10477"/>
          <a:stretch/>
        </p:blipFill>
        <p:spPr>
          <a:xfrm>
            <a:off x="2396836" y="4736821"/>
            <a:ext cx="7370619" cy="11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4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302327"/>
            <a:ext cx="10965873" cy="48746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Logical Paradigm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takes 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declarative approach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problem-solving.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logical assertions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a situation are made, establishing all known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queries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made.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role of the computer becomes maintaining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and logical deduction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Execution of a logic program is a theorem proving process; that is, computation is done by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 inferences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Prolog (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a ) is a representative logic language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Exp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Prolog, ROOP, Janus</a:t>
            </a:r>
          </a:p>
        </p:txBody>
      </p:sp>
    </p:spTree>
    <p:extLst>
      <p:ext uri="{BB962C8B-B14F-4D97-AF65-F5344CB8AC3E}">
        <p14:creationId xmlns:p14="http://schemas.microsoft.com/office/powerpoint/2010/main" val="30200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logic 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86698"/>
            <a:ext cx="10716491" cy="55812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logic is a language.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has syntax and semantics.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a language, it has inference rules. 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rules about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form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formulas;  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usually the easy part of a logic. 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Semantics: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carried by the formulas,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mainly in terms of logical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consequences. 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Theory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Proof Theory describe correct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to derive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Features of Logical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9818"/>
            <a:ext cx="11685431" cy="597867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Computing takes place over the domain of all terms defined over 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“universal”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alphabet.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Values are assigned to variables by means of automatically generated substitutions, called most general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unifiers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values may contain variables, called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logical variables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control is provided by a single mechanism: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automatic backtracking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simplicity and Conciseness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do with the restrictions to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 mechanism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 data type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3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Logic Programming (LP)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Programming has roots going back to early AI researchers like John McCarthy in the 50s &amp; 60s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 Alain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Colmerauer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(France) designed Prolog as the first LP language in the early 1970s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 Kowalski and colleagues in the UK evolved the language to its current form in the late 70s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been widely used for many AI systems, but also for systems that need a fast, efficient and clean rule based engine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prolog model has also influenced the database community – 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datalog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2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Overview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written in logic languages consist of declarations that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propositions, in symbolic logic. 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characteristics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logic programming languages is their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concept of this semantics is that there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determine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 of each statement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 does 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statement might be used to solve a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183"/>
            <a:ext cx="10515600" cy="7452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of logic paradigm and theoretical background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6671"/>
            <a:ext cx="10515600" cy="5306785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theoretical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implemented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share the idea of interpreting computation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deduction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= Logic +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Programming uses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facts and rules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solving the problem.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why they are called the building blocks of Logic Programming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Actually, every logic program needs facts to work with so that it can achieve the given goal.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are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statements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program and data.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 is the capital of India.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onstraints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allow us to make conclusions about the problem domain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as logical clauses to express various facts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building any game then all the rules must be defined.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1001</Words>
  <Application>Microsoft Office PowerPoint</Application>
  <PresentationFormat>Widescreen</PresentationFormat>
  <Paragraphs>257</Paragraphs>
  <Slides>35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Microsoft Equation 3.0</vt:lpstr>
      <vt:lpstr>Logic Programming Paradigm </vt:lpstr>
      <vt:lpstr>Logic Programming Paradigm </vt:lpstr>
      <vt:lpstr>Introduction</vt:lpstr>
      <vt:lpstr>Introduction</vt:lpstr>
      <vt:lpstr>What is a logic ?</vt:lpstr>
      <vt:lpstr>Features of Logical paradigms</vt:lpstr>
      <vt:lpstr>History of Logic Programming (LP) </vt:lpstr>
      <vt:lpstr>General Overview</vt:lpstr>
      <vt:lpstr>Concepts of logic paradigm and theoretical background</vt:lpstr>
      <vt:lpstr>Parts of Logical programming</vt:lpstr>
      <vt:lpstr>Advantages</vt:lpstr>
      <vt:lpstr>Perspectives on logic programming</vt:lpstr>
      <vt:lpstr>Computation as Deduction</vt:lpstr>
      <vt:lpstr>Theorem Proving</vt:lpstr>
      <vt:lpstr>Non-procedural Programming</vt:lpstr>
      <vt:lpstr>A Declarative Example</vt:lpstr>
      <vt:lpstr>Use logic to do reasoning </vt:lpstr>
      <vt:lpstr>Use logic to do reasoning </vt:lpstr>
      <vt:lpstr>Example</vt:lpstr>
      <vt:lpstr>Logic Operators</vt:lpstr>
      <vt:lpstr>Truth Tables</vt:lpstr>
      <vt:lpstr>PowerPoint Presentation</vt:lpstr>
      <vt:lpstr>Example Statements</vt:lpstr>
      <vt:lpstr>Example Statements</vt:lpstr>
      <vt:lpstr>Packages: Kanren </vt:lpstr>
      <vt:lpstr>Matching mathematical expressions </vt:lpstr>
      <vt:lpstr>SymPy Overview </vt:lpstr>
      <vt:lpstr>SymPy module </vt:lpstr>
      <vt:lpstr>SymPy Example</vt:lpstr>
      <vt:lpstr>Find derivative, integration, limits, quadratic equation</vt:lpstr>
      <vt:lpstr>Datalog Concepts</vt:lpstr>
      <vt:lpstr>PowerPoint Presentation</vt:lpstr>
      <vt:lpstr>PowerPoint Presentation</vt:lpstr>
      <vt:lpstr>PySwip Introduction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Programming Paradigm</dc:title>
  <dc:creator>test</dc:creator>
  <cp:lastModifiedBy>Niveditha Sathiyamoorthy</cp:lastModifiedBy>
  <cp:revision>48</cp:revision>
  <dcterms:created xsi:type="dcterms:W3CDTF">2020-02-13T07:26:06Z</dcterms:created>
  <dcterms:modified xsi:type="dcterms:W3CDTF">2020-02-18T00:04:51Z</dcterms:modified>
</cp:coreProperties>
</file>