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5.png"/><Relationship Id="rId21" Type="http://schemas.openxmlformats.org/officeDocument/2006/relationships/image" Target="../media/image166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69.png"/><Relationship Id="rId5" Type="http://schemas.openxmlformats.org/officeDocument/2006/relationships/image" Target="../media/image152.png"/><Relationship Id="rId15" Type="http://schemas.openxmlformats.org/officeDocument/2006/relationships/image" Target="../media/image83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10" Type="http://schemas.openxmlformats.org/officeDocument/2006/relationships/image" Target="../media/image157.png"/><Relationship Id="rId19" Type="http://schemas.openxmlformats.org/officeDocument/2006/relationships/image" Target="../media/image164.png"/><Relationship Id="rId4" Type="http://schemas.openxmlformats.org/officeDocument/2006/relationships/image" Target="../media/image6.png"/><Relationship Id="rId9" Type="http://schemas.openxmlformats.org/officeDocument/2006/relationships/image" Target="../media/image156.png"/><Relationship Id="rId14" Type="http://schemas.openxmlformats.org/officeDocument/2006/relationships/image" Target="../media/image84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74.png"/><Relationship Id="rId18" Type="http://schemas.openxmlformats.org/officeDocument/2006/relationships/image" Target="../media/image177.png"/><Relationship Id="rId26" Type="http://schemas.openxmlformats.org/officeDocument/2006/relationships/image" Target="../media/image185.png"/><Relationship Id="rId3" Type="http://schemas.openxmlformats.org/officeDocument/2006/relationships/image" Target="../media/image5.png"/><Relationship Id="rId21" Type="http://schemas.openxmlformats.org/officeDocument/2006/relationships/image" Target="../media/image18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76.png"/><Relationship Id="rId25" Type="http://schemas.openxmlformats.org/officeDocument/2006/relationships/image" Target="../media/image184.png"/><Relationship Id="rId33" Type="http://schemas.openxmlformats.org/officeDocument/2006/relationships/image" Target="../media/image190.png"/><Relationship Id="rId2" Type="http://schemas.openxmlformats.org/officeDocument/2006/relationships/image" Target="../media/image1.png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83.png"/><Relationship Id="rId32" Type="http://schemas.openxmlformats.org/officeDocument/2006/relationships/image" Target="../media/image189.png"/><Relationship Id="rId5" Type="http://schemas.openxmlformats.org/officeDocument/2006/relationships/image" Target="../media/image152.png"/><Relationship Id="rId15" Type="http://schemas.openxmlformats.org/officeDocument/2006/relationships/image" Target="../media/image84.png"/><Relationship Id="rId23" Type="http://schemas.openxmlformats.org/officeDocument/2006/relationships/image" Target="../media/image182.png"/><Relationship Id="rId28" Type="http://schemas.openxmlformats.org/officeDocument/2006/relationships/image" Target="../media/image168.png"/><Relationship Id="rId10" Type="http://schemas.openxmlformats.org/officeDocument/2006/relationships/image" Target="../media/image157.png"/><Relationship Id="rId19" Type="http://schemas.openxmlformats.org/officeDocument/2006/relationships/image" Target="../media/image178.png"/><Relationship Id="rId31" Type="http://schemas.openxmlformats.org/officeDocument/2006/relationships/image" Target="../media/image188.png"/><Relationship Id="rId4" Type="http://schemas.openxmlformats.org/officeDocument/2006/relationships/image" Target="../media/image6.png"/><Relationship Id="rId9" Type="http://schemas.openxmlformats.org/officeDocument/2006/relationships/image" Target="../media/image156.png"/><Relationship Id="rId14" Type="http://schemas.openxmlformats.org/officeDocument/2006/relationships/image" Target="../media/image83.png"/><Relationship Id="rId22" Type="http://schemas.openxmlformats.org/officeDocument/2006/relationships/image" Target="../media/image181.png"/><Relationship Id="rId27" Type="http://schemas.openxmlformats.org/officeDocument/2006/relationships/image" Target="../media/image186.png"/><Relationship Id="rId30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1.png"/><Relationship Id="rId39" Type="http://schemas.openxmlformats.org/officeDocument/2006/relationships/image" Target="../media/image224.png"/><Relationship Id="rId3" Type="http://schemas.openxmlformats.org/officeDocument/2006/relationships/image" Target="../media/image5.png"/><Relationship Id="rId21" Type="http://schemas.openxmlformats.org/officeDocument/2006/relationships/image" Target="../media/image206.png"/><Relationship Id="rId34" Type="http://schemas.openxmlformats.org/officeDocument/2006/relationships/image" Target="../media/image219.png"/><Relationship Id="rId42" Type="http://schemas.openxmlformats.org/officeDocument/2006/relationships/image" Target="../media/image22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0.png"/><Relationship Id="rId33" Type="http://schemas.openxmlformats.org/officeDocument/2006/relationships/image" Target="../media/image218.png"/><Relationship Id="rId38" Type="http://schemas.openxmlformats.org/officeDocument/2006/relationships/image" Target="../media/image223.png"/><Relationship Id="rId46" Type="http://schemas.openxmlformats.org/officeDocument/2006/relationships/image" Target="../media/image231.png"/><Relationship Id="rId2" Type="http://schemas.openxmlformats.org/officeDocument/2006/relationships/image" Target="../media/image1.png"/><Relationship Id="rId16" Type="http://schemas.openxmlformats.org/officeDocument/2006/relationships/image" Target="../media/image202.png"/><Relationship Id="rId20" Type="http://schemas.openxmlformats.org/officeDocument/2006/relationships/image" Target="../media/image135.png"/><Relationship Id="rId29" Type="http://schemas.openxmlformats.org/officeDocument/2006/relationships/image" Target="../media/image214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37" Type="http://schemas.openxmlformats.org/officeDocument/2006/relationships/image" Target="../media/image222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36" Type="http://schemas.openxmlformats.org/officeDocument/2006/relationships/image" Target="../media/image221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31" Type="http://schemas.openxmlformats.org/officeDocument/2006/relationships/image" Target="../media/image216.png"/><Relationship Id="rId44" Type="http://schemas.openxmlformats.org/officeDocument/2006/relationships/image" Target="../media/image229.png"/><Relationship Id="rId4" Type="http://schemas.openxmlformats.org/officeDocument/2006/relationships/image" Target="../media/image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Relationship Id="rId35" Type="http://schemas.openxmlformats.org/officeDocument/2006/relationships/image" Target="../media/image220.png"/><Relationship Id="rId43" Type="http://schemas.openxmlformats.org/officeDocument/2006/relationships/image" Target="../media/image2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36.png"/><Relationship Id="rId18" Type="http://schemas.openxmlformats.org/officeDocument/2006/relationships/image" Target="../media/image239.png"/><Relationship Id="rId26" Type="http://schemas.openxmlformats.org/officeDocument/2006/relationships/image" Target="../media/image245.png"/><Relationship Id="rId39" Type="http://schemas.openxmlformats.org/officeDocument/2006/relationships/image" Target="../media/image258.png"/><Relationship Id="rId3" Type="http://schemas.openxmlformats.org/officeDocument/2006/relationships/image" Target="../media/image5.png"/><Relationship Id="rId21" Type="http://schemas.openxmlformats.org/officeDocument/2006/relationships/image" Target="../media/image242.png"/><Relationship Id="rId34" Type="http://schemas.openxmlformats.org/officeDocument/2006/relationships/image" Target="../media/image253.png"/><Relationship Id="rId42" Type="http://schemas.openxmlformats.org/officeDocument/2006/relationships/image" Target="../media/image261.png"/><Relationship Id="rId7" Type="http://schemas.openxmlformats.org/officeDocument/2006/relationships/image" Target="../media/image234.png"/><Relationship Id="rId12" Type="http://schemas.openxmlformats.org/officeDocument/2006/relationships/image" Target="../media/image198.png"/><Relationship Id="rId17" Type="http://schemas.openxmlformats.org/officeDocument/2006/relationships/image" Target="../media/image238.png"/><Relationship Id="rId25" Type="http://schemas.openxmlformats.org/officeDocument/2006/relationships/image" Target="../media/image244.png"/><Relationship Id="rId33" Type="http://schemas.openxmlformats.org/officeDocument/2006/relationships/image" Target="../media/image252.png"/><Relationship Id="rId38" Type="http://schemas.openxmlformats.org/officeDocument/2006/relationships/image" Target="../media/image257.png"/><Relationship Id="rId46" Type="http://schemas.openxmlformats.org/officeDocument/2006/relationships/image" Target="../media/image265.png"/><Relationship Id="rId2" Type="http://schemas.openxmlformats.org/officeDocument/2006/relationships/image" Target="../media/image1.png"/><Relationship Id="rId16" Type="http://schemas.openxmlformats.org/officeDocument/2006/relationships/image" Target="../media/image237.png"/><Relationship Id="rId20" Type="http://schemas.openxmlformats.org/officeDocument/2006/relationships/image" Target="../media/image241.png"/><Relationship Id="rId29" Type="http://schemas.openxmlformats.org/officeDocument/2006/relationships/image" Target="../media/image248.png"/><Relationship Id="rId41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197.png"/><Relationship Id="rId24" Type="http://schemas.openxmlformats.org/officeDocument/2006/relationships/image" Target="../media/image243.png"/><Relationship Id="rId32" Type="http://schemas.openxmlformats.org/officeDocument/2006/relationships/image" Target="../media/image251.png"/><Relationship Id="rId37" Type="http://schemas.openxmlformats.org/officeDocument/2006/relationships/image" Target="../media/image256.png"/><Relationship Id="rId40" Type="http://schemas.openxmlformats.org/officeDocument/2006/relationships/image" Target="../media/image259.png"/><Relationship Id="rId45" Type="http://schemas.openxmlformats.org/officeDocument/2006/relationships/image" Target="../media/image264.png"/><Relationship Id="rId5" Type="http://schemas.openxmlformats.org/officeDocument/2006/relationships/image" Target="../media/image232.png"/><Relationship Id="rId15" Type="http://schemas.openxmlformats.org/officeDocument/2006/relationships/image" Target="../media/image135.png"/><Relationship Id="rId23" Type="http://schemas.openxmlformats.org/officeDocument/2006/relationships/image" Target="../media/image203.png"/><Relationship Id="rId28" Type="http://schemas.openxmlformats.org/officeDocument/2006/relationships/image" Target="../media/image247.png"/><Relationship Id="rId36" Type="http://schemas.openxmlformats.org/officeDocument/2006/relationships/image" Target="../media/image255.png"/><Relationship Id="rId10" Type="http://schemas.openxmlformats.org/officeDocument/2006/relationships/image" Target="../media/image196.png"/><Relationship Id="rId19" Type="http://schemas.openxmlformats.org/officeDocument/2006/relationships/image" Target="../media/image240.png"/><Relationship Id="rId31" Type="http://schemas.openxmlformats.org/officeDocument/2006/relationships/image" Target="../media/image250.png"/><Relationship Id="rId44" Type="http://schemas.openxmlformats.org/officeDocument/2006/relationships/image" Target="../media/image263.png"/><Relationship Id="rId4" Type="http://schemas.openxmlformats.org/officeDocument/2006/relationships/image" Target="../media/image6.png"/><Relationship Id="rId9" Type="http://schemas.openxmlformats.org/officeDocument/2006/relationships/image" Target="../media/image199.png"/><Relationship Id="rId14" Type="http://schemas.openxmlformats.org/officeDocument/2006/relationships/image" Target="../media/image205.png"/><Relationship Id="rId22" Type="http://schemas.openxmlformats.org/officeDocument/2006/relationships/image" Target="../media/image202.png"/><Relationship Id="rId27" Type="http://schemas.openxmlformats.org/officeDocument/2006/relationships/image" Target="../media/image246.png"/><Relationship Id="rId30" Type="http://schemas.openxmlformats.org/officeDocument/2006/relationships/image" Target="../media/image249.png"/><Relationship Id="rId35" Type="http://schemas.openxmlformats.org/officeDocument/2006/relationships/image" Target="../media/image254.png"/><Relationship Id="rId43" Type="http://schemas.openxmlformats.org/officeDocument/2006/relationships/image" Target="../media/image2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74.png"/><Relationship Id="rId18" Type="http://schemas.openxmlformats.org/officeDocument/2006/relationships/image" Target="../media/image178.png"/><Relationship Id="rId26" Type="http://schemas.openxmlformats.org/officeDocument/2006/relationships/image" Target="../media/image168.png"/><Relationship Id="rId3" Type="http://schemas.openxmlformats.org/officeDocument/2006/relationships/image" Target="../media/image5.png"/><Relationship Id="rId21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77.png"/><Relationship Id="rId25" Type="http://schemas.openxmlformats.org/officeDocument/2006/relationships/image" Target="../media/image186.png"/><Relationship Id="rId2" Type="http://schemas.openxmlformats.org/officeDocument/2006/relationships/image" Target="../media/image1.png"/><Relationship Id="rId16" Type="http://schemas.openxmlformats.org/officeDocument/2006/relationships/image" Target="../media/image175.png"/><Relationship Id="rId20" Type="http://schemas.openxmlformats.org/officeDocument/2006/relationships/image" Target="../media/image180.png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85.png"/><Relationship Id="rId5" Type="http://schemas.openxmlformats.org/officeDocument/2006/relationships/image" Target="../media/image152.png"/><Relationship Id="rId15" Type="http://schemas.openxmlformats.org/officeDocument/2006/relationships/image" Target="../media/image84.png"/><Relationship Id="rId23" Type="http://schemas.openxmlformats.org/officeDocument/2006/relationships/image" Target="../media/image183.png"/><Relationship Id="rId28" Type="http://schemas.openxmlformats.org/officeDocument/2006/relationships/image" Target="../media/image187.png"/><Relationship Id="rId10" Type="http://schemas.openxmlformats.org/officeDocument/2006/relationships/image" Target="../media/image157.png"/><Relationship Id="rId19" Type="http://schemas.openxmlformats.org/officeDocument/2006/relationships/image" Target="../media/image179.png"/><Relationship Id="rId31" Type="http://schemas.openxmlformats.org/officeDocument/2006/relationships/image" Target="../media/image190.png"/><Relationship Id="rId4" Type="http://schemas.openxmlformats.org/officeDocument/2006/relationships/image" Target="../media/image6.png"/><Relationship Id="rId9" Type="http://schemas.openxmlformats.org/officeDocument/2006/relationships/image" Target="../media/image156.png"/><Relationship Id="rId14" Type="http://schemas.openxmlformats.org/officeDocument/2006/relationships/image" Target="../media/image83.png"/><Relationship Id="rId22" Type="http://schemas.openxmlformats.org/officeDocument/2006/relationships/image" Target="../media/image182.png"/><Relationship Id="rId27" Type="http://schemas.openxmlformats.org/officeDocument/2006/relationships/image" Target="../media/image169.png"/><Relationship Id="rId30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image" Target="../media/image275.png"/><Relationship Id="rId26" Type="http://schemas.openxmlformats.org/officeDocument/2006/relationships/image" Target="../media/image279.png"/><Relationship Id="rId39" Type="http://schemas.openxmlformats.org/officeDocument/2006/relationships/image" Target="../media/image291.png"/><Relationship Id="rId3" Type="http://schemas.openxmlformats.org/officeDocument/2006/relationships/image" Target="../media/image5.png"/><Relationship Id="rId21" Type="http://schemas.openxmlformats.org/officeDocument/2006/relationships/image" Target="../media/image156.png"/><Relationship Id="rId34" Type="http://schemas.openxmlformats.org/officeDocument/2006/relationships/image" Target="../media/image286.png"/><Relationship Id="rId42" Type="http://schemas.openxmlformats.org/officeDocument/2006/relationships/image" Target="../media/image294.png"/><Relationship Id="rId47" Type="http://schemas.openxmlformats.org/officeDocument/2006/relationships/image" Target="../media/image299.png"/><Relationship Id="rId7" Type="http://schemas.openxmlformats.org/officeDocument/2006/relationships/image" Target="../media/image268.png"/><Relationship Id="rId12" Type="http://schemas.openxmlformats.org/officeDocument/2006/relationships/image" Target="../media/image271.png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176.png"/><Relationship Id="rId38" Type="http://schemas.openxmlformats.org/officeDocument/2006/relationships/image" Target="../media/image290.png"/><Relationship Id="rId46" Type="http://schemas.openxmlformats.org/officeDocument/2006/relationships/image" Target="../media/image298.png"/><Relationship Id="rId2" Type="http://schemas.openxmlformats.org/officeDocument/2006/relationships/image" Target="../media/image1.png"/><Relationship Id="rId16" Type="http://schemas.openxmlformats.org/officeDocument/2006/relationships/image" Target="../media/image273.png"/><Relationship Id="rId20" Type="http://schemas.openxmlformats.org/officeDocument/2006/relationships/image" Target="../media/image277.png"/><Relationship Id="rId29" Type="http://schemas.openxmlformats.org/officeDocument/2006/relationships/image" Target="../media/image282.png"/><Relationship Id="rId41" Type="http://schemas.openxmlformats.org/officeDocument/2006/relationships/image" Target="../media/image2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11" Type="http://schemas.openxmlformats.org/officeDocument/2006/relationships/image" Target="../media/image158.png"/><Relationship Id="rId24" Type="http://schemas.openxmlformats.org/officeDocument/2006/relationships/image" Target="../media/image175.png"/><Relationship Id="rId32" Type="http://schemas.openxmlformats.org/officeDocument/2006/relationships/image" Target="../media/image285.png"/><Relationship Id="rId37" Type="http://schemas.openxmlformats.org/officeDocument/2006/relationships/image" Target="../media/image289.png"/><Relationship Id="rId40" Type="http://schemas.openxmlformats.org/officeDocument/2006/relationships/image" Target="../media/image292.png"/><Relationship Id="rId45" Type="http://schemas.openxmlformats.org/officeDocument/2006/relationships/image" Target="../media/image297.png"/><Relationship Id="rId5" Type="http://schemas.openxmlformats.org/officeDocument/2006/relationships/image" Target="../media/image266.png"/><Relationship Id="rId15" Type="http://schemas.openxmlformats.org/officeDocument/2006/relationships/image" Target="../media/image84.png"/><Relationship Id="rId23" Type="http://schemas.openxmlformats.org/officeDocument/2006/relationships/image" Target="../media/image183.png"/><Relationship Id="rId28" Type="http://schemas.openxmlformats.org/officeDocument/2006/relationships/image" Target="../media/image281.png"/><Relationship Id="rId36" Type="http://schemas.openxmlformats.org/officeDocument/2006/relationships/image" Target="../media/image288.png"/><Relationship Id="rId49" Type="http://schemas.openxmlformats.org/officeDocument/2006/relationships/image" Target="../media/image301.png"/><Relationship Id="rId10" Type="http://schemas.openxmlformats.org/officeDocument/2006/relationships/image" Target="../media/image157.png"/><Relationship Id="rId19" Type="http://schemas.openxmlformats.org/officeDocument/2006/relationships/image" Target="../media/image276.png"/><Relationship Id="rId31" Type="http://schemas.openxmlformats.org/officeDocument/2006/relationships/image" Target="../media/image284.png"/><Relationship Id="rId44" Type="http://schemas.openxmlformats.org/officeDocument/2006/relationships/image" Target="../media/image296.png"/><Relationship Id="rId4" Type="http://schemas.openxmlformats.org/officeDocument/2006/relationships/image" Target="../media/image6.png"/><Relationship Id="rId9" Type="http://schemas.openxmlformats.org/officeDocument/2006/relationships/image" Target="../media/image270.png"/><Relationship Id="rId14" Type="http://schemas.openxmlformats.org/officeDocument/2006/relationships/image" Target="../media/image83.png"/><Relationship Id="rId22" Type="http://schemas.openxmlformats.org/officeDocument/2006/relationships/image" Target="../media/image164.png"/><Relationship Id="rId27" Type="http://schemas.openxmlformats.org/officeDocument/2006/relationships/image" Target="../media/image280.png"/><Relationship Id="rId30" Type="http://schemas.openxmlformats.org/officeDocument/2006/relationships/image" Target="../media/image283.png"/><Relationship Id="rId35" Type="http://schemas.openxmlformats.org/officeDocument/2006/relationships/image" Target="../media/image287.png"/><Relationship Id="rId43" Type="http://schemas.openxmlformats.org/officeDocument/2006/relationships/image" Target="../media/image295.png"/><Relationship Id="rId48" Type="http://schemas.openxmlformats.org/officeDocument/2006/relationships/image" Target="../media/image300.png"/><Relationship Id="rId8" Type="http://schemas.openxmlformats.org/officeDocument/2006/relationships/image" Target="../media/image2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84" Type="http://schemas.openxmlformats.org/officeDocument/2006/relationships/image" Target="../media/image86.png"/><Relationship Id="rId89" Type="http://schemas.openxmlformats.org/officeDocument/2006/relationships/image" Target="../media/image91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07" Type="http://schemas.openxmlformats.org/officeDocument/2006/relationships/image" Target="../media/image109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87" Type="http://schemas.openxmlformats.org/officeDocument/2006/relationships/image" Target="../media/image89.png"/><Relationship Id="rId102" Type="http://schemas.openxmlformats.org/officeDocument/2006/relationships/image" Target="../media/image104.png"/><Relationship Id="rId110" Type="http://schemas.openxmlformats.org/officeDocument/2006/relationships/image" Target="../media/image112.pn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90" Type="http://schemas.openxmlformats.org/officeDocument/2006/relationships/image" Target="../media/image92.png"/><Relationship Id="rId95" Type="http://schemas.openxmlformats.org/officeDocument/2006/relationships/image" Target="../media/image97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100" Type="http://schemas.openxmlformats.org/officeDocument/2006/relationships/image" Target="../media/image102.png"/><Relationship Id="rId105" Type="http://schemas.openxmlformats.org/officeDocument/2006/relationships/image" Target="../media/image107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87.png"/><Relationship Id="rId93" Type="http://schemas.openxmlformats.org/officeDocument/2006/relationships/image" Target="../media/image95.png"/><Relationship Id="rId98" Type="http://schemas.openxmlformats.org/officeDocument/2006/relationships/image" Target="../media/image100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103" Type="http://schemas.openxmlformats.org/officeDocument/2006/relationships/image" Target="../media/image105.png"/><Relationship Id="rId108" Type="http://schemas.openxmlformats.org/officeDocument/2006/relationships/image" Target="../media/image110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85.png"/><Relationship Id="rId88" Type="http://schemas.openxmlformats.org/officeDocument/2006/relationships/image" Target="../media/image90.png"/><Relationship Id="rId91" Type="http://schemas.openxmlformats.org/officeDocument/2006/relationships/image" Target="../media/image93.png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6" Type="http://schemas.openxmlformats.org/officeDocument/2006/relationships/image" Target="../media/image108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8.png"/><Relationship Id="rId94" Type="http://schemas.openxmlformats.org/officeDocument/2006/relationships/image" Target="../media/image96.png"/><Relationship Id="rId99" Type="http://schemas.openxmlformats.org/officeDocument/2006/relationships/image" Target="../media/image101.png"/><Relationship Id="rId101" Type="http://schemas.openxmlformats.org/officeDocument/2006/relationships/image" Target="../media/image10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109" Type="http://schemas.openxmlformats.org/officeDocument/2006/relationships/image" Target="../media/image11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97" Type="http://schemas.openxmlformats.org/officeDocument/2006/relationships/image" Target="../media/image99.png"/><Relationship Id="rId104" Type="http://schemas.openxmlformats.org/officeDocument/2006/relationships/image" Target="../media/image106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92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5.png"/><Relationship Id="rId7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6.png"/><Relationship Id="rId9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5.png"/><Relationship Id="rId21" Type="http://schemas.openxmlformats.org/officeDocument/2006/relationships/image" Target="../media/image137.png"/><Relationship Id="rId34" Type="http://schemas.openxmlformats.org/officeDocument/2006/relationships/image" Target="../media/image150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149.png"/><Relationship Id="rId2" Type="http://schemas.openxmlformats.org/officeDocument/2006/relationships/image" Target="../media/image1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32" Type="http://schemas.openxmlformats.org/officeDocument/2006/relationships/image" Target="../media/image148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31" Type="http://schemas.openxmlformats.org/officeDocument/2006/relationships/image" Target="../media/image147.png"/><Relationship Id="rId4" Type="http://schemas.openxmlformats.org/officeDocument/2006/relationships/image" Target="../media/image6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Relationship Id="rId35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0" y="1206441"/>
            <a:ext cx="7950318" cy="939918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3952875"/>
            <a:ext cx="6530338" cy="19049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699770" y="1429385"/>
            <a:ext cx="3830954" cy="868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00" b="1" spc="10" dirty="0">
                <a:solidFill>
                  <a:srgbClr val="006633"/>
                </a:solidFill>
                <a:latin typeface="Garamond"/>
                <a:cs typeface="Garamond"/>
              </a:rPr>
              <a:t>OSI MODEL</a:t>
            </a:r>
            <a:endParaRPr sz="5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7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35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36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370" y="374421"/>
            <a:ext cx="5047336" cy="66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b="1" spc="10" dirty="0">
                <a:solidFill>
                  <a:srgbClr val="FF9900"/>
                </a:solidFill>
                <a:latin typeface="Garamond"/>
                <a:cs typeface="Garamond"/>
              </a:rPr>
              <a:t>Data Link Layer </a:t>
            </a:r>
            <a:r>
              <a:rPr sz="1900" b="1" spc="10" dirty="0">
                <a:solidFill>
                  <a:srgbClr val="FF9900"/>
                </a:solidFill>
                <a:latin typeface="Garamond"/>
                <a:cs typeface="Garamond"/>
              </a:rPr>
              <a:t>(Host to Host)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0890" y="4223885"/>
            <a:ext cx="153494" cy="136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3790" y="4195127"/>
            <a:ext cx="6904103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Data link layer is responsible for moving frames from one hop (Node) to the next.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70890" y="4683625"/>
            <a:ext cx="153494" cy="13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3790" y="4654867"/>
            <a:ext cx="1042796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Concerned: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15060" y="491103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40180" y="4882324"/>
            <a:ext cx="4170464" cy="8786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Framing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(stream of bits into manageable data units)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Physical addressing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(MAC Address)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Flow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(mechanism for overwhelming the receiver)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Error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(trailer, retransmission)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Access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(defining master device in the same link)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15060" y="511042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15060" y="530981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15060" y="550920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15060" y="570859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3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917700"/>
            <a:ext cx="2667000" cy="1143000"/>
          </a:xfrm>
          <a:prstGeom prst="rect">
            <a:avLst/>
          </a:prstGeom>
        </p:spPr>
      </p:pic>
      <p:pic>
        <p:nvPicPr>
          <p:cNvPr id="36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7" y="1913028"/>
            <a:ext cx="2676344" cy="1152344"/>
          </a:xfrm>
          <a:prstGeom prst="rect">
            <a:avLst/>
          </a:prstGeom>
        </p:spPr>
      </p:pic>
      <p:pic>
        <p:nvPicPr>
          <p:cNvPr id="36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2667000" cy="1143000"/>
          </a:xfrm>
          <a:prstGeom prst="rect">
            <a:avLst/>
          </a:prstGeom>
        </p:spPr>
      </p:pic>
      <p:pic>
        <p:nvPicPr>
          <p:cNvPr id="36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7" y="1900328"/>
            <a:ext cx="2676344" cy="1152344"/>
          </a:xfrm>
          <a:prstGeom prst="rect">
            <a:avLst/>
          </a:prstGeom>
        </p:spPr>
      </p:pic>
      <p:pic>
        <p:nvPicPr>
          <p:cNvPr id="36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990600" cy="228600"/>
          </a:xfrm>
          <a:prstGeom prst="rect">
            <a:avLst/>
          </a:prstGeom>
        </p:spPr>
      </p:pic>
      <p:pic>
        <p:nvPicPr>
          <p:cNvPr id="36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357528"/>
            <a:ext cx="999944" cy="237944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2343150" y="2412365"/>
            <a:ext cx="30264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6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62200"/>
            <a:ext cx="715010" cy="236220"/>
          </a:xfrm>
          <a:prstGeom prst="rect">
            <a:avLst/>
          </a:prstGeom>
        </p:spPr>
      </p:pic>
      <p:pic>
        <p:nvPicPr>
          <p:cNvPr id="36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357528"/>
            <a:ext cx="724354" cy="245564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534160" y="2416175"/>
            <a:ext cx="19723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H2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6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2814727"/>
            <a:ext cx="2389324" cy="9344"/>
          </a:xfrm>
          <a:prstGeom prst="rect">
            <a:avLst/>
          </a:prstGeom>
        </p:spPr>
      </p:pic>
      <p:pic>
        <p:nvPicPr>
          <p:cNvPr id="37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2586128"/>
            <a:ext cx="9344" cy="237944"/>
          </a:xfrm>
          <a:prstGeom prst="rect">
            <a:avLst/>
          </a:prstGeom>
        </p:spPr>
      </p:pic>
      <p:pic>
        <p:nvPicPr>
          <p:cNvPr id="37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18" y="2586128"/>
            <a:ext cx="9344" cy="237944"/>
          </a:xfrm>
          <a:prstGeom prst="rect">
            <a:avLst/>
          </a:prstGeom>
        </p:spPr>
      </p:pic>
      <p:pic>
        <p:nvPicPr>
          <p:cNvPr id="37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128928"/>
            <a:ext cx="1704794" cy="9344"/>
          </a:xfrm>
          <a:prstGeom prst="rect">
            <a:avLst/>
          </a:prstGeom>
        </p:spPr>
      </p:pic>
      <p:pic>
        <p:nvPicPr>
          <p:cNvPr id="373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128928"/>
            <a:ext cx="9344" cy="237944"/>
          </a:xfrm>
          <a:prstGeom prst="rect">
            <a:avLst/>
          </a:prstGeom>
        </p:spPr>
      </p:pic>
      <p:pic>
        <p:nvPicPr>
          <p:cNvPr id="374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77" y="2128928"/>
            <a:ext cx="9344" cy="237944"/>
          </a:xfrm>
          <a:prstGeom prst="rect">
            <a:avLst/>
          </a:prstGeom>
        </p:spPr>
      </p:pic>
      <p:pic>
        <p:nvPicPr>
          <p:cNvPr id="375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713740" cy="236220"/>
          </a:xfrm>
          <a:prstGeom prst="rect">
            <a:avLst/>
          </a:prstGeom>
        </p:spPr>
      </p:pic>
      <p:pic>
        <p:nvPicPr>
          <p:cNvPr id="376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2357528"/>
            <a:ext cx="723084" cy="24556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3255009" y="2416175"/>
            <a:ext cx="18326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918970" y="1463548"/>
            <a:ext cx="1348893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network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7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1917700"/>
            <a:ext cx="2667000" cy="1143000"/>
          </a:xfrm>
          <a:prstGeom prst="rect">
            <a:avLst/>
          </a:prstGeom>
        </p:spPr>
      </p:pic>
      <p:pic>
        <p:nvPicPr>
          <p:cNvPr id="37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28" y="1913028"/>
            <a:ext cx="2676344" cy="1152344"/>
          </a:xfrm>
          <a:prstGeom prst="rect">
            <a:avLst/>
          </a:prstGeom>
        </p:spPr>
      </p:pic>
      <p:pic>
        <p:nvPicPr>
          <p:cNvPr id="37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05000"/>
            <a:ext cx="2667000" cy="1143000"/>
          </a:xfrm>
          <a:prstGeom prst="rect">
            <a:avLst/>
          </a:prstGeom>
        </p:spPr>
      </p:pic>
      <p:pic>
        <p:nvPicPr>
          <p:cNvPr id="38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28" y="1900328"/>
            <a:ext cx="2676344" cy="1152344"/>
          </a:xfrm>
          <a:prstGeom prst="rect">
            <a:avLst/>
          </a:prstGeom>
        </p:spPr>
      </p:pic>
      <p:pic>
        <p:nvPicPr>
          <p:cNvPr id="38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990600" cy="228600"/>
          </a:xfrm>
          <a:prstGeom prst="rect">
            <a:avLst/>
          </a:prstGeom>
        </p:spPr>
      </p:pic>
      <p:pic>
        <p:nvPicPr>
          <p:cNvPr id="38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28" y="2357528"/>
            <a:ext cx="999944" cy="23794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6076950" y="2412365"/>
            <a:ext cx="3026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8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20" y="2357120"/>
            <a:ext cx="723900" cy="246380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5267960" y="2416175"/>
            <a:ext cx="19723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H2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8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37" y="2128928"/>
            <a:ext cx="2408782" cy="695144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6988810" y="2416175"/>
            <a:ext cx="18326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652770" y="1463548"/>
            <a:ext cx="117210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network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918970" y="3414268"/>
            <a:ext cx="118856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physical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727700" y="3414268"/>
            <a:ext cx="136519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physical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90170" y="2347468"/>
            <a:ext cx="1009802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 link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710169" y="2347468"/>
            <a:ext cx="1009801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 link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85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0" y="2816859"/>
            <a:ext cx="228600" cy="535940"/>
          </a:xfrm>
          <a:prstGeom prst="rect">
            <a:avLst/>
          </a:prstGeom>
        </p:spPr>
      </p:pic>
      <p:pic>
        <p:nvPicPr>
          <p:cNvPr id="386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7" y="2812187"/>
            <a:ext cx="237944" cy="545284"/>
          </a:xfrm>
          <a:prstGeom prst="rect">
            <a:avLst/>
          </a:prstGeom>
        </p:spPr>
      </p:pic>
      <p:pic>
        <p:nvPicPr>
          <p:cNvPr id="387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2790190"/>
            <a:ext cx="228600" cy="612139"/>
          </a:xfrm>
          <a:prstGeom prst="rect">
            <a:avLst/>
          </a:prstGeom>
        </p:spPr>
      </p:pic>
      <p:pic>
        <p:nvPicPr>
          <p:cNvPr id="388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78" y="2785518"/>
            <a:ext cx="237944" cy="621484"/>
          </a:xfrm>
          <a:prstGeom prst="rect">
            <a:avLst/>
          </a:prstGeom>
        </p:spPr>
      </p:pic>
      <p:pic>
        <p:nvPicPr>
          <p:cNvPr id="389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20" y="1628140"/>
            <a:ext cx="224790" cy="497840"/>
          </a:xfrm>
          <a:prstGeom prst="rect">
            <a:avLst/>
          </a:prstGeom>
        </p:spPr>
      </p:pic>
      <p:pic>
        <p:nvPicPr>
          <p:cNvPr id="39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48" y="1623468"/>
            <a:ext cx="234134" cy="507184"/>
          </a:xfrm>
          <a:prstGeom prst="rect">
            <a:avLst/>
          </a:prstGeom>
        </p:spPr>
      </p:pic>
      <p:pic>
        <p:nvPicPr>
          <p:cNvPr id="391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90" y="1672590"/>
            <a:ext cx="228600" cy="459740"/>
          </a:xfrm>
          <a:prstGeom prst="rect">
            <a:avLst/>
          </a:prstGeom>
        </p:spPr>
      </p:pic>
      <p:pic>
        <p:nvPicPr>
          <p:cNvPr id="392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17" y="1667918"/>
            <a:ext cx="237944" cy="469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8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39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39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370" y="374421"/>
            <a:ext cx="5631982" cy="66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b="1" spc="10" dirty="0">
                <a:solidFill>
                  <a:srgbClr val="FF0000"/>
                </a:solidFill>
                <a:latin typeface="Garamond"/>
                <a:cs typeface="Garamond"/>
              </a:rPr>
              <a:t>Network Layer </a:t>
            </a:r>
            <a:r>
              <a:rPr sz="1900" b="1" spc="10" dirty="0">
                <a:solidFill>
                  <a:srgbClr val="FF0000"/>
                </a:solidFill>
                <a:latin typeface="Garamond"/>
                <a:cs typeface="Garamond"/>
              </a:rPr>
              <a:t>(Source to Destination)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0890" y="4580755"/>
            <a:ext cx="153494" cy="13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3790" y="4551997"/>
            <a:ext cx="7280912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The network layer is responsible for the delivery of individual packets from the source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3790" y="4734877"/>
            <a:ext cx="2399346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host to the destination host.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70890" y="5223375"/>
            <a:ext cx="153494" cy="136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13790" y="5194617"/>
            <a:ext cx="1042796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Concerned: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15060" y="545078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40180" y="5422074"/>
            <a:ext cx="4655553" cy="3836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Logical addressing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(IP Address)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Routing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(Source to destination transmission between networks)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15060" y="565017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39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917700"/>
            <a:ext cx="2667000" cy="1143000"/>
          </a:xfrm>
          <a:prstGeom prst="rect">
            <a:avLst/>
          </a:prstGeom>
        </p:spPr>
      </p:pic>
      <p:pic>
        <p:nvPicPr>
          <p:cNvPr id="39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7" y="1913028"/>
            <a:ext cx="2676344" cy="1152344"/>
          </a:xfrm>
          <a:prstGeom prst="rect">
            <a:avLst/>
          </a:prstGeom>
        </p:spPr>
      </p:pic>
      <p:pic>
        <p:nvPicPr>
          <p:cNvPr id="39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2667000" cy="1143000"/>
          </a:xfrm>
          <a:prstGeom prst="rect">
            <a:avLst/>
          </a:prstGeom>
        </p:spPr>
      </p:pic>
      <p:pic>
        <p:nvPicPr>
          <p:cNvPr id="39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7" y="1900328"/>
            <a:ext cx="2676344" cy="1152344"/>
          </a:xfrm>
          <a:prstGeom prst="rect">
            <a:avLst/>
          </a:prstGeom>
        </p:spPr>
      </p:pic>
      <p:pic>
        <p:nvPicPr>
          <p:cNvPr id="40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990600" cy="228600"/>
          </a:xfrm>
          <a:prstGeom prst="rect">
            <a:avLst/>
          </a:prstGeom>
        </p:spPr>
      </p:pic>
      <p:pic>
        <p:nvPicPr>
          <p:cNvPr id="40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357528"/>
            <a:ext cx="999944" cy="23794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2343150" y="2412365"/>
            <a:ext cx="30264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0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62200"/>
            <a:ext cx="715010" cy="236220"/>
          </a:xfrm>
          <a:prstGeom prst="rect">
            <a:avLst/>
          </a:prstGeom>
        </p:spPr>
      </p:pic>
      <p:pic>
        <p:nvPicPr>
          <p:cNvPr id="40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357528"/>
            <a:ext cx="724354" cy="24556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534160" y="2416175"/>
            <a:ext cx="19723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H3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0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814727"/>
            <a:ext cx="1695904" cy="9344"/>
          </a:xfrm>
          <a:prstGeom prst="rect">
            <a:avLst/>
          </a:prstGeom>
        </p:spPr>
      </p:pic>
      <p:pic>
        <p:nvPicPr>
          <p:cNvPr id="40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586128"/>
            <a:ext cx="9344" cy="237944"/>
          </a:xfrm>
          <a:prstGeom prst="rect">
            <a:avLst/>
          </a:prstGeom>
        </p:spPr>
      </p:pic>
      <p:pic>
        <p:nvPicPr>
          <p:cNvPr id="40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87" y="2586128"/>
            <a:ext cx="9344" cy="237944"/>
          </a:xfrm>
          <a:prstGeom prst="rect">
            <a:avLst/>
          </a:prstGeom>
        </p:spPr>
      </p:pic>
      <p:pic>
        <p:nvPicPr>
          <p:cNvPr id="40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128928"/>
            <a:ext cx="999944" cy="9344"/>
          </a:xfrm>
          <a:prstGeom prst="rect">
            <a:avLst/>
          </a:prstGeom>
        </p:spPr>
      </p:pic>
      <p:pic>
        <p:nvPicPr>
          <p:cNvPr id="408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128928"/>
            <a:ext cx="9344" cy="237944"/>
          </a:xfrm>
          <a:prstGeom prst="rect">
            <a:avLst/>
          </a:prstGeom>
        </p:spPr>
      </p:pic>
      <p:pic>
        <p:nvPicPr>
          <p:cNvPr id="40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2128928"/>
            <a:ext cx="9345" cy="237944"/>
          </a:xfrm>
          <a:prstGeom prst="rect">
            <a:avLst/>
          </a:prstGeom>
        </p:spPr>
      </p:pic>
      <p:pic>
        <p:nvPicPr>
          <p:cNvPr id="410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713740" cy="23622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3135630" y="2416175"/>
            <a:ext cx="422147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Packet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918970" y="1463548"/>
            <a:ext cx="1417015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transport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918970" y="3414268"/>
            <a:ext cx="1206398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data link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1887220"/>
            <a:ext cx="2667000" cy="1143000"/>
          </a:xfrm>
          <a:prstGeom prst="rect">
            <a:avLst/>
          </a:prstGeom>
        </p:spPr>
      </p:pic>
      <p:pic>
        <p:nvPicPr>
          <p:cNvPr id="412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1882548"/>
            <a:ext cx="2676344" cy="1152344"/>
          </a:xfrm>
          <a:prstGeom prst="rect">
            <a:avLst/>
          </a:prstGeom>
        </p:spPr>
      </p:pic>
      <p:pic>
        <p:nvPicPr>
          <p:cNvPr id="41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74520"/>
            <a:ext cx="2667000" cy="1143000"/>
          </a:xfrm>
          <a:prstGeom prst="rect">
            <a:avLst/>
          </a:prstGeom>
        </p:spPr>
      </p:pic>
      <p:pic>
        <p:nvPicPr>
          <p:cNvPr id="41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28" y="1869848"/>
            <a:ext cx="2676344" cy="1152344"/>
          </a:xfrm>
          <a:prstGeom prst="rect">
            <a:avLst/>
          </a:prstGeom>
        </p:spPr>
      </p:pic>
      <p:pic>
        <p:nvPicPr>
          <p:cNvPr id="415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1720"/>
            <a:ext cx="990600" cy="228600"/>
          </a:xfrm>
          <a:prstGeom prst="rect">
            <a:avLst/>
          </a:prstGeom>
        </p:spPr>
      </p:pic>
      <p:pic>
        <p:nvPicPr>
          <p:cNvPr id="416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327048"/>
            <a:ext cx="999944" cy="237944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6534150" y="2381885"/>
            <a:ext cx="3026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17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0" y="2326640"/>
            <a:ext cx="723900" cy="246380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5725160" y="2385695"/>
            <a:ext cx="19723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H3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18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28" y="2784248"/>
            <a:ext cx="1694634" cy="9344"/>
          </a:xfrm>
          <a:prstGeom prst="rect">
            <a:avLst/>
          </a:prstGeom>
        </p:spPr>
      </p:pic>
      <p:pic>
        <p:nvPicPr>
          <p:cNvPr id="41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28" y="2555648"/>
            <a:ext cx="9344" cy="237944"/>
          </a:xfrm>
          <a:prstGeom prst="rect">
            <a:avLst/>
          </a:prstGeom>
        </p:spPr>
      </p:pic>
      <p:pic>
        <p:nvPicPr>
          <p:cNvPr id="42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17" y="2555648"/>
            <a:ext cx="9345" cy="237944"/>
          </a:xfrm>
          <a:prstGeom prst="rect">
            <a:avLst/>
          </a:prstGeom>
        </p:spPr>
      </p:pic>
      <p:pic>
        <p:nvPicPr>
          <p:cNvPr id="421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098448"/>
            <a:ext cx="999944" cy="9344"/>
          </a:xfrm>
          <a:prstGeom prst="rect">
            <a:avLst/>
          </a:prstGeom>
        </p:spPr>
      </p:pic>
      <p:pic>
        <p:nvPicPr>
          <p:cNvPr id="422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098448"/>
            <a:ext cx="9344" cy="237944"/>
          </a:xfrm>
          <a:prstGeom prst="rect">
            <a:avLst/>
          </a:prstGeom>
        </p:spPr>
      </p:pic>
      <p:pic>
        <p:nvPicPr>
          <p:cNvPr id="42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27" y="2098448"/>
            <a:ext cx="9345" cy="237944"/>
          </a:xfrm>
          <a:prstGeom prst="rect">
            <a:avLst/>
          </a:prstGeom>
        </p:spPr>
      </p:pic>
      <p:pic>
        <p:nvPicPr>
          <p:cNvPr id="424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331720"/>
            <a:ext cx="713740" cy="236220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7326630" y="2385695"/>
            <a:ext cx="422147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Packet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6109970" y="1433068"/>
            <a:ext cx="124068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transport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805170" y="3414268"/>
            <a:ext cx="1382724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data link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66370" y="2347468"/>
            <a:ext cx="975512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Network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091169" y="2347468"/>
            <a:ext cx="975816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Network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2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0" y="2816859"/>
            <a:ext cx="228600" cy="535940"/>
          </a:xfrm>
          <a:prstGeom prst="rect">
            <a:avLst/>
          </a:prstGeom>
        </p:spPr>
      </p:pic>
      <p:pic>
        <p:nvPicPr>
          <p:cNvPr id="426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7" y="2812187"/>
            <a:ext cx="237944" cy="545284"/>
          </a:xfrm>
          <a:prstGeom prst="rect">
            <a:avLst/>
          </a:prstGeom>
        </p:spPr>
      </p:pic>
      <p:pic>
        <p:nvPicPr>
          <p:cNvPr id="427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2790190"/>
            <a:ext cx="228600" cy="612139"/>
          </a:xfrm>
          <a:prstGeom prst="rect">
            <a:avLst/>
          </a:prstGeom>
        </p:spPr>
      </p:pic>
      <p:pic>
        <p:nvPicPr>
          <p:cNvPr id="428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78" y="2785518"/>
            <a:ext cx="237944" cy="621484"/>
          </a:xfrm>
          <a:prstGeom prst="rect">
            <a:avLst/>
          </a:prstGeom>
        </p:spPr>
      </p:pic>
      <p:pic>
        <p:nvPicPr>
          <p:cNvPr id="429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90" y="1598930"/>
            <a:ext cx="226060" cy="496570"/>
          </a:xfrm>
          <a:prstGeom prst="rect">
            <a:avLst/>
          </a:prstGeom>
        </p:spPr>
      </p:pic>
      <p:pic>
        <p:nvPicPr>
          <p:cNvPr id="430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17" y="1594257"/>
            <a:ext cx="235405" cy="505914"/>
          </a:xfrm>
          <a:prstGeom prst="rect">
            <a:avLst/>
          </a:prstGeom>
        </p:spPr>
      </p:pic>
      <p:pic>
        <p:nvPicPr>
          <p:cNvPr id="431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0" y="1672590"/>
            <a:ext cx="228600" cy="459740"/>
          </a:xfrm>
          <a:prstGeom prst="rect">
            <a:avLst/>
          </a:prstGeom>
        </p:spPr>
      </p:pic>
      <p:pic>
        <p:nvPicPr>
          <p:cNvPr id="432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47" y="1667918"/>
            <a:ext cx="237944" cy="469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9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4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4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370" y="374421"/>
            <a:ext cx="5548705" cy="66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b="1" spc="10" dirty="0">
                <a:solidFill>
                  <a:srgbClr val="0099FF"/>
                </a:solidFill>
                <a:latin typeface="Garamond"/>
                <a:cs typeface="Garamond"/>
              </a:rPr>
              <a:t>Transport Layer </a:t>
            </a:r>
            <a:r>
              <a:rPr sz="1900" b="1" spc="10" dirty="0">
                <a:solidFill>
                  <a:srgbClr val="0099FF"/>
                </a:solidFill>
                <a:latin typeface="Garamond"/>
                <a:cs typeface="Garamond"/>
              </a:rPr>
              <a:t>(Process to Process)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18770" y="4314055"/>
            <a:ext cx="153494" cy="13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1670" y="4285297"/>
            <a:ext cx="7152516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The transport layer is responsible for the delivery of a message from one process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1670" y="4468177"/>
            <a:ext cx="702945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another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8770" y="4956675"/>
            <a:ext cx="153494" cy="136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61670" y="4927917"/>
            <a:ext cx="1042797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Concerned: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62940" y="518408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88060" y="5155374"/>
            <a:ext cx="4372279" cy="8786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Service-point addressing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(Port address)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Segmentation and reassembly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(Sequence number)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Connection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(Connectionless or connection oriented)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Flow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(end to end)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Error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(Process to Process)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62940" y="538347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62940" y="558286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62940" y="578225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62940" y="598164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43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451100"/>
            <a:ext cx="2743200" cy="1143000"/>
          </a:xfrm>
          <a:prstGeom prst="rect">
            <a:avLst/>
          </a:prstGeom>
        </p:spPr>
      </p:pic>
      <p:pic>
        <p:nvPicPr>
          <p:cNvPr id="43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7" y="2446428"/>
            <a:ext cx="2752544" cy="1152344"/>
          </a:xfrm>
          <a:prstGeom prst="rect">
            <a:avLst/>
          </a:prstGeom>
        </p:spPr>
      </p:pic>
      <p:pic>
        <p:nvPicPr>
          <p:cNvPr id="43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0"/>
            <a:ext cx="2743200" cy="1143000"/>
          </a:xfrm>
          <a:prstGeom prst="rect">
            <a:avLst/>
          </a:prstGeom>
        </p:spPr>
      </p:pic>
      <p:pic>
        <p:nvPicPr>
          <p:cNvPr id="43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7" y="2433728"/>
            <a:ext cx="2752544" cy="1152344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3158490" y="3433445"/>
            <a:ext cx="672718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  Segments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4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0" y="2895600"/>
            <a:ext cx="457200" cy="228600"/>
          </a:xfrm>
          <a:prstGeom prst="rect">
            <a:avLst/>
          </a:prstGeom>
        </p:spPr>
      </p:pic>
      <p:pic>
        <p:nvPicPr>
          <p:cNvPr id="44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37" y="2890927"/>
            <a:ext cx="466544" cy="23794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1685290" y="2945765"/>
            <a:ext cx="30264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4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95600"/>
            <a:ext cx="330200" cy="236220"/>
          </a:xfrm>
          <a:prstGeom prst="rect">
            <a:avLst/>
          </a:prstGeom>
        </p:spPr>
      </p:pic>
      <p:pic>
        <p:nvPicPr>
          <p:cNvPr id="44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890927"/>
            <a:ext cx="339544" cy="245564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1341120" y="294957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690370" y="1433068"/>
            <a:ext cx="1332128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session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918970" y="3947668"/>
            <a:ext cx="117073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network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90170" y="2880868"/>
            <a:ext cx="1069238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Transport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4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95600"/>
            <a:ext cx="457200" cy="228600"/>
          </a:xfrm>
          <a:prstGeom prst="rect">
            <a:avLst/>
          </a:prstGeom>
        </p:spPr>
      </p:pic>
      <p:pic>
        <p:nvPicPr>
          <p:cNvPr id="44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27" y="2890927"/>
            <a:ext cx="466545" cy="23794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2533650" y="2945765"/>
            <a:ext cx="30264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4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90" y="2895600"/>
            <a:ext cx="331470" cy="236220"/>
          </a:xfrm>
          <a:prstGeom prst="rect">
            <a:avLst/>
          </a:prstGeom>
        </p:spPr>
      </p:pic>
      <p:pic>
        <p:nvPicPr>
          <p:cNvPr id="447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17" y="2890927"/>
            <a:ext cx="340815" cy="245564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2189480" y="294957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48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0" y="2895600"/>
            <a:ext cx="457200" cy="228600"/>
          </a:xfrm>
          <a:prstGeom prst="rect">
            <a:avLst/>
          </a:prstGeom>
        </p:spPr>
      </p:pic>
      <p:pic>
        <p:nvPicPr>
          <p:cNvPr id="449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68" y="2890927"/>
            <a:ext cx="466544" cy="237944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3399790" y="2945765"/>
            <a:ext cx="30264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5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95600"/>
            <a:ext cx="330200" cy="236220"/>
          </a:xfrm>
          <a:prstGeom prst="rect">
            <a:avLst/>
          </a:prstGeom>
        </p:spPr>
      </p:pic>
      <p:pic>
        <p:nvPicPr>
          <p:cNvPr id="45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2890927"/>
            <a:ext cx="339544" cy="245564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3055620" y="294957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52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3271927"/>
            <a:ext cx="761184" cy="9344"/>
          </a:xfrm>
          <a:prstGeom prst="rect">
            <a:avLst/>
          </a:prstGeom>
        </p:spPr>
      </p:pic>
      <p:pic>
        <p:nvPicPr>
          <p:cNvPr id="45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3119527"/>
            <a:ext cx="9344" cy="161744"/>
          </a:xfrm>
          <a:prstGeom prst="rect">
            <a:avLst/>
          </a:prstGeom>
        </p:spPr>
      </p:pic>
      <p:pic>
        <p:nvPicPr>
          <p:cNvPr id="45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77" y="3119527"/>
            <a:ext cx="9344" cy="161744"/>
          </a:xfrm>
          <a:prstGeom prst="rect">
            <a:avLst/>
          </a:prstGeom>
        </p:spPr>
      </p:pic>
      <p:pic>
        <p:nvPicPr>
          <p:cNvPr id="455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27" y="3271927"/>
            <a:ext cx="762455" cy="9344"/>
          </a:xfrm>
          <a:prstGeom prst="rect">
            <a:avLst/>
          </a:prstGeom>
        </p:spPr>
      </p:pic>
      <p:pic>
        <p:nvPicPr>
          <p:cNvPr id="456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27" y="3119527"/>
            <a:ext cx="9345" cy="161744"/>
          </a:xfrm>
          <a:prstGeom prst="rect">
            <a:avLst/>
          </a:prstGeom>
        </p:spPr>
      </p:pic>
      <p:pic>
        <p:nvPicPr>
          <p:cNvPr id="457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7" y="3119527"/>
            <a:ext cx="9344" cy="161744"/>
          </a:xfrm>
          <a:prstGeom prst="rect">
            <a:avLst/>
          </a:prstGeom>
        </p:spPr>
      </p:pic>
      <p:pic>
        <p:nvPicPr>
          <p:cNvPr id="45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3271927"/>
            <a:ext cx="761184" cy="9344"/>
          </a:xfrm>
          <a:prstGeom prst="rect">
            <a:avLst/>
          </a:prstGeom>
        </p:spPr>
      </p:pic>
      <p:pic>
        <p:nvPicPr>
          <p:cNvPr id="459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3119527"/>
            <a:ext cx="9345" cy="161744"/>
          </a:xfrm>
          <a:prstGeom prst="rect">
            <a:avLst/>
          </a:prstGeom>
        </p:spPr>
      </p:pic>
      <p:pic>
        <p:nvPicPr>
          <p:cNvPr id="46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8" y="3119527"/>
            <a:ext cx="9344" cy="161744"/>
          </a:xfrm>
          <a:prstGeom prst="rect">
            <a:avLst/>
          </a:prstGeom>
        </p:spPr>
      </p:pic>
      <p:pic>
        <p:nvPicPr>
          <p:cNvPr id="4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480310"/>
            <a:ext cx="2743200" cy="1143000"/>
          </a:xfrm>
          <a:prstGeom prst="rect">
            <a:avLst/>
          </a:prstGeom>
        </p:spPr>
      </p:pic>
      <p:pic>
        <p:nvPicPr>
          <p:cNvPr id="46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8" y="2475637"/>
            <a:ext cx="2752544" cy="1152345"/>
          </a:xfrm>
          <a:prstGeom prst="rect">
            <a:avLst/>
          </a:prstGeom>
        </p:spPr>
      </p:pic>
      <p:pic>
        <p:nvPicPr>
          <p:cNvPr id="46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67610"/>
            <a:ext cx="2743200" cy="1143000"/>
          </a:xfrm>
          <a:prstGeom prst="rect">
            <a:avLst/>
          </a:prstGeom>
        </p:spPr>
      </p:pic>
      <p:pic>
        <p:nvPicPr>
          <p:cNvPr id="46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28" y="2462937"/>
            <a:ext cx="2752544" cy="1152345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6649719" y="3463925"/>
            <a:ext cx="604139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65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0" y="2924809"/>
            <a:ext cx="457200" cy="228600"/>
          </a:xfrm>
          <a:prstGeom prst="rect">
            <a:avLst/>
          </a:prstGeom>
        </p:spPr>
      </p:pic>
      <p:pic>
        <p:nvPicPr>
          <p:cNvPr id="466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8" y="2920137"/>
            <a:ext cx="466544" cy="237944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5647690" y="2976245"/>
            <a:ext cx="3026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67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20" y="2921000"/>
            <a:ext cx="339090" cy="245109"/>
          </a:xfrm>
          <a:prstGeom prst="rect">
            <a:avLst/>
          </a:prstGeom>
        </p:spPr>
      </p:pic>
      <p:sp>
        <p:nvSpPr>
          <p:cNvPr id="27" name="text 1"/>
          <p:cNvSpPr txBox="1"/>
          <p:nvPr/>
        </p:nvSpPr>
        <p:spPr>
          <a:xfrm>
            <a:off x="5303520" y="298005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652770" y="1433068"/>
            <a:ext cx="133212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session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5881370" y="3978148"/>
            <a:ext cx="1348891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network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938769" y="2880868"/>
            <a:ext cx="1069236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Transport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68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24809"/>
            <a:ext cx="457200" cy="228600"/>
          </a:xfrm>
          <a:prstGeom prst="rect">
            <a:avLst/>
          </a:prstGeom>
        </p:spPr>
      </p:pic>
      <p:pic>
        <p:nvPicPr>
          <p:cNvPr id="46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28" y="2920137"/>
            <a:ext cx="466544" cy="237944"/>
          </a:xfrm>
          <a:prstGeom prst="rect">
            <a:avLst/>
          </a:prstGeom>
        </p:spPr>
      </p:pic>
      <p:sp>
        <p:nvSpPr>
          <p:cNvPr id="31" name="text 1"/>
          <p:cNvSpPr txBox="1"/>
          <p:nvPr/>
        </p:nvSpPr>
        <p:spPr>
          <a:xfrm>
            <a:off x="6496050" y="2976245"/>
            <a:ext cx="3026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70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80" y="2921000"/>
            <a:ext cx="339090" cy="245109"/>
          </a:xfrm>
          <a:prstGeom prst="rect">
            <a:avLst/>
          </a:prstGeom>
        </p:spPr>
      </p:pic>
      <p:sp>
        <p:nvSpPr>
          <p:cNvPr id="499" name="text 1"/>
          <p:cNvSpPr txBox="1"/>
          <p:nvPr/>
        </p:nvSpPr>
        <p:spPr>
          <a:xfrm>
            <a:off x="6151880" y="298005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71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10" y="2924809"/>
            <a:ext cx="457200" cy="228600"/>
          </a:xfrm>
          <a:prstGeom prst="rect">
            <a:avLst/>
          </a:prstGeom>
        </p:spPr>
      </p:pic>
      <p:pic>
        <p:nvPicPr>
          <p:cNvPr id="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37" y="2920137"/>
            <a:ext cx="466545" cy="237944"/>
          </a:xfrm>
          <a:prstGeom prst="rect">
            <a:avLst/>
          </a:prstGeom>
        </p:spPr>
      </p:pic>
      <p:sp>
        <p:nvSpPr>
          <p:cNvPr id="500" name="text 1"/>
          <p:cNvSpPr txBox="1"/>
          <p:nvPr/>
        </p:nvSpPr>
        <p:spPr>
          <a:xfrm>
            <a:off x="7362190" y="2976245"/>
            <a:ext cx="3026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73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19" y="2921000"/>
            <a:ext cx="339090" cy="245109"/>
          </a:xfrm>
          <a:prstGeom prst="rect">
            <a:avLst/>
          </a:prstGeom>
        </p:spPr>
      </p:pic>
      <p:sp>
        <p:nvSpPr>
          <p:cNvPr id="501" name="text 1"/>
          <p:cNvSpPr txBox="1"/>
          <p:nvPr/>
        </p:nvSpPr>
        <p:spPr>
          <a:xfrm>
            <a:off x="7018019" y="298005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74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37" y="3302407"/>
            <a:ext cx="761184" cy="9344"/>
          </a:xfrm>
          <a:prstGeom prst="rect">
            <a:avLst/>
          </a:prstGeom>
        </p:spPr>
      </p:pic>
      <p:pic>
        <p:nvPicPr>
          <p:cNvPr id="475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37" y="3148737"/>
            <a:ext cx="9344" cy="161744"/>
          </a:xfrm>
          <a:prstGeom prst="rect">
            <a:avLst/>
          </a:prstGeom>
        </p:spPr>
      </p:pic>
      <p:pic>
        <p:nvPicPr>
          <p:cNvPr id="476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78" y="3148737"/>
            <a:ext cx="9344" cy="161744"/>
          </a:xfrm>
          <a:prstGeom prst="rect">
            <a:avLst/>
          </a:prstGeom>
        </p:spPr>
      </p:pic>
      <p:pic>
        <p:nvPicPr>
          <p:cNvPr id="477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8" y="3302407"/>
            <a:ext cx="762454" cy="9344"/>
          </a:xfrm>
          <a:prstGeom prst="rect">
            <a:avLst/>
          </a:prstGeom>
        </p:spPr>
      </p:pic>
      <p:pic>
        <p:nvPicPr>
          <p:cNvPr id="478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8" y="3148737"/>
            <a:ext cx="9344" cy="161744"/>
          </a:xfrm>
          <a:prstGeom prst="rect">
            <a:avLst/>
          </a:prstGeom>
        </p:spPr>
      </p:pic>
      <p:pic>
        <p:nvPicPr>
          <p:cNvPr id="47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37" y="3148737"/>
            <a:ext cx="9345" cy="161744"/>
          </a:xfrm>
          <a:prstGeom prst="rect">
            <a:avLst/>
          </a:prstGeom>
        </p:spPr>
      </p:pic>
      <p:pic>
        <p:nvPicPr>
          <p:cNvPr id="48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27" y="3302407"/>
            <a:ext cx="762455" cy="9344"/>
          </a:xfrm>
          <a:prstGeom prst="rect">
            <a:avLst/>
          </a:prstGeom>
        </p:spPr>
      </p:pic>
      <p:pic>
        <p:nvPicPr>
          <p:cNvPr id="481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27" y="3148737"/>
            <a:ext cx="9345" cy="161744"/>
          </a:xfrm>
          <a:prstGeom prst="rect">
            <a:avLst/>
          </a:prstGeom>
        </p:spPr>
      </p:pic>
      <p:pic>
        <p:nvPicPr>
          <p:cNvPr id="482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7" y="3148737"/>
            <a:ext cx="9345" cy="161744"/>
          </a:xfrm>
          <a:prstGeom prst="rect">
            <a:avLst/>
          </a:prstGeom>
        </p:spPr>
      </p:pic>
      <p:pic>
        <p:nvPicPr>
          <p:cNvPr id="483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1751330"/>
            <a:ext cx="847090" cy="1144270"/>
          </a:xfrm>
          <a:prstGeom prst="rect">
            <a:avLst/>
          </a:prstGeom>
        </p:spPr>
      </p:pic>
      <p:pic>
        <p:nvPicPr>
          <p:cNvPr id="484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07" y="1750060"/>
            <a:ext cx="1209902" cy="1146810"/>
          </a:xfrm>
          <a:prstGeom prst="rect">
            <a:avLst/>
          </a:prstGeom>
        </p:spPr>
      </p:pic>
      <p:pic>
        <p:nvPicPr>
          <p:cNvPr id="485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1751330"/>
            <a:ext cx="162560" cy="1144270"/>
          </a:xfrm>
          <a:prstGeom prst="rect">
            <a:avLst/>
          </a:prstGeom>
        </p:spPr>
      </p:pic>
      <p:pic>
        <p:nvPicPr>
          <p:cNvPr id="486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18" y="1750060"/>
            <a:ext cx="1917292" cy="1146810"/>
          </a:xfrm>
          <a:prstGeom prst="rect">
            <a:avLst/>
          </a:prstGeom>
        </p:spPr>
      </p:pic>
      <p:pic>
        <p:nvPicPr>
          <p:cNvPr id="487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3274059"/>
            <a:ext cx="228600" cy="612140"/>
          </a:xfrm>
          <a:prstGeom prst="rect">
            <a:avLst/>
          </a:prstGeom>
        </p:spPr>
      </p:pic>
      <p:pic>
        <p:nvPicPr>
          <p:cNvPr id="488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47" y="3269387"/>
            <a:ext cx="237944" cy="621484"/>
          </a:xfrm>
          <a:prstGeom prst="rect">
            <a:avLst/>
          </a:prstGeom>
        </p:spPr>
      </p:pic>
      <p:pic>
        <p:nvPicPr>
          <p:cNvPr id="489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76600"/>
            <a:ext cx="228600" cy="609600"/>
          </a:xfrm>
          <a:prstGeom prst="rect">
            <a:avLst/>
          </a:prstGeom>
        </p:spPr>
      </p:pic>
      <p:pic>
        <p:nvPicPr>
          <p:cNvPr id="490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27" y="3271927"/>
            <a:ext cx="237945" cy="618944"/>
          </a:xfrm>
          <a:prstGeom prst="rect">
            <a:avLst/>
          </a:prstGeom>
        </p:spPr>
      </p:pic>
      <p:pic>
        <p:nvPicPr>
          <p:cNvPr id="491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89300"/>
            <a:ext cx="228600" cy="609600"/>
          </a:xfrm>
          <a:prstGeom prst="rect">
            <a:avLst/>
          </a:prstGeom>
        </p:spPr>
      </p:pic>
      <p:pic>
        <p:nvPicPr>
          <p:cNvPr id="492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27" y="3284627"/>
            <a:ext cx="237944" cy="618944"/>
          </a:xfrm>
          <a:prstGeom prst="rect">
            <a:avLst/>
          </a:prstGeom>
        </p:spPr>
      </p:pic>
      <p:pic>
        <p:nvPicPr>
          <p:cNvPr id="493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314700"/>
            <a:ext cx="228600" cy="609600"/>
          </a:xfrm>
          <a:prstGeom prst="rect">
            <a:avLst/>
          </a:prstGeom>
        </p:spPr>
      </p:pic>
      <p:pic>
        <p:nvPicPr>
          <p:cNvPr id="494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28" y="3310027"/>
            <a:ext cx="237944" cy="618944"/>
          </a:xfrm>
          <a:prstGeom prst="rect">
            <a:avLst/>
          </a:prstGeom>
        </p:spPr>
      </p:pic>
      <p:pic>
        <p:nvPicPr>
          <p:cNvPr id="495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30" y="3314700"/>
            <a:ext cx="229870" cy="609600"/>
          </a:xfrm>
          <a:prstGeom prst="rect">
            <a:avLst/>
          </a:prstGeom>
        </p:spPr>
      </p:pic>
      <p:pic>
        <p:nvPicPr>
          <p:cNvPr id="496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7" y="3310027"/>
            <a:ext cx="239215" cy="618944"/>
          </a:xfrm>
          <a:prstGeom prst="rect">
            <a:avLst/>
          </a:prstGeom>
        </p:spPr>
      </p:pic>
      <p:pic>
        <p:nvPicPr>
          <p:cNvPr id="497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0" y="3314700"/>
            <a:ext cx="229869" cy="609600"/>
          </a:xfrm>
          <a:prstGeom prst="rect">
            <a:avLst/>
          </a:prstGeom>
        </p:spPr>
      </p:pic>
      <p:pic>
        <p:nvPicPr>
          <p:cNvPr id="498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57" y="3310027"/>
            <a:ext cx="239215" cy="618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453120" y="6493103"/>
            <a:ext cx="18059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10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0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50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370" y="374421"/>
            <a:ext cx="4833685" cy="66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b="1" spc="10" dirty="0">
                <a:solidFill>
                  <a:srgbClr val="AFBF39"/>
                </a:solidFill>
                <a:latin typeface="Garamond"/>
                <a:cs typeface="Garamond"/>
              </a:rPr>
              <a:t>Session Layer </a:t>
            </a:r>
            <a:r>
              <a:rPr sz="1900" b="1" spc="10" dirty="0">
                <a:solidFill>
                  <a:srgbClr val="AFBF39"/>
                </a:solidFill>
                <a:latin typeface="Garamond"/>
                <a:cs typeface="Garamond"/>
              </a:rPr>
              <a:t>(Dialog initiation)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1169" y="4696325"/>
            <a:ext cx="153494" cy="13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14070" y="4667567"/>
            <a:ext cx="6014084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The session layer is responsible for dialog control and synchronization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1169" y="5156065"/>
            <a:ext cx="153494" cy="136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14070" y="5127307"/>
            <a:ext cx="1042797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Concerned: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15339" y="538347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40460" y="5354764"/>
            <a:ext cx="5450648" cy="3836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Dialog Control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(Half Duplex/Full duplex)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Synchronization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(Synchronization points, process inline within same page)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15339" y="558286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50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451100"/>
            <a:ext cx="2514600" cy="1219200"/>
          </a:xfrm>
          <a:prstGeom prst="rect">
            <a:avLst/>
          </a:prstGeom>
        </p:spPr>
      </p:pic>
      <p:pic>
        <p:nvPicPr>
          <p:cNvPr id="50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7" y="2446428"/>
            <a:ext cx="2523944" cy="1228544"/>
          </a:xfrm>
          <a:prstGeom prst="rect">
            <a:avLst/>
          </a:prstGeom>
        </p:spPr>
      </p:pic>
      <p:pic>
        <p:nvPicPr>
          <p:cNvPr id="50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0"/>
            <a:ext cx="2514600" cy="1219200"/>
          </a:xfrm>
          <a:prstGeom prst="rect">
            <a:avLst/>
          </a:prstGeom>
        </p:spPr>
      </p:pic>
      <p:pic>
        <p:nvPicPr>
          <p:cNvPr id="50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7" y="2433728"/>
            <a:ext cx="2523944" cy="1228544"/>
          </a:xfrm>
          <a:prstGeom prst="rect">
            <a:avLst/>
          </a:prstGeom>
        </p:spPr>
      </p:pic>
      <p:pic>
        <p:nvPicPr>
          <p:cNvPr id="50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457200" cy="228600"/>
          </a:xfrm>
          <a:prstGeom prst="rect">
            <a:avLst/>
          </a:prstGeom>
        </p:spPr>
      </p:pic>
      <p:pic>
        <p:nvPicPr>
          <p:cNvPr id="50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7" y="2890927"/>
            <a:ext cx="466544" cy="237944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847850" y="2945765"/>
            <a:ext cx="30264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0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95600"/>
            <a:ext cx="330200" cy="236220"/>
          </a:xfrm>
          <a:prstGeom prst="rect">
            <a:avLst/>
          </a:prstGeom>
        </p:spPr>
      </p:pic>
      <p:pic>
        <p:nvPicPr>
          <p:cNvPr id="509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890927"/>
            <a:ext cx="339544" cy="24556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341120" y="294957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537970" y="1204468"/>
            <a:ext cx="1672590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Presentation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841500" y="3947668"/>
            <a:ext cx="1240536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transport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10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87" y="3576727"/>
            <a:ext cx="2179774" cy="9344"/>
          </a:xfrm>
          <a:prstGeom prst="rect">
            <a:avLst/>
          </a:prstGeom>
        </p:spPr>
      </p:pic>
      <p:pic>
        <p:nvPicPr>
          <p:cNvPr id="511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87" y="3424327"/>
            <a:ext cx="9344" cy="161744"/>
          </a:xfrm>
          <a:prstGeom prst="rect">
            <a:avLst/>
          </a:prstGeom>
        </p:spPr>
      </p:pic>
      <p:pic>
        <p:nvPicPr>
          <p:cNvPr id="512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18" y="3424327"/>
            <a:ext cx="9344" cy="161744"/>
          </a:xfrm>
          <a:prstGeom prst="rect">
            <a:avLst/>
          </a:prstGeom>
        </p:spPr>
      </p:pic>
      <p:pic>
        <p:nvPicPr>
          <p:cNvPr id="513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7" y="1983740"/>
            <a:ext cx="172312" cy="1152752"/>
          </a:xfrm>
          <a:prstGeom prst="rect">
            <a:avLst/>
          </a:prstGeom>
        </p:spPr>
      </p:pic>
      <p:pic>
        <p:nvPicPr>
          <p:cNvPr id="514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0" y="1996440"/>
            <a:ext cx="616812" cy="1132432"/>
          </a:xfrm>
          <a:prstGeom prst="rect">
            <a:avLst/>
          </a:prstGeom>
        </p:spPr>
      </p:pic>
      <p:pic>
        <p:nvPicPr>
          <p:cNvPr id="515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30" y="3581400"/>
            <a:ext cx="229870" cy="381000"/>
          </a:xfrm>
          <a:prstGeom prst="rect">
            <a:avLst/>
          </a:prstGeom>
        </p:spPr>
      </p:pic>
      <p:pic>
        <p:nvPicPr>
          <p:cNvPr id="516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57" y="3576727"/>
            <a:ext cx="239215" cy="390344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2457450" y="2945765"/>
            <a:ext cx="30264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17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0" y="2895600"/>
            <a:ext cx="152400" cy="236220"/>
          </a:xfrm>
          <a:prstGeom prst="rect">
            <a:avLst/>
          </a:prstGeom>
        </p:spPr>
      </p:pic>
      <p:pic>
        <p:nvPicPr>
          <p:cNvPr id="518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7" y="2890927"/>
            <a:ext cx="161744" cy="245564"/>
          </a:xfrm>
          <a:prstGeom prst="rect">
            <a:avLst/>
          </a:prstGeom>
        </p:spPr>
      </p:pic>
      <p:pic>
        <p:nvPicPr>
          <p:cNvPr id="519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90" y="2895600"/>
            <a:ext cx="457200" cy="228600"/>
          </a:xfrm>
          <a:prstGeom prst="rect">
            <a:avLst/>
          </a:prstGeom>
        </p:spPr>
      </p:pic>
      <p:pic>
        <p:nvPicPr>
          <p:cNvPr id="520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17" y="2890927"/>
            <a:ext cx="466544" cy="23794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3075940" y="2945765"/>
            <a:ext cx="30264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21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1979930"/>
            <a:ext cx="331470" cy="1296670"/>
          </a:xfrm>
          <a:prstGeom prst="rect">
            <a:avLst/>
          </a:prstGeom>
        </p:spPr>
      </p:pic>
      <p:pic>
        <p:nvPicPr>
          <p:cNvPr id="522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819400"/>
            <a:ext cx="10160" cy="76200"/>
          </a:xfrm>
          <a:prstGeom prst="rect">
            <a:avLst/>
          </a:prstGeom>
        </p:spPr>
      </p:pic>
      <p:pic>
        <p:nvPicPr>
          <p:cNvPr id="523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715259"/>
            <a:ext cx="10160" cy="76200"/>
          </a:xfrm>
          <a:prstGeom prst="rect">
            <a:avLst/>
          </a:prstGeom>
        </p:spPr>
      </p:pic>
      <p:pic>
        <p:nvPicPr>
          <p:cNvPr id="524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611120"/>
            <a:ext cx="10160" cy="74930"/>
          </a:xfrm>
          <a:prstGeom prst="rect">
            <a:avLst/>
          </a:prstGeom>
        </p:spPr>
      </p:pic>
      <p:pic>
        <p:nvPicPr>
          <p:cNvPr id="52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505710"/>
            <a:ext cx="10160" cy="76200"/>
          </a:xfrm>
          <a:prstGeom prst="rect">
            <a:avLst/>
          </a:prstGeom>
        </p:spPr>
      </p:pic>
      <p:pic>
        <p:nvPicPr>
          <p:cNvPr id="5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401570"/>
            <a:ext cx="10160" cy="76200"/>
          </a:xfrm>
          <a:prstGeom prst="rect">
            <a:avLst/>
          </a:prstGeom>
        </p:spPr>
      </p:pic>
      <p:pic>
        <p:nvPicPr>
          <p:cNvPr id="527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297430"/>
            <a:ext cx="10160" cy="76200"/>
          </a:xfrm>
          <a:prstGeom prst="rect">
            <a:avLst/>
          </a:prstGeom>
        </p:spPr>
      </p:pic>
      <p:pic>
        <p:nvPicPr>
          <p:cNvPr id="528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193290"/>
            <a:ext cx="10160" cy="76200"/>
          </a:xfrm>
          <a:prstGeom prst="rect">
            <a:avLst/>
          </a:prstGeom>
        </p:spPr>
      </p:pic>
      <p:pic>
        <p:nvPicPr>
          <p:cNvPr id="529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089150"/>
            <a:ext cx="10160" cy="74930"/>
          </a:xfrm>
          <a:prstGeom prst="rect">
            <a:avLst/>
          </a:prstGeom>
        </p:spPr>
      </p:pic>
      <p:pic>
        <p:nvPicPr>
          <p:cNvPr id="53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1983740"/>
            <a:ext cx="10160" cy="76200"/>
          </a:xfrm>
          <a:prstGeom prst="rect">
            <a:avLst/>
          </a:prstGeom>
        </p:spPr>
      </p:pic>
      <p:pic>
        <p:nvPicPr>
          <p:cNvPr id="531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0" y="2821940"/>
            <a:ext cx="33019" cy="74929"/>
          </a:xfrm>
          <a:prstGeom prst="rect">
            <a:avLst/>
          </a:prstGeom>
        </p:spPr>
      </p:pic>
      <p:pic>
        <p:nvPicPr>
          <p:cNvPr id="532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70" y="2722880"/>
            <a:ext cx="33020" cy="74929"/>
          </a:xfrm>
          <a:prstGeom prst="rect">
            <a:avLst/>
          </a:prstGeom>
        </p:spPr>
      </p:pic>
      <p:pic>
        <p:nvPicPr>
          <p:cNvPr id="533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623820"/>
            <a:ext cx="33020" cy="74930"/>
          </a:xfrm>
          <a:prstGeom prst="rect">
            <a:avLst/>
          </a:prstGeom>
        </p:spPr>
      </p:pic>
      <p:pic>
        <p:nvPicPr>
          <p:cNvPr id="534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30" y="2524760"/>
            <a:ext cx="33020" cy="74930"/>
          </a:xfrm>
          <a:prstGeom prst="rect">
            <a:avLst/>
          </a:prstGeom>
        </p:spPr>
      </p:pic>
      <p:pic>
        <p:nvPicPr>
          <p:cNvPr id="535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09" y="2425700"/>
            <a:ext cx="33020" cy="74930"/>
          </a:xfrm>
          <a:prstGeom prst="rect">
            <a:avLst/>
          </a:prstGeom>
        </p:spPr>
      </p:pic>
      <p:pic>
        <p:nvPicPr>
          <p:cNvPr id="536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90" y="2326640"/>
            <a:ext cx="33019" cy="74930"/>
          </a:xfrm>
          <a:prstGeom prst="rect">
            <a:avLst/>
          </a:prstGeom>
        </p:spPr>
      </p:pic>
      <p:pic>
        <p:nvPicPr>
          <p:cNvPr id="537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2227580"/>
            <a:ext cx="33020" cy="74930"/>
          </a:xfrm>
          <a:prstGeom prst="rect">
            <a:avLst/>
          </a:prstGeom>
        </p:spPr>
      </p:pic>
      <p:pic>
        <p:nvPicPr>
          <p:cNvPr id="538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2128520"/>
            <a:ext cx="33020" cy="74930"/>
          </a:xfrm>
          <a:prstGeom prst="rect">
            <a:avLst/>
          </a:prstGeom>
        </p:spPr>
      </p:pic>
      <p:pic>
        <p:nvPicPr>
          <p:cNvPr id="539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0" y="2029460"/>
            <a:ext cx="33020" cy="74930"/>
          </a:xfrm>
          <a:prstGeom prst="rect">
            <a:avLst/>
          </a:prstGeom>
        </p:spPr>
      </p:pic>
      <p:pic>
        <p:nvPicPr>
          <p:cNvPr id="540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0" y="1979930"/>
            <a:ext cx="16510" cy="25400"/>
          </a:xfrm>
          <a:prstGeom prst="rect">
            <a:avLst/>
          </a:prstGeom>
        </p:spPr>
      </p:pic>
      <p:pic>
        <p:nvPicPr>
          <p:cNvPr id="541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7" y="1671728"/>
            <a:ext cx="1380944" cy="9344"/>
          </a:xfrm>
          <a:prstGeom prst="rect">
            <a:avLst/>
          </a:prstGeom>
        </p:spPr>
      </p:pic>
      <p:pic>
        <p:nvPicPr>
          <p:cNvPr id="542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7" y="1671728"/>
            <a:ext cx="9344" cy="161744"/>
          </a:xfrm>
          <a:prstGeom prst="rect">
            <a:avLst/>
          </a:prstGeom>
        </p:spPr>
      </p:pic>
      <p:pic>
        <p:nvPicPr>
          <p:cNvPr id="543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27" y="1671728"/>
            <a:ext cx="9345" cy="161744"/>
          </a:xfrm>
          <a:prstGeom prst="rect">
            <a:avLst/>
          </a:prstGeom>
        </p:spPr>
      </p:pic>
      <p:pic>
        <p:nvPicPr>
          <p:cNvPr id="544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201670"/>
            <a:ext cx="76200" cy="74930"/>
          </a:xfrm>
          <a:prstGeom prst="rect">
            <a:avLst/>
          </a:prstGeom>
        </p:spPr>
      </p:pic>
      <p:pic>
        <p:nvPicPr>
          <p:cNvPr id="545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0" y="3124200"/>
            <a:ext cx="10159" cy="91440"/>
          </a:xfrm>
          <a:prstGeom prst="rect">
            <a:avLst/>
          </a:prstGeom>
        </p:spPr>
      </p:pic>
      <p:pic>
        <p:nvPicPr>
          <p:cNvPr id="546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201670"/>
            <a:ext cx="76200" cy="74930"/>
          </a:xfrm>
          <a:prstGeom prst="rect">
            <a:avLst/>
          </a:prstGeom>
        </p:spPr>
      </p:pic>
      <p:pic>
        <p:nvPicPr>
          <p:cNvPr id="547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0" y="3124200"/>
            <a:ext cx="10160" cy="91440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1565910" y="3309112"/>
            <a:ext cx="214579" cy="144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Syn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04720" y="3298952"/>
            <a:ext cx="214579" cy="1445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Syn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804160" y="3304032"/>
            <a:ext cx="214579" cy="1445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Syn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48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30" y="1447800"/>
            <a:ext cx="229870" cy="228600"/>
          </a:xfrm>
          <a:prstGeom prst="rect">
            <a:avLst/>
          </a:prstGeom>
        </p:spPr>
      </p:pic>
      <p:pic>
        <p:nvPicPr>
          <p:cNvPr id="549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57" y="1443128"/>
            <a:ext cx="239215" cy="237944"/>
          </a:xfrm>
          <a:prstGeom prst="rect">
            <a:avLst/>
          </a:prstGeom>
        </p:spPr>
      </p:pic>
      <p:pic>
        <p:nvPicPr>
          <p:cNvPr id="5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451100"/>
            <a:ext cx="2514600" cy="1219200"/>
          </a:xfrm>
          <a:prstGeom prst="rect">
            <a:avLst/>
          </a:prstGeom>
        </p:spPr>
      </p:pic>
      <p:pic>
        <p:nvPicPr>
          <p:cNvPr id="55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28" y="2446428"/>
            <a:ext cx="2523944" cy="1228544"/>
          </a:xfrm>
          <a:prstGeom prst="rect">
            <a:avLst/>
          </a:prstGeom>
        </p:spPr>
      </p:pic>
      <p:pic>
        <p:nvPicPr>
          <p:cNvPr id="55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8400"/>
            <a:ext cx="2514600" cy="1219200"/>
          </a:xfrm>
          <a:prstGeom prst="rect">
            <a:avLst/>
          </a:prstGeom>
        </p:spPr>
      </p:pic>
      <p:pic>
        <p:nvPicPr>
          <p:cNvPr id="55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28" y="2433728"/>
            <a:ext cx="2523944" cy="1228544"/>
          </a:xfrm>
          <a:prstGeom prst="rect">
            <a:avLst/>
          </a:prstGeom>
        </p:spPr>
      </p:pic>
      <p:pic>
        <p:nvPicPr>
          <p:cNvPr id="55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5600"/>
            <a:ext cx="457200" cy="228600"/>
          </a:xfrm>
          <a:prstGeom prst="rect">
            <a:avLst/>
          </a:prstGeom>
        </p:spPr>
      </p:pic>
      <p:pic>
        <p:nvPicPr>
          <p:cNvPr id="55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8" y="2890927"/>
            <a:ext cx="466544" cy="237944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6191250" y="2945765"/>
            <a:ext cx="30264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56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0" y="2890520"/>
            <a:ext cx="339090" cy="246380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5684520" y="294957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881370" y="1204468"/>
            <a:ext cx="149595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Presentation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184900" y="3947668"/>
            <a:ext cx="1417165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transport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5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87" y="3576727"/>
            <a:ext cx="2179775" cy="9344"/>
          </a:xfrm>
          <a:prstGeom prst="rect">
            <a:avLst/>
          </a:prstGeom>
        </p:spPr>
      </p:pic>
      <p:pic>
        <p:nvPicPr>
          <p:cNvPr id="558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87" y="3424327"/>
            <a:ext cx="9344" cy="161744"/>
          </a:xfrm>
          <a:prstGeom prst="rect">
            <a:avLst/>
          </a:prstGeom>
        </p:spPr>
      </p:pic>
      <p:pic>
        <p:nvPicPr>
          <p:cNvPr id="5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17" y="3424327"/>
            <a:ext cx="9345" cy="161744"/>
          </a:xfrm>
          <a:prstGeom prst="rect">
            <a:avLst/>
          </a:prstGeom>
        </p:spPr>
      </p:pic>
      <p:pic>
        <p:nvPicPr>
          <p:cNvPr id="5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8" y="1983740"/>
            <a:ext cx="172312" cy="1152752"/>
          </a:xfrm>
          <a:prstGeom prst="rect">
            <a:avLst/>
          </a:prstGeom>
        </p:spPr>
      </p:pic>
      <p:pic>
        <p:nvPicPr>
          <p:cNvPr id="561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60" y="1996440"/>
            <a:ext cx="616812" cy="1132432"/>
          </a:xfrm>
          <a:prstGeom prst="rect">
            <a:avLst/>
          </a:prstGeom>
        </p:spPr>
      </p:pic>
      <p:pic>
        <p:nvPicPr>
          <p:cNvPr id="562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0" y="3581400"/>
            <a:ext cx="229869" cy="381000"/>
          </a:xfrm>
          <a:prstGeom prst="rect">
            <a:avLst/>
          </a:prstGeom>
        </p:spPr>
      </p:pic>
      <p:pic>
        <p:nvPicPr>
          <p:cNvPr id="563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57" y="3576727"/>
            <a:ext cx="239215" cy="390344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6800850" y="2945765"/>
            <a:ext cx="30264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6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2895600"/>
            <a:ext cx="152400" cy="236220"/>
          </a:xfrm>
          <a:prstGeom prst="rect">
            <a:avLst/>
          </a:prstGeom>
        </p:spPr>
      </p:pic>
      <p:pic>
        <p:nvPicPr>
          <p:cNvPr id="565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67" y="2890927"/>
            <a:ext cx="161745" cy="245564"/>
          </a:xfrm>
          <a:prstGeom prst="rect">
            <a:avLst/>
          </a:prstGeom>
        </p:spPr>
      </p:pic>
      <p:pic>
        <p:nvPicPr>
          <p:cNvPr id="566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90" y="2895600"/>
            <a:ext cx="457200" cy="228600"/>
          </a:xfrm>
          <a:prstGeom prst="rect">
            <a:avLst/>
          </a:prstGeom>
        </p:spPr>
      </p:pic>
      <p:pic>
        <p:nvPicPr>
          <p:cNvPr id="567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17" y="2890927"/>
            <a:ext cx="466545" cy="237944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7419340" y="2945765"/>
            <a:ext cx="30264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68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90" y="1979930"/>
            <a:ext cx="331470" cy="1296670"/>
          </a:xfrm>
          <a:prstGeom prst="rect">
            <a:avLst/>
          </a:prstGeom>
        </p:spPr>
      </p:pic>
      <p:pic>
        <p:nvPicPr>
          <p:cNvPr id="569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819400"/>
            <a:ext cx="10161" cy="76200"/>
          </a:xfrm>
          <a:prstGeom prst="rect">
            <a:avLst/>
          </a:prstGeom>
        </p:spPr>
      </p:pic>
      <p:pic>
        <p:nvPicPr>
          <p:cNvPr id="57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715259"/>
            <a:ext cx="10161" cy="76200"/>
          </a:xfrm>
          <a:prstGeom prst="rect">
            <a:avLst/>
          </a:prstGeom>
        </p:spPr>
      </p:pic>
      <p:pic>
        <p:nvPicPr>
          <p:cNvPr id="571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611120"/>
            <a:ext cx="10161" cy="74930"/>
          </a:xfrm>
          <a:prstGeom prst="rect">
            <a:avLst/>
          </a:prstGeom>
        </p:spPr>
      </p:pic>
      <p:pic>
        <p:nvPicPr>
          <p:cNvPr id="572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505710"/>
            <a:ext cx="10161" cy="76200"/>
          </a:xfrm>
          <a:prstGeom prst="rect">
            <a:avLst/>
          </a:prstGeom>
        </p:spPr>
      </p:pic>
      <p:pic>
        <p:nvPicPr>
          <p:cNvPr id="573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401570"/>
            <a:ext cx="10161" cy="76200"/>
          </a:xfrm>
          <a:prstGeom prst="rect">
            <a:avLst/>
          </a:prstGeom>
        </p:spPr>
      </p:pic>
      <p:pic>
        <p:nvPicPr>
          <p:cNvPr id="574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297430"/>
            <a:ext cx="10161" cy="76200"/>
          </a:xfrm>
          <a:prstGeom prst="rect">
            <a:avLst/>
          </a:prstGeom>
        </p:spPr>
      </p:pic>
      <p:pic>
        <p:nvPicPr>
          <p:cNvPr id="57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193290"/>
            <a:ext cx="10161" cy="76200"/>
          </a:xfrm>
          <a:prstGeom prst="rect">
            <a:avLst/>
          </a:prstGeom>
        </p:spPr>
      </p:pic>
      <p:pic>
        <p:nvPicPr>
          <p:cNvPr id="57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2089150"/>
            <a:ext cx="10161" cy="74930"/>
          </a:xfrm>
          <a:prstGeom prst="rect">
            <a:avLst/>
          </a:prstGeom>
        </p:spPr>
      </p:pic>
      <p:pic>
        <p:nvPicPr>
          <p:cNvPr id="577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9" y="1983740"/>
            <a:ext cx="10161" cy="76200"/>
          </a:xfrm>
          <a:prstGeom prst="rect">
            <a:avLst/>
          </a:prstGeom>
        </p:spPr>
      </p:pic>
      <p:pic>
        <p:nvPicPr>
          <p:cNvPr id="578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90" y="2821940"/>
            <a:ext cx="33020" cy="74929"/>
          </a:xfrm>
          <a:prstGeom prst="rect">
            <a:avLst/>
          </a:prstGeom>
        </p:spPr>
      </p:pic>
      <p:pic>
        <p:nvPicPr>
          <p:cNvPr id="579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69" y="2722880"/>
            <a:ext cx="33020" cy="74929"/>
          </a:xfrm>
          <a:prstGeom prst="rect">
            <a:avLst/>
          </a:prstGeom>
        </p:spPr>
      </p:pic>
      <p:pic>
        <p:nvPicPr>
          <p:cNvPr id="580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2623820"/>
            <a:ext cx="33019" cy="74930"/>
          </a:xfrm>
          <a:prstGeom prst="rect">
            <a:avLst/>
          </a:prstGeom>
        </p:spPr>
      </p:pic>
      <p:pic>
        <p:nvPicPr>
          <p:cNvPr id="581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30" y="2524760"/>
            <a:ext cx="33019" cy="74930"/>
          </a:xfrm>
          <a:prstGeom prst="rect">
            <a:avLst/>
          </a:prstGeom>
        </p:spPr>
      </p:pic>
      <p:pic>
        <p:nvPicPr>
          <p:cNvPr id="582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10" y="2425700"/>
            <a:ext cx="33020" cy="74930"/>
          </a:xfrm>
          <a:prstGeom prst="rect">
            <a:avLst/>
          </a:prstGeom>
        </p:spPr>
      </p:pic>
      <p:pic>
        <p:nvPicPr>
          <p:cNvPr id="583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326640"/>
            <a:ext cx="33020" cy="74930"/>
          </a:xfrm>
          <a:prstGeom prst="rect">
            <a:avLst/>
          </a:prstGeom>
        </p:spPr>
      </p:pic>
      <p:pic>
        <p:nvPicPr>
          <p:cNvPr id="584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69" y="2227580"/>
            <a:ext cx="33020" cy="74930"/>
          </a:xfrm>
          <a:prstGeom prst="rect">
            <a:avLst/>
          </a:prstGeom>
        </p:spPr>
      </p:pic>
      <p:pic>
        <p:nvPicPr>
          <p:cNvPr id="585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2128520"/>
            <a:ext cx="33019" cy="74930"/>
          </a:xfrm>
          <a:prstGeom prst="rect">
            <a:avLst/>
          </a:prstGeom>
        </p:spPr>
      </p:pic>
      <p:pic>
        <p:nvPicPr>
          <p:cNvPr id="586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30" y="2029460"/>
            <a:ext cx="33019" cy="74930"/>
          </a:xfrm>
          <a:prstGeom prst="rect">
            <a:avLst/>
          </a:prstGeom>
        </p:spPr>
      </p:pic>
      <p:pic>
        <p:nvPicPr>
          <p:cNvPr id="587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19" y="1979930"/>
            <a:ext cx="16511" cy="25400"/>
          </a:xfrm>
          <a:prstGeom prst="rect">
            <a:avLst/>
          </a:prstGeom>
        </p:spPr>
      </p:pic>
      <p:pic>
        <p:nvPicPr>
          <p:cNvPr id="588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8" y="1671728"/>
            <a:ext cx="1380944" cy="9344"/>
          </a:xfrm>
          <a:prstGeom prst="rect">
            <a:avLst/>
          </a:prstGeom>
        </p:spPr>
      </p:pic>
      <p:pic>
        <p:nvPicPr>
          <p:cNvPr id="58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8" y="1671728"/>
            <a:ext cx="9344" cy="161744"/>
          </a:xfrm>
          <a:prstGeom prst="rect">
            <a:avLst/>
          </a:prstGeom>
        </p:spPr>
      </p:pic>
      <p:pic>
        <p:nvPicPr>
          <p:cNvPr id="590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7" y="1671728"/>
            <a:ext cx="9345" cy="161744"/>
          </a:xfrm>
          <a:prstGeom prst="rect">
            <a:avLst/>
          </a:prstGeom>
        </p:spPr>
      </p:pic>
      <p:pic>
        <p:nvPicPr>
          <p:cNvPr id="591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201670"/>
            <a:ext cx="76200" cy="74930"/>
          </a:xfrm>
          <a:prstGeom prst="rect">
            <a:avLst/>
          </a:prstGeom>
        </p:spPr>
      </p:pic>
      <p:pic>
        <p:nvPicPr>
          <p:cNvPr id="592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20" y="3124200"/>
            <a:ext cx="10160" cy="91440"/>
          </a:xfrm>
          <a:prstGeom prst="rect">
            <a:avLst/>
          </a:prstGeom>
        </p:spPr>
      </p:pic>
      <p:pic>
        <p:nvPicPr>
          <p:cNvPr id="593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3201670"/>
            <a:ext cx="76200" cy="74930"/>
          </a:xfrm>
          <a:prstGeom prst="rect">
            <a:avLst/>
          </a:prstGeom>
        </p:spPr>
      </p:pic>
      <p:pic>
        <p:nvPicPr>
          <p:cNvPr id="594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9" y="3124200"/>
            <a:ext cx="10161" cy="91440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5909310" y="3309112"/>
            <a:ext cx="214579" cy="144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Syn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548119" y="3298952"/>
            <a:ext cx="214580" cy="1445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Syn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147560" y="3304032"/>
            <a:ext cx="214580" cy="1445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b="1" spc="10" dirty="0">
                <a:latin typeface="Arial"/>
                <a:cs typeface="Arial"/>
              </a:rPr>
              <a:t>Syn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95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0" y="1447800"/>
            <a:ext cx="229869" cy="228600"/>
          </a:xfrm>
          <a:prstGeom prst="rect">
            <a:avLst/>
          </a:prstGeom>
        </p:spPr>
      </p:pic>
      <p:pic>
        <p:nvPicPr>
          <p:cNvPr id="596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57" y="1443128"/>
            <a:ext cx="239215" cy="237944"/>
          </a:xfrm>
          <a:prstGeom prst="rect">
            <a:avLst/>
          </a:prstGeom>
        </p:spPr>
      </p:pic>
      <p:sp>
        <p:nvSpPr>
          <p:cNvPr id="29" name="text 1"/>
          <p:cNvSpPr txBox="1"/>
          <p:nvPr/>
        </p:nvSpPr>
        <p:spPr>
          <a:xfrm>
            <a:off x="166370" y="3033268"/>
            <a:ext cx="960424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Session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8091169" y="2957068"/>
            <a:ext cx="960271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Session layer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453120" y="6493103"/>
            <a:ext cx="18059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11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5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370" y="374421"/>
            <a:ext cx="5428742" cy="66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b="1" spc="10" dirty="0">
                <a:solidFill>
                  <a:srgbClr val="3B812F"/>
                </a:solidFill>
                <a:latin typeface="Garamond"/>
                <a:cs typeface="Garamond"/>
              </a:rPr>
              <a:t>Presentation Layer </a:t>
            </a:r>
            <a:r>
              <a:rPr sz="1900" b="1" spc="10" dirty="0">
                <a:solidFill>
                  <a:srgbClr val="3B812F"/>
                </a:solidFill>
                <a:latin typeface="Garamond"/>
                <a:cs typeface="Garamond"/>
              </a:rPr>
              <a:t>(dependency)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2440" y="4618855"/>
            <a:ext cx="153494" cy="13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15339" y="4590097"/>
            <a:ext cx="6907912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The presentation layer is responsible for translation, compression and encryption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2440" y="5078595"/>
            <a:ext cx="153494" cy="136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15339" y="5049837"/>
            <a:ext cx="1042797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Concerned: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16610" y="530600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41730" y="5277294"/>
            <a:ext cx="4673282" cy="551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Translation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 (interoperability between different encoding system)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Encryption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 (Privacy schemes)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Compression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(data compression)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16610" y="550539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16610" y="570478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60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917700"/>
            <a:ext cx="2667000" cy="1143000"/>
          </a:xfrm>
          <a:prstGeom prst="rect">
            <a:avLst/>
          </a:prstGeom>
        </p:spPr>
      </p:pic>
      <p:pic>
        <p:nvPicPr>
          <p:cNvPr id="60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7" y="1913028"/>
            <a:ext cx="2676344" cy="1152344"/>
          </a:xfrm>
          <a:prstGeom prst="rect">
            <a:avLst/>
          </a:prstGeom>
        </p:spPr>
      </p:pic>
      <p:pic>
        <p:nvPicPr>
          <p:cNvPr id="60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2667000" cy="1143000"/>
          </a:xfrm>
          <a:prstGeom prst="rect">
            <a:avLst/>
          </a:prstGeom>
        </p:spPr>
      </p:pic>
      <p:pic>
        <p:nvPicPr>
          <p:cNvPr id="60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7" y="1900328"/>
            <a:ext cx="2676344" cy="1152344"/>
          </a:xfrm>
          <a:prstGeom prst="rect">
            <a:avLst/>
          </a:prstGeom>
        </p:spPr>
      </p:pic>
      <p:pic>
        <p:nvPicPr>
          <p:cNvPr id="60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990600" cy="228600"/>
          </a:xfrm>
          <a:prstGeom prst="rect">
            <a:avLst/>
          </a:prstGeom>
        </p:spPr>
      </p:pic>
      <p:pic>
        <p:nvPicPr>
          <p:cNvPr id="60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357528"/>
            <a:ext cx="999944" cy="23794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2343150" y="2412365"/>
            <a:ext cx="30264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06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62200"/>
            <a:ext cx="715010" cy="236220"/>
          </a:xfrm>
          <a:prstGeom prst="rect">
            <a:avLst/>
          </a:prstGeom>
        </p:spPr>
      </p:pic>
      <p:pic>
        <p:nvPicPr>
          <p:cNvPr id="607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357528"/>
            <a:ext cx="724354" cy="24556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534160" y="2416175"/>
            <a:ext cx="19723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H6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08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814727"/>
            <a:ext cx="1695904" cy="9344"/>
          </a:xfrm>
          <a:prstGeom prst="rect">
            <a:avLst/>
          </a:prstGeom>
        </p:spPr>
      </p:pic>
      <p:pic>
        <p:nvPicPr>
          <p:cNvPr id="60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586128"/>
            <a:ext cx="9344" cy="237944"/>
          </a:xfrm>
          <a:prstGeom prst="rect">
            <a:avLst/>
          </a:prstGeom>
        </p:spPr>
      </p:pic>
      <p:pic>
        <p:nvPicPr>
          <p:cNvPr id="610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87" y="2586128"/>
            <a:ext cx="9344" cy="237944"/>
          </a:xfrm>
          <a:prstGeom prst="rect">
            <a:avLst/>
          </a:prstGeom>
        </p:spPr>
      </p:pic>
      <p:pic>
        <p:nvPicPr>
          <p:cNvPr id="611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128928"/>
            <a:ext cx="999944" cy="9344"/>
          </a:xfrm>
          <a:prstGeom prst="rect">
            <a:avLst/>
          </a:prstGeom>
        </p:spPr>
      </p:pic>
      <p:pic>
        <p:nvPicPr>
          <p:cNvPr id="612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128928"/>
            <a:ext cx="9344" cy="237944"/>
          </a:xfrm>
          <a:prstGeom prst="rect">
            <a:avLst/>
          </a:prstGeom>
        </p:spPr>
      </p:pic>
      <p:pic>
        <p:nvPicPr>
          <p:cNvPr id="61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2128928"/>
            <a:ext cx="9345" cy="237944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918970" y="1463548"/>
            <a:ext cx="1544269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application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918970" y="3414268"/>
            <a:ext cx="1154430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session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1887220"/>
            <a:ext cx="2667000" cy="1143000"/>
          </a:xfrm>
          <a:prstGeom prst="rect">
            <a:avLst/>
          </a:prstGeom>
        </p:spPr>
      </p:pic>
      <p:pic>
        <p:nvPicPr>
          <p:cNvPr id="615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1882548"/>
            <a:ext cx="2676344" cy="1152344"/>
          </a:xfrm>
          <a:prstGeom prst="rect">
            <a:avLst/>
          </a:prstGeom>
        </p:spPr>
      </p:pic>
      <p:pic>
        <p:nvPicPr>
          <p:cNvPr id="616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74520"/>
            <a:ext cx="2667000" cy="1143000"/>
          </a:xfrm>
          <a:prstGeom prst="rect">
            <a:avLst/>
          </a:prstGeom>
        </p:spPr>
      </p:pic>
      <p:pic>
        <p:nvPicPr>
          <p:cNvPr id="617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28" y="1869848"/>
            <a:ext cx="2676344" cy="1152344"/>
          </a:xfrm>
          <a:prstGeom prst="rect">
            <a:avLst/>
          </a:prstGeom>
        </p:spPr>
      </p:pic>
      <p:pic>
        <p:nvPicPr>
          <p:cNvPr id="618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1720"/>
            <a:ext cx="990600" cy="228600"/>
          </a:xfrm>
          <a:prstGeom prst="rect">
            <a:avLst/>
          </a:prstGeom>
        </p:spPr>
      </p:pic>
      <p:pic>
        <p:nvPicPr>
          <p:cNvPr id="619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327048"/>
            <a:ext cx="999944" cy="23794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534150" y="2381885"/>
            <a:ext cx="3026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20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0" y="2326640"/>
            <a:ext cx="723900" cy="246380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5725160" y="2385695"/>
            <a:ext cx="19723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H6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21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28" y="2784248"/>
            <a:ext cx="1694634" cy="9344"/>
          </a:xfrm>
          <a:prstGeom prst="rect">
            <a:avLst/>
          </a:prstGeom>
        </p:spPr>
      </p:pic>
      <p:pic>
        <p:nvPicPr>
          <p:cNvPr id="622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28" y="2555648"/>
            <a:ext cx="9344" cy="237944"/>
          </a:xfrm>
          <a:prstGeom prst="rect">
            <a:avLst/>
          </a:prstGeom>
        </p:spPr>
      </p:pic>
      <p:pic>
        <p:nvPicPr>
          <p:cNvPr id="62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17" y="2555648"/>
            <a:ext cx="9345" cy="237944"/>
          </a:xfrm>
          <a:prstGeom prst="rect">
            <a:avLst/>
          </a:prstGeom>
        </p:spPr>
      </p:pic>
      <p:pic>
        <p:nvPicPr>
          <p:cNvPr id="624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098448"/>
            <a:ext cx="999944" cy="9344"/>
          </a:xfrm>
          <a:prstGeom prst="rect">
            <a:avLst/>
          </a:prstGeom>
        </p:spPr>
      </p:pic>
      <p:pic>
        <p:nvPicPr>
          <p:cNvPr id="62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098448"/>
            <a:ext cx="9344" cy="237944"/>
          </a:xfrm>
          <a:prstGeom prst="rect">
            <a:avLst/>
          </a:prstGeom>
        </p:spPr>
      </p:pic>
      <p:pic>
        <p:nvPicPr>
          <p:cNvPr id="62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27" y="2098448"/>
            <a:ext cx="9345" cy="23794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6109970" y="1433068"/>
            <a:ext cx="1367789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application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805170" y="3414268"/>
            <a:ext cx="133212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session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90170" y="2345055"/>
            <a:ext cx="1038859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presentation layer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27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0" y="2816859"/>
            <a:ext cx="228600" cy="535940"/>
          </a:xfrm>
          <a:prstGeom prst="rect">
            <a:avLst/>
          </a:prstGeom>
        </p:spPr>
      </p:pic>
      <p:pic>
        <p:nvPicPr>
          <p:cNvPr id="628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7" y="2812187"/>
            <a:ext cx="237944" cy="545284"/>
          </a:xfrm>
          <a:prstGeom prst="rect">
            <a:avLst/>
          </a:prstGeom>
        </p:spPr>
      </p:pic>
      <p:pic>
        <p:nvPicPr>
          <p:cNvPr id="629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2790190"/>
            <a:ext cx="228600" cy="612139"/>
          </a:xfrm>
          <a:prstGeom prst="rect">
            <a:avLst/>
          </a:prstGeom>
        </p:spPr>
      </p:pic>
      <p:pic>
        <p:nvPicPr>
          <p:cNvPr id="630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78" y="2785518"/>
            <a:ext cx="237944" cy="621484"/>
          </a:xfrm>
          <a:prstGeom prst="rect">
            <a:avLst/>
          </a:prstGeom>
        </p:spPr>
      </p:pic>
      <p:pic>
        <p:nvPicPr>
          <p:cNvPr id="631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90" y="1598930"/>
            <a:ext cx="226060" cy="496570"/>
          </a:xfrm>
          <a:prstGeom prst="rect">
            <a:avLst/>
          </a:prstGeom>
        </p:spPr>
      </p:pic>
      <p:pic>
        <p:nvPicPr>
          <p:cNvPr id="632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17" y="1594257"/>
            <a:ext cx="235405" cy="505914"/>
          </a:xfrm>
          <a:prstGeom prst="rect">
            <a:avLst/>
          </a:prstGeom>
        </p:spPr>
      </p:pic>
      <p:pic>
        <p:nvPicPr>
          <p:cNvPr id="633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0" y="1672590"/>
            <a:ext cx="228600" cy="459740"/>
          </a:xfrm>
          <a:prstGeom prst="rect">
            <a:avLst/>
          </a:prstGeom>
        </p:spPr>
      </p:pic>
      <p:pic>
        <p:nvPicPr>
          <p:cNvPr id="634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47" y="1667918"/>
            <a:ext cx="237944" cy="46908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8091169" y="2421255"/>
            <a:ext cx="103886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presentation layer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453120" y="6493103"/>
            <a:ext cx="18059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12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6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6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pic>
        <p:nvPicPr>
          <p:cNvPr id="6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536700"/>
            <a:ext cx="2667000" cy="2010409"/>
          </a:xfrm>
          <a:prstGeom prst="rect">
            <a:avLst/>
          </a:prstGeom>
        </p:spPr>
      </p:pic>
      <p:pic>
        <p:nvPicPr>
          <p:cNvPr id="63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7" y="1532028"/>
            <a:ext cx="2676344" cy="2019754"/>
          </a:xfrm>
          <a:prstGeom prst="rect">
            <a:avLst/>
          </a:prstGeom>
        </p:spPr>
      </p:pic>
      <p:pic>
        <p:nvPicPr>
          <p:cNvPr id="64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2667000" cy="2010409"/>
          </a:xfrm>
          <a:prstGeom prst="rect">
            <a:avLst/>
          </a:prstGeom>
        </p:spPr>
      </p:pic>
      <p:pic>
        <p:nvPicPr>
          <p:cNvPr id="64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7" y="1519328"/>
            <a:ext cx="2676344" cy="2019754"/>
          </a:xfrm>
          <a:prstGeom prst="rect">
            <a:avLst/>
          </a:prstGeom>
        </p:spPr>
      </p:pic>
      <p:pic>
        <p:nvPicPr>
          <p:cNvPr id="64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48609"/>
            <a:ext cx="990600" cy="228600"/>
          </a:xfrm>
          <a:prstGeom prst="rect">
            <a:avLst/>
          </a:prstGeom>
        </p:spPr>
      </p:pic>
      <p:pic>
        <p:nvPicPr>
          <p:cNvPr id="64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843937"/>
            <a:ext cx="999944" cy="23794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343150" y="2900045"/>
            <a:ext cx="30264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4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49880"/>
            <a:ext cx="715010" cy="236220"/>
          </a:xfrm>
          <a:prstGeom prst="rect">
            <a:avLst/>
          </a:prstGeom>
        </p:spPr>
      </p:pic>
      <p:pic>
        <p:nvPicPr>
          <p:cNvPr id="64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2845207"/>
            <a:ext cx="724354" cy="24556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534160" y="290385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H7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4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3301137"/>
            <a:ext cx="1695904" cy="9344"/>
          </a:xfrm>
          <a:prstGeom prst="rect">
            <a:avLst/>
          </a:prstGeom>
        </p:spPr>
      </p:pic>
      <p:pic>
        <p:nvPicPr>
          <p:cNvPr id="64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7" y="3073807"/>
            <a:ext cx="9344" cy="236674"/>
          </a:xfrm>
          <a:prstGeom prst="rect">
            <a:avLst/>
          </a:prstGeom>
        </p:spPr>
      </p:pic>
      <p:pic>
        <p:nvPicPr>
          <p:cNvPr id="648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87" y="3073807"/>
            <a:ext cx="9344" cy="236674"/>
          </a:xfrm>
          <a:prstGeom prst="rect">
            <a:avLst/>
          </a:prstGeom>
        </p:spPr>
      </p:pic>
      <p:pic>
        <p:nvPicPr>
          <p:cNvPr id="649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616607"/>
            <a:ext cx="999944" cy="9344"/>
          </a:xfrm>
          <a:prstGeom prst="rect">
            <a:avLst/>
          </a:prstGeom>
        </p:spPr>
      </p:pic>
      <p:pic>
        <p:nvPicPr>
          <p:cNvPr id="65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2616607"/>
            <a:ext cx="9344" cy="236674"/>
          </a:xfrm>
          <a:prstGeom prst="rect">
            <a:avLst/>
          </a:prstGeom>
        </p:spPr>
      </p:pic>
      <p:pic>
        <p:nvPicPr>
          <p:cNvPr id="651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27" y="2616607"/>
            <a:ext cx="9345" cy="23667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227580" y="975868"/>
            <a:ext cx="466039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USER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59279" y="1235075"/>
            <a:ext cx="119380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(Human or Program)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85570" y="3901948"/>
            <a:ext cx="1479194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presentation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52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1536700"/>
            <a:ext cx="2667000" cy="1981200"/>
          </a:xfrm>
          <a:prstGeom prst="rect">
            <a:avLst/>
          </a:prstGeom>
        </p:spPr>
      </p:pic>
      <p:pic>
        <p:nvPicPr>
          <p:cNvPr id="653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1532028"/>
            <a:ext cx="2676344" cy="1990544"/>
          </a:xfrm>
          <a:prstGeom prst="rect">
            <a:avLst/>
          </a:prstGeom>
        </p:spPr>
      </p:pic>
      <p:pic>
        <p:nvPicPr>
          <p:cNvPr id="654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0"/>
            <a:ext cx="2667000" cy="1981200"/>
          </a:xfrm>
          <a:prstGeom prst="rect">
            <a:avLst/>
          </a:prstGeom>
        </p:spPr>
      </p:pic>
      <p:pic>
        <p:nvPicPr>
          <p:cNvPr id="655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28" y="1519328"/>
            <a:ext cx="2676344" cy="1990544"/>
          </a:xfrm>
          <a:prstGeom prst="rect">
            <a:avLst/>
          </a:prstGeom>
        </p:spPr>
      </p:pic>
      <p:pic>
        <p:nvPicPr>
          <p:cNvPr id="656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990600" cy="228600"/>
          </a:xfrm>
          <a:prstGeom prst="rect">
            <a:avLst/>
          </a:prstGeom>
        </p:spPr>
      </p:pic>
      <p:pic>
        <p:nvPicPr>
          <p:cNvPr id="65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814727"/>
            <a:ext cx="999944" cy="23794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6534150" y="2869565"/>
            <a:ext cx="30264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58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0" y="2814320"/>
            <a:ext cx="723900" cy="24638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5725160" y="2873375"/>
            <a:ext cx="1972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H7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59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28" y="3271927"/>
            <a:ext cx="1694634" cy="9344"/>
          </a:xfrm>
          <a:prstGeom prst="rect">
            <a:avLst/>
          </a:prstGeom>
        </p:spPr>
      </p:pic>
      <p:pic>
        <p:nvPicPr>
          <p:cNvPr id="66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28" y="3043327"/>
            <a:ext cx="9344" cy="237944"/>
          </a:xfrm>
          <a:prstGeom prst="rect">
            <a:avLst/>
          </a:prstGeom>
        </p:spPr>
      </p:pic>
      <p:pic>
        <p:nvPicPr>
          <p:cNvPr id="661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17" y="3043327"/>
            <a:ext cx="9345" cy="237944"/>
          </a:xfrm>
          <a:prstGeom prst="rect">
            <a:avLst/>
          </a:prstGeom>
        </p:spPr>
      </p:pic>
      <p:pic>
        <p:nvPicPr>
          <p:cNvPr id="662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586128"/>
            <a:ext cx="999944" cy="9344"/>
          </a:xfrm>
          <a:prstGeom prst="rect">
            <a:avLst/>
          </a:prstGeom>
        </p:spPr>
      </p:pic>
      <p:pic>
        <p:nvPicPr>
          <p:cNvPr id="66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2586128"/>
            <a:ext cx="9344" cy="237944"/>
          </a:xfrm>
          <a:prstGeom prst="rect">
            <a:avLst/>
          </a:prstGeom>
        </p:spPr>
      </p:pic>
      <p:pic>
        <p:nvPicPr>
          <p:cNvPr id="66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27" y="2586128"/>
            <a:ext cx="9345" cy="237944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90170" y="2345055"/>
            <a:ext cx="96012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Application layer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6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0" y="3304540"/>
            <a:ext cx="228600" cy="534669"/>
          </a:xfrm>
          <a:prstGeom prst="rect">
            <a:avLst/>
          </a:prstGeom>
        </p:spPr>
      </p:pic>
      <p:pic>
        <p:nvPicPr>
          <p:cNvPr id="66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7" y="3299868"/>
            <a:ext cx="237944" cy="544014"/>
          </a:xfrm>
          <a:prstGeom prst="rect">
            <a:avLst/>
          </a:prstGeom>
        </p:spPr>
      </p:pic>
      <p:pic>
        <p:nvPicPr>
          <p:cNvPr id="66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0" y="3277870"/>
            <a:ext cx="229870" cy="612140"/>
          </a:xfrm>
          <a:prstGeom prst="rect">
            <a:avLst/>
          </a:prstGeom>
        </p:spPr>
      </p:pic>
      <p:pic>
        <p:nvPicPr>
          <p:cNvPr id="66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07" y="3273198"/>
            <a:ext cx="239215" cy="621484"/>
          </a:xfrm>
          <a:prstGeom prst="rect">
            <a:avLst/>
          </a:prstGeom>
        </p:spPr>
      </p:pic>
      <p:pic>
        <p:nvPicPr>
          <p:cNvPr id="66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40" y="2208530"/>
            <a:ext cx="224790" cy="373380"/>
          </a:xfrm>
          <a:prstGeom prst="rect">
            <a:avLst/>
          </a:prstGeom>
        </p:spPr>
      </p:pic>
      <p:pic>
        <p:nvPicPr>
          <p:cNvPr id="67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67" y="2203857"/>
            <a:ext cx="234135" cy="382724"/>
          </a:xfrm>
          <a:prstGeom prst="rect">
            <a:avLst/>
          </a:prstGeom>
        </p:spPr>
      </p:pic>
      <p:pic>
        <p:nvPicPr>
          <p:cNvPr id="67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0" y="2282190"/>
            <a:ext cx="228600" cy="336550"/>
          </a:xfrm>
          <a:prstGeom prst="rect">
            <a:avLst/>
          </a:prstGeom>
        </p:spPr>
      </p:pic>
      <p:pic>
        <p:nvPicPr>
          <p:cNvPr id="67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47" y="2277518"/>
            <a:ext cx="237944" cy="345894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8091169" y="2649855"/>
            <a:ext cx="960118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Application layer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7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67659"/>
            <a:ext cx="713740" cy="23749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3148330" y="2922905"/>
            <a:ext cx="54902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Message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74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20670"/>
            <a:ext cx="713740" cy="236220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7338060" y="2874645"/>
            <a:ext cx="54902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Message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47370" y="351002"/>
            <a:ext cx="6104445" cy="729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b="1" spc="10" dirty="0">
                <a:solidFill>
                  <a:srgbClr val="FF7D7D"/>
                </a:solidFill>
                <a:latin typeface="Garamond"/>
                <a:cs typeface="Garamond"/>
              </a:rPr>
              <a:t>Application Layer </a:t>
            </a:r>
            <a:r>
              <a:rPr sz="1900" b="1" spc="10" dirty="0">
                <a:solidFill>
                  <a:srgbClr val="FF7D7D"/>
                </a:solidFill>
                <a:latin typeface="Garamond"/>
                <a:cs typeface="Garamond"/>
              </a:rPr>
              <a:t>(user level service)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2440" y="4466455"/>
            <a:ext cx="153494" cy="13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15339" y="4437697"/>
            <a:ext cx="5929122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The application layer is responsible for providing services to the user.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4926195"/>
            <a:ext cx="153494" cy="136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15339" y="4897437"/>
            <a:ext cx="1042797" cy="259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Concerned: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16610" y="5153604"/>
            <a:ext cx="137792" cy="1097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141730" y="5124894"/>
            <a:ext cx="7481345" cy="710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Network virtual terminal (Software)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File transfer, access and management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Mail services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270" spc="10" dirty="0">
                <a:solidFill>
                  <a:srgbClr val="969696"/>
                </a:solidFill>
                <a:latin typeface="Arial"/>
                <a:cs typeface="Arial"/>
              </a:rPr>
              <a:t>Directory services (access to distributed database sources for global information about various objects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816610" y="535299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16610" y="555238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16610" y="575177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141730" y="5881814"/>
            <a:ext cx="1024115" cy="2247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and services)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675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457200" cy="457200"/>
          </a:xfrm>
          <a:prstGeom prst="rect">
            <a:avLst/>
          </a:prstGeom>
        </p:spPr>
      </p:pic>
      <p:pic>
        <p:nvPicPr>
          <p:cNvPr id="676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27" y="1824128"/>
            <a:ext cx="466544" cy="466544"/>
          </a:xfrm>
          <a:prstGeom prst="rect">
            <a:avLst/>
          </a:prstGeom>
        </p:spPr>
      </p:pic>
      <p:pic>
        <p:nvPicPr>
          <p:cNvPr id="677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114300" cy="114300"/>
          </a:xfrm>
          <a:prstGeom prst="rect">
            <a:avLst/>
          </a:prstGeom>
        </p:spPr>
      </p:pic>
      <p:pic>
        <p:nvPicPr>
          <p:cNvPr id="678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27" y="1824128"/>
            <a:ext cx="123644" cy="123644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1588770" y="1939925"/>
            <a:ext cx="36487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X.500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79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1828800"/>
            <a:ext cx="457200" cy="457200"/>
          </a:xfrm>
          <a:prstGeom prst="rect">
            <a:avLst/>
          </a:prstGeom>
        </p:spPr>
      </p:pic>
      <p:pic>
        <p:nvPicPr>
          <p:cNvPr id="680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7" y="1824128"/>
            <a:ext cx="466544" cy="466544"/>
          </a:xfrm>
          <a:prstGeom prst="rect">
            <a:avLst/>
          </a:prstGeom>
        </p:spPr>
      </p:pic>
      <p:pic>
        <p:nvPicPr>
          <p:cNvPr id="681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1828800"/>
            <a:ext cx="114300" cy="114300"/>
          </a:xfrm>
          <a:prstGeom prst="rect">
            <a:avLst/>
          </a:prstGeom>
        </p:spPr>
      </p:pic>
      <p:pic>
        <p:nvPicPr>
          <p:cNvPr id="682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7" y="1824128"/>
            <a:ext cx="123644" cy="123644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2218690" y="1939925"/>
            <a:ext cx="37973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FTAM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83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457200" cy="457200"/>
          </a:xfrm>
          <a:prstGeom prst="rect">
            <a:avLst/>
          </a:prstGeom>
        </p:spPr>
      </p:pic>
      <p:pic>
        <p:nvPicPr>
          <p:cNvPr id="684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27" y="1824128"/>
            <a:ext cx="466544" cy="466544"/>
          </a:xfrm>
          <a:prstGeom prst="rect">
            <a:avLst/>
          </a:prstGeom>
        </p:spPr>
      </p:pic>
      <p:pic>
        <p:nvPicPr>
          <p:cNvPr id="685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114300" cy="114300"/>
          </a:xfrm>
          <a:prstGeom prst="rect">
            <a:avLst/>
          </a:prstGeom>
        </p:spPr>
      </p:pic>
      <p:pic>
        <p:nvPicPr>
          <p:cNvPr id="686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27" y="1824128"/>
            <a:ext cx="123644" cy="123644"/>
          </a:xfrm>
          <a:prstGeom prst="rect">
            <a:avLst/>
          </a:prstGeom>
        </p:spPr>
      </p:pic>
      <p:sp>
        <p:nvSpPr>
          <p:cNvPr id="27" name="text 1"/>
          <p:cNvSpPr txBox="1"/>
          <p:nvPr/>
        </p:nvSpPr>
        <p:spPr>
          <a:xfrm>
            <a:off x="3265170" y="1939925"/>
            <a:ext cx="36487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X.400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87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43430"/>
            <a:ext cx="27940" cy="27940"/>
          </a:xfrm>
          <a:prstGeom prst="rect">
            <a:avLst/>
          </a:prstGeom>
        </p:spPr>
      </p:pic>
      <p:pic>
        <p:nvPicPr>
          <p:cNvPr id="688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043430"/>
            <a:ext cx="27940" cy="27940"/>
          </a:xfrm>
          <a:prstGeom prst="rect">
            <a:avLst/>
          </a:prstGeom>
        </p:spPr>
      </p:pic>
      <p:pic>
        <p:nvPicPr>
          <p:cNvPr id="689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43430"/>
            <a:ext cx="27940" cy="27940"/>
          </a:xfrm>
          <a:prstGeom prst="rect">
            <a:avLst/>
          </a:prstGeom>
        </p:spPr>
      </p:pic>
      <p:pic>
        <p:nvPicPr>
          <p:cNvPr id="690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80" y="2043430"/>
            <a:ext cx="29210" cy="27940"/>
          </a:xfrm>
          <a:prstGeom prst="rect">
            <a:avLst/>
          </a:prstGeom>
        </p:spPr>
      </p:pic>
      <p:pic>
        <p:nvPicPr>
          <p:cNvPr id="691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30" y="2043430"/>
            <a:ext cx="29210" cy="27940"/>
          </a:xfrm>
          <a:prstGeom prst="rect">
            <a:avLst/>
          </a:prstGeom>
        </p:spPr>
      </p:pic>
      <p:pic>
        <p:nvPicPr>
          <p:cNvPr id="692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0" y="2043430"/>
            <a:ext cx="20320" cy="27940"/>
          </a:xfrm>
          <a:prstGeom prst="rect">
            <a:avLst/>
          </a:prstGeom>
        </p:spPr>
      </p:pic>
      <p:pic>
        <p:nvPicPr>
          <p:cNvPr id="693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0" y="1369060"/>
            <a:ext cx="228600" cy="459740"/>
          </a:xfrm>
          <a:prstGeom prst="rect">
            <a:avLst/>
          </a:prstGeom>
        </p:spPr>
      </p:pic>
      <p:pic>
        <p:nvPicPr>
          <p:cNvPr id="694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67" y="1364387"/>
            <a:ext cx="237944" cy="469084"/>
          </a:xfrm>
          <a:prstGeom prst="rect">
            <a:avLst/>
          </a:prstGeom>
        </p:spPr>
      </p:pic>
      <p:pic>
        <p:nvPicPr>
          <p:cNvPr id="695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52600"/>
            <a:ext cx="457200" cy="457200"/>
          </a:xfrm>
          <a:prstGeom prst="rect">
            <a:avLst/>
          </a:prstGeom>
        </p:spPr>
      </p:pic>
      <p:pic>
        <p:nvPicPr>
          <p:cNvPr id="696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28" y="1747928"/>
            <a:ext cx="466544" cy="466544"/>
          </a:xfrm>
          <a:prstGeom prst="rect">
            <a:avLst/>
          </a:prstGeom>
        </p:spPr>
      </p:pic>
      <p:pic>
        <p:nvPicPr>
          <p:cNvPr id="697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52600"/>
            <a:ext cx="114300" cy="114300"/>
          </a:xfrm>
          <a:prstGeom prst="rect">
            <a:avLst/>
          </a:prstGeom>
        </p:spPr>
      </p:pic>
      <p:pic>
        <p:nvPicPr>
          <p:cNvPr id="698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28" y="1747928"/>
            <a:ext cx="123644" cy="123644"/>
          </a:xfrm>
          <a:prstGeom prst="rect">
            <a:avLst/>
          </a:prstGeom>
        </p:spPr>
      </p:pic>
      <p:sp>
        <p:nvSpPr>
          <p:cNvPr id="28" name="text 1"/>
          <p:cNvSpPr txBox="1"/>
          <p:nvPr/>
        </p:nvSpPr>
        <p:spPr>
          <a:xfrm>
            <a:off x="5855970" y="1863725"/>
            <a:ext cx="36487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X.500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99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0" y="1752600"/>
            <a:ext cx="457200" cy="457200"/>
          </a:xfrm>
          <a:prstGeom prst="rect">
            <a:avLst/>
          </a:prstGeom>
        </p:spPr>
      </p:pic>
      <p:pic>
        <p:nvPicPr>
          <p:cNvPr id="700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68" y="1747928"/>
            <a:ext cx="466544" cy="466544"/>
          </a:xfrm>
          <a:prstGeom prst="rect">
            <a:avLst/>
          </a:prstGeom>
        </p:spPr>
      </p:pic>
      <p:pic>
        <p:nvPicPr>
          <p:cNvPr id="701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0" y="1752600"/>
            <a:ext cx="114300" cy="114300"/>
          </a:xfrm>
          <a:prstGeom prst="rect">
            <a:avLst/>
          </a:prstGeom>
        </p:spPr>
      </p:pic>
      <p:pic>
        <p:nvPicPr>
          <p:cNvPr id="702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68" y="1747928"/>
            <a:ext cx="123644" cy="123644"/>
          </a:xfrm>
          <a:prstGeom prst="rect">
            <a:avLst/>
          </a:prstGeom>
        </p:spPr>
      </p:pic>
      <p:sp>
        <p:nvSpPr>
          <p:cNvPr id="29" name="text 1"/>
          <p:cNvSpPr txBox="1"/>
          <p:nvPr/>
        </p:nvSpPr>
        <p:spPr>
          <a:xfrm>
            <a:off x="6485890" y="1863725"/>
            <a:ext cx="379729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FTAM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03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52600"/>
            <a:ext cx="457200" cy="457200"/>
          </a:xfrm>
          <a:prstGeom prst="rect">
            <a:avLst/>
          </a:prstGeom>
        </p:spPr>
      </p:pic>
      <p:pic>
        <p:nvPicPr>
          <p:cNvPr id="704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7" y="1747928"/>
            <a:ext cx="466545" cy="466544"/>
          </a:xfrm>
          <a:prstGeom prst="rect">
            <a:avLst/>
          </a:prstGeom>
        </p:spPr>
      </p:pic>
      <p:pic>
        <p:nvPicPr>
          <p:cNvPr id="705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52600"/>
            <a:ext cx="114300" cy="114300"/>
          </a:xfrm>
          <a:prstGeom prst="rect">
            <a:avLst/>
          </a:prstGeom>
        </p:spPr>
      </p:pic>
      <p:pic>
        <p:nvPicPr>
          <p:cNvPr id="706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7" y="1747928"/>
            <a:ext cx="123645" cy="123644"/>
          </a:xfrm>
          <a:prstGeom prst="rect">
            <a:avLst/>
          </a:prstGeom>
        </p:spPr>
      </p:pic>
      <p:sp>
        <p:nvSpPr>
          <p:cNvPr id="30" name="text 1"/>
          <p:cNvSpPr txBox="1"/>
          <p:nvPr/>
        </p:nvSpPr>
        <p:spPr>
          <a:xfrm>
            <a:off x="7532369" y="1863725"/>
            <a:ext cx="36487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X.400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07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67230"/>
            <a:ext cx="27940" cy="27940"/>
          </a:xfrm>
          <a:prstGeom prst="rect">
            <a:avLst/>
          </a:prstGeom>
        </p:spPr>
      </p:pic>
      <p:pic>
        <p:nvPicPr>
          <p:cNvPr id="708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67230"/>
            <a:ext cx="27940" cy="27940"/>
          </a:xfrm>
          <a:prstGeom prst="rect">
            <a:avLst/>
          </a:prstGeom>
        </p:spPr>
      </p:pic>
      <p:pic>
        <p:nvPicPr>
          <p:cNvPr id="709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30" y="1967230"/>
            <a:ext cx="29209" cy="27940"/>
          </a:xfrm>
          <a:prstGeom prst="rect">
            <a:avLst/>
          </a:prstGeom>
        </p:spPr>
      </p:pic>
      <p:pic>
        <p:nvPicPr>
          <p:cNvPr id="710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80" y="1967230"/>
            <a:ext cx="29209" cy="27940"/>
          </a:xfrm>
          <a:prstGeom prst="rect">
            <a:avLst/>
          </a:prstGeom>
        </p:spPr>
      </p:pic>
      <p:pic>
        <p:nvPicPr>
          <p:cNvPr id="711" name="Image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0" y="1967230"/>
            <a:ext cx="27939" cy="27940"/>
          </a:xfrm>
          <a:prstGeom prst="rect">
            <a:avLst/>
          </a:prstGeom>
        </p:spPr>
      </p:pic>
      <p:pic>
        <p:nvPicPr>
          <p:cNvPr id="712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80" y="1967230"/>
            <a:ext cx="20319" cy="27940"/>
          </a:xfrm>
          <a:prstGeom prst="rect">
            <a:avLst/>
          </a:prstGeom>
        </p:spPr>
      </p:pic>
      <p:pic>
        <p:nvPicPr>
          <p:cNvPr id="713" name="Image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50" y="1370330"/>
            <a:ext cx="228600" cy="383540"/>
          </a:xfrm>
          <a:prstGeom prst="rect">
            <a:avLst/>
          </a:prstGeom>
        </p:spPr>
      </p:pic>
      <p:pic>
        <p:nvPicPr>
          <p:cNvPr id="714" name="Image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77" y="1365657"/>
            <a:ext cx="237945" cy="392885"/>
          </a:xfrm>
          <a:prstGeom prst="rect">
            <a:avLst/>
          </a:prstGeom>
        </p:spPr>
      </p:pic>
      <p:sp>
        <p:nvSpPr>
          <p:cNvPr id="31" name="text 1"/>
          <p:cNvSpPr txBox="1"/>
          <p:nvPr/>
        </p:nvSpPr>
        <p:spPr>
          <a:xfrm>
            <a:off x="5652770" y="3978148"/>
            <a:ext cx="1655824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presentation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5" name="text 1"/>
          <p:cNvSpPr txBox="1"/>
          <p:nvPr/>
        </p:nvSpPr>
        <p:spPr>
          <a:xfrm>
            <a:off x="6493510" y="928878"/>
            <a:ext cx="467258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USER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6" name="text 1"/>
          <p:cNvSpPr txBox="1"/>
          <p:nvPr/>
        </p:nvSpPr>
        <p:spPr>
          <a:xfrm>
            <a:off x="6125210" y="1188085"/>
            <a:ext cx="119507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(Human or Program)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3038" cy="673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1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38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370" y="380339"/>
            <a:ext cx="2281123" cy="5559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633"/>
                </a:solidFill>
                <a:latin typeface="Garamond"/>
                <a:cs typeface="Garamond"/>
              </a:rPr>
              <a:t>Introduction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7100" y="1784680"/>
            <a:ext cx="205714" cy="1829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70000" y="1747520"/>
            <a:ext cx="6848345" cy="345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Open Systems Interconnection Basic Reference Model (OSI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70000" y="2204720"/>
            <a:ext cx="6960106" cy="3614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Reference Model or </a:t>
            </a:r>
            <a:r>
              <a:rPr sz="1970" b="1" spc="10" dirty="0">
                <a:latin typeface="Arial"/>
                <a:cs typeface="Arial"/>
              </a:rPr>
              <a:t>OSI Model</a:t>
            </a:r>
            <a:r>
              <a:rPr sz="1970" spc="10" dirty="0">
                <a:latin typeface="Arial"/>
                <a:cs typeface="Arial"/>
              </a:rPr>
              <a:t>) is an abstract description for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70000" y="2661920"/>
            <a:ext cx="7487154" cy="345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layered communications and computer network protocol design. 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70000" y="3119120"/>
            <a:ext cx="7142987" cy="3614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was developed as part of the </a:t>
            </a:r>
            <a:r>
              <a:rPr sz="1970" b="1" spc="10" dirty="0">
                <a:latin typeface="Arial"/>
                <a:cs typeface="Arial"/>
              </a:rPr>
              <a:t>Open Systems Interconnection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70000" y="3576320"/>
            <a:ext cx="6304786" cy="3614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(</a:t>
            </a:r>
            <a:r>
              <a:rPr sz="1970" b="1" spc="10" dirty="0">
                <a:latin typeface="Arial"/>
                <a:cs typeface="Arial"/>
              </a:rPr>
              <a:t>OSI</a:t>
            </a:r>
            <a:r>
              <a:rPr sz="1970" spc="10" dirty="0">
                <a:latin typeface="Arial"/>
                <a:cs typeface="Arial"/>
              </a:rPr>
              <a:t>) initiative. In its most basic form, it divides network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70000" y="4033520"/>
            <a:ext cx="7242046" cy="345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architecture into seven layers which, from top to bottom, are 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70000" y="4490720"/>
            <a:ext cx="7540495" cy="345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Application, Presentation, Session, Transport, Network, Data-Link,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70000" y="4947920"/>
            <a:ext cx="7127747" cy="3614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and Physical Layers. It is therefore often referred to as the </a:t>
            </a:r>
            <a:r>
              <a:rPr sz="1970" b="1" spc="10" dirty="0">
                <a:latin typeface="Arial"/>
                <a:cs typeface="Arial"/>
              </a:rPr>
              <a:t>OSI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270000" y="5405120"/>
            <a:ext cx="2445258" cy="3614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Seven Layer Model</a:t>
            </a:r>
            <a:r>
              <a:rPr sz="197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3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155700"/>
            <a:ext cx="1447800" cy="4572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1151028"/>
            <a:ext cx="1457144" cy="466544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518920"/>
            <a:ext cx="298450" cy="9398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77" y="1514248"/>
            <a:ext cx="307794" cy="103324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1447800" cy="457200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1138328"/>
            <a:ext cx="1457144" cy="466544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06220"/>
            <a:ext cx="298450" cy="9398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77" y="1501548"/>
            <a:ext cx="307794" cy="10332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894080" y="1250188"/>
            <a:ext cx="1075639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17700"/>
            <a:ext cx="1447800" cy="457200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1913028"/>
            <a:ext cx="1457144" cy="466544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280920"/>
            <a:ext cx="298450" cy="93980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77" y="2276248"/>
            <a:ext cx="307794" cy="103324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1447800" cy="457200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1900328"/>
            <a:ext cx="1457144" cy="466544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268220"/>
            <a:ext cx="298450" cy="93980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77" y="2263548"/>
            <a:ext cx="307794" cy="10332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812800" y="2013458"/>
            <a:ext cx="1236878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PRESENTATION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679700"/>
            <a:ext cx="1447800" cy="4572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2675027"/>
            <a:ext cx="1457144" cy="466544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0" y="3035300"/>
            <a:ext cx="321310" cy="10160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17" y="3030627"/>
            <a:ext cx="330654" cy="110944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1447800" cy="457200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2662328"/>
            <a:ext cx="1457144" cy="466544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3022600"/>
            <a:ext cx="320040" cy="101600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87" y="3017927"/>
            <a:ext cx="329384" cy="11094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70610" y="2771648"/>
            <a:ext cx="721309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SESSION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441700"/>
            <a:ext cx="1447800" cy="457200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3437027"/>
            <a:ext cx="1457144" cy="466544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3801110"/>
            <a:ext cx="311150" cy="97790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77" y="3796437"/>
            <a:ext cx="320494" cy="107134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1447800" cy="457200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3424327"/>
            <a:ext cx="1457144" cy="466544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3788410"/>
            <a:ext cx="311150" cy="97790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77" y="3783737"/>
            <a:ext cx="320494" cy="10713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935989" y="3534918"/>
            <a:ext cx="989990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203700"/>
            <a:ext cx="1447800" cy="457200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4199027"/>
            <a:ext cx="1457144" cy="466545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0" y="4545330"/>
            <a:ext cx="364490" cy="115570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37" y="4540657"/>
            <a:ext cx="373834" cy="124915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0"/>
            <a:ext cx="1447800" cy="457200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4186327"/>
            <a:ext cx="1457144" cy="466545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10" y="4532630"/>
            <a:ext cx="364490" cy="115570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37" y="4527957"/>
            <a:ext cx="373834" cy="12491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17270" y="4289298"/>
            <a:ext cx="829360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333300"/>
                </a:solidFill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965700"/>
            <a:ext cx="1447800" cy="45720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4961027"/>
            <a:ext cx="1457144" cy="466544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5311140"/>
            <a:ext cx="351790" cy="111760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37" y="5306467"/>
            <a:ext cx="361134" cy="121104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53000"/>
            <a:ext cx="1447800" cy="457200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4948327"/>
            <a:ext cx="1457144" cy="466544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0" y="5298440"/>
            <a:ext cx="351790" cy="111760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37" y="5293767"/>
            <a:ext cx="361134" cy="121104"/>
          </a:xfrm>
          <a:prstGeom prst="rect">
            <a:avLst/>
          </a:prstGeom>
        </p:spPr>
      </p:pic>
      <p:sp>
        <p:nvSpPr>
          <p:cNvPr id="281" name="text 1"/>
          <p:cNvSpPr txBox="1"/>
          <p:nvPr/>
        </p:nvSpPr>
        <p:spPr>
          <a:xfrm>
            <a:off x="999489" y="5052568"/>
            <a:ext cx="863650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DATA LINK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5727700"/>
            <a:ext cx="1447800" cy="457200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7" y="5723028"/>
            <a:ext cx="1457144" cy="466544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0" y="6069330"/>
            <a:ext cx="364490" cy="115570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37" y="6064657"/>
            <a:ext cx="373834" cy="124915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15000"/>
            <a:ext cx="1447800" cy="457200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7" y="5710328"/>
            <a:ext cx="1457144" cy="466544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10" y="6056630"/>
            <a:ext cx="364490" cy="11557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37" y="6051957"/>
            <a:ext cx="373834" cy="124915"/>
          </a:xfrm>
          <a:prstGeom prst="rect">
            <a:avLst/>
          </a:prstGeom>
        </p:spPr>
      </p:pic>
      <p:sp>
        <p:nvSpPr>
          <p:cNvPr id="282" name="text 1"/>
          <p:cNvSpPr txBox="1"/>
          <p:nvPr/>
        </p:nvSpPr>
        <p:spPr>
          <a:xfrm>
            <a:off x="1024889" y="5813298"/>
            <a:ext cx="813511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800080"/>
                </a:solidFill>
                <a:latin typeface="Arial"/>
                <a:cs typeface="Arial"/>
              </a:rPr>
              <a:t>PHYSICAL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1155700"/>
            <a:ext cx="1447800" cy="457200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1151028"/>
            <a:ext cx="1457145" cy="466544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1518920"/>
            <a:ext cx="298450" cy="93980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977" y="1514248"/>
            <a:ext cx="307795" cy="103324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447800" cy="457200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1138328"/>
            <a:ext cx="1457145" cy="466544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50" y="1506220"/>
            <a:ext cx="298450" cy="93980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77" y="1501548"/>
            <a:ext cx="307795" cy="103324"/>
          </a:xfrm>
          <a:prstGeom prst="rect">
            <a:avLst/>
          </a:prstGeom>
        </p:spPr>
      </p:pic>
      <p:sp>
        <p:nvSpPr>
          <p:cNvPr id="283" name="text 1"/>
          <p:cNvSpPr txBox="1"/>
          <p:nvPr/>
        </p:nvSpPr>
        <p:spPr>
          <a:xfrm>
            <a:off x="7294880" y="1250188"/>
            <a:ext cx="1075639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1917700"/>
            <a:ext cx="1447800" cy="457200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1913028"/>
            <a:ext cx="1457145" cy="466544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2280920"/>
            <a:ext cx="298450" cy="93980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977" y="2276248"/>
            <a:ext cx="307795" cy="103324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5000"/>
            <a:ext cx="1447800" cy="45720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1900328"/>
            <a:ext cx="1457145" cy="466544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50" y="2268220"/>
            <a:ext cx="298450" cy="93980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77" y="2263548"/>
            <a:ext cx="307795" cy="103324"/>
          </a:xfrm>
          <a:prstGeom prst="rect">
            <a:avLst/>
          </a:prstGeom>
        </p:spPr>
      </p:pic>
      <p:sp>
        <p:nvSpPr>
          <p:cNvPr id="284" name="text 1"/>
          <p:cNvSpPr txBox="1"/>
          <p:nvPr/>
        </p:nvSpPr>
        <p:spPr>
          <a:xfrm>
            <a:off x="7213600" y="2013458"/>
            <a:ext cx="1236879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PRESENTATION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2679700"/>
            <a:ext cx="1447800" cy="45720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2675027"/>
            <a:ext cx="1457145" cy="466544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3035300"/>
            <a:ext cx="321310" cy="101600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17" y="3030627"/>
            <a:ext cx="330655" cy="110944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667000"/>
            <a:ext cx="1447800" cy="457200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2662328"/>
            <a:ext cx="1457145" cy="466544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0" y="3022600"/>
            <a:ext cx="320040" cy="101600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87" y="3017927"/>
            <a:ext cx="329385" cy="110944"/>
          </a:xfrm>
          <a:prstGeom prst="rect">
            <a:avLst/>
          </a:prstGeom>
        </p:spPr>
      </p:pic>
      <p:sp>
        <p:nvSpPr>
          <p:cNvPr id="285" name="text 1"/>
          <p:cNvSpPr txBox="1"/>
          <p:nvPr/>
        </p:nvSpPr>
        <p:spPr>
          <a:xfrm>
            <a:off x="7471410" y="2771648"/>
            <a:ext cx="721309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SESSION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441700"/>
            <a:ext cx="1447800" cy="457200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3437027"/>
            <a:ext cx="1457145" cy="466544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50" y="3801110"/>
            <a:ext cx="311150" cy="97790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77" y="3796437"/>
            <a:ext cx="320495" cy="107134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29000"/>
            <a:ext cx="1447800" cy="457200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3424327"/>
            <a:ext cx="1457145" cy="466544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0" y="3788410"/>
            <a:ext cx="311150" cy="97790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77" y="3783737"/>
            <a:ext cx="320495" cy="107134"/>
          </a:xfrm>
          <a:prstGeom prst="rect">
            <a:avLst/>
          </a:prstGeom>
        </p:spPr>
      </p:pic>
      <p:sp>
        <p:nvSpPr>
          <p:cNvPr id="286" name="text 1"/>
          <p:cNvSpPr txBox="1"/>
          <p:nvPr/>
        </p:nvSpPr>
        <p:spPr>
          <a:xfrm>
            <a:off x="7336790" y="3534918"/>
            <a:ext cx="989991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203700"/>
            <a:ext cx="1447800" cy="457200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4199027"/>
            <a:ext cx="1457145" cy="466545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10" y="4545330"/>
            <a:ext cx="364490" cy="115570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37" y="4540657"/>
            <a:ext cx="373835" cy="124915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191000"/>
            <a:ext cx="1447800" cy="457200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4186327"/>
            <a:ext cx="1457145" cy="466545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10" y="4532630"/>
            <a:ext cx="364490" cy="115570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37" y="4527957"/>
            <a:ext cx="373835" cy="124915"/>
          </a:xfrm>
          <a:prstGeom prst="rect">
            <a:avLst/>
          </a:prstGeom>
        </p:spPr>
      </p:pic>
      <p:sp>
        <p:nvSpPr>
          <p:cNvPr id="287" name="text 1"/>
          <p:cNvSpPr txBox="1"/>
          <p:nvPr/>
        </p:nvSpPr>
        <p:spPr>
          <a:xfrm>
            <a:off x="7418069" y="4289298"/>
            <a:ext cx="829360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333300"/>
                </a:solidFill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7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965700"/>
            <a:ext cx="1447800" cy="457200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4961027"/>
            <a:ext cx="1457145" cy="466544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10" y="5311140"/>
            <a:ext cx="351790" cy="111760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37" y="5306467"/>
            <a:ext cx="361135" cy="121104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953000"/>
            <a:ext cx="1447800" cy="457200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4948327"/>
            <a:ext cx="1457145" cy="466544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10" y="5298440"/>
            <a:ext cx="351790" cy="111760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37" y="5293767"/>
            <a:ext cx="361135" cy="121104"/>
          </a:xfrm>
          <a:prstGeom prst="rect">
            <a:avLst/>
          </a:prstGeom>
        </p:spPr>
      </p:pic>
      <p:sp>
        <p:nvSpPr>
          <p:cNvPr id="288" name="text 1"/>
          <p:cNvSpPr txBox="1"/>
          <p:nvPr/>
        </p:nvSpPr>
        <p:spPr>
          <a:xfrm>
            <a:off x="7400290" y="5052568"/>
            <a:ext cx="863650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DATA LINK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5727700"/>
            <a:ext cx="1447800" cy="457200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27" y="5723028"/>
            <a:ext cx="1457145" cy="466544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10" y="6069330"/>
            <a:ext cx="364490" cy="115570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37" y="6064657"/>
            <a:ext cx="373835" cy="124915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715000"/>
            <a:ext cx="1447800" cy="457200"/>
          </a:xfrm>
          <a:prstGeom prst="rect">
            <a:avLst/>
          </a:prstGeom>
        </p:spPr>
      </p:pic>
      <p:pic>
        <p:nvPicPr>
          <p:cNvPr id="120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27" y="5710328"/>
            <a:ext cx="1457145" cy="466544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10" y="6056630"/>
            <a:ext cx="364490" cy="115570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37" y="6051957"/>
            <a:ext cx="373835" cy="124915"/>
          </a:xfrm>
          <a:prstGeom prst="rect">
            <a:avLst/>
          </a:prstGeom>
        </p:spPr>
      </p:pic>
      <p:sp>
        <p:nvSpPr>
          <p:cNvPr id="289" name="text 1"/>
          <p:cNvSpPr txBox="1"/>
          <p:nvPr/>
        </p:nvSpPr>
        <p:spPr>
          <a:xfrm>
            <a:off x="7425690" y="5813298"/>
            <a:ext cx="813511" cy="216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800080"/>
                </a:solidFill>
                <a:latin typeface="Arial"/>
                <a:cs typeface="Arial"/>
              </a:rPr>
              <a:t>PHYSICAL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066800"/>
            <a:ext cx="19050" cy="19050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141730"/>
            <a:ext cx="19050" cy="76200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275080"/>
            <a:ext cx="19050" cy="19050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351280"/>
            <a:ext cx="19050" cy="74930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483360"/>
            <a:ext cx="19050" cy="19050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559560"/>
            <a:ext cx="19050" cy="74930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691640"/>
            <a:ext cx="19050" cy="19050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767840"/>
            <a:ext cx="19050" cy="76200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899920"/>
            <a:ext cx="19050" cy="19050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1976120"/>
            <a:ext cx="19050" cy="76200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109470"/>
            <a:ext cx="19050" cy="17780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184400"/>
            <a:ext cx="19050" cy="76200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317750"/>
            <a:ext cx="19050" cy="17780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392680"/>
            <a:ext cx="19050" cy="76200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526030"/>
            <a:ext cx="19050" cy="19050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600960"/>
            <a:ext cx="19050" cy="76199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734309"/>
            <a:ext cx="19050" cy="19050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809240"/>
            <a:ext cx="19050" cy="76200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2942590"/>
            <a:ext cx="19050" cy="19050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018790"/>
            <a:ext cx="19050" cy="74929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150870"/>
            <a:ext cx="19050" cy="19050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227070"/>
            <a:ext cx="19050" cy="762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359150"/>
            <a:ext cx="19050" cy="1905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435350"/>
            <a:ext cx="19050" cy="762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567430"/>
            <a:ext cx="19050" cy="1905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643630"/>
            <a:ext cx="19050" cy="762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776980"/>
            <a:ext cx="19050" cy="17780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851910"/>
            <a:ext cx="19050" cy="76200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3985260"/>
            <a:ext cx="19050" cy="17780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060190"/>
            <a:ext cx="19050" cy="76200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193540"/>
            <a:ext cx="19050" cy="19050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268470"/>
            <a:ext cx="19050" cy="76200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401820"/>
            <a:ext cx="19050" cy="19050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476750"/>
            <a:ext cx="19050" cy="76200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610100"/>
            <a:ext cx="19050" cy="19050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686300"/>
            <a:ext cx="19050" cy="74930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818380"/>
            <a:ext cx="19050" cy="19050"/>
          </a:xfrm>
          <a:prstGeom prst="rect">
            <a:avLst/>
          </a:prstGeom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4894580"/>
            <a:ext cx="19050" cy="76200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5026660"/>
            <a:ext cx="19050" cy="19050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5102860"/>
            <a:ext cx="19050" cy="76200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5234940"/>
            <a:ext cx="19050" cy="19050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5311140"/>
            <a:ext cx="19050" cy="76200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10" y="5444490"/>
            <a:ext cx="19050" cy="17780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066800"/>
            <a:ext cx="19050" cy="19050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141730"/>
            <a:ext cx="19050" cy="76200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275080"/>
            <a:ext cx="19050" cy="19050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351280"/>
            <a:ext cx="19050" cy="74930"/>
          </a:xfrm>
          <a:prstGeom prst="rect">
            <a:avLst/>
          </a:prstGeom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483360"/>
            <a:ext cx="19050" cy="19050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559560"/>
            <a:ext cx="19050" cy="74930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691640"/>
            <a:ext cx="19050" cy="19050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767840"/>
            <a:ext cx="19050" cy="76200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899920"/>
            <a:ext cx="19050" cy="19050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1976120"/>
            <a:ext cx="19050" cy="76200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109470"/>
            <a:ext cx="19050" cy="17780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184400"/>
            <a:ext cx="19050" cy="76200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317750"/>
            <a:ext cx="19050" cy="17780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392680"/>
            <a:ext cx="19050" cy="76200"/>
          </a:xfrm>
          <a:prstGeom prst="rect">
            <a:avLst/>
          </a:prstGeom>
        </p:spPr>
      </p:pic>
      <p:pic>
        <p:nvPicPr>
          <p:cNvPr id="180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526030"/>
            <a:ext cx="19050" cy="19050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600960"/>
            <a:ext cx="19050" cy="76199"/>
          </a:xfrm>
          <a:prstGeom prst="rect">
            <a:avLst/>
          </a:prstGeom>
        </p:spPr>
      </p:pic>
      <p:pic>
        <p:nvPicPr>
          <p:cNvPr id="182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734309"/>
            <a:ext cx="19050" cy="19050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809240"/>
            <a:ext cx="19050" cy="76200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2942590"/>
            <a:ext cx="19050" cy="19050"/>
          </a:xfrm>
          <a:prstGeom prst="rect">
            <a:avLst/>
          </a:prstGeom>
        </p:spPr>
      </p:pic>
      <p:pic>
        <p:nvPicPr>
          <p:cNvPr id="185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018790"/>
            <a:ext cx="19050" cy="74929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150870"/>
            <a:ext cx="19050" cy="19050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227070"/>
            <a:ext cx="19050" cy="76200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359150"/>
            <a:ext cx="19050" cy="19050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435350"/>
            <a:ext cx="19050" cy="76200"/>
          </a:xfrm>
          <a:prstGeom prst="rect">
            <a:avLst/>
          </a:prstGeom>
        </p:spPr>
      </p:pic>
      <p:pic>
        <p:nvPicPr>
          <p:cNvPr id="190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567430"/>
            <a:ext cx="19050" cy="19050"/>
          </a:xfrm>
          <a:prstGeom prst="rect">
            <a:avLst/>
          </a:prstGeom>
        </p:spPr>
      </p:pic>
      <p:pic>
        <p:nvPicPr>
          <p:cNvPr id="191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643630"/>
            <a:ext cx="19050" cy="76200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776980"/>
            <a:ext cx="19050" cy="17780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851910"/>
            <a:ext cx="19050" cy="76200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3985260"/>
            <a:ext cx="19050" cy="17780"/>
          </a:xfrm>
          <a:prstGeom prst="rect">
            <a:avLst/>
          </a:prstGeom>
        </p:spPr>
      </p:pic>
      <p:pic>
        <p:nvPicPr>
          <p:cNvPr id="195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060190"/>
            <a:ext cx="19050" cy="76200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193540"/>
            <a:ext cx="19050" cy="19050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268470"/>
            <a:ext cx="19050" cy="76200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401820"/>
            <a:ext cx="19050" cy="19050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476750"/>
            <a:ext cx="19050" cy="76200"/>
          </a:xfrm>
          <a:prstGeom prst="rect">
            <a:avLst/>
          </a:prstGeom>
        </p:spPr>
      </p:pic>
      <p:pic>
        <p:nvPicPr>
          <p:cNvPr id="200" name="Image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610100"/>
            <a:ext cx="19050" cy="19050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686300"/>
            <a:ext cx="19050" cy="74930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818380"/>
            <a:ext cx="19050" cy="19050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4894580"/>
            <a:ext cx="19050" cy="76200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5026660"/>
            <a:ext cx="19050" cy="19050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5102860"/>
            <a:ext cx="19050" cy="76200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5234940"/>
            <a:ext cx="19050" cy="19050"/>
          </a:xfrm>
          <a:prstGeom prst="rect">
            <a:avLst/>
          </a:prstGeom>
        </p:spPr>
      </p:pic>
      <p:pic>
        <p:nvPicPr>
          <p:cNvPr id="207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5311140"/>
            <a:ext cx="19050" cy="76200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0" y="5444490"/>
            <a:ext cx="19050" cy="17780"/>
          </a:xfrm>
          <a:prstGeom prst="rect">
            <a:avLst/>
          </a:prstGeom>
        </p:spPr>
      </p:pic>
      <p:sp>
        <p:nvSpPr>
          <p:cNvPr id="290" name="text 1"/>
          <p:cNvSpPr txBox="1"/>
          <p:nvPr/>
        </p:nvSpPr>
        <p:spPr>
          <a:xfrm rot="540000">
            <a:off x="2866020" y="3846376"/>
            <a:ext cx="3945108" cy="722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MIDDLE LAYER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91" name="text 1"/>
          <p:cNvSpPr txBox="1"/>
          <p:nvPr/>
        </p:nvSpPr>
        <p:spPr>
          <a:xfrm rot="540000">
            <a:off x="2843161" y="3823516"/>
            <a:ext cx="3945109" cy="722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DEF1F2"/>
                </a:solidFill>
                <a:latin typeface="Arial"/>
                <a:cs typeface="Arial"/>
              </a:rPr>
              <a:t>MIDDLE LAYER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92" name="text 1"/>
          <p:cNvSpPr txBox="1"/>
          <p:nvPr/>
        </p:nvSpPr>
        <p:spPr>
          <a:xfrm rot="-1380000">
            <a:off x="2904976" y="1836193"/>
            <a:ext cx="3974066" cy="7228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HIGHER LAYER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93" name="text 1"/>
          <p:cNvSpPr txBox="1"/>
          <p:nvPr/>
        </p:nvSpPr>
        <p:spPr>
          <a:xfrm rot="-1380000">
            <a:off x="2882115" y="1813333"/>
            <a:ext cx="3974065" cy="722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FFEBEB"/>
                </a:solidFill>
                <a:latin typeface="Arial"/>
                <a:cs typeface="Arial"/>
              </a:rPr>
              <a:t>HIGHER LAYER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209" name="Image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33500"/>
            <a:ext cx="74930" cy="76200"/>
          </a:xfrm>
          <a:prstGeom prst="rect">
            <a:avLst/>
          </a:prstGeom>
        </p:spPr>
      </p:pic>
      <p:pic>
        <p:nvPicPr>
          <p:cNvPr id="210" name="Image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33500"/>
            <a:ext cx="76200" cy="76200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1362710"/>
            <a:ext cx="4221480" cy="19050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19300"/>
            <a:ext cx="74930" cy="76200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19300"/>
            <a:ext cx="76200" cy="76200"/>
          </a:xfrm>
          <a:prstGeom prst="rect">
            <a:avLst/>
          </a:prstGeom>
        </p:spPr>
      </p:pic>
      <p:pic>
        <p:nvPicPr>
          <p:cNvPr id="214" name="Image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048510"/>
            <a:ext cx="4221480" cy="19050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57500"/>
            <a:ext cx="74930" cy="76200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857500"/>
            <a:ext cx="76200" cy="76200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886709"/>
            <a:ext cx="4221480" cy="19050"/>
          </a:xfrm>
          <a:prstGeom prst="rect">
            <a:avLst/>
          </a:prstGeom>
        </p:spPr>
      </p:pic>
      <p:sp>
        <p:nvSpPr>
          <p:cNvPr id="294" name="text 1"/>
          <p:cNvSpPr txBox="1"/>
          <p:nvPr/>
        </p:nvSpPr>
        <p:spPr>
          <a:xfrm>
            <a:off x="3823970" y="1202055"/>
            <a:ext cx="14418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Application to Application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18" name="Image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19200"/>
            <a:ext cx="304800" cy="303530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27" y="1214528"/>
            <a:ext cx="314144" cy="312874"/>
          </a:xfrm>
          <a:prstGeom prst="rect">
            <a:avLst/>
          </a:prstGeom>
        </p:spPr>
      </p:pic>
      <p:pic>
        <p:nvPicPr>
          <p:cNvPr id="220" name="Image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8" y="1265328"/>
            <a:ext cx="251914" cy="187144"/>
          </a:xfrm>
          <a:prstGeom prst="rect">
            <a:avLst/>
          </a:prstGeom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37" y="1239928"/>
            <a:ext cx="250644" cy="187144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000"/>
            <a:ext cx="304800" cy="303530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27" y="1900328"/>
            <a:ext cx="314144" cy="312874"/>
          </a:xfrm>
          <a:prstGeom prst="rect">
            <a:avLst/>
          </a:prstGeom>
        </p:spPr>
      </p:pic>
      <p:pic>
        <p:nvPicPr>
          <p:cNvPr id="224" name="Image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8" y="1951128"/>
            <a:ext cx="251914" cy="187144"/>
          </a:xfrm>
          <a:prstGeom prst="rect">
            <a:avLst/>
          </a:prstGeom>
        </p:spPr>
      </p:pic>
      <p:pic>
        <p:nvPicPr>
          <p:cNvPr id="225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37" y="1925728"/>
            <a:ext cx="250644" cy="187144"/>
          </a:xfrm>
          <a:prstGeom prst="rect">
            <a:avLst/>
          </a:prstGeom>
        </p:spPr>
      </p:pic>
      <p:pic>
        <p:nvPicPr>
          <p:cNvPr id="226" name="Image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19200"/>
            <a:ext cx="304800" cy="303530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28" y="1214528"/>
            <a:ext cx="314144" cy="312874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18" y="1265328"/>
            <a:ext cx="250644" cy="187144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37" y="1239928"/>
            <a:ext cx="250644" cy="187144"/>
          </a:xfrm>
          <a:prstGeom prst="rect">
            <a:avLst/>
          </a:prstGeom>
        </p:spPr>
      </p:pic>
      <p:pic>
        <p:nvPicPr>
          <p:cNvPr id="230" name="Image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5000"/>
            <a:ext cx="304800" cy="303530"/>
          </a:xfrm>
          <a:prstGeom prst="rect">
            <a:avLst/>
          </a:prstGeom>
        </p:spPr>
      </p:pic>
      <p:pic>
        <p:nvPicPr>
          <p:cNvPr id="231" name="Image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28" y="1900328"/>
            <a:ext cx="314144" cy="312874"/>
          </a:xfrm>
          <a:prstGeom prst="rect">
            <a:avLst/>
          </a:prstGeom>
        </p:spPr>
      </p:pic>
      <p:pic>
        <p:nvPicPr>
          <p:cNvPr id="232" name="Image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18" y="1951128"/>
            <a:ext cx="250644" cy="187144"/>
          </a:xfrm>
          <a:prstGeom prst="rect">
            <a:avLst/>
          </a:prstGeom>
        </p:spPr>
      </p:pic>
      <p:pic>
        <p:nvPicPr>
          <p:cNvPr id="233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37" y="1925728"/>
            <a:ext cx="250644" cy="187144"/>
          </a:xfrm>
          <a:prstGeom prst="rect">
            <a:avLst/>
          </a:prstGeom>
        </p:spPr>
      </p:pic>
      <p:pic>
        <p:nvPicPr>
          <p:cNvPr id="234" name="Image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43200"/>
            <a:ext cx="304800" cy="303530"/>
          </a:xfrm>
          <a:prstGeom prst="rect">
            <a:avLst/>
          </a:prstGeom>
        </p:spPr>
      </p:pic>
      <p:pic>
        <p:nvPicPr>
          <p:cNvPr id="235" name="Image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27" y="2738527"/>
            <a:ext cx="314144" cy="312874"/>
          </a:xfrm>
          <a:prstGeom prst="rect">
            <a:avLst/>
          </a:prstGeom>
        </p:spPr>
      </p:pic>
      <p:pic>
        <p:nvPicPr>
          <p:cNvPr id="236" name="Image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8" y="2789327"/>
            <a:ext cx="251914" cy="187144"/>
          </a:xfrm>
          <a:prstGeom prst="rect">
            <a:avLst/>
          </a:prstGeom>
        </p:spPr>
      </p:pic>
      <p:pic>
        <p:nvPicPr>
          <p:cNvPr id="237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37" y="2763927"/>
            <a:ext cx="250644" cy="187144"/>
          </a:xfrm>
          <a:prstGeom prst="rect">
            <a:avLst/>
          </a:prstGeom>
        </p:spPr>
      </p:pic>
      <p:pic>
        <p:nvPicPr>
          <p:cNvPr id="238" name="Image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304800" cy="303530"/>
          </a:xfrm>
          <a:prstGeom prst="rect">
            <a:avLst/>
          </a:prstGeom>
        </p:spPr>
      </p:pic>
      <p:pic>
        <p:nvPicPr>
          <p:cNvPr id="239" name="Image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28" y="2738527"/>
            <a:ext cx="314144" cy="312874"/>
          </a:xfrm>
          <a:prstGeom prst="rect">
            <a:avLst/>
          </a:prstGeom>
        </p:spPr>
      </p:pic>
      <p:pic>
        <p:nvPicPr>
          <p:cNvPr id="240" name="Image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18" y="2789327"/>
            <a:ext cx="250644" cy="187144"/>
          </a:xfrm>
          <a:prstGeom prst="rect">
            <a:avLst/>
          </a:prstGeom>
        </p:spPr>
      </p:pic>
      <p:pic>
        <p:nvPicPr>
          <p:cNvPr id="241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37" y="2763927"/>
            <a:ext cx="250644" cy="187144"/>
          </a:xfrm>
          <a:prstGeom prst="rect">
            <a:avLst/>
          </a:prstGeom>
        </p:spPr>
      </p:pic>
      <p:sp>
        <p:nvSpPr>
          <p:cNvPr id="295" name="text 1"/>
          <p:cNvSpPr txBox="1"/>
          <p:nvPr/>
        </p:nvSpPr>
        <p:spPr>
          <a:xfrm>
            <a:off x="3823970" y="1887855"/>
            <a:ext cx="14418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Application to 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6" name="text 1"/>
          <p:cNvSpPr txBox="1"/>
          <p:nvPr/>
        </p:nvSpPr>
        <p:spPr>
          <a:xfrm>
            <a:off x="3823970" y="2726055"/>
            <a:ext cx="144183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Application to Application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42" name="Image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04259"/>
            <a:ext cx="74930" cy="74930"/>
          </a:xfrm>
          <a:prstGeom prst="rect">
            <a:avLst/>
          </a:prstGeom>
        </p:spPr>
      </p:pic>
      <p:pic>
        <p:nvPicPr>
          <p:cNvPr id="243" name="Image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604259"/>
            <a:ext cx="76200" cy="74930"/>
          </a:xfrm>
          <a:prstGeom prst="rect">
            <a:avLst/>
          </a:prstGeom>
        </p:spPr>
      </p:pic>
      <p:pic>
        <p:nvPicPr>
          <p:cNvPr id="244" name="Image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3632200"/>
            <a:ext cx="4221480" cy="19050"/>
          </a:xfrm>
          <a:prstGeom prst="rect">
            <a:avLst/>
          </a:prstGeom>
        </p:spPr>
      </p:pic>
      <p:pic>
        <p:nvPicPr>
          <p:cNvPr id="245" name="Image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43300"/>
            <a:ext cx="1828800" cy="228600"/>
          </a:xfrm>
          <a:prstGeom prst="rect">
            <a:avLst/>
          </a:prstGeom>
        </p:spPr>
      </p:pic>
      <p:pic>
        <p:nvPicPr>
          <p:cNvPr id="246" name="Image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7" y="3538627"/>
            <a:ext cx="1838144" cy="237944"/>
          </a:xfrm>
          <a:prstGeom prst="rect">
            <a:avLst/>
          </a:prstGeom>
        </p:spPr>
      </p:pic>
      <p:pic>
        <p:nvPicPr>
          <p:cNvPr id="247" name="Image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57" y="3538627"/>
            <a:ext cx="9344" cy="237944"/>
          </a:xfrm>
          <a:prstGeom prst="rect">
            <a:avLst/>
          </a:prstGeom>
        </p:spPr>
      </p:pic>
      <p:pic>
        <p:nvPicPr>
          <p:cNvPr id="248" name="Image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98" y="3538627"/>
            <a:ext cx="9344" cy="237944"/>
          </a:xfrm>
          <a:prstGeom prst="rect">
            <a:avLst/>
          </a:prstGeom>
        </p:spPr>
      </p:pic>
      <p:sp>
        <p:nvSpPr>
          <p:cNvPr id="297" name="text 1"/>
          <p:cNvSpPr txBox="1"/>
          <p:nvPr/>
        </p:nvSpPr>
        <p:spPr>
          <a:xfrm>
            <a:off x="3910330" y="3593465"/>
            <a:ext cx="1206881" cy="180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b="1" spc="10" dirty="0">
                <a:solidFill>
                  <a:srgbClr val="333300"/>
                </a:solidFill>
                <a:latin typeface="Arial"/>
                <a:cs typeface="Arial"/>
              </a:rPr>
              <a:t>Process to Process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8" name="text 1"/>
          <p:cNvSpPr txBox="1"/>
          <p:nvPr/>
        </p:nvSpPr>
        <p:spPr>
          <a:xfrm rot="-420000">
            <a:off x="2849002" y="5199582"/>
            <a:ext cx="3889224" cy="722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LOWER LAYER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99" name="text 1"/>
          <p:cNvSpPr txBox="1"/>
          <p:nvPr/>
        </p:nvSpPr>
        <p:spPr>
          <a:xfrm rot="-420000">
            <a:off x="2826141" y="5176723"/>
            <a:ext cx="3889223" cy="722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E2F3FE"/>
                </a:solidFill>
                <a:latin typeface="Arial"/>
                <a:cs typeface="Arial"/>
              </a:rPr>
              <a:t>LOWER LAYER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249" name="Image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116830"/>
            <a:ext cx="74930" cy="74930"/>
          </a:xfrm>
          <a:prstGeom prst="rect">
            <a:avLst/>
          </a:prstGeom>
        </p:spPr>
      </p:pic>
      <p:pic>
        <p:nvPicPr>
          <p:cNvPr id="250" name="Image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116830"/>
            <a:ext cx="76200" cy="74930"/>
          </a:xfrm>
          <a:prstGeom prst="rect">
            <a:avLst/>
          </a:prstGeom>
        </p:spPr>
      </p:pic>
      <p:pic>
        <p:nvPicPr>
          <p:cNvPr id="251" name="Image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5144770"/>
            <a:ext cx="4221480" cy="19050"/>
          </a:xfrm>
          <a:prstGeom prst="rect">
            <a:avLst/>
          </a:prstGeom>
        </p:spPr>
      </p:pic>
      <p:pic>
        <p:nvPicPr>
          <p:cNvPr id="252" name="Image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74" y="5847204"/>
            <a:ext cx="5092450" cy="139451"/>
          </a:xfrm>
          <a:prstGeom prst="rect">
            <a:avLst/>
          </a:prstGeom>
        </p:spPr>
      </p:pic>
      <p:sp>
        <p:nvSpPr>
          <p:cNvPr id="300" name="text 1"/>
          <p:cNvSpPr txBox="1"/>
          <p:nvPr/>
        </p:nvSpPr>
        <p:spPr>
          <a:xfrm>
            <a:off x="2985770" y="4984115"/>
            <a:ext cx="67475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Hop to Hop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53" name="Image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1260"/>
            <a:ext cx="1143000" cy="306070"/>
          </a:xfrm>
          <a:prstGeom prst="rect">
            <a:avLst/>
          </a:prstGeom>
        </p:spPr>
      </p:pic>
      <p:pic>
        <p:nvPicPr>
          <p:cNvPr id="254" name="Image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7" y="4996587"/>
            <a:ext cx="1152344" cy="315414"/>
          </a:xfrm>
          <a:prstGeom prst="rect">
            <a:avLst/>
          </a:prstGeom>
        </p:spPr>
      </p:pic>
      <p:pic>
        <p:nvPicPr>
          <p:cNvPr id="255" name="Image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1260"/>
            <a:ext cx="1143000" cy="72390"/>
          </a:xfrm>
          <a:prstGeom prst="rect">
            <a:avLst/>
          </a:prstGeom>
        </p:spPr>
      </p:pic>
      <p:pic>
        <p:nvPicPr>
          <p:cNvPr id="256" name="Image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7" y="4996587"/>
            <a:ext cx="1152344" cy="81735"/>
          </a:xfrm>
          <a:prstGeom prst="rect">
            <a:avLst/>
          </a:prstGeom>
        </p:spPr>
      </p:pic>
      <p:pic>
        <p:nvPicPr>
          <p:cNvPr id="257" name="Image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80" y="5001260"/>
            <a:ext cx="71120" cy="306070"/>
          </a:xfrm>
          <a:prstGeom prst="rect">
            <a:avLst/>
          </a:prstGeom>
        </p:spPr>
      </p:pic>
      <p:pic>
        <p:nvPicPr>
          <p:cNvPr id="258" name="Image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07" y="4996587"/>
            <a:ext cx="80464" cy="315414"/>
          </a:xfrm>
          <a:prstGeom prst="rect">
            <a:avLst/>
          </a:prstGeom>
        </p:spPr>
      </p:pic>
      <p:pic>
        <p:nvPicPr>
          <p:cNvPr id="259" name="Image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234940"/>
            <a:ext cx="1143000" cy="72390"/>
          </a:xfrm>
          <a:prstGeom prst="rect">
            <a:avLst/>
          </a:prstGeom>
        </p:spPr>
      </p:pic>
      <p:pic>
        <p:nvPicPr>
          <p:cNvPr id="260" name="Image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7" y="5230267"/>
            <a:ext cx="1152344" cy="81734"/>
          </a:xfrm>
          <a:prstGeom prst="rect">
            <a:avLst/>
          </a:prstGeom>
        </p:spPr>
      </p:pic>
      <p:pic>
        <p:nvPicPr>
          <p:cNvPr id="261" name="Image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01260"/>
            <a:ext cx="71120" cy="306070"/>
          </a:xfrm>
          <a:prstGeom prst="rect">
            <a:avLst/>
          </a:prstGeom>
        </p:spPr>
      </p:pic>
      <p:pic>
        <p:nvPicPr>
          <p:cNvPr id="262" name="Image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7" y="4996587"/>
            <a:ext cx="80464" cy="315414"/>
          </a:xfrm>
          <a:prstGeom prst="rect">
            <a:avLst/>
          </a:prstGeom>
        </p:spPr>
      </p:pic>
      <p:sp>
        <p:nvSpPr>
          <p:cNvPr id="301" name="text 1"/>
          <p:cNvSpPr txBox="1"/>
          <p:nvPr/>
        </p:nvSpPr>
        <p:spPr>
          <a:xfrm>
            <a:off x="4329430" y="5090795"/>
            <a:ext cx="444118" cy="1807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b="1" spc="10" dirty="0">
                <a:solidFill>
                  <a:srgbClr val="800080"/>
                </a:solidFill>
                <a:latin typeface="Arial"/>
                <a:cs typeface="Arial"/>
              </a:rPr>
              <a:t>Switch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2" name="text 1"/>
          <p:cNvSpPr txBox="1"/>
          <p:nvPr/>
        </p:nvSpPr>
        <p:spPr>
          <a:xfrm>
            <a:off x="5652770" y="5197475"/>
            <a:ext cx="67475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Hop to 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03" name="text 1"/>
          <p:cNvSpPr txBox="1"/>
          <p:nvPr/>
        </p:nvSpPr>
        <p:spPr>
          <a:xfrm>
            <a:off x="4052570" y="5986145"/>
            <a:ext cx="989330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Physical Medium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63" name="Image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535930"/>
            <a:ext cx="304800" cy="304800"/>
          </a:xfrm>
          <a:prstGeom prst="rect">
            <a:avLst/>
          </a:prstGeom>
        </p:spPr>
      </p:pic>
      <p:pic>
        <p:nvPicPr>
          <p:cNvPr id="264" name="Image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27" y="5531258"/>
            <a:ext cx="314144" cy="314144"/>
          </a:xfrm>
          <a:prstGeom prst="rect">
            <a:avLst/>
          </a:prstGeom>
        </p:spPr>
      </p:pic>
      <p:pic>
        <p:nvPicPr>
          <p:cNvPr id="265" name="Image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27" y="5683658"/>
            <a:ext cx="314144" cy="9344"/>
          </a:xfrm>
          <a:prstGeom prst="rect">
            <a:avLst/>
          </a:prstGeom>
        </p:spPr>
      </p:pic>
      <p:pic>
        <p:nvPicPr>
          <p:cNvPr id="266" name="Image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27" y="5531258"/>
            <a:ext cx="9344" cy="314144"/>
          </a:xfrm>
          <a:prstGeom prst="rect">
            <a:avLst/>
          </a:prstGeom>
        </p:spPr>
      </p:pic>
      <p:pic>
        <p:nvPicPr>
          <p:cNvPr id="267" name="Image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535930"/>
            <a:ext cx="304800" cy="304800"/>
          </a:xfrm>
          <a:prstGeom prst="rect">
            <a:avLst/>
          </a:prstGeom>
        </p:spPr>
      </p:pic>
      <p:pic>
        <p:nvPicPr>
          <p:cNvPr id="268" name="Image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28" y="5531258"/>
            <a:ext cx="314144" cy="314144"/>
          </a:xfrm>
          <a:prstGeom prst="rect">
            <a:avLst/>
          </a:prstGeom>
        </p:spPr>
      </p:pic>
      <p:pic>
        <p:nvPicPr>
          <p:cNvPr id="269" name="Image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28" y="5683658"/>
            <a:ext cx="314144" cy="9344"/>
          </a:xfrm>
          <a:prstGeom prst="rect">
            <a:avLst/>
          </a:prstGeom>
        </p:spPr>
      </p:pic>
      <p:pic>
        <p:nvPicPr>
          <p:cNvPr id="270" name="Image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28" y="5531258"/>
            <a:ext cx="9344" cy="314144"/>
          </a:xfrm>
          <a:prstGeom prst="rect">
            <a:avLst/>
          </a:prstGeom>
        </p:spPr>
      </p:pic>
      <p:sp>
        <p:nvSpPr>
          <p:cNvPr id="304" name="text 1"/>
          <p:cNvSpPr txBox="1"/>
          <p:nvPr/>
        </p:nvSpPr>
        <p:spPr>
          <a:xfrm>
            <a:off x="3954780" y="5669915"/>
            <a:ext cx="1118362" cy="1807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Hub and Repeater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71" name="Image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878830"/>
            <a:ext cx="76200" cy="76200"/>
          </a:xfrm>
          <a:prstGeom prst="rect">
            <a:avLst/>
          </a:prstGeom>
        </p:spPr>
      </p:pic>
      <p:pic>
        <p:nvPicPr>
          <p:cNvPr id="272" name="Image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878830"/>
            <a:ext cx="76200" cy="76200"/>
          </a:xfrm>
          <a:prstGeom prst="rect">
            <a:avLst/>
          </a:prstGeom>
        </p:spPr>
      </p:pic>
      <p:pic>
        <p:nvPicPr>
          <p:cNvPr id="273" name="Image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906770"/>
            <a:ext cx="4831080" cy="19050"/>
          </a:xfrm>
          <a:prstGeom prst="rect">
            <a:avLst/>
          </a:prstGeom>
        </p:spPr>
      </p:pic>
      <p:pic>
        <p:nvPicPr>
          <p:cNvPr id="274" name="Image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14520"/>
            <a:ext cx="74930" cy="76200"/>
          </a:xfrm>
          <a:prstGeom prst="rect">
            <a:avLst/>
          </a:prstGeom>
        </p:spPr>
      </p:pic>
      <p:pic>
        <p:nvPicPr>
          <p:cNvPr id="275" name="Image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414520"/>
            <a:ext cx="76200" cy="76200"/>
          </a:xfrm>
          <a:prstGeom prst="rect">
            <a:avLst/>
          </a:prstGeom>
        </p:spPr>
      </p:pic>
      <p:pic>
        <p:nvPicPr>
          <p:cNvPr id="276" name="Image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4443730"/>
            <a:ext cx="4221480" cy="19050"/>
          </a:xfrm>
          <a:prstGeom prst="rect">
            <a:avLst/>
          </a:prstGeom>
        </p:spPr>
      </p:pic>
      <p:pic>
        <p:nvPicPr>
          <p:cNvPr id="277" name="Image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300220"/>
            <a:ext cx="1143000" cy="381000"/>
          </a:xfrm>
          <a:prstGeom prst="rect">
            <a:avLst/>
          </a:prstGeom>
        </p:spPr>
      </p:pic>
      <p:pic>
        <p:nvPicPr>
          <p:cNvPr id="278" name="Image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7" y="4295548"/>
            <a:ext cx="1152344" cy="390344"/>
          </a:xfrm>
          <a:prstGeom prst="rect">
            <a:avLst/>
          </a:prstGeom>
        </p:spPr>
      </p:pic>
      <p:pic>
        <p:nvPicPr>
          <p:cNvPr id="279" name="Image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90" y="4300220"/>
            <a:ext cx="179070" cy="381000"/>
          </a:xfrm>
          <a:prstGeom prst="rect">
            <a:avLst/>
          </a:prstGeom>
        </p:spPr>
      </p:pic>
      <p:pic>
        <p:nvPicPr>
          <p:cNvPr id="280" name="Image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18" y="4295548"/>
            <a:ext cx="188414" cy="390344"/>
          </a:xfrm>
          <a:prstGeom prst="rect">
            <a:avLst/>
          </a:prstGeom>
        </p:spPr>
      </p:pic>
      <p:sp>
        <p:nvSpPr>
          <p:cNvPr id="305" name="text 1"/>
          <p:cNvSpPr txBox="1"/>
          <p:nvPr/>
        </p:nvSpPr>
        <p:spPr>
          <a:xfrm>
            <a:off x="4231640" y="4426585"/>
            <a:ext cx="443992" cy="1807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b="1" spc="10" dirty="0">
                <a:solidFill>
                  <a:srgbClr val="333300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6" name="text 1"/>
          <p:cNvSpPr txBox="1"/>
          <p:nvPr/>
        </p:nvSpPr>
        <p:spPr>
          <a:xfrm>
            <a:off x="2680970" y="4283075"/>
            <a:ext cx="12424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latin typeface="Arial"/>
                <a:cs typeface="Arial"/>
              </a:rPr>
              <a:t>Source to Destination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7" name="text 1"/>
          <p:cNvSpPr txBox="1"/>
          <p:nvPr/>
        </p:nvSpPr>
        <p:spPr>
          <a:xfrm>
            <a:off x="5271770" y="4511675"/>
            <a:ext cx="1242441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latin typeface="Arial"/>
                <a:cs typeface="Arial"/>
              </a:rPr>
              <a:t>Source to Destination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8" name="text 1"/>
          <p:cNvSpPr txBox="1"/>
          <p:nvPr/>
        </p:nvSpPr>
        <p:spPr>
          <a:xfrm>
            <a:off x="487680" y="302653"/>
            <a:ext cx="2056282" cy="5203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OSI </a:t>
            </a: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Model's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309" name="text 1"/>
          <p:cNvSpPr txBox="1"/>
          <p:nvPr/>
        </p:nvSpPr>
        <p:spPr>
          <a:xfrm>
            <a:off x="1206970" y="302653"/>
            <a:ext cx="1602537" cy="5203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Model's </a:t>
            </a: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7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310" name="text 1"/>
          <p:cNvSpPr txBox="1"/>
          <p:nvPr/>
        </p:nvSpPr>
        <p:spPr>
          <a:xfrm>
            <a:off x="2561209" y="302653"/>
            <a:ext cx="1377137" cy="5203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7 </a:t>
            </a: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Layers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311" name="text 1"/>
          <p:cNvSpPr txBox="1"/>
          <p:nvPr/>
        </p:nvSpPr>
        <p:spPr>
          <a:xfrm>
            <a:off x="2826753" y="319163"/>
            <a:ext cx="1128102" cy="50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Layers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312" name="text 1"/>
          <p:cNvSpPr txBox="1"/>
          <p:nvPr/>
        </p:nvSpPr>
        <p:spPr>
          <a:xfrm>
            <a:off x="471169" y="302653"/>
            <a:ext cx="718553" cy="50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OSI</a:t>
            </a:r>
            <a:endParaRPr sz="2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4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2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28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pic>
        <p:nvPicPr>
          <p:cNvPr id="28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607060"/>
            <a:ext cx="4611369" cy="534416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88950" y="302653"/>
            <a:ext cx="3597985" cy="5203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Host </a:t>
            </a: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and Media Layer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62925" y="319163"/>
            <a:ext cx="2740520" cy="50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and Media Layer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72440" y="302653"/>
            <a:ext cx="872134" cy="50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Host</a:t>
            </a:r>
            <a:endParaRPr sz="2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5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2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2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pic>
        <p:nvPicPr>
          <p:cNvPr id="28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90600"/>
            <a:ext cx="3962400" cy="4572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176270" y="1129411"/>
            <a:ext cx="1012749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TCP/IP Suit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8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295400" cy="4572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10210" y="1129411"/>
            <a:ext cx="981278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OSI Layers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3962400" cy="53340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3172460" y="1853311"/>
            <a:ext cx="1020216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66900" y="2061845"/>
            <a:ext cx="3616578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Telnet, FTP, SMTP, HTTP, DNS, SNMP, </a:t>
            </a:r>
            <a:r>
              <a:rPr sz="1000" i="1" spc="10" dirty="0">
                <a:latin typeface="Arial"/>
                <a:cs typeface="Arial"/>
              </a:rPr>
              <a:t>Specific address</a:t>
            </a:r>
            <a:r>
              <a:rPr sz="1000" spc="10" dirty="0">
                <a:latin typeface="Arial"/>
                <a:cs typeface="Arial"/>
              </a:rPr>
              <a:t> etc…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9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3962400" cy="53340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3315970" y="3194431"/>
            <a:ext cx="732892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3962400" cy="533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3117850" y="2615311"/>
            <a:ext cx="1129208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Presentation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10000"/>
            <a:ext cx="3962400" cy="53340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242310" y="3910711"/>
            <a:ext cx="879221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Transport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367280" y="4119245"/>
            <a:ext cx="2614548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SCTP, TCP, UDP, Sockets and </a:t>
            </a:r>
            <a:r>
              <a:rPr sz="1000" i="1" spc="10" dirty="0">
                <a:latin typeface="Arial"/>
                <a:cs typeface="Arial"/>
              </a:rPr>
              <a:t>Ports address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9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95800"/>
            <a:ext cx="3962400" cy="53340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3305809" y="4596511"/>
            <a:ext cx="752805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373630" y="4805045"/>
            <a:ext cx="2603119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IP, ARP/RARP, ICMP, IGMP, </a:t>
            </a:r>
            <a:r>
              <a:rPr sz="1000" i="1" spc="10" dirty="0">
                <a:latin typeface="Arial"/>
                <a:cs typeface="Arial"/>
              </a:rPr>
              <a:t>Logical address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9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181600"/>
            <a:ext cx="3962400" cy="533400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3256280" y="5282311"/>
            <a:ext cx="851839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Data Link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109470" y="5490845"/>
            <a:ext cx="3131439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IEEE 802 Standards, TR, FDDI, PPP, </a:t>
            </a:r>
            <a:r>
              <a:rPr sz="1000" i="1" spc="10" dirty="0">
                <a:latin typeface="Arial"/>
                <a:cs typeface="Arial"/>
              </a:rPr>
              <a:t>Physical address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9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295400" cy="533400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391160" y="1929511"/>
            <a:ext cx="1020216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24200"/>
            <a:ext cx="1295400" cy="533400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534670" y="3301111"/>
            <a:ext cx="732891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400"/>
            <a:ext cx="1295400" cy="533400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336550" y="2615311"/>
            <a:ext cx="1129207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Presentation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9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0"/>
            <a:ext cx="1295400" cy="533400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461010" y="3986911"/>
            <a:ext cx="879221" cy="2530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Transport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95800"/>
            <a:ext cx="1295400" cy="533400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524510" y="4672711"/>
            <a:ext cx="752805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0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81600"/>
            <a:ext cx="1295400" cy="533400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474980" y="5358511"/>
            <a:ext cx="851839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Data Link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0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90600"/>
            <a:ext cx="3200400" cy="457200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6968490" y="1129411"/>
            <a:ext cx="844548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Activities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0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52600"/>
            <a:ext cx="3200400" cy="533400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6117590" y="1942338"/>
            <a:ext cx="2589120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allow access to network resources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0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124200"/>
            <a:ext cx="3200400" cy="533400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6127750" y="3222498"/>
            <a:ext cx="2525874" cy="357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89" spc="10" dirty="0">
                <a:latin typeface="Arial"/>
                <a:cs typeface="Arial"/>
              </a:rPr>
              <a:t>To establish, manage, and terminate</a:t>
            </a:r>
            <a:endParaRPr sz="6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session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0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38400"/>
            <a:ext cx="3200400" cy="533400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6125210" y="2536698"/>
            <a:ext cx="2531360" cy="3573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29" spc="10" dirty="0">
                <a:latin typeface="Arial"/>
                <a:cs typeface="Arial"/>
              </a:rPr>
              <a:t>To Translate, encrypt, and compress</a:t>
            </a:r>
            <a:endParaRPr sz="600">
              <a:latin typeface="Arial"/>
              <a:cs typeface="Arial"/>
            </a:endParaRPr>
          </a:p>
          <a:p>
            <a:pPr marL="111633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0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10000"/>
            <a:ext cx="3200400" cy="533400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6062980" y="3908298"/>
            <a:ext cx="2656328" cy="357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Provide reliable process-to-process</a:t>
            </a:r>
            <a:endParaRPr sz="12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Message delivery and error recovery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0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495800"/>
            <a:ext cx="3200400" cy="533400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6103620" y="4594098"/>
            <a:ext cx="2617924" cy="357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5259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move packets from source to</a:t>
            </a:r>
            <a:endParaRPr sz="1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destination; to provide internetworking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0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81600"/>
            <a:ext cx="3200400" cy="533400"/>
          </a:xfrm>
          <a:prstGeom prst="rect">
            <a:avLst/>
          </a:prstGeom>
        </p:spPr>
      </p:pic>
      <p:sp>
        <p:nvSpPr>
          <p:cNvPr id="27" name="text 1"/>
          <p:cNvSpPr txBox="1"/>
          <p:nvPr/>
        </p:nvSpPr>
        <p:spPr>
          <a:xfrm>
            <a:off x="6069330" y="5279898"/>
            <a:ext cx="2685284" cy="357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29" spc="10" dirty="0">
                <a:latin typeface="Arial"/>
                <a:cs typeface="Arial"/>
              </a:rPr>
              <a:t>To organize bits into frames; to provide</a:t>
            </a:r>
            <a:endParaRPr sz="900">
              <a:latin typeface="Arial"/>
              <a:cs typeface="Arial"/>
            </a:endParaRPr>
          </a:p>
          <a:p>
            <a:pPr marL="65532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Hop-to-hop delivery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8950" y="289953"/>
            <a:ext cx="4269397" cy="5203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Data, Protocol </a:t>
            </a: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&amp; Activities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2842387" y="306463"/>
            <a:ext cx="1932469" cy="50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latin typeface="Garamond"/>
                <a:cs typeface="Garamond"/>
              </a:rPr>
              <a:t>&amp; Activities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72440" y="289953"/>
            <a:ext cx="2351595" cy="50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b="1" spc="10" dirty="0">
                <a:solidFill>
                  <a:srgbClr val="336600"/>
                </a:solidFill>
                <a:latin typeface="Garamond"/>
                <a:cs typeface="Garamond"/>
              </a:rPr>
              <a:t>Data, Protocol</a:t>
            </a:r>
            <a:endParaRPr sz="2900">
              <a:latin typeface="Garamond"/>
              <a:cs typeface="Garamond"/>
            </a:endParaRPr>
          </a:p>
        </p:txBody>
      </p:sp>
      <p:pic>
        <p:nvPicPr>
          <p:cNvPr id="30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0"/>
            <a:ext cx="8991600" cy="228600"/>
          </a:xfrm>
          <a:prstGeom prst="rect">
            <a:avLst/>
          </a:prstGeom>
        </p:spPr>
      </p:pic>
      <p:pic>
        <p:nvPicPr>
          <p:cNvPr id="31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867400"/>
            <a:ext cx="3962400" cy="533400"/>
          </a:xfrm>
          <a:prstGeom prst="rect">
            <a:avLst/>
          </a:prstGeom>
        </p:spPr>
      </p:pic>
      <p:sp>
        <p:nvSpPr>
          <p:cNvPr id="31" name="text 1"/>
          <p:cNvSpPr txBox="1"/>
          <p:nvPr/>
        </p:nvSpPr>
        <p:spPr>
          <a:xfrm>
            <a:off x="3295650" y="5968111"/>
            <a:ext cx="771474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Physical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text 1"/>
          <p:cNvSpPr txBox="1"/>
          <p:nvPr/>
        </p:nvSpPr>
        <p:spPr>
          <a:xfrm>
            <a:off x="2551430" y="6176645"/>
            <a:ext cx="2246247" cy="1728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Medium, Coax, Fiber, 10base, Wireless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1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67400"/>
            <a:ext cx="1295400" cy="533400"/>
          </a:xfrm>
          <a:prstGeom prst="rect">
            <a:avLst/>
          </a:prstGeom>
        </p:spPr>
      </p:pic>
      <p:sp>
        <p:nvSpPr>
          <p:cNvPr id="257" name="text 1"/>
          <p:cNvSpPr txBox="1"/>
          <p:nvPr/>
        </p:nvSpPr>
        <p:spPr>
          <a:xfrm>
            <a:off x="514350" y="6044311"/>
            <a:ext cx="771474" cy="253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Physical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1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867400"/>
            <a:ext cx="3200400" cy="533400"/>
          </a:xfrm>
          <a:prstGeom prst="rect">
            <a:avLst/>
          </a:prstGeom>
        </p:spPr>
      </p:pic>
      <p:sp>
        <p:nvSpPr>
          <p:cNvPr id="258" name="text 1"/>
          <p:cNvSpPr txBox="1"/>
          <p:nvPr/>
        </p:nvSpPr>
        <p:spPr>
          <a:xfrm>
            <a:off x="5918200" y="5965698"/>
            <a:ext cx="2945583" cy="357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latin typeface="Arial"/>
                <a:cs typeface="Arial"/>
              </a:rPr>
              <a:t>To Transmit bits over a medium; to provide</a:t>
            </a:r>
            <a:endParaRPr sz="11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Mechanical and electrical specifications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24240" y="6493103"/>
            <a:ext cx="109424" cy="1969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Garamond"/>
                <a:cs typeface="Garamond"/>
              </a:rPr>
              <a:t>6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3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076"/>
            <a:ext cx="8248648" cy="628648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162675"/>
            <a:ext cx="8248648" cy="1904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71169" y="326161"/>
            <a:ext cx="3112287" cy="660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b="1" spc="10" dirty="0">
                <a:solidFill>
                  <a:srgbClr val="336600"/>
                </a:solidFill>
                <a:latin typeface="Garamond"/>
                <a:cs typeface="Garamond"/>
              </a:rPr>
              <a:t>Physical Layer</a:t>
            </a:r>
            <a:endParaRPr sz="3800">
              <a:latin typeface="Garamond"/>
              <a:cs typeface="Garamond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98500" y="3323041"/>
            <a:ext cx="132923" cy="1182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9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41400" y="3299904"/>
            <a:ext cx="7325325" cy="2247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70" spc="10" dirty="0">
                <a:latin typeface="Arial"/>
                <a:cs typeface="Arial"/>
              </a:rPr>
              <a:t>One of the major function of the physical layer is to move data in the form of electromagnetic signals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41400" y="3458654"/>
            <a:ext cx="7390042" cy="710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across a transmission medium.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Its responsible for movements of individual bits from one hop (Node) to next.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Both data and the signals can be either </a:t>
            </a:r>
            <a:r>
              <a:rPr sz="1300" i="1" spc="10" dirty="0">
                <a:latin typeface="Arial"/>
                <a:cs typeface="Arial"/>
              </a:rPr>
              <a:t>analog </a:t>
            </a:r>
            <a:r>
              <a:rPr sz="1300" spc="10" dirty="0">
                <a:latin typeface="Arial"/>
                <a:cs typeface="Arial"/>
              </a:rPr>
              <a:t>or </a:t>
            </a:r>
            <a:r>
              <a:rPr sz="1300" i="1" spc="10" dirty="0">
                <a:latin typeface="Arial"/>
                <a:cs typeface="Arial"/>
              </a:rPr>
              <a:t>digital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270" spc="10" dirty="0">
                <a:latin typeface="Arial"/>
                <a:cs typeface="Arial"/>
              </a:rPr>
              <a:t>Transmission media work by conducting energy along a physical path which can be wired or wireless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98500" y="3681181"/>
            <a:ext cx="132923" cy="1182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9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98500" y="3880571"/>
            <a:ext cx="132923" cy="1182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9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98500" y="4079961"/>
            <a:ext cx="132923" cy="1182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9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98500" y="4478741"/>
            <a:ext cx="132923" cy="1182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9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41400" y="4455604"/>
            <a:ext cx="895502" cy="2247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Concerned: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42670" y="468370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67790" y="4654994"/>
            <a:ext cx="6968585" cy="11965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Physical characteristics of interface and medium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(Transmission medium)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Representation of bits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(stream of bits (0s or 1s) with no interpretation and encoded into signals)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Data rate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(duration of a bit, which is how long it last)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Synchronization of bits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(sender and receivers clock must be synchronized)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Line configuration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(Point-to-Point, Point-to-Multipoint)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Physical topology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Transmission mode </a:t>
            </a:r>
            <a:r>
              <a:rPr sz="1300" spc="10" dirty="0">
                <a:solidFill>
                  <a:srgbClr val="969696"/>
                </a:solidFill>
                <a:latin typeface="Arial"/>
                <a:cs typeface="Arial"/>
              </a:rPr>
              <a:t>(Simplex, half duplex, full duplex)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42670" y="488309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42670" y="508248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042670" y="528187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042670" y="548126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42670" y="568065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42670" y="5880044"/>
            <a:ext cx="137792" cy="109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39" spc="10" dirty="0">
                <a:solidFill>
                  <a:srgbClr val="3B812F"/>
                </a:solidFill>
                <a:latin typeface="Wingdings"/>
                <a:cs typeface="Wingdings"/>
              </a:rPr>
              <a:t></a:t>
            </a:r>
            <a:endParaRPr sz="700">
              <a:latin typeface="Wingdings"/>
              <a:cs typeface="Wingdings"/>
            </a:endParaRPr>
          </a:p>
        </p:txBody>
      </p:sp>
      <p:pic>
        <p:nvPicPr>
          <p:cNvPr id="3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"/>
            <a:ext cx="685800" cy="518160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68630"/>
            <a:ext cx="1143000" cy="902970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460500"/>
            <a:ext cx="2133600" cy="762000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7" y="1455828"/>
            <a:ext cx="2142944" cy="771344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47800"/>
            <a:ext cx="2133600" cy="762000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27" y="1443128"/>
            <a:ext cx="2142944" cy="771344"/>
          </a:xfrm>
          <a:prstGeom prst="rect">
            <a:avLst/>
          </a:prstGeom>
        </p:spPr>
      </p:pic>
      <p:pic>
        <p:nvPicPr>
          <p:cNvPr id="32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52600"/>
            <a:ext cx="1333500" cy="156210"/>
          </a:xfrm>
          <a:prstGeom prst="rect">
            <a:avLst/>
          </a:prstGeom>
        </p:spPr>
      </p:pic>
      <p:pic>
        <p:nvPicPr>
          <p:cNvPr id="32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27" y="1747928"/>
            <a:ext cx="1342844" cy="165554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2738120" y="1767205"/>
            <a:ext cx="122720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10101000000010111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2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752600"/>
            <a:ext cx="571500" cy="156210"/>
          </a:xfrm>
          <a:prstGeom prst="rect">
            <a:avLst/>
          </a:prstGeom>
        </p:spPr>
      </p:pic>
      <p:pic>
        <p:nvPicPr>
          <p:cNvPr id="32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27" y="1747928"/>
            <a:ext cx="580844" cy="16555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2275840" y="1767205"/>
            <a:ext cx="246760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110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2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17" y="2097178"/>
            <a:ext cx="1915614" cy="9344"/>
          </a:xfrm>
          <a:prstGeom prst="rect">
            <a:avLst/>
          </a:prstGeom>
        </p:spPr>
      </p:pic>
      <p:pic>
        <p:nvPicPr>
          <p:cNvPr id="32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17" y="1944778"/>
            <a:ext cx="9344" cy="161744"/>
          </a:xfrm>
          <a:prstGeom prst="rect">
            <a:avLst/>
          </a:prstGeom>
        </p:spPr>
      </p:pic>
      <p:pic>
        <p:nvPicPr>
          <p:cNvPr id="32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87" y="1944778"/>
            <a:ext cx="9344" cy="161744"/>
          </a:xfrm>
          <a:prstGeom prst="rect">
            <a:avLst/>
          </a:prstGeom>
        </p:spPr>
      </p:pic>
      <p:pic>
        <p:nvPicPr>
          <p:cNvPr id="329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57" y="1580287"/>
            <a:ext cx="1304744" cy="9344"/>
          </a:xfrm>
          <a:prstGeom prst="rect">
            <a:avLst/>
          </a:prstGeom>
        </p:spPr>
      </p:pic>
      <p:pic>
        <p:nvPicPr>
          <p:cNvPr id="330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57" y="1580287"/>
            <a:ext cx="9344" cy="160475"/>
          </a:xfrm>
          <a:prstGeom prst="rect">
            <a:avLst/>
          </a:prstGeom>
        </p:spPr>
      </p:pic>
      <p:pic>
        <p:nvPicPr>
          <p:cNvPr id="331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7" y="1580287"/>
            <a:ext cx="9344" cy="160475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2452370" y="975868"/>
            <a:ext cx="138287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From data link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1460500"/>
            <a:ext cx="2133600" cy="762000"/>
          </a:xfrm>
          <a:prstGeom prst="rect">
            <a:avLst/>
          </a:prstGeom>
        </p:spPr>
      </p:pic>
      <p:pic>
        <p:nvPicPr>
          <p:cNvPr id="33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28" y="1455828"/>
            <a:ext cx="2142944" cy="771344"/>
          </a:xfrm>
          <a:prstGeom prst="rect">
            <a:avLst/>
          </a:prstGeom>
        </p:spPr>
      </p:pic>
      <p:pic>
        <p:nvPicPr>
          <p:cNvPr id="33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2133600" cy="762000"/>
          </a:xfrm>
          <a:prstGeom prst="rect">
            <a:avLst/>
          </a:prstGeom>
        </p:spPr>
      </p:pic>
      <p:pic>
        <p:nvPicPr>
          <p:cNvPr id="33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28" y="1443128"/>
            <a:ext cx="2142944" cy="771344"/>
          </a:xfrm>
          <a:prstGeom prst="rect">
            <a:avLst/>
          </a:prstGeom>
        </p:spPr>
      </p:pic>
      <p:pic>
        <p:nvPicPr>
          <p:cNvPr id="336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2600"/>
            <a:ext cx="1333500" cy="156210"/>
          </a:xfrm>
          <a:prstGeom prst="rect">
            <a:avLst/>
          </a:prstGeom>
        </p:spPr>
      </p:pic>
      <p:pic>
        <p:nvPicPr>
          <p:cNvPr id="337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8" y="1747928"/>
            <a:ext cx="1342844" cy="165554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6243320" y="1767205"/>
            <a:ext cx="122720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10101000000010111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38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0" y="1747520"/>
            <a:ext cx="580390" cy="166370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5781040" y="1767205"/>
            <a:ext cx="246761" cy="1728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110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39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87" y="2097178"/>
            <a:ext cx="1914345" cy="9344"/>
          </a:xfrm>
          <a:prstGeom prst="rect">
            <a:avLst/>
          </a:prstGeom>
        </p:spPr>
      </p:pic>
      <p:pic>
        <p:nvPicPr>
          <p:cNvPr id="340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87" y="1944778"/>
            <a:ext cx="9344" cy="161744"/>
          </a:xfrm>
          <a:prstGeom prst="rect">
            <a:avLst/>
          </a:prstGeom>
        </p:spPr>
      </p:pic>
      <p:pic>
        <p:nvPicPr>
          <p:cNvPr id="341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87" y="1944778"/>
            <a:ext cx="9345" cy="161744"/>
          </a:xfrm>
          <a:prstGeom prst="rect">
            <a:avLst/>
          </a:prstGeom>
        </p:spPr>
      </p:pic>
      <p:pic>
        <p:nvPicPr>
          <p:cNvPr id="34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57" y="1580287"/>
            <a:ext cx="1304745" cy="9344"/>
          </a:xfrm>
          <a:prstGeom prst="rect">
            <a:avLst/>
          </a:prstGeom>
        </p:spPr>
      </p:pic>
      <p:pic>
        <p:nvPicPr>
          <p:cNvPr id="34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57" y="1580287"/>
            <a:ext cx="9344" cy="160475"/>
          </a:xfrm>
          <a:prstGeom prst="rect">
            <a:avLst/>
          </a:prstGeom>
        </p:spPr>
      </p:pic>
      <p:pic>
        <p:nvPicPr>
          <p:cNvPr id="344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57" y="1580287"/>
            <a:ext cx="9345" cy="160475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5956300" y="975868"/>
            <a:ext cx="1206397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To data link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862569" y="1737868"/>
            <a:ext cx="984503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Physical 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852170" y="1814068"/>
            <a:ext cx="984504" cy="207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Physical layer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45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0" y="2665730"/>
            <a:ext cx="1677669" cy="382270"/>
          </a:xfrm>
          <a:prstGeom prst="rect">
            <a:avLst/>
          </a:prstGeom>
        </p:spPr>
      </p:pic>
      <p:pic>
        <p:nvPicPr>
          <p:cNvPr id="346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68" y="2661057"/>
            <a:ext cx="1687014" cy="391614"/>
          </a:xfrm>
          <a:prstGeom prst="rect">
            <a:avLst/>
          </a:prstGeom>
        </p:spPr>
      </p:pic>
      <p:pic>
        <p:nvPicPr>
          <p:cNvPr id="347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0" y="2665730"/>
            <a:ext cx="271779" cy="382270"/>
          </a:xfrm>
          <a:prstGeom prst="rect">
            <a:avLst/>
          </a:prstGeom>
        </p:spPr>
      </p:pic>
      <p:pic>
        <p:nvPicPr>
          <p:cNvPr id="348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68" y="2661057"/>
            <a:ext cx="281124" cy="391614"/>
          </a:xfrm>
          <a:prstGeom prst="rect">
            <a:avLst/>
          </a:prstGeom>
        </p:spPr>
      </p:pic>
      <p:sp>
        <p:nvSpPr>
          <p:cNvPr id="28" name="text 1"/>
          <p:cNvSpPr txBox="1"/>
          <p:nvPr/>
        </p:nvSpPr>
        <p:spPr>
          <a:xfrm>
            <a:off x="3898900" y="2422462"/>
            <a:ext cx="1407477" cy="1901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Transmission medium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49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20" y="2766468"/>
            <a:ext cx="871220" cy="163014"/>
          </a:xfrm>
          <a:prstGeom prst="rect">
            <a:avLst/>
          </a:prstGeom>
        </p:spPr>
      </p:pic>
      <p:pic>
        <p:nvPicPr>
          <p:cNvPr id="350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914400" cy="914400"/>
          </a:xfrm>
          <a:prstGeom prst="rect">
            <a:avLst/>
          </a:prstGeom>
        </p:spPr>
      </p:pic>
      <p:pic>
        <p:nvPicPr>
          <p:cNvPr id="351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27" y="2128928"/>
            <a:ext cx="923744" cy="923744"/>
          </a:xfrm>
          <a:prstGeom prst="rect">
            <a:avLst/>
          </a:prstGeom>
        </p:spPr>
      </p:pic>
      <p:pic>
        <p:nvPicPr>
          <p:cNvPr id="352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19" y="1143000"/>
            <a:ext cx="226061" cy="424180"/>
          </a:xfrm>
          <a:prstGeom prst="rect">
            <a:avLst/>
          </a:prstGeom>
        </p:spPr>
      </p:pic>
      <p:pic>
        <p:nvPicPr>
          <p:cNvPr id="353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47" y="1138328"/>
            <a:ext cx="235406" cy="433524"/>
          </a:xfrm>
          <a:prstGeom prst="rect">
            <a:avLst/>
          </a:prstGeom>
        </p:spPr>
      </p:pic>
      <p:pic>
        <p:nvPicPr>
          <p:cNvPr id="354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1179830"/>
            <a:ext cx="228600" cy="393700"/>
          </a:xfrm>
          <a:prstGeom prst="rect">
            <a:avLst/>
          </a:prstGeom>
        </p:spPr>
      </p:pic>
      <p:pic>
        <p:nvPicPr>
          <p:cNvPr id="355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47" y="1175157"/>
            <a:ext cx="237944" cy="403044"/>
          </a:xfrm>
          <a:prstGeom prst="rect">
            <a:avLst/>
          </a:prstGeom>
        </p:spPr>
      </p:pic>
      <p:pic>
        <p:nvPicPr>
          <p:cNvPr id="356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30" y="2133600"/>
            <a:ext cx="1066800" cy="762000"/>
          </a:xfrm>
          <a:prstGeom prst="rect">
            <a:avLst/>
          </a:prstGeom>
        </p:spPr>
      </p:pic>
      <p:pic>
        <p:nvPicPr>
          <p:cNvPr id="357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57" y="2128928"/>
            <a:ext cx="1076145" cy="771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1011</Words>
  <Application>Microsoft Office PowerPoint</Application>
  <PresentationFormat>On-screen Show (4:3)</PresentationFormat>
  <Paragraphs>306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Jeraldin</dc:creator>
  <cp:lastModifiedBy>Windows User</cp:lastModifiedBy>
  <cp:revision>3</cp:revision>
  <dcterms:created xsi:type="dcterms:W3CDTF">2020-01-02T22:45:32Z</dcterms:created>
  <dcterms:modified xsi:type="dcterms:W3CDTF">2020-01-10T05:09:05Z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2020-01-02T00:00:00Z</vt:filetime>
  </property>
  <property fmtid="{D5CDD505-2E9C-101B-9397-08002B2CF9AE}" pid="3" name="LastSaved">
    <vt:filetime>2020-01-02T00:00:00Z</vt:filetime>
  </property>
</Properties>
</file>