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6339-0B49-431D-918C-E0703559E91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2289-F24A-4805-82DE-29218CF9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57731" cy="1184109"/>
          </a:xfrm>
        </p:spPr>
        <p:txBody>
          <a:bodyPr/>
          <a:lstStyle/>
          <a:p>
            <a:r>
              <a:rPr lang="en-US" dirty="0" smtClean="0"/>
              <a:t>CSR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772" y="2115403"/>
            <a:ext cx="9530688" cy="2961564"/>
          </a:xfrm>
        </p:spPr>
        <p:txBody>
          <a:bodyPr>
            <a:normAutofit lnSpcReduction="10000"/>
          </a:bodyPr>
          <a:lstStyle/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CSR?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oganisation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positively influence the society.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concept of business being accountable and takes the responsibility for producing a positive effect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 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states how a company is socially accountable to 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itself, its stake holders and the public.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CSR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ETHICAL  RESPONSIBILITY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Welfare of the employees ( no gender, race or religious discrimination)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– The work environment is supportive and the bouquet of benefits remain the same to all cadres of employee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Ethical labor practices  for suppliers / customers ( to meet the certified demand)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Starbucks – Reached 99% of sourced coffee, creating a platform for the employment, connecting farmers globally and contributing to the community service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PHILANTHROPIC RESPONSIBILITY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serve the humanity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donate their time , money or resources (material / human ) directly or at national &amp; international levels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Eg’s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 Gates  donated 50 Million Dollars to speed up the development of Corona.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Billions of dollars to The Bill &amp; Belinda Gates Foundation (education ,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medical and agricultural purposes)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Tata donated around 500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same.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RESPONSIBILITY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the environment 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Focusses on two main areas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pollution.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Green house gases.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Tesla Motors – idea of owning a car by using electricity as a fuel thereby decreasing the noise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pollution and a full stop to air pollution. 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RESPONSIBILITY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5919" cy="30739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their business growth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Interdependent on the above three types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profits by benefiting their community and also the society (share market).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 ON CSR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should not only think of their profit but also the responsibilities towards the society.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company becomes bigger and bigger so are their responsibilities.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society expects the company’s contribution as a responsibility.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 is what an organization does to influence the society.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should encourage community relationship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Volunteer Assistance programs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Scholarships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of Cultural Heritage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Beautification (Cleaning) of the Societies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CSR is important 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Image (among the people)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Image ( among the employees)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society gets better neighborhood and employment and the company gets a loyal workforce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(benefit for both)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industry’s return to the society.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(it owes its reputation because of its customers)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CSR unlike government bodies gives the freedom and flexibility to take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activities of any organization have a great impact on the external environment.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Renault Nissan’s ‘ Purchasing Way ‘ (follows CSR guidelines for its suppliers)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6612" cy="3305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business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 great deal of power &amp; money so it has the responsibility towards the society.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 image of one organization will encourage the other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to be a part of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co – operative attitude among other group of companies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employment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meet any challenges economically, socially and environmentally.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investors prefer a financial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good at CSR.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top priority to the companies/ firms that are into CSR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THANK YOU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560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CSR </vt:lpstr>
      <vt:lpstr>TYPES OF CSR</vt:lpstr>
      <vt:lpstr>PHILANTHROPIC RESPONSIBILITY</vt:lpstr>
      <vt:lpstr>ENVIRONMENTAL RESPONSIBILITY</vt:lpstr>
      <vt:lpstr>ECONOMIC RESPONSIBILITY</vt:lpstr>
      <vt:lpstr>GOVERNMENT POLICIES ON CSR</vt:lpstr>
      <vt:lpstr>Why CSR is important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</dc:title>
  <dc:creator>dell</dc:creator>
  <cp:lastModifiedBy>dell</cp:lastModifiedBy>
  <cp:revision>22</cp:revision>
  <dcterms:created xsi:type="dcterms:W3CDTF">2020-03-31T11:04:04Z</dcterms:created>
  <dcterms:modified xsi:type="dcterms:W3CDTF">2020-04-01T10:29:39Z</dcterms:modified>
</cp:coreProperties>
</file>