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606C-6DA6-4AE0-9D9E-121E6B3FBD6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75D2-FE32-4565-8B62-68A5E854F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2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606C-6DA6-4AE0-9D9E-121E6B3FBD6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75D2-FE32-4565-8B62-68A5E854F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75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606C-6DA6-4AE0-9D9E-121E6B3FBD6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75D2-FE32-4565-8B62-68A5E854F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234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606C-6DA6-4AE0-9D9E-121E6B3FBD6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75D2-FE32-4565-8B62-68A5E854F83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81620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606C-6DA6-4AE0-9D9E-121E6B3FBD6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75D2-FE32-4565-8B62-68A5E854F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59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606C-6DA6-4AE0-9D9E-121E6B3FBD6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75D2-FE32-4565-8B62-68A5E854F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468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606C-6DA6-4AE0-9D9E-121E6B3FBD6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75D2-FE32-4565-8B62-68A5E854F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15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606C-6DA6-4AE0-9D9E-121E6B3FBD6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75D2-FE32-4565-8B62-68A5E854F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53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606C-6DA6-4AE0-9D9E-121E6B3FBD6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75D2-FE32-4565-8B62-68A5E854F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99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606C-6DA6-4AE0-9D9E-121E6B3FBD6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75D2-FE32-4565-8B62-68A5E854F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12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606C-6DA6-4AE0-9D9E-121E6B3FBD6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75D2-FE32-4565-8B62-68A5E854F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94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606C-6DA6-4AE0-9D9E-121E6B3FBD6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75D2-FE32-4565-8B62-68A5E854F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10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606C-6DA6-4AE0-9D9E-121E6B3FBD6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75D2-FE32-4565-8B62-68A5E854F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08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606C-6DA6-4AE0-9D9E-121E6B3FBD6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75D2-FE32-4565-8B62-68A5E854F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96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606C-6DA6-4AE0-9D9E-121E6B3FBD6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75D2-FE32-4565-8B62-68A5E854F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16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606C-6DA6-4AE0-9D9E-121E6B3FBD6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75D2-FE32-4565-8B62-68A5E854F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90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606C-6DA6-4AE0-9D9E-121E6B3FBD6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75D2-FE32-4565-8B62-68A5E854F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25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8BC606C-6DA6-4AE0-9D9E-121E6B3FBD6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675D2-FE32-4565-8B62-68A5E854F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319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599644" cy="134878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VALUING DIVERSITY AND BUILDING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019613" cy="4225052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Culture?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refers to a group or community which shares common experiences.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also includes the inherited one or a group we join or become part of</a:t>
            </a:r>
          </a:p>
          <a:p>
            <a:pPr marL="0" indent="0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is Culture Important?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the culture of different people.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remember how much it’s in common</a:t>
            </a:r>
          </a:p>
          <a:p>
            <a:pPr marL="0" indent="0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308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8991" y="1364776"/>
            <a:ext cx="9403307" cy="394420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is understanding culture Important?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build communities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cultural group has unique strengths and perspectives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Will help us overcome and prevent racial and ethnic divisions.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cultured people in decision – making.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Appreciation of cultural diversity.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know an accurate view of our society and our communities.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24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 ISSUES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9"/>
            <a:ext cx="9105213" cy="389750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Differences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Differences in Values and Etiquette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Tone of voice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Tolerance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Religious Issues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Workplace Issues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28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GOOD RELATIONSHIPS</a:t>
            </a:r>
            <a:b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0879" y="1651379"/>
            <a:ext cx="9771796" cy="343923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of Good Relationship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Trust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Mutual Respect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Mindfulness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Welcoming Diversity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 Communication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97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9"/>
            <a:ext cx="9323578" cy="346077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Good Relationships?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Beings are naturally social.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Encourages good working environment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Gives Freedom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our careers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progress in our professional group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38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– IV (Outline)</a:t>
            </a:r>
            <a:endParaRPr lang="en-US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6412" y="1419368"/>
            <a:ext cx="8903441" cy="4829032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CORPORATE SOCIAL RESPONSIBILTY – (CSR)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 of CSR.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CSR.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 Policies on CSR?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CSR (Company)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(Society)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CSR Act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format of an annual report on CSR.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VALUING DIVERSITY &amp; BUILDING RELATIONSHIPS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Culture - 	the importance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 Issues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Good Relationships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56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548767" cy="1116775"/>
          </a:xfrm>
        </p:spPr>
        <p:txBody>
          <a:bodyPr/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 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640" y="1091822"/>
            <a:ext cx="9212238" cy="46948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History Of CSR  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(The four phases)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2.The amendment of new companies Act. 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Types of CSR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(Four different categories)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.Benefits of CSR.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CSR under Companies Act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Format of CSR report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TISCO’S CSR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8.Diversity Issues</a:t>
            </a:r>
          </a:p>
          <a:p>
            <a:pPr marL="0" indent="0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13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7522" cy="250543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STAY SAFE AT HOME !!!</a:t>
            </a:r>
          </a:p>
          <a:p>
            <a:pPr marL="0" indent="0" algn="ctr">
              <a:buNone/>
            </a:pPr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TAKE CARE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74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63</TotalTime>
  <Words>281</Words>
  <Application>Microsoft Office PowerPoint</Application>
  <PresentationFormat>Widescreen</PresentationFormat>
  <Paragraphs>73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Century Gothic</vt:lpstr>
      <vt:lpstr>Times New Roman</vt:lpstr>
      <vt:lpstr>Wingdings</vt:lpstr>
      <vt:lpstr>Wingdings 3</vt:lpstr>
      <vt:lpstr>Ion</vt:lpstr>
      <vt:lpstr>VALUING DIVERSITY AND BUILDING RELATIONSHIPS</vt:lpstr>
      <vt:lpstr>PowerPoint Presentation</vt:lpstr>
      <vt:lpstr>DIVERSITY ISSUES</vt:lpstr>
      <vt:lpstr>GOOD RELATIONSHIPS  </vt:lpstr>
      <vt:lpstr>PowerPoint Presentation</vt:lpstr>
      <vt:lpstr>UNIT – IV (Outline)</vt:lpstr>
      <vt:lpstr> QUESTIONS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VALUING DIVERSITY AND BUILDING RELATIONSHIPS</dc:title>
  <dc:creator>dell</dc:creator>
  <cp:lastModifiedBy>dell</cp:lastModifiedBy>
  <cp:revision>10</cp:revision>
  <dcterms:created xsi:type="dcterms:W3CDTF">2020-04-11T13:29:37Z</dcterms:created>
  <dcterms:modified xsi:type="dcterms:W3CDTF">2020-04-11T14:32:47Z</dcterms:modified>
</cp:coreProperties>
</file>