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64" r:id="rId5"/>
    <p:sldId id="265" r:id="rId6"/>
    <p:sldId id="271" r:id="rId7"/>
    <p:sldId id="26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71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5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79AC36-807D-4B14-BCBA-439C1F1D9A2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ABD1-D523-41ED-AC05-24E1A9BF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941696"/>
            <a:ext cx="10172688" cy="723331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ENTERPRISE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913" y="1665028"/>
            <a:ext cx="9580729" cy="369476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ociety in the picture (people at the bottom of </a:t>
            </a: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pyramid)</a:t>
            </a:r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 the poor, needy, women, unemployed, victims and rural farmers 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income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on a social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are innovative, unique, practical , user friendly &amp;  economic friendly.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working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, sustainable revenue, reinvestment of profit into their social mission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ENTERPRISES –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– Tasks  - employs the world’s less fortunate.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– Slavery Quilts , an alternative to commercial Sex Slave Workers.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Venture , tackles the toxic issues and improvises the living condition of the sanitary workers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Aravind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Eye Care – vision to the poorest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George Foundation -  Poverty Eradication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Profit – April 2009,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Intellecap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content ideas on various social 	enterprises,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Self Employed Women’s Association (SEWA)- poor women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230" y="668740"/>
            <a:ext cx="10276764" cy="1569493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ENTERPRISES - ADVANTAGES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775" y="2565778"/>
            <a:ext cx="8611738" cy="3193577"/>
          </a:xfrm>
        </p:spPr>
        <p:txBody>
          <a:bodyPr>
            <a:normAutofit fontScale="92500" lnSpcReduction="10000"/>
          </a:bodyPr>
          <a:lstStyle/>
          <a:p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raise capital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promote and market.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get the support as it is society – oriented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 the needs of the individual or the problem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– affordable to people world over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98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41444"/>
            <a:ext cx="9404723" cy="1211803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SOCIAL BUSINESS</a:t>
            </a:r>
            <a:endParaRPr lang="en-US" sz="48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116" y="1853248"/>
            <a:ext cx="8930737" cy="4395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a social issue.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Investor’s vision is to contribute to the social welfare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– healthcare, housing, nutrition, education , financial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a social business depends on the ability to create a positive change in the society.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allowed to make profits (benefit to the society)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between profitability and social contribution is very difficult.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business and Social Enterprise are similar in many ways, yet distinct in others.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8" y="1091822"/>
            <a:ext cx="9176396" cy="51565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enterprise may receive funds from people or government whereas Social business cannot.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Bank  - concept of Social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system where profit making and Social Businesses exist simultaneously (microcredit)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benefit from the Social Business is given to the maximum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on action based system where the poor is also a part of the Social Business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for both 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Social Businesses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a social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Owned by the poor and make profits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081" y="614149"/>
            <a:ext cx="10604309" cy="846161"/>
          </a:xfrm>
        </p:spPr>
        <p:txBody>
          <a:bodyPr/>
          <a:lstStyle/>
          <a:p>
            <a:pPr algn="ctr"/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SOCIAL ENTREPRENEURS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61" y="1460310"/>
            <a:ext cx="9134452" cy="4178490"/>
          </a:xfrm>
        </p:spPr>
        <p:txBody>
          <a:bodyPr>
            <a:normAutofit lnSpcReduction="10000"/>
          </a:bodyPr>
          <a:lstStyle/>
          <a:p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 Community Social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Serves the social needs of the community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/ Their ventures are more sustainable.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 – decision – making may take time</a:t>
            </a:r>
          </a:p>
          <a:p>
            <a:endParaRPr lang="en-US" cap="none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Non – Profit Social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social wealth than material wealth.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Profits are reinvested into the 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goals are always prior to mere profit</a:t>
            </a:r>
          </a:p>
          <a:p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697" y="341195"/>
            <a:ext cx="9253182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697" y="641445"/>
            <a:ext cx="9038916" cy="49973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Transformational Social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to meet those social needs that are not met by the government or other businesses.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 entrepreneur must have the skills and capacity to administer a large team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– easier to recruit excellent volunteers.</a:t>
            </a:r>
          </a:p>
          <a:p>
            <a:endParaRPr 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Global Social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orks towards a complete transformation of a social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is international and his enterprise will stand the test of time.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– more scrutiny on the business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enterprise should win the necessary support of the global community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971684" cy="4352499"/>
          </a:xfrm>
        </p:spPr>
        <p:txBody>
          <a:bodyPr/>
          <a:lstStyle/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535" y="675250"/>
            <a:ext cx="10269416" cy="3137096"/>
          </a:xfrm>
        </p:spPr>
        <p:txBody>
          <a:bodyPr>
            <a:normAutofit/>
          </a:bodyPr>
          <a:lstStyle/>
          <a:p>
            <a:pPr algn="ctr"/>
            <a:endParaRPr lang="en-US" sz="4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AT HOME !!!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529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Segoe UI</vt:lpstr>
      <vt:lpstr>Times New Roman</vt:lpstr>
      <vt:lpstr>Wingdings</vt:lpstr>
      <vt:lpstr>Wingdings 3</vt:lpstr>
      <vt:lpstr>Ion</vt:lpstr>
      <vt:lpstr>SOCIAL ENTERPRISE</vt:lpstr>
      <vt:lpstr>SOCIAL ENTERPRISES – Eg’s</vt:lpstr>
      <vt:lpstr>SOCIAL ENTERPRISES - ADVANTAGES</vt:lpstr>
      <vt:lpstr>SOCIAL BUSINESS</vt:lpstr>
      <vt:lpstr>PowerPoint Presentation</vt:lpstr>
      <vt:lpstr>TYPES OF SOCIAL ENTREPRENEURS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ENTERPRISE</dc:title>
  <dc:creator>dell</dc:creator>
  <cp:lastModifiedBy>dell</cp:lastModifiedBy>
  <cp:revision>33</cp:revision>
  <dcterms:created xsi:type="dcterms:W3CDTF">2020-04-19T17:04:31Z</dcterms:created>
  <dcterms:modified xsi:type="dcterms:W3CDTF">2020-04-22T11:03:17Z</dcterms:modified>
</cp:coreProperties>
</file>