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9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3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9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0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3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4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9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1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0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8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siness_plan#cite_note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les_presentation" TargetMode="External"/><Relationship Id="rId2" Type="http://schemas.openxmlformats.org/officeDocument/2006/relationships/hyperlink" Target="https://en.wikipedia.org/wiki/Elevator_pit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rational_planning" TargetMode="External"/><Relationship Id="rId3" Type="http://schemas.openxmlformats.org/officeDocument/2006/relationships/hyperlink" Target="https://en.wikipedia.org/wiki/Mission_statement" TargetMode="External"/><Relationship Id="rId7" Type="http://schemas.openxmlformats.org/officeDocument/2006/relationships/hyperlink" Target="https://en.wikipedia.org/wiki/Marketing_plan" TargetMode="External"/><Relationship Id="rId2" Type="http://schemas.openxmlformats.org/officeDocument/2006/relationships/hyperlink" Target="https://en.wikipedia.org/wiki/Executive_summar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arket_analysis" TargetMode="External"/><Relationship Id="rId5" Type="http://schemas.openxmlformats.org/officeDocument/2006/relationships/hyperlink" Target="https://en.wikipedia.org/wiki/Competitor_analysis" TargetMode="External"/><Relationship Id="rId4" Type="http://schemas.openxmlformats.org/officeDocument/2006/relationships/hyperlink" Target="https://en.wikipedia.org/wiki/SWOT_analysis" TargetMode="External"/><Relationship Id="rId9" Type="http://schemas.openxmlformats.org/officeDocument/2006/relationships/hyperlink" Target="https://en.wikipedia.org/wiki/Financial_pl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etitive_advantage" TargetMode="External"/><Relationship Id="rId2" Type="http://schemas.openxmlformats.org/officeDocument/2006/relationships/hyperlink" Target="https://en.wikipedia.org/wiki/Business_mode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/index.php?title=Business_plan&amp;action=edit&amp;section=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E512-90D5-4193-8421-AB01F6A7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BUSINESS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5BC4-1A24-4564-A817-6457A162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business plan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formal written document containing business goals, the methods on how these goals can be attained and the time frame within which these goals need to be achieved.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escribes the nature of the business, background information on the organization, the organization's financial projections, and the strategies it intends to implement to achieve the stated targets.</a:t>
            </a:r>
          </a:p>
          <a:p>
            <a:pPr algn="l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erves as a road map that provides direction to the business.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/>
              </a:rPr>
              <a:t>[1]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Written business plans are often required to obtain a bank loan or other kind of financing.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7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4DE7-9DF7-47AD-A8E8-A3BF02F6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4515-8A29-4926-B13C-790DB98C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"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Elevator pitch"/>
              </a:rPr>
              <a:t>elevator pitch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 is a short summary of the plan's executive summary. This is often used as a teaser to awaken the interest of potential investors, customers, or strategic partners.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ales presentation"/>
              </a:rPr>
              <a:t>pitch deck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slide show and oral presentation that is meant to trigger discussion and interest potential investors in reading the written presentation.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written presentation for external stakeholders is a detailed, well written, and pleasingly formatted plan targeted at external stakeholders.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internal operational plan is a detailed plan describing planning details that are needed by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47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4C49-7D63-4296-9F4F-FC8911516C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1661775" cy="1049337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Typical structure for a business plan for a start up venture 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16BF-B050-45F5-954B-8783CBBEFF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3375" y="762000"/>
            <a:ext cx="11858626" cy="510540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cover page and table of contents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Executive summary"/>
              </a:rPr>
              <a:t>executive summary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Mission statement"/>
              </a:rPr>
              <a:t>mission statement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business 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business environment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SWOT analysis"/>
              </a:rPr>
              <a:t>SWOT analysis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industry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Competitor analysis"/>
              </a:rPr>
              <a:t>competitor analysis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Market analysis"/>
              </a:rPr>
              <a:t>market analysis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Marketing plan"/>
              </a:rPr>
              <a:t>marketing plan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Operational planning"/>
              </a:rPr>
              <a:t>operations plan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management 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Financial plan"/>
              </a:rPr>
              <a:t>financial plan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achievements and milestones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82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7224-433B-439B-AFB9-AE0FAC254F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6538"/>
            <a:ext cx="11825288" cy="1049337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Typical questions addressed by </a:t>
            </a:r>
            <a:br>
              <a:rPr lang="en-US" sz="27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27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                                                  a business plan for a start-up venture 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2B5-10CA-4CFF-847C-8281976DCA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72368"/>
            <a:ext cx="12192000" cy="4513263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What problem does the company's product or service solve? What niche will it fill?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What is the company's solution to the problem?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Who are the company's customers, and how will the company market and sell its products to them?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What is the size of the market for this solution?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What is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Business model"/>
              </a:rPr>
              <a:t>business model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the business (how will it make money)?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Who are the competitors and how will the company maintain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petitive advantage"/>
              </a:rPr>
              <a:t>competitive advantage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How does the company plan to manage its operations as it grows?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Who will run the company and what makes them qualified to do so?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What are the risks and threats confronting the business, and what can be done to mitigate them?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What are the company's capital and resource requirements?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What are the company's historical and projected financial statements?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Revising the business plan</a:t>
            </a:r>
            <a:r>
              <a:rPr lang="en-US" b="0" i="0" dirty="0">
                <a:solidFill>
                  <a:srgbClr val="54595D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Edit section: Revising the business plan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Arial" panose="020B0604020202020204" pitchFamily="34" charset="0"/>
              </a:rPr>
              <a:t>]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406655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8544-EA88-49BD-8DDE-22837126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	</a:t>
            </a:r>
            <a:r>
              <a:rPr lang="en-IN"/>
              <a:t>STUDENT SOCIAL RESPONSIBILITY (</a:t>
            </a:r>
            <a:r>
              <a:rPr lang="en-IN" dirty="0" err="1"/>
              <a:t>ssr</a:t>
            </a:r>
            <a:r>
              <a:rPr lang="en-IN" dirty="0"/>
              <a:t>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810F7-7C34-4E86-8123-5E2037DF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62" y="2277991"/>
            <a:ext cx="2926098" cy="292609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3DCD5A3-9B72-42A3-A2A6-C0B964CB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70" y="2015734"/>
            <a:ext cx="6195784" cy="345061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SSR is the responsibility of every student for his or her actions</a:t>
            </a:r>
          </a:p>
          <a:p>
            <a:r>
              <a:rPr lang="en-IN" dirty="0"/>
              <a:t>Having the self-discipline and self determination to take responsibility for themselves and others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Students are conscious of, and exercise, their rights and responsibilities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Students organize themselves to change unfair policies and rules.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Students show empathy and feel obligated to consider the well-being of our community, respect others, and the area around them.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Students are pro-active about a problem or issue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26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634E-4A0F-45F4-BC8D-B6CE9A56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63D137-E85B-4DC7-98D0-DAA95AE4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412" y="56964"/>
            <a:ext cx="5142769" cy="2285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05CF1-9587-4882-AC89-C6D568496043}"/>
              </a:ext>
            </a:extLst>
          </p:cNvPr>
          <p:cNvSpPr txBox="1"/>
          <p:nvPr/>
        </p:nvSpPr>
        <p:spPr>
          <a:xfrm>
            <a:off x="803508" y="2523939"/>
            <a:ext cx="102513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As individuals, students can make small contributions to society: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Open Sans"/>
              </a:rPr>
              <a:t>B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y donating books, gadgets, clothes and even money to those who are in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Open Sans"/>
              </a:rPr>
              <a:t>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aving resources by reducing consumptions -for example: by switching off lights or computers when not in use helps companies reduce their carbon footprints on the earth.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Being a volunteer – supporting the cause of an NGO, helping in Old age homes, in disaster relief centres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Open Sans"/>
              </a:rPr>
              <a:t>Donating blood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Creating awareness for social 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Open Sans"/>
              </a:rPr>
              <a:t>Condone any form of bullying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Following ethics – knowing the diffe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rence between ‘right’ and  ‘wrong 'and making correct decisions</a:t>
            </a:r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CAE41-C8C7-4F89-9F50-83BE1F53F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29" y="211488"/>
            <a:ext cx="4726025" cy="23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D0E6-084A-49FC-98B2-994A7025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F6E7-0999-4704-81BF-92F093E4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traffic rules</a:t>
            </a:r>
          </a:p>
          <a:p>
            <a:r>
              <a:rPr lang="en-IN" dirty="0"/>
              <a:t>Making sure to keep surroundings clean </a:t>
            </a:r>
          </a:p>
          <a:p>
            <a:r>
              <a:rPr lang="en-IN" dirty="0"/>
              <a:t>Helping others – being a volunteer</a:t>
            </a:r>
          </a:p>
          <a:p>
            <a:r>
              <a:rPr lang="en-IN" dirty="0"/>
              <a:t>Ensuring safety of women – Raise voice against harassment and abuse</a:t>
            </a:r>
          </a:p>
          <a:p>
            <a:r>
              <a:rPr lang="en-IN" dirty="0"/>
              <a:t>Avoiding pollution and influencing others to do the same.</a:t>
            </a:r>
          </a:p>
          <a:p>
            <a:r>
              <a:rPr lang="en-IN" dirty="0"/>
              <a:t>Conservation of natural resources – reducing consumption</a:t>
            </a:r>
          </a:p>
        </p:txBody>
      </p:sp>
    </p:spTree>
    <p:extLst>
      <p:ext uri="{BB962C8B-B14F-4D97-AF65-F5344CB8AC3E}">
        <p14:creationId xmlns:p14="http://schemas.microsoft.com/office/powerpoint/2010/main" val="31355241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653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Linux Libertine</vt:lpstr>
      <vt:lpstr>Open Sans</vt:lpstr>
      <vt:lpstr>Gallery</vt:lpstr>
      <vt:lpstr>BUSINESS PLAN</vt:lpstr>
      <vt:lpstr>PowerPoint Presentation</vt:lpstr>
      <vt:lpstr>Typical structure for a business plan for a start up venture  </vt:lpstr>
      <vt:lpstr>Typical questions addressed by                                                         a business plan for a start-up venture  </vt:lpstr>
      <vt:lpstr> STUDENT SOCIAL RESPONSIBILITY (ssr) </vt:lpstr>
      <vt:lpstr> </vt:lpstr>
      <vt:lpstr>STUDENT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STUDENT SOCIAL RESPONSIBILITY (ssr) </dc:title>
  <dc:creator>Shaktikiran V</dc:creator>
  <cp:lastModifiedBy>Shaktikiran V</cp:lastModifiedBy>
  <cp:revision>14</cp:revision>
  <dcterms:created xsi:type="dcterms:W3CDTF">2020-11-10T02:37:23Z</dcterms:created>
  <dcterms:modified xsi:type="dcterms:W3CDTF">2020-11-11T06:23:27Z</dcterms:modified>
</cp:coreProperties>
</file>