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893A03-04E4-49DB-9323-41FC0624154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747D21-4AB7-44DF-BF1B-D43DDD992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BIO-REMEDIATION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TYPES, FACTORS AFFECTING BIOREMEDIATION, ADVANTAGES AND DISADVANTAGES, BIO-AUGMENTATION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370" y="140893"/>
            <a:ext cx="9720072" cy="586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determining bioremediation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22" y="727654"/>
            <a:ext cx="10644131" cy="50678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contamination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contamination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Toxicity of contaminants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and characteristics of site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situation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Microbes (Source of carbon and energy)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weather conditions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 of contaminated site- Bt. 5-10 and optimal pH (6-8)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content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602132"/>
            <a:ext cx="11293698" cy="5953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Bioremediation cannot be used in cases where the contaminated site has: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metal concentrations-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Metals that cannot be broken down include arsenic, cadmium, mercury, copper, chromium and zinc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Mercury is most toxic of heavy metals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Chlorinated organic molecules-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organic molecules that have multiple chlorine atoms attached to them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Inorganic salts-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substances such as sodium thiosulfate, sulfur dioxide, sodium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metabisulfite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trimethylamine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hydrochloride and ferric chloride</a:t>
            </a:r>
          </a:p>
        </p:txBody>
      </p:sp>
    </p:spTree>
    <p:extLst>
      <p:ext uri="{BB962C8B-B14F-4D97-AF65-F5344CB8AC3E}">
        <p14:creationId xmlns:p14="http://schemas.microsoft.com/office/powerpoint/2010/main" val="22208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218"/>
          </a:xfrm>
        </p:spPr>
        <p:txBody>
          <a:bodyPr/>
          <a:lstStyle/>
          <a:p>
            <a:r>
              <a:rPr lang="en-US" dirty="0" smtClean="0"/>
              <a:t>ADVANTAGES OF BIOREMEDIATION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5087"/>
            <a:ext cx="9720073" cy="40233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Bioremediation is a natural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Toxic chemicals are destroyed or removed from environment and not just merely separated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capital expenditure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energy is required as compared to other technologies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manual supervision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DIS-ADVANTAGES </a:t>
            </a:r>
            <a:r>
              <a:rPr lang="en-US" dirty="0"/>
              <a:t>OF BIOREMEDIATION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2361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Bioremediation is slow and time consuming process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Heavy metals cannot be removed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In-situ bioremediation site must have soil with high permeability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remove all quantities of contaminants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 gaps exist in the understanding of microbial ecology, physiology and genetic expression and site engineering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base is required for rational designing of process and success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BIO-AUGMENTATION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9786"/>
            <a:ext cx="9720073" cy="402336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involves the augmentation of contaminant sites with non-native microbes which include genetically engineered microbes to degrade the contaminants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called as bio-augmentation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could expand the range of possibilities for future bioremediation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2760595"/>
            <a:ext cx="10515600" cy="1325563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1729"/>
            <a:ext cx="9720072" cy="77994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126901"/>
            <a:ext cx="10895527" cy="40233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Bioremediation is a microorganism mediated transformation or degradation of contaminants into non-hazardous or less-hazardous substances. Organisms like bacteria, fungi, algae and plants are used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bioremediation related technologies are phytoremediation, bioventing, bioleaching, land farming, bioreactor, composting, bio augmentation, rhizofiltration and bio stimulation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have also proven successful via the addition of matched microbe strains to the medium to enhance the resident microbe population’s ability  to break down contaminants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Microorganisms which help to perform the function of bioremediation are known as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bioremediators</a:t>
            </a:r>
          </a:p>
        </p:txBody>
      </p:sp>
    </p:spTree>
    <p:extLst>
      <p:ext uri="{BB962C8B-B14F-4D97-AF65-F5344CB8AC3E}">
        <p14:creationId xmlns:p14="http://schemas.microsoft.com/office/powerpoint/2010/main" val="11150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BIOREMEDIATION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616" y="1854557"/>
            <a:ext cx="10592616" cy="44161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bioremediation: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In-situ bioremediation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treating the contaminated material at the site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Ex-situ bioremediation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removal of the contaminated material to be treated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lsewhere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33701"/>
            <a:ext cx="9720072" cy="664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1.In-situ bioremediation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416676"/>
            <a:ext cx="10734283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the treatment of the contamination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on-site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Soil contamination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In-situ bioremediation involves the addition of mineral nutrients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nutrients increase the degradation ability of the microbes that are already present in the soil.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cases, new microbes are added to the contamination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microbes can be genetically engineered microbes were used to degrade contaminants.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Pseudomonas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flurorescens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HK44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based on type of contaminant and type of microbes present in the contaminated site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03" y="340517"/>
            <a:ext cx="9720072" cy="612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a) Bio-venting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55689"/>
            <a:ext cx="10592616" cy="46299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method of blowing air from the environment into the contaminated soil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injection wells must be dug into the contaminated soil, an air blower is used to control the supply of air that is given to the microorganisms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injection wells can also be used to add nitrogen and phosphorus maximizing the rate of degradation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dug deep depends on the factors affecting the rate of degradation, type of contamination, soil, nutrient level and concentration of contaminants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1460"/>
          </a:xfrm>
        </p:spPr>
        <p:txBody>
          <a:bodyPr/>
          <a:lstStyle/>
          <a:p>
            <a:r>
              <a:rPr lang="en-US" dirty="0" smtClean="0"/>
              <a:t>b) Hydrogen peroxide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654935"/>
            <a:ext cx="11114467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is used when contaminants reached the ground water, bioventing will not be very successful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functions same as that of bioventing method but hydrogen peroxide is used instead of 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blowers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 oxygen to the microorganisms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soil is shallow, hydrogen peroxide can be administered through sprinkler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ground water is deep beneath the surface, injection wells are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60"/>
            <a:ext cx="9720072" cy="573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Ex-situ Bioremediation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02" y="1114021"/>
            <a:ext cx="10914588" cy="5525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the physical extraction of the contaminated media to another location for treatment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contaminant is soil, it has been excavated and transported for treatment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contamination has reached the groundwater, it must be pumped and any contaminated soil must also be removed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excavation some of the minimal contaminants remain in the soil, they can be easily broken down by naturally occurring microbes already present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ex situ bioremediation. They are referred to as phases: a) Solid phase b) slurry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a) Solid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547669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treatment consists of placing the excavated materials into an above ground enclosure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this enclosure, contaminated soil is spread onto a treatment bed which consists of aeration system to control nutrients, moisture, heat, oxygen and pH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them to maximize the efficiency of bioremediation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contaminated soil can also be tilled like farmland for aerobic biodegradation of contamination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treatment is especially effective if the contaminants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hydrocarbons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are three solid phase bioremediation techniques. They are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landfarming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biopiling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composting</a:t>
            </a:r>
          </a:p>
        </p:txBody>
      </p:sp>
    </p:spTree>
    <p:extLst>
      <p:ext uri="{BB962C8B-B14F-4D97-AF65-F5344CB8AC3E}">
        <p14:creationId xmlns:p14="http://schemas.microsoft.com/office/powerpoint/2010/main" val="33718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0518"/>
            <a:ext cx="9720072" cy="792823"/>
          </a:xfrm>
        </p:spPr>
        <p:txBody>
          <a:bodyPr/>
          <a:lstStyle/>
          <a:p>
            <a:r>
              <a:rPr lang="en-US" dirty="0" smtClean="0"/>
              <a:t>b) Slurry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33341"/>
            <a:ext cx="10734283" cy="402336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involves contaminated soil is excavated and removed from the site as completely as possible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contaminants are then put into a large tank which is known as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bioreactor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up crews use this bioreactor to mix the contaminants and microorganisms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mixing process keeps the microbes in constant contact with the contaminants and water, oxygen and nutrients are added during this process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Bioreactor adjust the things until they achieve the optimal conditions for the degradation of the contaminants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Slurry phase bioremediation is faster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permanant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 bioremediation techniques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938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Tw Cen MT</vt:lpstr>
      <vt:lpstr>Tw Cen MT Condensed</vt:lpstr>
      <vt:lpstr>Wingdings</vt:lpstr>
      <vt:lpstr>Wingdings 3</vt:lpstr>
      <vt:lpstr>Integral</vt:lpstr>
      <vt:lpstr>BIO-REMEDIATION</vt:lpstr>
      <vt:lpstr>INTRODUCTION</vt:lpstr>
      <vt:lpstr>TYPES OF BIOREMEDIATION</vt:lpstr>
      <vt:lpstr>1.In-situ bioremediation</vt:lpstr>
      <vt:lpstr>a) Bio-venting</vt:lpstr>
      <vt:lpstr>b) Hydrogen peroxide injection</vt:lpstr>
      <vt:lpstr>2. Ex-situ Bioremediation</vt:lpstr>
      <vt:lpstr>a) Solid phase</vt:lpstr>
      <vt:lpstr>b) Slurry phase</vt:lpstr>
      <vt:lpstr>Factors determining bioremediation</vt:lpstr>
      <vt:lpstr>PowerPoint Presentation</vt:lpstr>
      <vt:lpstr>ADVANTAGES OF BIOREMEDIATION</vt:lpstr>
      <vt:lpstr>DIS-ADVANTAGES OF BIOREMEDIATION</vt:lpstr>
      <vt:lpstr>BIO-AUGMENTATION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BIO-REMEDIATION</dc:title>
  <dc:creator>user pc</dc:creator>
  <cp:lastModifiedBy>user pc</cp:lastModifiedBy>
  <cp:revision>21</cp:revision>
  <dcterms:created xsi:type="dcterms:W3CDTF">2020-11-09T06:57:29Z</dcterms:created>
  <dcterms:modified xsi:type="dcterms:W3CDTF">2020-11-13T03:03:00Z</dcterms:modified>
</cp:coreProperties>
</file>