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4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8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1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6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9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4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4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5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7C75AF-79E8-4C72-B1FC-4659B34F56C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8D2F89-EEC3-4323-83A8-551AEBD1380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BIOSENSORS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BIOSENSORS, APPLICATIONS OF BIOSENSORS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3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68198"/>
            <a:ext cx="9720072" cy="823475"/>
          </a:xfrm>
        </p:spPr>
        <p:txBody>
          <a:bodyPr/>
          <a:lstStyle/>
          <a:p>
            <a:r>
              <a:rPr lang="en-US" dirty="0" smtClean="0"/>
              <a:t>DNA biosensor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991673"/>
            <a:ext cx="10708527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biosensors can be used for medical diagnostics, forensic science agriculture or even environmental efforts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biosensors are complicated mini machines consisting of sensing elements, micro lasers and a signal generator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heart of DNA biosensor function is that two strands of DNA stick to each other by virtue of chemical attractive forces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an exact fit, two strands that match up at every nucleotide position give rise to a fluorescent signal that is then transmitted to a signal generator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1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448" y="2848189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57966"/>
            <a:ext cx="9720073" cy="402336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Biosensor is a device for the detection of an analyte that combines a biological component with a physiochemical detector component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specific target molecule interacts with the biological component, a signal is produced, at transducer level, proportional to the concentration of the substance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Biosensors can measure compounds present in the environment, chemical processes, food and human body at low cost if compared with traditional techniques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2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 of biosensor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5239"/>
            <a:ext cx="9720073" cy="402336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biological component- tissue, microbes, antibodies, nucleic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acids,etc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Transducer or detector element- Transforms signal resulting from the interaction of the analyte with the biological element into another signal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electronics or signal processors that are primarily responsible for the display of the results in a user-friendly way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2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60" y="342174"/>
            <a:ext cx="9720072" cy="676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160" y="938516"/>
            <a:ext cx="10822525" cy="4195481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Biosensors are analytical devices which are capable of providing either qualitative or quantitative results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Biosensors consists of bio-recognition systems, typically enzymes or binding proteins, such as antibodies,, immobilized onto the surface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-chemical transducers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principle of biosensor systems.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13" y="3648253"/>
            <a:ext cx="7834337" cy="29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1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66275"/>
            <a:ext cx="9720072" cy="638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BIOSENSORS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29933"/>
            <a:ext cx="9720073" cy="402336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 of biosensors based on different principles. They are: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biosensors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Potentiometric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biosensors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Resonant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biosensors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Thermal-detection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biosensors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Ion-sensitive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biosensors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Amperometric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biosensors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Calorimetric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biosensors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9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98850"/>
            <a:ext cx="9720072" cy="831460"/>
          </a:xfrm>
        </p:spPr>
        <p:txBody>
          <a:bodyPr/>
          <a:lstStyle/>
          <a:p>
            <a:r>
              <a:rPr lang="en-US" dirty="0" smtClean="0"/>
              <a:t>APPLICATIONS OF BIOSENSORS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59474"/>
            <a:ext cx="9720073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potential applications of biosensors. They are: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Glucose monitoring in diabetes patients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applications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Detection of pesticides and river water contaminants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 of airborne bacteria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pathogens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levels of toxic substances before and after bioremediation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engineering in biosensors &amp; detection of toxic metabolites such as mycotoxins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4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BIOSENSORS IN FOOD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3724"/>
            <a:ext cx="9720073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food industry optic coated with antibodies are commonly used to detect pathogens and food toxins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light system in these biosensors has been fluorescence and this type of optical measurement can greatly amplify the signal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1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792" y="163191"/>
            <a:ext cx="9720072" cy="664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GLUCOSE BIOSENSORS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792" y="1152983"/>
            <a:ext cx="10506647" cy="419548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example of commercial biosensor is blood glucose biosensor which uses enzyme glucose oxidase to break bold glucose down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first oxidizes glucose and uses two electrons to reduce FAD (component of enzyme) to FADH2.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 turn is oxidized by the electrode and produces current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current  is a measure of concentration of glucose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sensor, electrode is the transducer and enzyme is the biologically active component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www.medgadget.com/wp-content/uploads/2019/09/Glucose-Biosensors-Mar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20" y="5348464"/>
            <a:ext cx="2890765" cy="150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7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93050"/>
            <a:ext cx="10515600" cy="196076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canary in a cage, as used by miners to warn of gas, could be considered a biosensor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devices can be used in environmental monitoring, trace gas detection and water treatment facilities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BIOSENSOR DETECTION OF POLLUTANTS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3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</TotalTime>
  <Words>504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Tw Cen MT</vt:lpstr>
      <vt:lpstr>Tw Cen MT Condensed</vt:lpstr>
      <vt:lpstr>Wingdings</vt:lpstr>
      <vt:lpstr>Wingdings 3</vt:lpstr>
      <vt:lpstr>Integral</vt:lpstr>
      <vt:lpstr>BIOSENSORS</vt:lpstr>
      <vt:lpstr>INTRODUCTION</vt:lpstr>
      <vt:lpstr>Main components of biosensor</vt:lpstr>
      <vt:lpstr>PRINCIPLE</vt:lpstr>
      <vt:lpstr>TYPES OF BIOSENSORS</vt:lpstr>
      <vt:lpstr>APPLICATIONS OF BIOSENSORS</vt:lpstr>
      <vt:lpstr>BIOSENSORS IN FOOD</vt:lpstr>
      <vt:lpstr>GLUCOSE BIOSENSORS</vt:lpstr>
      <vt:lpstr>PowerPoint Presentation</vt:lpstr>
      <vt:lpstr>DNA biosensor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9</cp:revision>
  <dcterms:created xsi:type="dcterms:W3CDTF">2020-11-05T14:13:17Z</dcterms:created>
  <dcterms:modified xsi:type="dcterms:W3CDTF">2020-11-05T14:55:59Z</dcterms:modified>
</cp:coreProperties>
</file>