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4" r:id="rId17"/>
    <p:sldId id="273" r:id="rId18"/>
    <p:sldId id="272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CC29FE1-90D8-4119-80BE-70AB2521B8AC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A7D-6021-4D56-AFF6-DC68DFC3C78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05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9FE1-90D8-4119-80BE-70AB2521B8AC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A7D-6021-4D56-AFF6-DC68DFC3C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2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9FE1-90D8-4119-80BE-70AB2521B8AC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A7D-6021-4D56-AFF6-DC68DFC3C78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80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9FE1-90D8-4119-80BE-70AB2521B8AC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A7D-6021-4D56-AFF6-DC68DFC3C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9FE1-90D8-4119-80BE-70AB2521B8AC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A7D-6021-4D56-AFF6-DC68DFC3C78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18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9FE1-90D8-4119-80BE-70AB2521B8AC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A7D-6021-4D56-AFF6-DC68DFC3C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0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9FE1-90D8-4119-80BE-70AB2521B8AC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A7D-6021-4D56-AFF6-DC68DFC3C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1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9FE1-90D8-4119-80BE-70AB2521B8AC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A7D-6021-4D56-AFF6-DC68DFC3C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5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9FE1-90D8-4119-80BE-70AB2521B8AC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A7D-6021-4D56-AFF6-DC68DFC3C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4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9FE1-90D8-4119-80BE-70AB2521B8AC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A7D-6021-4D56-AFF6-DC68DFC3C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5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9FE1-90D8-4119-80BE-70AB2521B8AC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A7D-6021-4D56-AFF6-DC68DFC3C78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4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CC29FE1-90D8-4119-80BE-70AB2521B8AC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D09EA7D-6021-4D56-AFF6-DC68DFC3C78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77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PROTEIN SYNTHESIS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TRANSCRIPTION AND TRANSLATION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82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5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5924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process by which the genetic code contained within 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mRNA molecule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decoded to produce the specific sequence of amino acids in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polypeptide chain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occurs in the cytoplasm following transcription and, like transcription, has three stages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elongation and termination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components required for translation are mRNA, ribosomes,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aminoacyl-tRNA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synthetases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 translation,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mRNA nucleotide bases are read as three base codons, each of which codes for a particular amino acid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460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3435" y="-365743"/>
            <a:ext cx="1133340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genetic code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described as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degenerate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because a single amino acid may be coded for by more than one codon. There are also specific codons that signal the start and the end of translation.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tRNA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molecule possesses an anticodon on the opposite end that is complementary to the mRNA codon.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tRNA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molecules are therefore responsible for bringing amino acids to the ribosome in the correct order ready for polypeptide assembly.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Aminoacyl-tRNA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synthetases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enzymes that link amino acids to their corresponding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tRNA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molecules. The resulting complex is charged and is referred to as an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aminoacyl-tRNA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155" y="3754102"/>
            <a:ext cx="5730875" cy="294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575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lecular Biology: Translation: The Mechanism of Translation | SparkNo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13" y="2852671"/>
            <a:ext cx="4000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920" y="627175"/>
            <a:ext cx="3943350" cy="3562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920" y="4133850"/>
            <a:ext cx="4362450" cy="2724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9366" y="517478"/>
            <a:ext cx="69932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STEPS INVOLVED IN TRANSLATION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13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3762"/>
            <a:ext cx="10515600" cy="60079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Initiation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35222"/>
            <a:ext cx="10739907" cy="491103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5’ cap of mRNA the small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subunit of the ribosome (with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methionyl-tRNA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binds.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start codon 5’AUG must be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recognised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codon specific to the amino acid methionine 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anticodon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=5’CAU). The large 60s subunit of the ribosome then binds for elongation to occur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ribosome has two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binding sites; the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site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holds the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peptide chain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accepts the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632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53396"/>
            <a:ext cx="9720072" cy="63827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Elongation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89" y="985235"/>
            <a:ext cx="11745531" cy="443677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Met-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tRNA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occupies the P site, another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aminoacyl-tRNA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an anticodon complementary to the next codon comes to occupy the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site and 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GTP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enzyme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peptidyl-transferase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forms a peptide bond between methionine and the next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aminoacyl-tRNA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molecule in the P site becomes uncharged and leaves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ribosome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ribosome then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translocates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along the mRNA molecule to the next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opens up the A site for the next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aminoacyl-tRNA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polypeptide chain is built up in the direction from the N terminal to the 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terminal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909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Termination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740535"/>
            <a:ext cx="10283524" cy="469435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three stop codons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(UAA, UAG, or UGA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)enters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 site.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molecules bind to these codons so the peptide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P site become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hydrolysed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releasing the polypeptide into the cytoplasm.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and large subunits of the ribosome dissociate ready for the next round of translation.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polypeptide produced undergoes post-translational modification before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becoming the fully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protein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659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s://cdn.kastatic.org/ka-perseus-images/ae16d87eace538e032b1cf5ac3adbb7335a86fb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56" y="193184"/>
            <a:ext cx="4256914" cy="63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 In the first round of elongation, an incoming amino acid attaches to methionine already present in the ribosome's P site. This action initiates the growth of a polypeptide. The three steps of this first round of elongation are described below.&#10;&#10;1) Codon recognition: an incoming tRNA with an anticodon that is complementary to the codon exposed in the A site binds to the mRNA. Energy from GTP is expended to increase the accuracy of codon recognition.&#10;&#10;2) Peptide bond formation: a peptide bond is formed between the incoming amino acid (carried by a tRNA in the A site) and methionine (a tRNA charged with methionine attached to the P site during initiation). This action passes the polypeptide (the two bonded amino acids) from the tRNA in the P site to the tRNA in the A site. The tRNA in the P site is now &quot;empty&quot; because it does not hold the polypeptide.&#10;&#10;3) Translocation: the ribosome moves one codon over on the mRNA toward the 3' end. This shifts the tRNA in the A site to the P site, and the tRNA in the P site to the E site. The     empty tRNA in the E site then exits the ribosom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375" y="309093"/>
            <a:ext cx="5359301" cy="640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637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tages of translation (article) | Khan Acade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87" y="982750"/>
            <a:ext cx="9517604" cy="535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28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ages of transcription: initiation, elongation &amp; termination (article) |  Khan Acade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12" y="1863345"/>
            <a:ext cx="8116923" cy="452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4212" y="143991"/>
            <a:ext cx="11345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OVERALL PROCESS OF TRANSCRIPTION &amp; TRANSLATION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430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734" y="2748867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>THANK YOU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21089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663" y="542217"/>
            <a:ext cx="10515600" cy="36477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INTRODUCTION</a:t>
            </a:r>
            <a:endParaRPr lang="en-US" sz="40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092" y="1278862"/>
            <a:ext cx="10515600" cy="4351338"/>
          </a:xfrm>
        </p:spPr>
        <p:txBody>
          <a:bodyPr>
            <a:noAutofit/>
          </a:bodyPr>
          <a:lstStyle/>
          <a:p>
            <a:pPr lvl="0" algn="just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process in which cells make proteins is called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protein synthesis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actually consists of two processes: transcription and translation</a:t>
            </a:r>
          </a:p>
          <a:p>
            <a:pPr lvl="0" algn="just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Transcription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a process of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using DNA as a template to make an RNA molecule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takes place in the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nucleus</a:t>
            </a:r>
          </a:p>
          <a:p>
            <a:pPr lvl="0" algn="just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RNA then leaves the nucleus and goes to a ribosome in the cytoplasm, where translation occurs</a:t>
            </a:r>
          </a:p>
          <a:p>
            <a:pPr lvl="0" algn="just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reads the genetic code in mRNA and makes a protein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9361" y="3039033"/>
            <a:ext cx="18473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32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637761" y="143291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Overview of Transcription </a:t>
            </a:r>
            <a:br>
              <a:rPr lang="en-US" sz="36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8955"/>
            <a:ext cx="10515600" cy="4351338"/>
          </a:xfrm>
        </p:spPr>
        <p:txBody>
          <a:bodyPr>
            <a:norm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Transcription uses the sequence of bases in a strand of DNA to make a complementary strand of mRNA. 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Triplets are groups of three successive nucleotide bases in DNA. 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Codons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complementary groups of bases in mRNA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905" y="3834963"/>
            <a:ext cx="4921095" cy="266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704" y="3680719"/>
            <a:ext cx="4656387" cy="282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17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153088"/>
            <a:ext cx="9720072" cy="496609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dirty="0" smtClean="0"/>
              <a:t>Steps of Transcription</a:t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364" y="1401393"/>
            <a:ext cx="10515600" cy="5038044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Transcription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place in three steps: initiation, elongation, and termination.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beginning of transcription. It occurs when the enzyme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RNA polymerase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binds to a region of a gene called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signals the DNA to unwind so the enzyme can ‘‘read’’ the bases in one of the DNA strands.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enzyme is now ready to make a strand of mRNA with a complementary sequence of bases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442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669"/>
            <a:ext cx="10515600" cy="446244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>Cont.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0913"/>
            <a:ext cx="10515600" cy="560548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Elongation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addition of nucleotides to the mRNA strand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RNA polymerase reads the unwound DNA strand and builds the mRNA molecule, using complementary base pairs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this process, when newly formed RNA is bound to the unwound DNA.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adenine (A) in the DNA binds to a uracil (U) in the RNA.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Termination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ending of transcription, and occurs when RNA polymerase crosses a stop (termination) sequence in the gene. The mRNA strand is complete, and it detaches from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35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740" y="561109"/>
            <a:ext cx="5199891" cy="59942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69905" y="-146777"/>
            <a:ext cx="50424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of Transcription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662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365126"/>
            <a:ext cx="10515600" cy="4204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none" dirty="0" smtClean="0"/>
              <a:t>PRE- mRNA SPLICING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90" y="365126"/>
            <a:ext cx="10515600" cy="584700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molecule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formed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transcription in one of your cells is called a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pre-mRNA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will undergo steps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become an actual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messenger RNA (mRNA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of a 5' cap to the beginning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of a poly-A tail (tail of A nucleotides) to the end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Chopping out of introns, or "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sequences, and pasting together of the remaining,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sequences (exons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completed these steps, the RNA is a mature mRNA. It can travel out of the nucleus and be used to make a protein.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044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245" y="457200"/>
            <a:ext cx="10515600" cy="600790"/>
          </a:xfrm>
        </p:spPr>
        <p:txBody>
          <a:bodyPr>
            <a:normAutofit fontScale="90000"/>
          </a:bodyPr>
          <a:lstStyle/>
          <a:p>
            <a:pPr lvl="0" algn="ctr"/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5' CAP AND POLY-A TAIL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/>
            </a:r>
            <a:b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</a:br>
            <a:endParaRPr lang="en-US" b="1" cap="none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9709"/>
            <a:ext cx="10515600" cy="4884737"/>
          </a:xfrm>
        </p:spPr>
        <p:txBody>
          <a:bodyPr>
            <a:noAutofit/>
          </a:bodyPr>
          <a:lstStyle/>
          <a:p>
            <a:pPr lvl="0" algn="just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Both ends of a pre-mRNA are modified by the addition of chemical groups</a:t>
            </a:r>
          </a:p>
          <a:p>
            <a:pPr lvl="0" algn="just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group at the beginning (5' end) is called a cap, while the group at the end (3' end) is called a tail </a:t>
            </a:r>
          </a:p>
          <a:p>
            <a:pPr lvl="0" algn="just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Both the cap and the tail protect the transcript and help it get exported from the nucleus and translated on the ribosomes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found in the cytosol</a:t>
            </a:r>
          </a:p>
          <a:p>
            <a:pPr lvl="0" algn="just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5’ cap is added to the first nucleotide in the transcript during transcription. </a:t>
            </a:r>
          </a:p>
          <a:p>
            <a:pPr lvl="0" algn="just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cap is a modified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guanine (G) nucleotide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it protects the transcript from being broken down. </a:t>
            </a:r>
          </a:p>
          <a:p>
            <a:pPr lvl="0" algn="just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also helps the ribosome attach to the mRNA and start reading it to make a protein.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088" y="4907789"/>
            <a:ext cx="5395913" cy="83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56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5428"/>
            <a:ext cx="10515600" cy="36897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RNA splicing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9914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RNA splicing, specific parts of the pre-mRNA, called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recognized and removed by a protein-and-RNA complex called the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spliceosome</a:t>
            </a:r>
            <a:endParaRPr lang="en-US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Introns are considered as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"junk" sequences that must be cut out so the "good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parts"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RNA molecule can be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pieces of the RNA that are not chopped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 are considered to be ‘good parts’ called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exons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exons are pasted together by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spliceosome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make the final, mature mRNA that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taken out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nucleus.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12" y="4082603"/>
            <a:ext cx="5397500" cy="25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092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405</TotalTime>
  <Words>879</Words>
  <Application>Microsoft Office PowerPoint</Application>
  <PresentationFormat>Widescreen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Century Gothic</vt:lpstr>
      <vt:lpstr>Times New Roman</vt:lpstr>
      <vt:lpstr>Tw Cen MT</vt:lpstr>
      <vt:lpstr>Tw Cen MT Condensed</vt:lpstr>
      <vt:lpstr>Wingdings</vt:lpstr>
      <vt:lpstr>Wingdings 3</vt:lpstr>
      <vt:lpstr>Integral</vt:lpstr>
      <vt:lpstr>PROTEIN SYNTHESIS</vt:lpstr>
      <vt:lpstr>INTRODUCTION</vt:lpstr>
      <vt:lpstr>Overview of Transcription  </vt:lpstr>
      <vt:lpstr>Steps of Transcription   </vt:lpstr>
      <vt:lpstr>Cont.</vt:lpstr>
      <vt:lpstr>PowerPoint Presentation</vt:lpstr>
      <vt:lpstr>PRE- mRNA SPLICING </vt:lpstr>
      <vt:lpstr>5' CAP AND POLY-A TAIL </vt:lpstr>
      <vt:lpstr>RNA splicing </vt:lpstr>
      <vt:lpstr>Translation</vt:lpstr>
      <vt:lpstr>PowerPoint Presentation</vt:lpstr>
      <vt:lpstr>PowerPoint Presentation</vt:lpstr>
      <vt:lpstr>Initiation </vt:lpstr>
      <vt:lpstr>Elongation</vt:lpstr>
      <vt:lpstr>Termination 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pc</dc:creator>
  <cp:lastModifiedBy>user pc</cp:lastModifiedBy>
  <cp:revision>31</cp:revision>
  <dcterms:created xsi:type="dcterms:W3CDTF">2020-10-16T05:36:59Z</dcterms:created>
  <dcterms:modified xsi:type="dcterms:W3CDTF">2021-03-04T04:07:09Z</dcterms:modified>
</cp:coreProperties>
</file>