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0" r:id="rId11"/>
    <p:sldId id="259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8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4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5B7303-E607-40B7-88CC-283DCB736FE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FCDEBF-D479-4391-BB1D-CB29E0E55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ENZYMES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TYPES, MECHANISM OF ACTION, ENZYME STRATEGIES, FACTORS AFFECTING ENZYME ACTIVITY, ENZYME INHIBITION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50" y="1316819"/>
            <a:ext cx="8965432" cy="35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352246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Mechanism of Enzyme 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259" y="7438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Lock-and-key Hypothesis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Emil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Fishser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based on lock key hypothesis- as specific key fits to specific lock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that the shape of the 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ctive 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 complementary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shape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substrate molecule collides with an enzyme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shape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to that 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 will fit into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form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Enzyme-Substrate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enzyme will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reaction, and the products, together with the enzyme, will form an Enzyme-Product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model, it is possible for an enzyme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reverse reaction.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4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89"/>
          <a:stretch/>
        </p:blipFill>
        <p:spPr bwMode="auto">
          <a:xfrm>
            <a:off x="610071" y="1458488"/>
            <a:ext cx="10839248" cy="35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3" y="991673"/>
            <a:ext cx="11396730" cy="472654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Induced-Fit Hypothesis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Proposed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recent model  that  is  widely  accepted as  describing  the  way  enzymes  work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Induced-Fit hypothesis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the shape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sites are  not exactly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omplementary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changes 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in presence of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substrate	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substrate molecule collides with an enzyme, if its composition is specifically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correct,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enzyme’s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site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change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substrate fits into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enzyme-substrate complex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is 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catalysed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form enzyme-product Complex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2" b="39071"/>
          <a:stretch/>
        </p:blipFill>
        <p:spPr bwMode="auto">
          <a:xfrm>
            <a:off x="1421439" y="1236370"/>
            <a:ext cx="9017326" cy="372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8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INVOLVED IN ENZYME ACTIVITY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1" y="193538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factors which are involved in enzyme activity. They are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Environmental conditions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Cofactors and coenzymes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Enzyme inhibitors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9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1" y="-12878"/>
            <a:ext cx="10515600" cy="6909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ENVIRONMENTAL CONDITIONS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553792"/>
            <a:ext cx="11499760" cy="55250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TEMPERATURE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Bioenzymes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active at 37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As, there is a rise in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temperature,enzyme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denature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50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human enzymes will get denature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enzymes are active at pH 6-8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pH outside this range, the enzyme change its shape and get denatured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pH for most of the enzyme is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CONCENTRATION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of enzyme and substrate concentration have effect on the enzyme reaction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the substrate and enzyme concentration will ultimately increases the enzyme activity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53639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Coenzymes and cofactors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01425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Inorganic substances like (zinc, iron) are essential for the enzyme activity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Iron is present in the quaternary structure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transfer oxygen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3.ENZYME INHIBITORS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Compounds which convert the enzymes into inactive and thus adversely affect the rate of enzymatically catalyzed reaction are called as inhibitors. Such process is called as enzyme inhibition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inhibition: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inhibition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Non-competitive inhibition</a:t>
            </a:r>
          </a:p>
        </p:txBody>
      </p:sp>
    </p:spTree>
    <p:extLst>
      <p:ext uri="{BB962C8B-B14F-4D97-AF65-F5344CB8AC3E}">
        <p14:creationId xmlns:p14="http://schemas.microsoft.com/office/powerpoint/2010/main" val="240133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Competitive inhibition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256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competitive inhibitor competes with the substrate at the active site by attaching to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competition occurs in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inhibitor closely resemble with that of the substrate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combines with the enzyme, forming an enzyme-inhibitor complex.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inhibitor competes with the substrate  to combine with the enzyme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Succinic dehydrogenase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catalyzes the conversion of succinic acid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fumaric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Malonic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acid acts as the inhibitor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67994" r="26682" b="1704"/>
          <a:stretch/>
        </p:blipFill>
        <p:spPr bwMode="auto">
          <a:xfrm>
            <a:off x="5718219" y="4758744"/>
            <a:ext cx="3078051" cy="20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23458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Non- competitive Inhibition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98849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non-competitive inhibitor changes the shape of the active preventing the substrate from binding with active site of an enzyme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competition occurs between the substrate and inhibitor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inhibitor has little or no structural resemblance with the substrate and it binds with enzyme at a place other than the active site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Cyanide combines with the prosthetic group of cytochrome oxidase and inhibits the electron transport chain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8" t="67993" b="1"/>
          <a:stretch/>
        </p:blipFill>
        <p:spPr bwMode="auto">
          <a:xfrm>
            <a:off x="6825803" y="4676617"/>
            <a:ext cx="2897746" cy="19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9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9769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734" y="1523262"/>
            <a:ext cx="9720073" cy="4813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Enzymes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biological molecules (typically proteins) that significantly speed up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chemical reactions that take place within cells. </a:t>
            </a: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vital for life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serve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range of important functions in the body, such as aiding in digestion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molecule upon which an enzyme acts. Enzymes catalyze chemical reactions involving the substrate(s).</a:t>
            </a:r>
          </a:p>
        </p:txBody>
      </p:sp>
    </p:spTree>
    <p:extLst>
      <p:ext uri="{BB962C8B-B14F-4D97-AF65-F5344CB8AC3E}">
        <p14:creationId xmlns:p14="http://schemas.microsoft.com/office/powerpoint/2010/main" val="333381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ENZYMES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5797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PROTEASE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hydrolyse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(breakdown) peptide bonds of proteins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Pepsin, Trypsin, chymotrypsin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cuts DNA at specific recognition nucleotide sequences known as restriction sites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enzyme also called as ‘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scissors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Endonuclease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break nucleotides at middle of the strand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Exonuclease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the nucleotides at the end of the DNA strand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RESTRICTION ENZYMES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400622"/>
            <a:ext cx="1069697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endonucleases are categorized into three groups namely: Type I, Type II, Type III.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based on their composition, enzyme co-factor, nature of target sequence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RESTRICTION ENZYME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cloning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expression experiments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 enzymes are mostly used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biotechnology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08" y="298068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77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9014" y="115910"/>
            <a:ext cx="117197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191" b="46875"/>
          <a:stretch/>
        </p:blipFill>
        <p:spPr>
          <a:xfrm>
            <a:off x="0" y="862884"/>
            <a:ext cx="12192000" cy="2253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377" b="45995"/>
          <a:stretch/>
        </p:blipFill>
        <p:spPr>
          <a:xfrm>
            <a:off x="0" y="3997590"/>
            <a:ext cx="12192000" cy="2699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3655" y="154998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1. OXIDOREDUCTASE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3655" y="3289704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. TRANSFERASES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67" t="20554" r="739" b="29445"/>
          <a:stretch/>
        </p:blipFill>
        <p:spPr>
          <a:xfrm>
            <a:off x="0" y="745280"/>
            <a:ext cx="12020282" cy="2796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3655" y="154998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. HYDROLASES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0297" y="3425613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4. LYASES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68" t="22843" r="1037" b="47051"/>
          <a:stretch/>
        </p:blipFill>
        <p:spPr>
          <a:xfrm>
            <a:off x="115910" y="4093787"/>
            <a:ext cx="12724326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442" b="60607"/>
          <a:stretch/>
        </p:blipFill>
        <p:spPr>
          <a:xfrm>
            <a:off x="0" y="914400"/>
            <a:ext cx="11938716" cy="15325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0776" y="206514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5. ISOMERASES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407" b="19234"/>
          <a:stretch/>
        </p:blipFill>
        <p:spPr>
          <a:xfrm>
            <a:off x="0" y="3296991"/>
            <a:ext cx="12192000" cy="3464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3176" y="2518045"/>
            <a:ext cx="515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. LIGASES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6" y="218941"/>
            <a:ext cx="10515600" cy="7598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ENZYME- SUBSTRATE COMPLEX</a:t>
            </a:r>
            <a:endParaRPr lang="en-US" sz="3200" b="1" dirty="0"/>
          </a:p>
        </p:txBody>
      </p:sp>
      <p:pic>
        <p:nvPicPr>
          <p:cNvPr id="1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7" y="45076"/>
            <a:ext cx="2790423" cy="16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576" y="868135"/>
            <a:ext cx="1131073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enzyme need a specific substrate to perform its catalytic activity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enzyme comprises smaller portion called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site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welcome its substrate.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enzyme-catalyzed reactions, substrate binds to active site by means of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hydrogen bonds or hydrophobic interactions or weak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 der </a:t>
            </a:r>
            <a:r>
              <a:rPr kumimoji="0" lang="en-US" sz="2400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waals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forces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Consequently enzyme-substrate complex is formed.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Enzyme (E)+ Substrate (S) = Enzyme-Substrate or ES complex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complex formed is mostly unstable because bonds formed b/w enzyme and its substrate are temporary 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bounded substrate will instantly transformed into product(s).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complex → Enzyme(E) + Products(P)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</TotalTime>
  <Words>765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Tw Cen MT</vt:lpstr>
      <vt:lpstr>Tw Cen MT Condensed</vt:lpstr>
      <vt:lpstr>Wingdings</vt:lpstr>
      <vt:lpstr>Wingdings 3</vt:lpstr>
      <vt:lpstr>Integral</vt:lpstr>
      <vt:lpstr>ENZYMES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ENZYME- SUBSTRATE COMPLEX</vt:lpstr>
      <vt:lpstr>PowerPoint Presentation</vt:lpstr>
      <vt:lpstr>Mechanism of Enzyme action</vt:lpstr>
      <vt:lpstr>PowerPoint Presentation</vt:lpstr>
      <vt:lpstr>PowerPoint Presentation</vt:lpstr>
      <vt:lpstr>PowerPoint Presentation</vt:lpstr>
      <vt:lpstr>FACTORS INVOLVED IN ENZYME ACTIVITY</vt:lpstr>
      <vt:lpstr>1. ENVIRONMENTAL CONDITIONS</vt:lpstr>
      <vt:lpstr>2. Coenzymes and cofactors</vt:lpstr>
      <vt:lpstr>a) Competitive inhibition</vt:lpstr>
      <vt:lpstr>b) Non- competitive Inhibition</vt:lpstr>
      <vt:lpstr>APPLICATIONS OF ENZYMES</vt:lpstr>
      <vt:lpstr>TYPES OF RESTRICTION ENZYMES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22</cp:revision>
  <dcterms:created xsi:type="dcterms:W3CDTF">2020-10-28T09:38:35Z</dcterms:created>
  <dcterms:modified xsi:type="dcterms:W3CDTF">2020-11-03T14:29:13Z</dcterms:modified>
</cp:coreProperties>
</file>