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8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2692-5821-4EED-B6CA-747124FBAD5F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2052E-CFB5-413D-8781-5355A17D38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8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E11A-5934-4947-9073-9F923CDED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0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B577-38C0-4708-8134-80AC3DBA3D56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2BF-1CF5-4BDB-9799-0F41963FA7D9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EEC6-E169-4FCC-8F9C-EF7F2BA4E160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99A1-3EC4-4317-87FA-43B9CF3EFF51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BBC2-213E-43B9-AD94-7BDD9A4F5215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59260-19F5-4B7B-A90E-D4E00668C7B8}" type="datetime1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A61C-3106-4521-B533-349AA0A2516D}" type="datetime1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65AE-0A5E-457E-BC67-57FF69A247CC}" type="datetime1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BE7-957F-4F97-9777-CAD9380C476C}" type="datetime1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C4C5-5622-4324-B372-0B621B11F7D2}" type="datetime1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02B-EB28-4B0B-AD22-9914E5D53622}" type="datetime1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9D4A-2CF4-4938-B189-070BC8E0CF68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313" y="69755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>
                  <a:moveTo>
                    <a:pt x="0" y="329858"/>
                  </a:moveTo>
                  <a:lnTo>
                    <a:pt x="3576" y="281114"/>
                  </a:lnTo>
                  <a:lnTo>
                    <a:pt x="13965" y="234591"/>
                  </a:lnTo>
                  <a:lnTo>
                    <a:pt x="30657" y="190798"/>
                  </a:lnTo>
                  <a:lnTo>
                    <a:pt x="53142" y="150247"/>
                  </a:lnTo>
                  <a:lnTo>
                    <a:pt x="80908" y="113447"/>
                  </a:lnTo>
                  <a:lnTo>
                    <a:pt x="113446" y="80908"/>
                  </a:lnTo>
                  <a:lnTo>
                    <a:pt x="150246" y="53142"/>
                  </a:lnTo>
                  <a:lnTo>
                    <a:pt x="190798" y="30658"/>
                  </a:lnTo>
                  <a:lnTo>
                    <a:pt x="234590" y="13965"/>
                  </a:lnTo>
                  <a:lnTo>
                    <a:pt x="281114" y="3576"/>
                  </a:lnTo>
                  <a:lnTo>
                    <a:pt x="329858" y="0"/>
                  </a:lnTo>
                  <a:lnTo>
                    <a:pt x="8683513" y="0"/>
                  </a:lnTo>
                  <a:lnTo>
                    <a:pt x="8732255" y="3576"/>
                  </a:lnTo>
                  <a:lnTo>
                    <a:pt x="8778779" y="13965"/>
                  </a:lnTo>
                  <a:lnTo>
                    <a:pt x="8822571" y="30657"/>
                  </a:lnTo>
                  <a:lnTo>
                    <a:pt x="8863123" y="53142"/>
                  </a:lnTo>
                  <a:lnTo>
                    <a:pt x="8899923" y="80908"/>
                  </a:lnTo>
                  <a:lnTo>
                    <a:pt x="8932461" y="113446"/>
                  </a:lnTo>
                  <a:lnTo>
                    <a:pt x="8960228" y="150246"/>
                  </a:lnTo>
                  <a:lnTo>
                    <a:pt x="8982712" y="190798"/>
                  </a:lnTo>
                  <a:lnTo>
                    <a:pt x="8999404" y="234590"/>
                  </a:lnTo>
                  <a:lnTo>
                    <a:pt x="9009794" y="281114"/>
                  </a:lnTo>
                  <a:lnTo>
                    <a:pt x="9013370" y="329858"/>
                  </a:lnTo>
                  <a:lnTo>
                    <a:pt x="9013372" y="6362342"/>
                  </a:lnTo>
                  <a:lnTo>
                    <a:pt x="9009794" y="6411086"/>
                  </a:lnTo>
                  <a:lnTo>
                    <a:pt x="8999404" y="6457609"/>
                  </a:lnTo>
                  <a:lnTo>
                    <a:pt x="8982712" y="6501402"/>
                  </a:lnTo>
                  <a:lnTo>
                    <a:pt x="8960228" y="6541953"/>
                  </a:lnTo>
                  <a:lnTo>
                    <a:pt x="8932462" y="6578753"/>
                  </a:lnTo>
                  <a:lnTo>
                    <a:pt x="8899923" y="6611291"/>
                  </a:lnTo>
                  <a:lnTo>
                    <a:pt x="8863123" y="6639058"/>
                  </a:lnTo>
                  <a:lnTo>
                    <a:pt x="8822572" y="6661542"/>
                  </a:lnTo>
                  <a:lnTo>
                    <a:pt x="8778780" y="6678235"/>
                  </a:lnTo>
                  <a:lnTo>
                    <a:pt x="8732256" y="6688624"/>
                  </a:lnTo>
                  <a:lnTo>
                    <a:pt x="8683512" y="6692201"/>
                  </a:lnTo>
                  <a:lnTo>
                    <a:pt x="329858" y="6692201"/>
                  </a:lnTo>
                  <a:lnTo>
                    <a:pt x="281114" y="6688624"/>
                  </a:lnTo>
                  <a:lnTo>
                    <a:pt x="234591" y="6678235"/>
                  </a:lnTo>
                  <a:lnTo>
                    <a:pt x="190798" y="6661543"/>
                  </a:lnTo>
                  <a:lnTo>
                    <a:pt x="150247" y="6639058"/>
                  </a:lnTo>
                  <a:lnTo>
                    <a:pt x="113447" y="6611292"/>
                  </a:lnTo>
                  <a:lnTo>
                    <a:pt x="80908" y="6578753"/>
                  </a:lnTo>
                  <a:lnTo>
                    <a:pt x="53142" y="6541953"/>
                  </a:lnTo>
                  <a:lnTo>
                    <a:pt x="30657" y="6501402"/>
                  </a:lnTo>
                  <a:lnTo>
                    <a:pt x="13965" y="6457609"/>
                  </a:lnTo>
                  <a:lnTo>
                    <a:pt x="3576" y="6411086"/>
                  </a:lnTo>
                  <a:lnTo>
                    <a:pt x="0" y="6362342"/>
                  </a:lnTo>
                  <a:lnTo>
                    <a:pt x="0" y="32985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31" y="1396719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1536" y="120580"/>
                  </a:moveTo>
                  <a:lnTo>
                    <a:pt x="0" y="120580"/>
                  </a:lnTo>
                  <a:lnTo>
                    <a:pt x="0" y="0"/>
                  </a:lnTo>
                  <a:lnTo>
                    <a:pt x="9021536" y="0"/>
                  </a:lnTo>
                  <a:lnTo>
                    <a:pt x="9021536" y="120580"/>
                  </a:lnTo>
                  <a:close/>
                </a:path>
              </a:pathLst>
            </a:custGeom>
            <a:solidFill>
              <a:srgbClr val="E6B1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931" y="2976648"/>
              <a:ext cx="9022080" cy="111125"/>
            </a:xfrm>
            <a:custGeom>
              <a:avLst/>
              <a:gdLst/>
              <a:ahLst/>
              <a:cxnLst/>
              <a:rect l="l" t="t" r="r" b="b"/>
              <a:pathLst>
                <a:path w="9022080" h="111125">
                  <a:moveTo>
                    <a:pt x="9021536" y="110532"/>
                  </a:moveTo>
                  <a:lnTo>
                    <a:pt x="0" y="110532"/>
                  </a:lnTo>
                  <a:lnTo>
                    <a:pt x="0" y="0"/>
                  </a:lnTo>
                  <a:lnTo>
                    <a:pt x="9021536" y="0"/>
                  </a:lnTo>
                  <a:lnTo>
                    <a:pt x="9021536" y="110532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931" y="1517300"/>
            <a:ext cx="9022080" cy="1327928"/>
          </a:xfrm>
          <a:prstGeom prst="rect">
            <a:avLst/>
          </a:prstGeom>
          <a:solidFill>
            <a:srgbClr val="D34817"/>
          </a:solidFill>
        </p:spPr>
        <p:txBody>
          <a:bodyPr vert="horz" wrap="square" lIns="0" tIns="34925" rIns="0" bIns="0" rtlCol="0">
            <a:spAutoFit/>
          </a:bodyPr>
          <a:lstStyle/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sz="2800" spc="-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18CS</a:t>
            </a:r>
            <a:r>
              <a:rPr lang="en-US" sz="2800" spc="-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C2</a:t>
            </a:r>
            <a:r>
              <a:rPr sz="2800" spc="-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01J </a:t>
            </a:r>
            <a:r>
              <a:rPr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Structures and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sz="2800" spc="-1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sz="2800" spc="-1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II- STACK &amp; QUEUE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804" y="304800"/>
            <a:ext cx="5345572" cy="5906864"/>
            <a:chOff x="81109" y="190500"/>
            <a:chExt cx="5345572" cy="5906864"/>
          </a:xfrm>
        </p:grpSpPr>
        <p:sp>
          <p:nvSpPr>
            <p:cNvPr id="9" name="object 9"/>
            <p:cNvSpPr/>
            <p:nvPr/>
          </p:nvSpPr>
          <p:spPr>
            <a:xfrm>
              <a:off x="3136900" y="3721100"/>
              <a:ext cx="2289781" cy="2376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109" y="190500"/>
              <a:ext cx="1040810" cy="10801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3898" y="448342"/>
            <a:ext cx="8164738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SRM </a:t>
            </a:r>
            <a:r>
              <a:rPr sz="2600" b="1" spc="-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INSTITUTE </a:t>
            </a:r>
            <a:r>
              <a:rPr sz="2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SCIENCE </a:t>
            </a:r>
            <a:r>
              <a:rPr sz="2600" b="1" spc="-1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600" b="1" spc="-9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spc="-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72C3-19C9-4BD6-B7E6-5CCD93E41A86}" type="datetime1">
              <a:rPr lang="en-US" smtClean="0"/>
              <a:t>7/29/2020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/>
              <a:t>1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Institutue of Science and 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Conditions used in Circular Queue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Front must point to the first element.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queue will be empty if Front = Rear.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When a new element is added the queue is incremented by value one(Rear = Rear + 1).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When an element is deleted from the queue the front is incremented by one (Front = Front + 1).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Steps Involved in </a:t>
            </a:r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Enqueue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None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Check whether queue is Full or not by using the following condition</a:t>
            </a:r>
          </a:p>
          <a:p>
            <a:pPr algn="just" fontAlgn="base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 fontAlgn="base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((rear == SIZE-1 &amp;&amp; front == 0) || (rear == front-1)) </a:t>
            </a:r>
          </a:p>
          <a:p>
            <a:pPr algn="just" fontAlgn="base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algn="just" fontAlgn="base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If queue is full, display the queue is full else we can insert an element by incrementing rear pointer.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Steps Involved in </a:t>
            </a:r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Dequeue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dirty="0" smtClean="0"/>
              <a:t>1.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Check whether queue is Empty or not by using the following condition</a:t>
            </a:r>
          </a:p>
          <a:p>
            <a:pPr fontAlgn="base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if(front==-1).</a:t>
            </a:r>
          </a:p>
          <a:p>
            <a:pPr fontAlgn="base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 If it is empty then display Queue is empty, else we can delete the element.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Difference between Queue and Circular Queue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a normal Queue, we can insert elements until queue becomes full. But once queue becomes full, we can not insert the next element even if there is a space in front of queue.</a:t>
            </a:r>
          </a:p>
          <a:p>
            <a:pPr algn="just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unused memory locations in the case of ordinary queues can be utilized in circular queues.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Institutue of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Circular Queue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dirty="0" smtClean="0"/>
              <a:t>			</a:t>
            </a:r>
          </a:p>
          <a:p>
            <a:pPr algn="just"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Circular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Queue is a linear data structure 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in which first position of the queue is connected with last position of the queue.</a:t>
            </a:r>
          </a:p>
          <a:p>
            <a:pPr algn="just"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		In other words,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queue is considered as a circular queue when the positions 0 and MAX-1 are adjacent. </a:t>
            </a: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	It is also referred as RING BUFFER.</a:t>
            </a:r>
          </a:p>
          <a:p>
            <a:pPr algn="just"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Principle Used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FIFO (First In First Out) is used for performing operation.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Operations Involved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Variables Used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MAX- Number of entries in the array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Front – is the index of front queue entry in an array (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Get the front item from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queue)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Rear – is the index of rear queue entry in an array.(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Get the last item from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queue)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Concepts of Circular Queue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2334419"/>
            <a:ext cx="37338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Illustration of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Dequeue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1"/>
            <a:ext cx="748883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D23EBDFCE6D42B8F019864E7120EF" ma:contentTypeVersion="8" ma:contentTypeDescription="Create a new document." ma:contentTypeScope="" ma:versionID="c87d8eeaf315f31a7231df943a870757">
  <xsd:schema xmlns:xsd="http://www.w3.org/2001/XMLSchema" xmlns:xs="http://www.w3.org/2001/XMLSchema" xmlns:p="http://schemas.microsoft.com/office/2006/metadata/properties" xmlns:ns2="1895ab55-8c32-4bf7-8e68-ee7a11ecdaae" targetNamespace="http://schemas.microsoft.com/office/2006/metadata/properties" ma:root="true" ma:fieldsID="c28c3dbf4e33639064d644b1265b49fe" ns2:_="">
    <xsd:import namespace="1895ab55-8c32-4bf7-8e68-ee7a11ecd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5ab55-8c32-4bf7-8e68-ee7a11ecd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050880-EFE4-43DF-BE8F-F1AC58385F20}"/>
</file>

<file path=customXml/itemProps2.xml><?xml version="1.0" encoding="utf-8"?>
<ds:datastoreItem xmlns:ds="http://schemas.openxmlformats.org/officeDocument/2006/customXml" ds:itemID="{19F16668-F23B-42FA-B51F-B22F96AAB834}"/>
</file>

<file path=customXml/itemProps3.xml><?xml version="1.0" encoding="utf-8"?>
<ds:datastoreItem xmlns:ds="http://schemas.openxmlformats.org/officeDocument/2006/customXml" ds:itemID="{8F76A1D1-DF16-4E61-B40E-92B773A9D026}"/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341</Words>
  <Application>Microsoft Office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SESSION 11</vt:lpstr>
      <vt:lpstr>Circular Queue </vt:lpstr>
      <vt:lpstr>Definition</vt:lpstr>
      <vt:lpstr>Principle Used</vt:lpstr>
      <vt:lpstr>Operations Involved</vt:lpstr>
      <vt:lpstr>Variables Used</vt:lpstr>
      <vt:lpstr>Concepts of Circular Queue</vt:lpstr>
      <vt:lpstr>Illustration of Enqueue and Dequeue</vt:lpstr>
      <vt:lpstr>Conditions used in Circular Queue</vt:lpstr>
      <vt:lpstr>Steps Involved in Enqueue</vt:lpstr>
      <vt:lpstr>Steps Involved in Dequeue</vt:lpstr>
      <vt:lpstr>Difference between Queue and Circular Queue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Queue</dc:title>
  <dc:creator>Suji</dc:creator>
  <cp:lastModifiedBy>Admin</cp:lastModifiedBy>
  <cp:revision>32</cp:revision>
  <dcterms:created xsi:type="dcterms:W3CDTF">2020-07-26T17:40:32Z</dcterms:created>
  <dcterms:modified xsi:type="dcterms:W3CDTF">2020-07-29T06:12:03Z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0x01010046DD23EBDFCE6D42B8F019864E7120EF</vt:lpwstr>
  </property>
</Properties>
</file>