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5" r:id="rId2"/>
    <p:sldId id="286" r:id="rId3"/>
    <p:sldId id="287" r:id="rId4"/>
    <p:sldId id="288" r:id="rId5"/>
    <p:sldId id="289" r:id="rId6"/>
    <p:sldId id="271" r:id="rId7"/>
    <p:sldId id="272" r:id="rId8"/>
    <p:sldId id="273"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C2692-5821-4EED-B6CA-747124FBAD5F}" type="datetimeFigureOut">
              <a:rPr lang="en-IN" smtClean="0"/>
              <a:pPr/>
              <a:t>29-07-2020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32052E-CFB5-413D-8781-5355A17D38FE}" type="slidenum">
              <a:rPr lang="en-IN" smtClean="0"/>
              <a:pPr/>
              <a:t>‹#›</a:t>
            </a:fld>
            <a:endParaRPr lang="en-IN"/>
          </a:p>
        </p:txBody>
      </p:sp>
    </p:spTree>
    <p:extLst>
      <p:ext uri="{BB962C8B-B14F-4D97-AF65-F5344CB8AC3E}">
        <p14:creationId xmlns:p14="http://schemas.microsoft.com/office/powerpoint/2010/main" val="385428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94E11A-5934-4947-9073-9F923CDED973}" type="slidenum">
              <a:rPr lang="en-US" smtClean="0"/>
              <a:t>1</a:t>
            </a:fld>
            <a:endParaRPr lang="en-US"/>
          </a:p>
        </p:txBody>
      </p:sp>
    </p:spTree>
    <p:extLst>
      <p:ext uri="{BB962C8B-B14F-4D97-AF65-F5344CB8AC3E}">
        <p14:creationId xmlns:p14="http://schemas.microsoft.com/office/powerpoint/2010/main" val="209863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3011" name="備忘稿版面配置區 2"/>
          <p:cNvSpPr>
            <a:spLocks noGrp="1"/>
          </p:cNvSpPr>
          <p:nvPr>
            <p:ph type="body" idx="1"/>
          </p:nvPr>
        </p:nvSpPr>
        <p:spPr>
          <a:noFill/>
          <a:ln/>
        </p:spPr>
        <p:txBody>
          <a:bodyPr/>
          <a:lstStyle/>
          <a:p>
            <a:pPr eaLnBrk="1" hangingPunct="1">
              <a:spcBef>
                <a:spcPct val="0"/>
              </a:spcBef>
            </a:pPr>
            <a:endParaRPr lang="zh-TW" altLang="en-US" smtClean="0"/>
          </a:p>
        </p:txBody>
      </p:sp>
      <p:sp>
        <p:nvSpPr>
          <p:cNvPr id="41988" name="投影片編號版面配置區 3"/>
          <p:cNvSpPr>
            <a:spLocks noGrp="1"/>
          </p:cNvSpPr>
          <p:nvPr>
            <p:ph type="sldNum" sz="quarter" idx="5"/>
          </p:nvPr>
        </p:nvSpPr>
        <p:spPr/>
        <p:txBody>
          <a:bodyPr/>
          <a:lstStyle/>
          <a:p>
            <a:fld id="{1B8482AE-46D1-48A6-9176-B27A735EE3D1}" type="slidenum">
              <a:rPr lang="zh-TW" altLang="en-US"/>
              <a:pPr/>
              <a:t>4</a:t>
            </a:fld>
            <a:endParaRPr lang="en-US" altLang="zh-TW"/>
          </a:p>
        </p:txBody>
      </p:sp>
    </p:spTree>
    <p:extLst>
      <p:ext uri="{BB962C8B-B14F-4D97-AF65-F5344CB8AC3E}">
        <p14:creationId xmlns:p14="http://schemas.microsoft.com/office/powerpoint/2010/main" val="98804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4035" name="備忘稿版面配置區 2"/>
          <p:cNvSpPr>
            <a:spLocks noGrp="1"/>
          </p:cNvSpPr>
          <p:nvPr>
            <p:ph type="body" idx="1"/>
          </p:nvPr>
        </p:nvSpPr>
        <p:spPr>
          <a:noFill/>
          <a:ln/>
        </p:spPr>
        <p:txBody>
          <a:bodyPr/>
          <a:lstStyle/>
          <a:p>
            <a:pPr eaLnBrk="1" hangingPunct="1">
              <a:spcBef>
                <a:spcPct val="0"/>
              </a:spcBef>
            </a:pPr>
            <a:endParaRPr lang="zh-TW" altLang="en-US" smtClean="0"/>
          </a:p>
        </p:txBody>
      </p:sp>
      <p:sp>
        <p:nvSpPr>
          <p:cNvPr id="43012" name="投影片編號版面配置區 3"/>
          <p:cNvSpPr>
            <a:spLocks noGrp="1"/>
          </p:cNvSpPr>
          <p:nvPr>
            <p:ph type="sldNum" sz="quarter" idx="5"/>
          </p:nvPr>
        </p:nvSpPr>
        <p:spPr/>
        <p:txBody>
          <a:bodyPr/>
          <a:lstStyle/>
          <a:p>
            <a:fld id="{8E68DA53-C7EF-487D-86CB-66C3266F43F3}" type="slidenum">
              <a:rPr lang="zh-TW" altLang="en-US"/>
              <a:pPr/>
              <a:t>5</a:t>
            </a:fld>
            <a:endParaRPr lang="en-US" altLang="zh-TW"/>
          </a:p>
        </p:txBody>
      </p:sp>
    </p:spTree>
    <p:extLst>
      <p:ext uri="{BB962C8B-B14F-4D97-AF65-F5344CB8AC3E}">
        <p14:creationId xmlns:p14="http://schemas.microsoft.com/office/powerpoint/2010/main" val="130466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9155" name="備忘稿版面配置區 2"/>
          <p:cNvSpPr>
            <a:spLocks noGrp="1"/>
          </p:cNvSpPr>
          <p:nvPr>
            <p:ph type="body" idx="1"/>
          </p:nvPr>
        </p:nvSpPr>
        <p:spPr>
          <a:noFill/>
          <a:ln/>
        </p:spPr>
        <p:txBody>
          <a:bodyPr/>
          <a:lstStyle/>
          <a:p>
            <a:pPr eaLnBrk="1" hangingPunct="1">
              <a:spcBef>
                <a:spcPct val="0"/>
              </a:spcBef>
            </a:pPr>
            <a:endParaRPr lang="zh-TW" altLang="en-US" smtClean="0"/>
          </a:p>
        </p:txBody>
      </p:sp>
      <p:sp>
        <p:nvSpPr>
          <p:cNvPr id="48132" name="投影片編號版面配置區 3"/>
          <p:cNvSpPr>
            <a:spLocks noGrp="1"/>
          </p:cNvSpPr>
          <p:nvPr>
            <p:ph type="sldNum" sz="quarter" idx="5"/>
          </p:nvPr>
        </p:nvSpPr>
        <p:spPr/>
        <p:txBody>
          <a:bodyPr/>
          <a:lstStyle/>
          <a:p>
            <a:fld id="{71086EB0-EA6C-4810-A964-E79492D95844}" type="slidenum">
              <a:rPr lang="zh-TW" altLang="en-US"/>
              <a:pPr/>
              <a:t>6</a:t>
            </a:fld>
            <a:endParaRPr lang="en-US" altLang="zh-TW"/>
          </a:p>
        </p:txBody>
      </p:sp>
    </p:spTree>
    <p:extLst>
      <p:ext uri="{BB962C8B-B14F-4D97-AF65-F5344CB8AC3E}">
        <p14:creationId xmlns:p14="http://schemas.microsoft.com/office/powerpoint/2010/main" val="426429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79B577-38C0-4708-8134-80AC3DBA3D56}" type="datetime1">
              <a:rPr lang="en-IN" smtClean="0"/>
              <a:t>29-07-2020</a:t>
            </a:fld>
            <a:endParaRPr lang="en-IN"/>
          </a:p>
        </p:txBody>
      </p:sp>
      <p:sp>
        <p:nvSpPr>
          <p:cNvPr id="5" name="Footer Placeholder 4"/>
          <p:cNvSpPr>
            <a:spLocks noGrp="1"/>
          </p:cNvSpPr>
          <p:nvPr>
            <p:ph type="ftr" sz="quarter" idx="11"/>
          </p:nvPr>
        </p:nvSpPr>
        <p:spPr/>
        <p:txBody>
          <a:bodyPr/>
          <a:lstStyle/>
          <a:p>
            <a:r>
              <a:rPr lang="en-IN" smtClean="0"/>
              <a:t>Seymour Lipschutz, Data Structures with C</a:t>
            </a:r>
            <a:endParaRPr lang="en-IN"/>
          </a:p>
        </p:txBody>
      </p:sp>
      <p:sp>
        <p:nvSpPr>
          <p:cNvPr id="6" name="Slide Number Placeholder 5"/>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92C2BF-1CF5-4BDB-9799-0F41963FA7D9}" type="datetime1">
              <a:rPr lang="en-IN" smtClean="0"/>
              <a:t>29-07-2020</a:t>
            </a:fld>
            <a:endParaRPr lang="en-IN"/>
          </a:p>
        </p:txBody>
      </p:sp>
      <p:sp>
        <p:nvSpPr>
          <p:cNvPr id="5" name="Footer Placeholder 4"/>
          <p:cNvSpPr>
            <a:spLocks noGrp="1"/>
          </p:cNvSpPr>
          <p:nvPr>
            <p:ph type="ftr" sz="quarter" idx="11"/>
          </p:nvPr>
        </p:nvSpPr>
        <p:spPr/>
        <p:txBody>
          <a:bodyPr/>
          <a:lstStyle/>
          <a:p>
            <a:r>
              <a:rPr lang="en-IN" smtClean="0"/>
              <a:t>Seymour Lipschutz, Data Structures with C</a:t>
            </a:r>
            <a:endParaRPr lang="en-IN"/>
          </a:p>
        </p:txBody>
      </p:sp>
      <p:sp>
        <p:nvSpPr>
          <p:cNvPr id="6" name="Slide Number Placeholder 5"/>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EEEC6-E169-4FCC-8F9C-EF7F2BA4E160}" type="datetime1">
              <a:rPr lang="en-IN" smtClean="0"/>
              <a:t>29-07-2020</a:t>
            </a:fld>
            <a:endParaRPr lang="en-IN"/>
          </a:p>
        </p:txBody>
      </p:sp>
      <p:sp>
        <p:nvSpPr>
          <p:cNvPr id="5" name="Footer Placeholder 4"/>
          <p:cNvSpPr>
            <a:spLocks noGrp="1"/>
          </p:cNvSpPr>
          <p:nvPr>
            <p:ph type="ftr" sz="quarter" idx="11"/>
          </p:nvPr>
        </p:nvSpPr>
        <p:spPr/>
        <p:txBody>
          <a:bodyPr/>
          <a:lstStyle/>
          <a:p>
            <a:r>
              <a:rPr lang="en-IN" smtClean="0"/>
              <a:t>Seymour Lipschutz, Data Structures with C</a:t>
            </a:r>
            <a:endParaRPr lang="en-IN"/>
          </a:p>
        </p:txBody>
      </p:sp>
      <p:sp>
        <p:nvSpPr>
          <p:cNvPr id="6" name="Slide Number Placeholder 5"/>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B99A1-3EC4-4317-87FA-43B9CF3EFF51}" type="datetime1">
              <a:rPr lang="en-IN" smtClean="0"/>
              <a:t>29-07-2020</a:t>
            </a:fld>
            <a:endParaRPr lang="en-IN"/>
          </a:p>
        </p:txBody>
      </p:sp>
      <p:sp>
        <p:nvSpPr>
          <p:cNvPr id="5" name="Footer Placeholder 4"/>
          <p:cNvSpPr>
            <a:spLocks noGrp="1"/>
          </p:cNvSpPr>
          <p:nvPr>
            <p:ph type="ftr" sz="quarter" idx="11"/>
          </p:nvPr>
        </p:nvSpPr>
        <p:spPr/>
        <p:txBody>
          <a:bodyPr/>
          <a:lstStyle/>
          <a:p>
            <a:r>
              <a:rPr lang="en-IN" smtClean="0"/>
              <a:t>Seymour Lipschutz, Data Structures with C</a:t>
            </a:r>
            <a:endParaRPr lang="en-IN"/>
          </a:p>
        </p:txBody>
      </p:sp>
      <p:sp>
        <p:nvSpPr>
          <p:cNvPr id="6" name="Slide Number Placeholder 5"/>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EBBC2-213E-43B9-AD94-7BDD9A4F5215}" type="datetime1">
              <a:rPr lang="en-IN" smtClean="0"/>
              <a:t>29-07-2020</a:t>
            </a:fld>
            <a:endParaRPr lang="en-IN"/>
          </a:p>
        </p:txBody>
      </p:sp>
      <p:sp>
        <p:nvSpPr>
          <p:cNvPr id="5" name="Footer Placeholder 4"/>
          <p:cNvSpPr>
            <a:spLocks noGrp="1"/>
          </p:cNvSpPr>
          <p:nvPr>
            <p:ph type="ftr" sz="quarter" idx="11"/>
          </p:nvPr>
        </p:nvSpPr>
        <p:spPr/>
        <p:txBody>
          <a:bodyPr/>
          <a:lstStyle/>
          <a:p>
            <a:r>
              <a:rPr lang="en-IN" smtClean="0"/>
              <a:t>Seymour Lipschutz, Data Structures with C</a:t>
            </a:r>
            <a:endParaRPr lang="en-IN"/>
          </a:p>
        </p:txBody>
      </p:sp>
      <p:sp>
        <p:nvSpPr>
          <p:cNvPr id="6" name="Slide Number Placeholder 5"/>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859260-19F5-4B7B-A90E-D4E00668C7B8}" type="datetime1">
              <a:rPr lang="en-IN" smtClean="0"/>
              <a:t>29-07-2020</a:t>
            </a:fld>
            <a:endParaRPr lang="en-IN"/>
          </a:p>
        </p:txBody>
      </p:sp>
      <p:sp>
        <p:nvSpPr>
          <p:cNvPr id="6" name="Footer Placeholder 5"/>
          <p:cNvSpPr>
            <a:spLocks noGrp="1"/>
          </p:cNvSpPr>
          <p:nvPr>
            <p:ph type="ftr" sz="quarter" idx="11"/>
          </p:nvPr>
        </p:nvSpPr>
        <p:spPr/>
        <p:txBody>
          <a:bodyPr/>
          <a:lstStyle/>
          <a:p>
            <a:r>
              <a:rPr lang="en-IN" smtClean="0"/>
              <a:t>Seymour Lipschutz, Data Structures with C</a:t>
            </a:r>
            <a:endParaRPr lang="en-IN"/>
          </a:p>
        </p:txBody>
      </p:sp>
      <p:sp>
        <p:nvSpPr>
          <p:cNvPr id="7" name="Slide Number Placeholder 6"/>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EFA61C-3106-4521-B533-349AA0A2516D}" type="datetime1">
              <a:rPr lang="en-IN" smtClean="0"/>
              <a:t>29-07-2020</a:t>
            </a:fld>
            <a:endParaRPr lang="en-IN"/>
          </a:p>
        </p:txBody>
      </p:sp>
      <p:sp>
        <p:nvSpPr>
          <p:cNvPr id="8" name="Footer Placeholder 7"/>
          <p:cNvSpPr>
            <a:spLocks noGrp="1"/>
          </p:cNvSpPr>
          <p:nvPr>
            <p:ph type="ftr" sz="quarter" idx="11"/>
          </p:nvPr>
        </p:nvSpPr>
        <p:spPr/>
        <p:txBody>
          <a:bodyPr/>
          <a:lstStyle/>
          <a:p>
            <a:r>
              <a:rPr lang="en-IN" smtClean="0"/>
              <a:t>Seymour Lipschutz, Data Structures with C</a:t>
            </a:r>
            <a:endParaRPr lang="en-IN"/>
          </a:p>
        </p:txBody>
      </p:sp>
      <p:sp>
        <p:nvSpPr>
          <p:cNvPr id="9" name="Slide Number Placeholder 8"/>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B465AE-0A5E-457E-BC67-57FF69A247CC}" type="datetime1">
              <a:rPr lang="en-IN" smtClean="0"/>
              <a:t>29-07-2020</a:t>
            </a:fld>
            <a:endParaRPr lang="en-IN"/>
          </a:p>
        </p:txBody>
      </p:sp>
      <p:sp>
        <p:nvSpPr>
          <p:cNvPr id="4" name="Footer Placeholder 3"/>
          <p:cNvSpPr>
            <a:spLocks noGrp="1"/>
          </p:cNvSpPr>
          <p:nvPr>
            <p:ph type="ftr" sz="quarter" idx="11"/>
          </p:nvPr>
        </p:nvSpPr>
        <p:spPr/>
        <p:txBody>
          <a:bodyPr/>
          <a:lstStyle/>
          <a:p>
            <a:r>
              <a:rPr lang="en-IN" smtClean="0"/>
              <a:t>Seymour Lipschutz, Data Structures with C</a:t>
            </a:r>
            <a:endParaRPr lang="en-IN"/>
          </a:p>
        </p:txBody>
      </p:sp>
      <p:sp>
        <p:nvSpPr>
          <p:cNvPr id="5" name="Slide Number Placeholder 4"/>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10BE7-957F-4F97-9777-CAD9380C476C}" type="datetime1">
              <a:rPr lang="en-IN" smtClean="0"/>
              <a:t>29-07-2020</a:t>
            </a:fld>
            <a:endParaRPr lang="en-IN"/>
          </a:p>
        </p:txBody>
      </p:sp>
      <p:sp>
        <p:nvSpPr>
          <p:cNvPr id="3" name="Footer Placeholder 2"/>
          <p:cNvSpPr>
            <a:spLocks noGrp="1"/>
          </p:cNvSpPr>
          <p:nvPr>
            <p:ph type="ftr" sz="quarter" idx="11"/>
          </p:nvPr>
        </p:nvSpPr>
        <p:spPr/>
        <p:txBody>
          <a:bodyPr/>
          <a:lstStyle/>
          <a:p>
            <a:r>
              <a:rPr lang="en-IN" smtClean="0"/>
              <a:t>Seymour Lipschutz, Data Structures with C</a:t>
            </a:r>
            <a:endParaRPr lang="en-IN"/>
          </a:p>
        </p:txBody>
      </p:sp>
      <p:sp>
        <p:nvSpPr>
          <p:cNvPr id="4" name="Slide Number Placeholder 3"/>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5C4C5-5622-4324-B372-0B621B11F7D2}" type="datetime1">
              <a:rPr lang="en-IN" smtClean="0"/>
              <a:t>29-07-2020</a:t>
            </a:fld>
            <a:endParaRPr lang="en-IN"/>
          </a:p>
        </p:txBody>
      </p:sp>
      <p:sp>
        <p:nvSpPr>
          <p:cNvPr id="6" name="Footer Placeholder 5"/>
          <p:cNvSpPr>
            <a:spLocks noGrp="1"/>
          </p:cNvSpPr>
          <p:nvPr>
            <p:ph type="ftr" sz="quarter" idx="11"/>
          </p:nvPr>
        </p:nvSpPr>
        <p:spPr/>
        <p:txBody>
          <a:bodyPr/>
          <a:lstStyle/>
          <a:p>
            <a:r>
              <a:rPr lang="en-IN" smtClean="0"/>
              <a:t>Seymour Lipschutz, Data Structures with C</a:t>
            </a:r>
            <a:endParaRPr lang="en-IN"/>
          </a:p>
        </p:txBody>
      </p:sp>
      <p:sp>
        <p:nvSpPr>
          <p:cNvPr id="7" name="Slide Number Placeholder 6"/>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EBA02B-EB28-4B0B-AD22-9914E5D53622}" type="datetime1">
              <a:rPr lang="en-IN" smtClean="0"/>
              <a:t>29-07-2020</a:t>
            </a:fld>
            <a:endParaRPr lang="en-IN"/>
          </a:p>
        </p:txBody>
      </p:sp>
      <p:sp>
        <p:nvSpPr>
          <p:cNvPr id="6" name="Footer Placeholder 5"/>
          <p:cNvSpPr>
            <a:spLocks noGrp="1"/>
          </p:cNvSpPr>
          <p:nvPr>
            <p:ph type="ftr" sz="quarter" idx="11"/>
          </p:nvPr>
        </p:nvSpPr>
        <p:spPr/>
        <p:txBody>
          <a:bodyPr/>
          <a:lstStyle/>
          <a:p>
            <a:r>
              <a:rPr lang="en-IN" smtClean="0"/>
              <a:t>Seymour Lipschutz, Data Structures with C</a:t>
            </a:r>
            <a:endParaRPr lang="en-IN"/>
          </a:p>
        </p:txBody>
      </p:sp>
      <p:sp>
        <p:nvSpPr>
          <p:cNvPr id="7" name="Slide Number Placeholder 6"/>
          <p:cNvSpPr>
            <a:spLocks noGrp="1"/>
          </p:cNvSpPr>
          <p:nvPr>
            <p:ph type="sldNum" sz="quarter" idx="12"/>
          </p:nvPr>
        </p:nvSpPr>
        <p:spPr/>
        <p:txBody>
          <a:bodyPr/>
          <a:lstStyle/>
          <a:p>
            <a:fld id="{46119742-BFFD-47EB-92B8-667CCBC9747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69D4A-2CF4-4938-B189-070BC8E0CF68}" type="datetime1">
              <a:rPr lang="en-IN" smtClean="0"/>
              <a:t>29-07-2020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Seymour Lipschutz, Data Structures with C</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19742-BFFD-47EB-92B8-667CCBC9747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5313" y="69755"/>
              <a:ext cx="9013825" cy="6692265"/>
            </a:xfrm>
            <a:custGeom>
              <a:avLst/>
              <a:gdLst/>
              <a:ahLst/>
              <a:cxnLst/>
              <a:rect l="l" t="t" r="r" b="b"/>
              <a:pathLst>
                <a:path w="9013825" h="6692265">
                  <a:moveTo>
                    <a:pt x="0" y="329858"/>
                  </a:moveTo>
                  <a:lnTo>
                    <a:pt x="3576" y="281114"/>
                  </a:lnTo>
                  <a:lnTo>
                    <a:pt x="13965" y="234591"/>
                  </a:lnTo>
                  <a:lnTo>
                    <a:pt x="30657" y="190798"/>
                  </a:lnTo>
                  <a:lnTo>
                    <a:pt x="53142" y="150247"/>
                  </a:lnTo>
                  <a:lnTo>
                    <a:pt x="80908" y="113447"/>
                  </a:lnTo>
                  <a:lnTo>
                    <a:pt x="113446" y="80908"/>
                  </a:lnTo>
                  <a:lnTo>
                    <a:pt x="150246" y="53142"/>
                  </a:lnTo>
                  <a:lnTo>
                    <a:pt x="190798" y="30658"/>
                  </a:lnTo>
                  <a:lnTo>
                    <a:pt x="234590" y="13965"/>
                  </a:lnTo>
                  <a:lnTo>
                    <a:pt x="281114" y="3576"/>
                  </a:lnTo>
                  <a:lnTo>
                    <a:pt x="329858" y="0"/>
                  </a:lnTo>
                  <a:lnTo>
                    <a:pt x="8683513" y="0"/>
                  </a:lnTo>
                  <a:lnTo>
                    <a:pt x="8732255" y="3576"/>
                  </a:lnTo>
                  <a:lnTo>
                    <a:pt x="8778779" y="13965"/>
                  </a:lnTo>
                  <a:lnTo>
                    <a:pt x="8822571" y="30657"/>
                  </a:lnTo>
                  <a:lnTo>
                    <a:pt x="8863123" y="53142"/>
                  </a:lnTo>
                  <a:lnTo>
                    <a:pt x="8899923" y="80908"/>
                  </a:lnTo>
                  <a:lnTo>
                    <a:pt x="8932461" y="113446"/>
                  </a:lnTo>
                  <a:lnTo>
                    <a:pt x="8960228" y="150246"/>
                  </a:lnTo>
                  <a:lnTo>
                    <a:pt x="8982712" y="190798"/>
                  </a:lnTo>
                  <a:lnTo>
                    <a:pt x="8999404" y="234590"/>
                  </a:lnTo>
                  <a:lnTo>
                    <a:pt x="9009794" y="281114"/>
                  </a:lnTo>
                  <a:lnTo>
                    <a:pt x="9013370" y="329858"/>
                  </a:lnTo>
                  <a:lnTo>
                    <a:pt x="9013372" y="6362342"/>
                  </a:lnTo>
                  <a:lnTo>
                    <a:pt x="9009794" y="6411086"/>
                  </a:lnTo>
                  <a:lnTo>
                    <a:pt x="8999404" y="6457609"/>
                  </a:lnTo>
                  <a:lnTo>
                    <a:pt x="8982712" y="6501402"/>
                  </a:lnTo>
                  <a:lnTo>
                    <a:pt x="8960228" y="6541953"/>
                  </a:lnTo>
                  <a:lnTo>
                    <a:pt x="8932462" y="6578753"/>
                  </a:lnTo>
                  <a:lnTo>
                    <a:pt x="8899923" y="6611291"/>
                  </a:lnTo>
                  <a:lnTo>
                    <a:pt x="8863123" y="6639058"/>
                  </a:lnTo>
                  <a:lnTo>
                    <a:pt x="8822572" y="6661542"/>
                  </a:lnTo>
                  <a:lnTo>
                    <a:pt x="8778780" y="6678235"/>
                  </a:lnTo>
                  <a:lnTo>
                    <a:pt x="8732256" y="6688624"/>
                  </a:lnTo>
                  <a:lnTo>
                    <a:pt x="8683512" y="6692201"/>
                  </a:lnTo>
                  <a:lnTo>
                    <a:pt x="329858" y="6692201"/>
                  </a:lnTo>
                  <a:lnTo>
                    <a:pt x="281114" y="6688624"/>
                  </a:lnTo>
                  <a:lnTo>
                    <a:pt x="234591" y="6678235"/>
                  </a:lnTo>
                  <a:lnTo>
                    <a:pt x="190798" y="6661543"/>
                  </a:lnTo>
                  <a:lnTo>
                    <a:pt x="150247" y="6639058"/>
                  </a:lnTo>
                  <a:lnTo>
                    <a:pt x="113447" y="6611292"/>
                  </a:lnTo>
                  <a:lnTo>
                    <a:pt x="80908" y="6578753"/>
                  </a:lnTo>
                  <a:lnTo>
                    <a:pt x="53142" y="6541953"/>
                  </a:lnTo>
                  <a:lnTo>
                    <a:pt x="30657" y="6501402"/>
                  </a:lnTo>
                  <a:lnTo>
                    <a:pt x="13965" y="6457609"/>
                  </a:lnTo>
                  <a:lnTo>
                    <a:pt x="3576" y="6411086"/>
                  </a:lnTo>
                  <a:lnTo>
                    <a:pt x="0" y="6362342"/>
                  </a:lnTo>
                  <a:lnTo>
                    <a:pt x="0" y="329858"/>
                  </a:lnTo>
                  <a:close/>
                </a:path>
              </a:pathLst>
            </a:custGeom>
            <a:ln w="6350">
              <a:solidFill>
                <a:srgbClr val="000000"/>
              </a:solidFill>
            </a:ln>
          </p:spPr>
          <p:txBody>
            <a:bodyPr wrap="square" lIns="0" tIns="0" rIns="0" bIns="0" rtlCol="0"/>
            <a:lstStyle/>
            <a:p>
              <a:endParaRPr/>
            </a:p>
          </p:txBody>
        </p:sp>
        <p:sp>
          <p:nvSpPr>
            <p:cNvPr id="5" name="object 5"/>
            <p:cNvSpPr/>
            <p:nvPr/>
          </p:nvSpPr>
          <p:spPr>
            <a:xfrm>
              <a:off x="62931" y="1396719"/>
              <a:ext cx="9022080" cy="120650"/>
            </a:xfrm>
            <a:custGeom>
              <a:avLst/>
              <a:gdLst/>
              <a:ahLst/>
              <a:cxnLst/>
              <a:rect l="l" t="t" r="r" b="b"/>
              <a:pathLst>
                <a:path w="9022080" h="120650">
                  <a:moveTo>
                    <a:pt x="9021536" y="120580"/>
                  </a:moveTo>
                  <a:lnTo>
                    <a:pt x="0" y="120580"/>
                  </a:lnTo>
                  <a:lnTo>
                    <a:pt x="0" y="0"/>
                  </a:lnTo>
                  <a:lnTo>
                    <a:pt x="9021536" y="0"/>
                  </a:lnTo>
                  <a:lnTo>
                    <a:pt x="9021536" y="120580"/>
                  </a:lnTo>
                  <a:close/>
                </a:path>
              </a:pathLst>
            </a:custGeom>
            <a:solidFill>
              <a:srgbClr val="E6B1AB"/>
            </a:solidFill>
          </p:spPr>
          <p:txBody>
            <a:bodyPr wrap="square" lIns="0" tIns="0" rIns="0" bIns="0" rtlCol="0"/>
            <a:lstStyle/>
            <a:p>
              <a:endParaRPr/>
            </a:p>
          </p:txBody>
        </p:sp>
        <p:sp>
          <p:nvSpPr>
            <p:cNvPr id="6" name="object 6"/>
            <p:cNvSpPr/>
            <p:nvPr/>
          </p:nvSpPr>
          <p:spPr>
            <a:xfrm>
              <a:off x="62931" y="2976648"/>
              <a:ext cx="9022080" cy="111125"/>
            </a:xfrm>
            <a:custGeom>
              <a:avLst/>
              <a:gdLst/>
              <a:ahLst/>
              <a:cxnLst/>
              <a:rect l="l" t="t" r="r" b="b"/>
              <a:pathLst>
                <a:path w="9022080" h="111125">
                  <a:moveTo>
                    <a:pt x="9021536" y="110532"/>
                  </a:moveTo>
                  <a:lnTo>
                    <a:pt x="0" y="110532"/>
                  </a:lnTo>
                  <a:lnTo>
                    <a:pt x="0" y="0"/>
                  </a:lnTo>
                  <a:lnTo>
                    <a:pt x="9021536" y="0"/>
                  </a:lnTo>
                  <a:lnTo>
                    <a:pt x="9021536" y="110532"/>
                  </a:lnTo>
                  <a:close/>
                </a:path>
              </a:pathLst>
            </a:custGeom>
            <a:solidFill>
              <a:srgbClr val="918485"/>
            </a:solidFill>
          </p:spPr>
          <p:txBody>
            <a:bodyPr wrap="square" lIns="0" tIns="0" rIns="0" bIns="0" rtlCol="0"/>
            <a:lstStyle/>
            <a:p>
              <a:endParaRPr/>
            </a:p>
          </p:txBody>
        </p:sp>
      </p:grpSp>
      <p:sp>
        <p:nvSpPr>
          <p:cNvPr id="7" name="object 7"/>
          <p:cNvSpPr txBox="1"/>
          <p:nvPr/>
        </p:nvSpPr>
        <p:spPr>
          <a:xfrm>
            <a:off x="62931" y="1517300"/>
            <a:ext cx="9022080" cy="1327928"/>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sz="2800" spc="-5" dirty="0" smtClean="0">
                <a:solidFill>
                  <a:srgbClr val="FFFFFF"/>
                </a:solidFill>
                <a:latin typeface="Times New Roman" pitchFamily="18" charset="0"/>
                <a:cs typeface="Times New Roman" pitchFamily="18" charset="0"/>
              </a:rPr>
              <a:t>18CS</a:t>
            </a:r>
            <a:r>
              <a:rPr lang="en-US" sz="2800" spc="-5" dirty="0" smtClean="0">
                <a:solidFill>
                  <a:srgbClr val="FFFFFF"/>
                </a:solidFill>
                <a:latin typeface="Times New Roman" pitchFamily="18" charset="0"/>
                <a:cs typeface="Times New Roman" pitchFamily="18" charset="0"/>
              </a:rPr>
              <a:t>C2</a:t>
            </a:r>
            <a:r>
              <a:rPr sz="2800" spc="-5" dirty="0" smtClean="0">
                <a:solidFill>
                  <a:srgbClr val="FFFFFF"/>
                </a:solidFill>
                <a:latin typeface="Times New Roman" pitchFamily="18" charset="0"/>
                <a:cs typeface="Times New Roman" pitchFamily="18" charset="0"/>
              </a:rPr>
              <a:t>01J </a:t>
            </a:r>
            <a:r>
              <a:rPr sz="2800" dirty="0" smtClean="0">
                <a:solidFill>
                  <a:srgbClr val="FFFFFF"/>
                </a:solidFill>
                <a:latin typeface="Times New Roman" pitchFamily="18" charset="0"/>
                <a:cs typeface="Times New Roman" pitchFamily="18" charset="0"/>
              </a:rPr>
              <a:t>–</a:t>
            </a:r>
            <a:r>
              <a:rPr lang="en-US" sz="2800" dirty="0" smtClean="0">
                <a:solidFill>
                  <a:srgbClr val="FFFFFF"/>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Data </a:t>
            </a:r>
            <a:r>
              <a:rPr lang="en-US" sz="2800" dirty="0">
                <a:solidFill>
                  <a:schemeClr val="bg1"/>
                </a:solidFill>
                <a:latin typeface="Times New Roman" pitchFamily="18" charset="0"/>
                <a:cs typeface="Times New Roman" pitchFamily="18" charset="0"/>
              </a:rPr>
              <a:t>Structures and </a:t>
            </a:r>
            <a:r>
              <a:rPr lang="en-US" sz="2800" dirty="0" smtClean="0">
                <a:solidFill>
                  <a:schemeClr val="bg1"/>
                </a:solidFill>
                <a:latin typeface="Times New Roman" pitchFamily="18" charset="0"/>
                <a:cs typeface="Times New Roman" pitchFamily="18" charset="0"/>
              </a:rPr>
              <a:t>Algorithms</a:t>
            </a:r>
          </a:p>
          <a:p>
            <a:pPr marL="4088129" marR="937260" indent="-3164840" algn="ctr">
              <a:lnSpc>
                <a:spcPct val="150000"/>
              </a:lnSpc>
              <a:spcBef>
                <a:spcPts val="275"/>
              </a:spcBef>
            </a:pPr>
            <a:r>
              <a:rPr sz="2800" spc="-10" dirty="0" smtClean="0">
                <a:solidFill>
                  <a:srgbClr val="FFFFFF"/>
                </a:solidFill>
                <a:latin typeface="Times New Roman" pitchFamily="18" charset="0"/>
                <a:cs typeface="Times New Roman" pitchFamily="18" charset="0"/>
              </a:rPr>
              <a:t>Unit</a:t>
            </a:r>
            <a:r>
              <a:rPr sz="2800" spc="-15" dirty="0" smtClean="0">
                <a:solidFill>
                  <a:srgbClr val="FFFFFF"/>
                </a:solidFill>
                <a:latin typeface="Times New Roman" pitchFamily="18" charset="0"/>
                <a:cs typeface="Times New Roman" pitchFamily="18" charset="0"/>
              </a:rPr>
              <a:t> </a:t>
            </a:r>
            <a:r>
              <a:rPr sz="2800" dirty="0" smtClean="0">
                <a:solidFill>
                  <a:srgbClr val="FFFFFF"/>
                </a:solidFill>
                <a:latin typeface="Times New Roman" pitchFamily="18" charset="0"/>
                <a:cs typeface="Times New Roman" pitchFamily="18" charset="0"/>
              </a:rPr>
              <a:t>I</a:t>
            </a:r>
            <a:r>
              <a:rPr lang="en-US" sz="2800" dirty="0" smtClean="0">
                <a:solidFill>
                  <a:srgbClr val="FFFFFF"/>
                </a:solidFill>
                <a:latin typeface="Times New Roman" pitchFamily="18" charset="0"/>
                <a:cs typeface="Times New Roman" pitchFamily="18" charset="0"/>
              </a:rPr>
              <a:t>II- STACK &amp; QUEUE</a:t>
            </a:r>
            <a:endParaRPr sz="2800" dirty="0">
              <a:latin typeface="Times New Roman" pitchFamily="18" charset="0"/>
              <a:cs typeface="Times New Roman" pitchFamily="18" charset="0"/>
            </a:endParaRPr>
          </a:p>
        </p:txBody>
      </p:sp>
      <p:grpSp>
        <p:nvGrpSpPr>
          <p:cNvPr id="8" name="object 8"/>
          <p:cNvGrpSpPr/>
          <p:nvPr/>
        </p:nvGrpSpPr>
        <p:grpSpPr>
          <a:xfrm>
            <a:off x="93804" y="304800"/>
            <a:ext cx="5345572" cy="5906864"/>
            <a:chOff x="81109" y="190500"/>
            <a:chExt cx="5345572" cy="5906864"/>
          </a:xfrm>
        </p:grpSpPr>
        <p:sp>
          <p:nvSpPr>
            <p:cNvPr id="9" name="object 9"/>
            <p:cNvSpPr/>
            <p:nvPr/>
          </p:nvSpPr>
          <p:spPr>
            <a:xfrm>
              <a:off x="3136900" y="3721100"/>
              <a:ext cx="2289781" cy="237626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109" y="190500"/>
              <a:ext cx="1040810" cy="1080119"/>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p:nvPr/>
        </p:nvSpPr>
        <p:spPr>
          <a:xfrm>
            <a:off x="1013898" y="448342"/>
            <a:ext cx="8164738" cy="412934"/>
          </a:xfrm>
          <a:prstGeom prst="rect">
            <a:avLst/>
          </a:prstGeom>
        </p:spPr>
        <p:txBody>
          <a:bodyPr vert="horz" wrap="square" lIns="0" tIns="12700" rIns="0" bIns="0" rtlCol="0">
            <a:spAutoFit/>
          </a:bodyPr>
          <a:lstStyle/>
          <a:p>
            <a:pPr algn="ctr">
              <a:lnSpc>
                <a:spcPct val="100000"/>
              </a:lnSpc>
              <a:spcBef>
                <a:spcPts val="100"/>
              </a:spcBef>
            </a:pPr>
            <a:r>
              <a:rPr lang="en-US" sz="2600" b="1" spc="-5" dirty="0" smtClean="0">
                <a:solidFill>
                  <a:srgbClr val="C00000"/>
                </a:solidFill>
                <a:latin typeface="Times New Roman" pitchFamily="18" charset="0"/>
                <a:cs typeface="Times New Roman" pitchFamily="18" charset="0"/>
              </a:rPr>
              <a:t>SRM </a:t>
            </a:r>
            <a:r>
              <a:rPr sz="2600" b="1" spc="-5" dirty="0" smtClean="0">
                <a:solidFill>
                  <a:srgbClr val="C00000"/>
                </a:solidFill>
                <a:latin typeface="Times New Roman" pitchFamily="18" charset="0"/>
                <a:cs typeface="Times New Roman" pitchFamily="18" charset="0"/>
              </a:rPr>
              <a:t>INSTITUTE </a:t>
            </a:r>
            <a:r>
              <a:rPr sz="2600" b="1" spc="-5" dirty="0">
                <a:solidFill>
                  <a:srgbClr val="C00000"/>
                </a:solidFill>
                <a:latin typeface="Times New Roman" pitchFamily="18" charset="0"/>
                <a:cs typeface="Times New Roman" pitchFamily="18" charset="0"/>
              </a:rPr>
              <a:t>OF </a:t>
            </a:r>
            <a:r>
              <a:rPr sz="2600" b="1" dirty="0">
                <a:solidFill>
                  <a:srgbClr val="C00000"/>
                </a:solidFill>
                <a:latin typeface="Times New Roman" pitchFamily="18" charset="0"/>
                <a:cs typeface="Times New Roman" pitchFamily="18" charset="0"/>
              </a:rPr>
              <a:t>SCIENCE </a:t>
            </a:r>
            <a:r>
              <a:rPr sz="2600" b="1" spc="-10" dirty="0">
                <a:solidFill>
                  <a:srgbClr val="C00000"/>
                </a:solidFill>
                <a:latin typeface="Times New Roman" pitchFamily="18" charset="0"/>
                <a:cs typeface="Times New Roman" pitchFamily="18" charset="0"/>
              </a:rPr>
              <a:t>AND</a:t>
            </a:r>
            <a:r>
              <a:rPr sz="2600" b="1" spc="-95" dirty="0">
                <a:solidFill>
                  <a:srgbClr val="C00000"/>
                </a:solidFill>
                <a:latin typeface="Times New Roman" pitchFamily="18" charset="0"/>
                <a:cs typeface="Times New Roman" pitchFamily="18" charset="0"/>
              </a:rPr>
              <a:t> </a:t>
            </a:r>
            <a:r>
              <a:rPr sz="2600" b="1" spc="-5" dirty="0" smtClean="0">
                <a:solidFill>
                  <a:srgbClr val="C00000"/>
                </a:solidFill>
                <a:latin typeface="Times New Roman" pitchFamily="18" charset="0"/>
                <a:cs typeface="Times New Roman" pitchFamily="18" charset="0"/>
              </a:rPr>
              <a:t>TECHNOLOGY</a:t>
            </a:r>
            <a:endParaRPr sz="2600" dirty="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fld id="{750072C3-19C9-4BD6-B7E6-5CCD93E41A86}" type="datetime1">
              <a:rPr lang="en-US" smtClean="0"/>
              <a:t>7/29/2020</a:t>
            </a:fld>
            <a:endParaRPr lang="en-US"/>
          </a:p>
        </p:txBody>
      </p:sp>
      <p:sp>
        <p:nvSpPr>
          <p:cNvPr id="15" name="Slide Number Placeholder 14"/>
          <p:cNvSpPr>
            <a:spLocks noGrp="1"/>
          </p:cNvSpPr>
          <p:nvPr>
            <p:ph type="sldNum" sz="quarter" idx="12"/>
          </p:nvPr>
        </p:nvSpPr>
        <p:spPr/>
        <p:txBody>
          <a:bodyPr/>
          <a:lstStyle/>
          <a:p>
            <a:fld id="{D4DCF60E-9126-4116-BECA-6FFD925EAAA7}" type="slidenum">
              <a:rPr lang="en-US" smtClean="0"/>
              <a:t>1</a:t>
            </a:fld>
            <a:endParaRPr lang="en-US"/>
          </a:p>
        </p:txBody>
      </p:sp>
      <p:sp>
        <p:nvSpPr>
          <p:cNvPr id="16" name="Footer Placeholder 15"/>
          <p:cNvSpPr>
            <a:spLocks noGrp="1"/>
          </p:cNvSpPr>
          <p:nvPr>
            <p:ph type="ftr" sz="quarter" idx="11"/>
          </p:nvPr>
        </p:nvSpPr>
        <p:spPr/>
        <p:txBody>
          <a:bodyPr/>
          <a:lstStyle/>
          <a:p>
            <a:r>
              <a:rPr lang="en-US" smtClean="0"/>
              <a:t>SRM Institutue of Science and Technology</a:t>
            </a:r>
            <a:endParaRPr lang="en-US"/>
          </a:p>
        </p:txBody>
      </p:sp>
    </p:spTree>
    <p:extLst>
      <p:ext uri="{BB962C8B-B14F-4D97-AF65-F5344CB8AC3E}">
        <p14:creationId xmlns:p14="http://schemas.microsoft.com/office/powerpoint/2010/main" val="3545149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2514600"/>
            <a:ext cx="8229600" cy="1143000"/>
          </a:xfrm>
        </p:spPr>
        <p:txBody>
          <a:bodyPr/>
          <a:lstStyle/>
          <a:p>
            <a:r>
              <a:rPr lang="en-US" smtClean="0"/>
              <a:t>SESSION </a:t>
            </a:r>
            <a:r>
              <a:rPr lang="en-US" smtClean="0"/>
              <a:t>12</a:t>
            </a:r>
            <a:endParaRPr lang="en-US"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2</a:t>
            </a:fld>
            <a:endParaRPr lang="en-US"/>
          </a:p>
        </p:txBody>
      </p:sp>
    </p:spTree>
    <p:extLst>
      <p:ext uri="{BB962C8B-B14F-4D97-AF65-F5344CB8AC3E}">
        <p14:creationId xmlns:p14="http://schemas.microsoft.com/office/powerpoint/2010/main" val="4133741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Circular Queue Example-ATM</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lvl="1">
              <a:buNone/>
            </a:pPr>
            <a:r>
              <a:rPr lang="en-IN" sz="2900" dirty="0" smtClean="0">
                <a:latin typeface="Times New Roman" pitchFamily="18" charset="0"/>
                <a:cs typeface="Times New Roman" pitchFamily="18" charset="0"/>
              </a:rPr>
              <a:t>ATM is the best example for the circular queue. It does the following using circular queue</a:t>
            </a:r>
          </a:p>
          <a:p>
            <a:pPr marL="914400" lvl="1" indent="-514350">
              <a:buAutoNum type="arabicPeriod"/>
            </a:pPr>
            <a:r>
              <a:rPr lang="en-IN" sz="2900" dirty="0" smtClean="0">
                <a:latin typeface="Times New Roman" pitchFamily="18" charset="0"/>
                <a:cs typeface="Times New Roman" pitchFamily="18" charset="0"/>
              </a:rPr>
              <a:t>ATM sends request over private network to central server</a:t>
            </a:r>
          </a:p>
          <a:p>
            <a:pPr marL="914400" lvl="1" indent="-514350">
              <a:buAutoNum type="arabicPeriod"/>
            </a:pPr>
            <a:r>
              <a:rPr lang="en-IN" sz="2900" dirty="0" smtClean="0">
                <a:latin typeface="Times New Roman" pitchFamily="18" charset="0"/>
                <a:cs typeface="Times New Roman" pitchFamily="18" charset="0"/>
              </a:rPr>
              <a:t>Each request takes some amount of time to process.</a:t>
            </a:r>
          </a:p>
          <a:p>
            <a:pPr marL="914400" lvl="1" indent="-514350">
              <a:buAutoNum type="arabicPeriod"/>
            </a:pPr>
            <a:r>
              <a:rPr lang="en-IN" sz="2900" dirty="0" smtClean="0">
                <a:latin typeface="Times New Roman" pitchFamily="18" charset="0"/>
                <a:cs typeface="Times New Roman" pitchFamily="18" charset="0"/>
              </a:rPr>
              <a:t>More request may arrive while one is being processed.</a:t>
            </a:r>
          </a:p>
          <a:p>
            <a:pPr marL="914400" lvl="1" indent="-514350">
              <a:buAutoNum type="arabicPeriod"/>
            </a:pPr>
            <a:r>
              <a:rPr lang="en-IN" sz="2900" dirty="0" smtClean="0">
                <a:latin typeface="Times New Roman" pitchFamily="18" charset="0"/>
                <a:cs typeface="Times New Roman" pitchFamily="18" charset="0"/>
              </a:rPr>
              <a:t>Server stores requests in queue if they arrive while it is busy.</a:t>
            </a:r>
          </a:p>
          <a:p>
            <a:pPr marL="914400" lvl="1" indent="-514350">
              <a:buAutoNum type="arabicPeriod"/>
            </a:pPr>
            <a:r>
              <a:rPr lang="en-IN" sz="2900" dirty="0" smtClean="0">
                <a:latin typeface="Times New Roman" pitchFamily="18" charset="0"/>
                <a:cs typeface="Times New Roman" pitchFamily="18" charset="0"/>
              </a:rPr>
              <a:t>Queue processing time is negligible compared to request processing time.</a:t>
            </a:r>
          </a:p>
          <a:p>
            <a:pPr>
              <a:buNone/>
            </a:pPr>
            <a:endParaRPr lang="en-IN" dirty="0"/>
          </a:p>
        </p:txBody>
      </p:sp>
      <p:sp>
        <p:nvSpPr>
          <p:cNvPr id="4" name="Footer Placeholder 3"/>
          <p:cNvSpPr>
            <a:spLocks noGrp="1"/>
          </p:cNvSpPr>
          <p:nvPr>
            <p:ph type="ftr" sz="quarter" idx="11"/>
          </p:nvPr>
        </p:nvSpPr>
        <p:spPr/>
        <p:txBody>
          <a:bodyPr/>
          <a:lstStyle/>
          <a:p>
            <a:r>
              <a:rPr lang="en-IN" smtClean="0"/>
              <a:t>Seymour Lipschutz, Data Structures with C</a:t>
            </a:r>
            <a:endParaRPr lang="en-IN"/>
          </a:p>
        </p:txBody>
      </p:sp>
    </p:spTree>
    <p:extLst>
      <p:ext uri="{BB962C8B-B14F-4D97-AF65-F5344CB8AC3E}">
        <p14:creationId xmlns:p14="http://schemas.microsoft.com/office/powerpoint/2010/main" val="134556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normAutofit/>
          </a:bodyPr>
          <a:lstStyle/>
          <a:p>
            <a:pPr eaLnBrk="1" hangingPunct="1"/>
            <a:r>
              <a:rPr lang="en-US" altLang="zh-TW" sz="4000" dirty="0" smtClean="0">
                <a:latin typeface="Times New Roman" pitchFamily="18" charset="0"/>
                <a:ea typeface="新細明體" pitchFamily="18" charset="-120"/>
                <a:cs typeface="Times New Roman" pitchFamily="18" charset="0"/>
              </a:rPr>
              <a:t>Josephus problem</a:t>
            </a:r>
          </a:p>
        </p:txBody>
      </p:sp>
      <p:sp>
        <p:nvSpPr>
          <p:cNvPr id="6150" name="Rectangle 3"/>
          <p:cNvSpPr>
            <a:spLocks noGrp="1" noChangeArrowheads="1"/>
          </p:cNvSpPr>
          <p:nvPr>
            <p:ph type="body" idx="1"/>
          </p:nvPr>
        </p:nvSpPr>
        <p:spPr/>
        <p:txBody>
          <a:bodyPr/>
          <a:lstStyle/>
          <a:p>
            <a:pPr marL="0" indent="0" algn="just" eaLnBrk="1" hangingPunct="1">
              <a:buFontTx/>
              <a:buNone/>
            </a:pPr>
            <a:r>
              <a:rPr lang="en-US" altLang="en-US" sz="2800" u="sng" dirty="0" smtClean="0">
                <a:latin typeface="Times New Roman" pitchFamily="18" charset="0"/>
                <a:cs typeface="Times New Roman" pitchFamily="18" charset="0"/>
              </a:rPr>
              <a:t>Flavius Josephus</a:t>
            </a:r>
            <a:r>
              <a:rPr lang="en-US" altLang="zh-TW" sz="2800" dirty="0" smtClean="0">
                <a:latin typeface="Times New Roman" pitchFamily="18" charset="0"/>
                <a:ea typeface="新細明體" pitchFamily="18" charset="-120"/>
                <a:cs typeface="Times New Roman" pitchFamily="18" charset="0"/>
              </a:rPr>
              <a:t> is</a:t>
            </a:r>
            <a:r>
              <a:rPr lang="en-US" altLang="en-US" sz="2800" dirty="0" smtClean="0">
                <a:latin typeface="Times New Roman" pitchFamily="18" charset="0"/>
                <a:cs typeface="Times New Roman" pitchFamily="18" charset="0"/>
              </a:rPr>
              <a:t> a Jewish historian living in the 1st century. </a:t>
            </a:r>
            <a:r>
              <a:rPr lang="en-US" altLang="zh-TW" sz="2800" dirty="0" smtClean="0">
                <a:latin typeface="Times New Roman" pitchFamily="18" charset="0"/>
                <a:ea typeface="新細明體" pitchFamily="18" charset="-120"/>
                <a:cs typeface="Times New Roman" pitchFamily="18" charset="0"/>
              </a:rPr>
              <a:t> </a:t>
            </a:r>
            <a:r>
              <a:rPr lang="en-US" altLang="en-US" sz="2800" dirty="0" smtClean="0">
                <a:latin typeface="Times New Roman" pitchFamily="18" charset="0"/>
                <a:cs typeface="Times New Roman" pitchFamily="18" charset="0"/>
              </a:rPr>
              <a:t>According to </a:t>
            </a:r>
            <a:r>
              <a:rPr lang="en-US" altLang="zh-TW" sz="2800" dirty="0" smtClean="0">
                <a:latin typeface="Times New Roman" pitchFamily="18" charset="0"/>
                <a:ea typeface="新細明體" pitchFamily="18" charset="-120"/>
                <a:cs typeface="Times New Roman" pitchFamily="18" charset="0"/>
              </a:rPr>
              <a:t>his</a:t>
            </a:r>
            <a:r>
              <a:rPr lang="en-US" altLang="en-US" sz="2800" dirty="0" smtClean="0">
                <a:latin typeface="Times New Roman" pitchFamily="18" charset="0"/>
                <a:cs typeface="Times New Roman" pitchFamily="18" charset="0"/>
              </a:rPr>
              <a:t> account, he and his 40 comrade soldiers were trapped in a cave, surrounded by Romans. They chose suicide over capture and decided that they would form a circle and start killing themselves using a step of three. As Josephus did not want to die, he was able to find the safe place, and stayed alive with his comrade, later joining the Romans who captured them. </a:t>
            </a:r>
            <a:endParaRPr lang="en-US" altLang="zh-TW" sz="2800" dirty="0" smtClean="0">
              <a:latin typeface="Times New Roman" pitchFamily="18" charset="0"/>
              <a:ea typeface="新細明體" pitchFamily="18" charset="-120"/>
              <a:cs typeface="Times New Roman" pitchFamily="18" charset="0"/>
            </a:endParaRPr>
          </a:p>
        </p:txBody>
      </p:sp>
      <p:sp>
        <p:nvSpPr>
          <p:cNvPr id="4" name="Footer Placeholder 3"/>
          <p:cNvSpPr>
            <a:spLocks noGrp="1"/>
          </p:cNvSpPr>
          <p:nvPr>
            <p:ph type="ftr" sz="quarter" idx="11"/>
          </p:nvPr>
        </p:nvSpPr>
        <p:spPr/>
        <p:txBody>
          <a:bodyPr/>
          <a:lstStyle/>
          <a:p>
            <a:r>
              <a:rPr lang="en-IN" smtClean="0"/>
              <a:t>Seymour Lipschutz, Data Structures with C</a:t>
            </a:r>
            <a:endParaRPr lang="en-IN"/>
          </a:p>
        </p:txBody>
      </p:sp>
    </p:spTree>
    <p:extLst>
      <p:ext uri="{BB962C8B-B14F-4D97-AF65-F5344CB8AC3E}">
        <p14:creationId xmlns:p14="http://schemas.microsoft.com/office/powerpoint/2010/main" val="33892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a:bodyPr>
          <a:lstStyle/>
          <a:p>
            <a:pPr eaLnBrk="1" hangingPunct="1"/>
            <a:r>
              <a:rPr lang="en-US" altLang="zh-TW" sz="4000" dirty="0" smtClean="0">
                <a:latin typeface="Times New Roman" pitchFamily="18" charset="0"/>
                <a:ea typeface="新細明體" pitchFamily="18" charset="-120"/>
                <a:cs typeface="Times New Roman" pitchFamily="18" charset="0"/>
              </a:rPr>
              <a:t>Can you find the safe place?</a:t>
            </a:r>
          </a:p>
        </p:txBody>
      </p:sp>
      <p:sp>
        <p:nvSpPr>
          <p:cNvPr id="4100" name="Oval 4"/>
          <p:cNvSpPr>
            <a:spLocks noChangeArrowheads="1"/>
          </p:cNvSpPr>
          <p:nvPr/>
        </p:nvSpPr>
        <p:spPr bwMode="auto">
          <a:xfrm>
            <a:off x="4716463" y="15573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1</a:t>
            </a:r>
          </a:p>
        </p:txBody>
      </p:sp>
      <p:sp>
        <p:nvSpPr>
          <p:cNvPr id="4101" name="Oval 5"/>
          <p:cNvSpPr>
            <a:spLocks noChangeArrowheads="1"/>
          </p:cNvSpPr>
          <p:nvPr/>
        </p:nvSpPr>
        <p:spPr bwMode="auto">
          <a:xfrm>
            <a:off x="5176838" y="15573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2</a:t>
            </a:r>
          </a:p>
        </p:txBody>
      </p:sp>
      <p:sp>
        <p:nvSpPr>
          <p:cNvPr id="4103" name="Oval 7"/>
          <p:cNvSpPr>
            <a:spLocks noChangeArrowheads="1"/>
          </p:cNvSpPr>
          <p:nvPr/>
        </p:nvSpPr>
        <p:spPr bwMode="auto">
          <a:xfrm>
            <a:off x="5608638" y="163830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3</a:t>
            </a:r>
          </a:p>
        </p:txBody>
      </p:sp>
      <p:sp>
        <p:nvSpPr>
          <p:cNvPr id="4104" name="Oval 8"/>
          <p:cNvSpPr>
            <a:spLocks noChangeArrowheads="1"/>
          </p:cNvSpPr>
          <p:nvPr/>
        </p:nvSpPr>
        <p:spPr bwMode="auto">
          <a:xfrm>
            <a:off x="6021388" y="179228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4</a:t>
            </a:r>
          </a:p>
        </p:txBody>
      </p:sp>
      <p:sp>
        <p:nvSpPr>
          <p:cNvPr id="4105" name="Oval 9"/>
          <p:cNvSpPr>
            <a:spLocks noChangeArrowheads="1"/>
          </p:cNvSpPr>
          <p:nvPr/>
        </p:nvSpPr>
        <p:spPr bwMode="auto">
          <a:xfrm>
            <a:off x="6426200" y="19891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5</a:t>
            </a:r>
          </a:p>
        </p:txBody>
      </p:sp>
      <p:sp>
        <p:nvSpPr>
          <p:cNvPr id="4106" name="Oval 10"/>
          <p:cNvSpPr>
            <a:spLocks noChangeArrowheads="1"/>
          </p:cNvSpPr>
          <p:nvPr/>
        </p:nvSpPr>
        <p:spPr bwMode="auto">
          <a:xfrm>
            <a:off x="6804025" y="2214563"/>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6</a:t>
            </a:r>
          </a:p>
        </p:txBody>
      </p:sp>
      <p:sp>
        <p:nvSpPr>
          <p:cNvPr id="4107" name="Oval 11"/>
          <p:cNvSpPr>
            <a:spLocks noChangeArrowheads="1"/>
          </p:cNvSpPr>
          <p:nvPr/>
        </p:nvSpPr>
        <p:spPr bwMode="auto">
          <a:xfrm>
            <a:off x="7145338" y="249237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7</a:t>
            </a:r>
          </a:p>
        </p:txBody>
      </p:sp>
      <p:sp>
        <p:nvSpPr>
          <p:cNvPr id="4108" name="Oval 12"/>
          <p:cNvSpPr>
            <a:spLocks noChangeArrowheads="1"/>
          </p:cNvSpPr>
          <p:nvPr/>
        </p:nvSpPr>
        <p:spPr bwMode="auto">
          <a:xfrm>
            <a:off x="7453313" y="28003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8</a:t>
            </a:r>
          </a:p>
        </p:txBody>
      </p:sp>
      <p:sp>
        <p:nvSpPr>
          <p:cNvPr id="4109" name="Oval 13"/>
          <p:cNvSpPr>
            <a:spLocks noChangeArrowheads="1"/>
          </p:cNvSpPr>
          <p:nvPr/>
        </p:nvSpPr>
        <p:spPr bwMode="auto">
          <a:xfrm>
            <a:off x="7596188" y="321310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r>
              <a:rPr kumimoji="0" lang="en-US" altLang="zh-TW"/>
              <a:t>9</a:t>
            </a:r>
          </a:p>
        </p:txBody>
      </p:sp>
      <p:sp>
        <p:nvSpPr>
          <p:cNvPr id="4110" name="Oval 14"/>
          <p:cNvSpPr>
            <a:spLocks noChangeArrowheads="1"/>
          </p:cNvSpPr>
          <p:nvPr/>
        </p:nvSpPr>
        <p:spPr bwMode="auto">
          <a:xfrm>
            <a:off x="7740650" y="36258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10</a:t>
            </a:r>
          </a:p>
        </p:txBody>
      </p:sp>
      <p:sp>
        <p:nvSpPr>
          <p:cNvPr id="4111" name="Oval 15"/>
          <p:cNvSpPr>
            <a:spLocks noChangeArrowheads="1"/>
          </p:cNvSpPr>
          <p:nvPr/>
        </p:nvSpPr>
        <p:spPr bwMode="auto">
          <a:xfrm>
            <a:off x="7759700" y="406717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11</a:t>
            </a:r>
          </a:p>
        </p:txBody>
      </p:sp>
      <p:sp>
        <p:nvSpPr>
          <p:cNvPr id="4112" name="Oval 16"/>
          <p:cNvSpPr>
            <a:spLocks noChangeArrowheads="1"/>
          </p:cNvSpPr>
          <p:nvPr/>
        </p:nvSpPr>
        <p:spPr bwMode="auto">
          <a:xfrm>
            <a:off x="7667625" y="44910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12</a:t>
            </a:r>
          </a:p>
        </p:txBody>
      </p:sp>
      <p:sp>
        <p:nvSpPr>
          <p:cNvPr id="4113" name="Oval 17"/>
          <p:cNvSpPr>
            <a:spLocks noChangeArrowheads="1"/>
          </p:cNvSpPr>
          <p:nvPr/>
        </p:nvSpPr>
        <p:spPr bwMode="auto">
          <a:xfrm>
            <a:off x="7451725" y="4868863"/>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13</a:t>
            </a:r>
          </a:p>
        </p:txBody>
      </p:sp>
      <p:sp>
        <p:nvSpPr>
          <p:cNvPr id="4114" name="Oval 18"/>
          <p:cNvSpPr>
            <a:spLocks noChangeArrowheads="1"/>
          </p:cNvSpPr>
          <p:nvPr/>
        </p:nvSpPr>
        <p:spPr bwMode="auto">
          <a:xfrm>
            <a:off x="7164388" y="519112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14</a:t>
            </a:r>
          </a:p>
        </p:txBody>
      </p:sp>
      <p:sp>
        <p:nvSpPr>
          <p:cNvPr id="4115" name="Oval 19"/>
          <p:cNvSpPr>
            <a:spLocks noChangeArrowheads="1"/>
          </p:cNvSpPr>
          <p:nvPr/>
        </p:nvSpPr>
        <p:spPr bwMode="auto">
          <a:xfrm>
            <a:off x="6804025" y="544512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15</a:t>
            </a:r>
          </a:p>
        </p:txBody>
      </p:sp>
      <p:sp>
        <p:nvSpPr>
          <p:cNvPr id="4116" name="Oval 20"/>
          <p:cNvSpPr>
            <a:spLocks noChangeArrowheads="1"/>
          </p:cNvSpPr>
          <p:nvPr/>
        </p:nvSpPr>
        <p:spPr bwMode="auto">
          <a:xfrm>
            <a:off x="6426200" y="566102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16</a:t>
            </a:r>
          </a:p>
        </p:txBody>
      </p:sp>
      <p:sp>
        <p:nvSpPr>
          <p:cNvPr id="4117" name="Oval 21"/>
          <p:cNvSpPr>
            <a:spLocks noChangeArrowheads="1"/>
          </p:cNvSpPr>
          <p:nvPr/>
        </p:nvSpPr>
        <p:spPr bwMode="auto">
          <a:xfrm>
            <a:off x="6011863" y="580548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17</a:t>
            </a:r>
          </a:p>
        </p:txBody>
      </p:sp>
      <p:sp>
        <p:nvSpPr>
          <p:cNvPr id="4118" name="Oval 22"/>
          <p:cNvSpPr>
            <a:spLocks noChangeArrowheads="1"/>
          </p:cNvSpPr>
          <p:nvPr/>
        </p:nvSpPr>
        <p:spPr bwMode="auto">
          <a:xfrm>
            <a:off x="5580063" y="587692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18</a:t>
            </a:r>
          </a:p>
        </p:txBody>
      </p:sp>
      <p:sp>
        <p:nvSpPr>
          <p:cNvPr id="4119" name="Oval 23"/>
          <p:cNvSpPr>
            <a:spLocks noChangeArrowheads="1"/>
          </p:cNvSpPr>
          <p:nvPr/>
        </p:nvSpPr>
        <p:spPr bwMode="auto">
          <a:xfrm>
            <a:off x="5148263" y="59499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19</a:t>
            </a:r>
          </a:p>
        </p:txBody>
      </p:sp>
      <p:sp>
        <p:nvSpPr>
          <p:cNvPr id="4120" name="Oval 24"/>
          <p:cNvSpPr>
            <a:spLocks noChangeArrowheads="1"/>
          </p:cNvSpPr>
          <p:nvPr/>
        </p:nvSpPr>
        <p:spPr bwMode="auto">
          <a:xfrm>
            <a:off x="4716463" y="602138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20</a:t>
            </a:r>
          </a:p>
        </p:txBody>
      </p:sp>
      <p:sp>
        <p:nvSpPr>
          <p:cNvPr id="4121" name="Oval 25"/>
          <p:cNvSpPr>
            <a:spLocks noChangeArrowheads="1"/>
          </p:cNvSpPr>
          <p:nvPr/>
        </p:nvSpPr>
        <p:spPr bwMode="auto">
          <a:xfrm>
            <a:off x="4284663" y="602138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21</a:t>
            </a:r>
          </a:p>
        </p:txBody>
      </p:sp>
      <p:sp>
        <p:nvSpPr>
          <p:cNvPr id="4122" name="Oval 26"/>
          <p:cNvSpPr>
            <a:spLocks noChangeArrowheads="1"/>
          </p:cNvSpPr>
          <p:nvPr/>
        </p:nvSpPr>
        <p:spPr bwMode="auto">
          <a:xfrm>
            <a:off x="3852863" y="602138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22</a:t>
            </a:r>
          </a:p>
        </p:txBody>
      </p:sp>
      <p:sp>
        <p:nvSpPr>
          <p:cNvPr id="4123" name="Oval 27"/>
          <p:cNvSpPr>
            <a:spLocks noChangeArrowheads="1"/>
          </p:cNvSpPr>
          <p:nvPr/>
        </p:nvSpPr>
        <p:spPr bwMode="auto">
          <a:xfrm>
            <a:off x="3419475" y="59499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23</a:t>
            </a:r>
          </a:p>
        </p:txBody>
      </p:sp>
      <p:sp>
        <p:nvSpPr>
          <p:cNvPr id="4124" name="Oval 28"/>
          <p:cNvSpPr>
            <a:spLocks noChangeArrowheads="1"/>
          </p:cNvSpPr>
          <p:nvPr/>
        </p:nvSpPr>
        <p:spPr bwMode="auto">
          <a:xfrm>
            <a:off x="2987675" y="587692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24</a:t>
            </a:r>
          </a:p>
        </p:txBody>
      </p:sp>
      <p:sp>
        <p:nvSpPr>
          <p:cNvPr id="4125" name="Oval 29"/>
          <p:cNvSpPr>
            <a:spLocks noChangeArrowheads="1"/>
          </p:cNvSpPr>
          <p:nvPr/>
        </p:nvSpPr>
        <p:spPr bwMode="auto">
          <a:xfrm>
            <a:off x="2565400" y="57340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25</a:t>
            </a:r>
          </a:p>
        </p:txBody>
      </p:sp>
      <p:sp>
        <p:nvSpPr>
          <p:cNvPr id="4126" name="Oval 30"/>
          <p:cNvSpPr>
            <a:spLocks noChangeArrowheads="1"/>
          </p:cNvSpPr>
          <p:nvPr/>
        </p:nvSpPr>
        <p:spPr bwMode="auto">
          <a:xfrm>
            <a:off x="2195513" y="55181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26</a:t>
            </a:r>
          </a:p>
        </p:txBody>
      </p:sp>
      <p:sp>
        <p:nvSpPr>
          <p:cNvPr id="4127" name="Oval 31"/>
          <p:cNvSpPr>
            <a:spLocks noChangeArrowheads="1"/>
          </p:cNvSpPr>
          <p:nvPr/>
        </p:nvSpPr>
        <p:spPr bwMode="auto">
          <a:xfrm>
            <a:off x="1836738" y="525780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27</a:t>
            </a:r>
          </a:p>
        </p:txBody>
      </p:sp>
      <p:sp>
        <p:nvSpPr>
          <p:cNvPr id="4128" name="Oval 32"/>
          <p:cNvSpPr>
            <a:spLocks noChangeArrowheads="1"/>
          </p:cNvSpPr>
          <p:nvPr/>
        </p:nvSpPr>
        <p:spPr bwMode="auto">
          <a:xfrm>
            <a:off x="1476375" y="501332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28</a:t>
            </a:r>
          </a:p>
        </p:txBody>
      </p:sp>
      <p:sp>
        <p:nvSpPr>
          <p:cNvPr id="4129" name="Oval 33"/>
          <p:cNvSpPr>
            <a:spLocks noChangeArrowheads="1"/>
          </p:cNvSpPr>
          <p:nvPr/>
        </p:nvSpPr>
        <p:spPr bwMode="auto">
          <a:xfrm>
            <a:off x="1270000" y="4633913"/>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29</a:t>
            </a:r>
          </a:p>
        </p:txBody>
      </p:sp>
      <p:sp>
        <p:nvSpPr>
          <p:cNvPr id="4130" name="Oval 34"/>
          <p:cNvSpPr>
            <a:spLocks noChangeArrowheads="1"/>
          </p:cNvSpPr>
          <p:nvPr/>
        </p:nvSpPr>
        <p:spPr bwMode="auto">
          <a:xfrm>
            <a:off x="1116013" y="4221163"/>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30</a:t>
            </a:r>
          </a:p>
        </p:txBody>
      </p:sp>
      <p:sp>
        <p:nvSpPr>
          <p:cNvPr id="7201" name="Oval 35"/>
          <p:cNvSpPr>
            <a:spLocks noChangeArrowheads="1"/>
          </p:cNvSpPr>
          <p:nvPr/>
        </p:nvSpPr>
        <p:spPr bwMode="auto">
          <a:xfrm>
            <a:off x="981075" y="379888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31</a:t>
            </a:r>
          </a:p>
        </p:txBody>
      </p:sp>
      <p:sp>
        <p:nvSpPr>
          <p:cNvPr id="4132" name="Oval 36"/>
          <p:cNvSpPr>
            <a:spLocks noChangeArrowheads="1"/>
          </p:cNvSpPr>
          <p:nvPr/>
        </p:nvSpPr>
        <p:spPr bwMode="auto">
          <a:xfrm>
            <a:off x="1042988" y="3357563"/>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32</a:t>
            </a:r>
          </a:p>
        </p:txBody>
      </p:sp>
      <p:sp>
        <p:nvSpPr>
          <p:cNvPr id="4133" name="Oval 37"/>
          <p:cNvSpPr>
            <a:spLocks noChangeArrowheads="1"/>
          </p:cNvSpPr>
          <p:nvPr/>
        </p:nvSpPr>
        <p:spPr bwMode="auto">
          <a:xfrm>
            <a:off x="1258888" y="29781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33</a:t>
            </a:r>
          </a:p>
        </p:txBody>
      </p:sp>
      <p:sp>
        <p:nvSpPr>
          <p:cNvPr id="4134" name="Oval 38"/>
          <p:cNvSpPr>
            <a:spLocks noChangeArrowheads="1"/>
          </p:cNvSpPr>
          <p:nvPr/>
        </p:nvSpPr>
        <p:spPr bwMode="auto">
          <a:xfrm>
            <a:off x="1547813" y="26368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34</a:t>
            </a:r>
          </a:p>
        </p:txBody>
      </p:sp>
      <p:sp>
        <p:nvSpPr>
          <p:cNvPr id="4135" name="Oval 39"/>
          <p:cNvSpPr>
            <a:spLocks noChangeArrowheads="1"/>
          </p:cNvSpPr>
          <p:nvPr/>
        </p:nvSpPr>
        <p:spPr bwMode="auto">
          <a:xfrm>
            <a:off x="1835150" y="2305050"/>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35</a:t>
            </a:r>
          </a:p>
        </p:txBody>
      </p:sp>
      <p:sp>
        <p:nvSpPr>
          <p:cNvPr id="4136" name="Oval 40"/>
          <p:cNvSpPr>
            <a:spLocks noChangeArrowheads="1"/>
          </p:cNvSpPr>
          <p:nvPr/>
        </p:nvSpPr>
        <p:spPr bwMode="auto">
          <a:xfrm>
            <a:off x="2195513" y="206057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36</a:t>
            </a:r>
          </a:p>
        </p:txBody>
      </p:sp>
      <p:sp>
        <p:nvSpPr>
          <p:cNvPr id="4137" name="Oval 41"/>
          <p:cNvSpPr>
            <a:spLocks noChangeArrowheads="1"/>
          </p:cNvSpPr>
          <p:nvPr/>
        </p:nvSpPr>
        <p:spPr bwMode="auto">
          <a:xfrm>
            <a:off x="2574925" y="184467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37</a:t>
            </a:r>
          </a:p>
        </p:txBody>
      </p:sp>
      <p:sp>
        <p:nvSpPr>
          <p:cNvPr id="4138" name="Oval 42"/>
          <p:cNvSpPr>
            <a:spLocks noChangeArrowheads="1"/>
          </p:cNvSpPr>
          <p:nvPr/>
        </p:nvSpPr>
        <p:spPr bwMode="auto">
          <a:xfrm>
            <a:off x="2987675" y="1700213"/>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38</a:t>
            </a:r>
          </a:p>
        </p:txBody>
      </p:sp>
      <p:sp>
        <p:nvSpPr>
          <p:cNvPr id="4139" name="Oval 43"/>
          <p:cNvSpPr>
            <a:spLocks noChangeArrowheads="1"/>
          </p:cNvSpPr>
          <p:nvPr/>
        </p:nvSpPr>
        <p:spPr bwMode="auto">
          <a:xfrm>
            <a:off x="3419475" y="1628775"/>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39</a:t>
            </a:r>
          </a:p>
        </p:txBody>
      </p:sp>
      <p:sp>
        <p:nvSpPr>
          <p:cNvPr id="4140" name="Oval 44"/>
          <p:cNvSpPr>
            <a:spLocks noChangeArrowheads="1"/>
          </p:cNvSpPr>
          <p:nvPr/>
        </p:nvSpPr>
        <p:spPr bwMode="auto">
          <a:xfrm>
            <a:off x="3851275" y="15573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40</a:t>
            </a:r>
          </a:p>
        </p:txBody>
      </p:sp>
      <p:sp>
        <p:nvSpPr>
          <p:cNvPr id="4141" name="Oval 45"/>
          <p:cNvSpPr>
            <a:spLocks noChangeArrowheads="1"/>
          </p:cNvSpPr>
          <p:nvPr/>
        </p:nvSpPr>
        <p:spPr bwMode="auto">
          <a:xfrm>
            <a:off x="4284663" y="1557338"/>
            <a:ext cx="431800" cy="431800"/>
          </a:xfrm>
          <a:prstGeom prst="ellipse">
            <a:avLst/>
          </a:prstGeom>
          <a:gradFill rotWithShape="1">
            <a:gsLst>
              <a:gs pos="0">
                <a:schemeClr val="accent1"/>
              </a:gs>
              <a:gs pos="100000">
                <a:schemeClr val="accent1">
                  <a:gamma/>
                  <a:shade val="87451"/>
                  <a:invGamma/>
                </a:schemeClr>
              </a:gs>
            </a:gsLst>
            <a:path path="shape">
              <a:fillToRect l="50000" t="50000" r="50000" b="50000"/>
            </a:path>
          </a:gradFill>
          <a:ln w="9525">
            <a:solidFill>
              <a:schemeClr val="tx1"/>
            </a:solidFill>
            <a:round/>
            <a:headEnd/>
            <a:tailEnd/>
          </a:ln>
        </p:spPr>
        <p:txBody>
          <a:bodyPr wrap="none" anchor="ctr"/>
          <a:lstStyle/>
          <a:p>
            <a:pPr algn="ctr">
              <a:defRPr/>
            </a:pPr>
            <a:r>
              <a:rPr kumimoji="0" lang="en-US" altLang="zh-TW">
                <a:ea typeface="新細明體" charset="-120"/>
              </a:rPr>
              <a:t>41</a:t>
            </a:r>
          </a:p>
        </p:txBody>
      </p:sp>
      <p:sp>
        <p:nvSpPr>
          <p:cNvPr id="4189" name="AutoShape 93"/>
          <p:cNvSpPr>
            <a:spLocks noChangeArrowheads="1"/>
          </p:cNvSpPr>
          <p:nvPr/>
        </p:nvSpPr>
        <p:spPr bwMode="auto">
          <a:xfrm>
            <a:off x="2195513" y="3500438"/>
            <a:ext cx="1590675" cy="431800"/>
          </a:xfrm>
          <a:prstGeom prst="wedgeRoundRectCallout">
            <a:avLst>
              <a:gd name="adj1" fmla="val -107648"/>
              <a:gd name="adj2" fmla="val 67278"/>
              <a:gd name="adj3" fmla="val 16667"/>
            </a:avLst>
          </a:prstGeom>
          <a:solidFill>
            <a:srgbClr val="CC99FF"/>
          </a:solidFill>
          <a:ln w="9525">
            <a:solidFill>
              <a:schemeClr val="tx1"/>
            </a:solidFill>
            <a:miter lim="800000"/>
            <a:headEnd/>
            <a:tailEnd/>
          </a:ln>
        </p:spPr>
        <p:txBody>
          <a:bodyPr/>
          <a:lstStyle/>
          <a:p>
            <a:r>
              <a:rPr kumimoji="0" lang="en-US" altLang="zh-TW"/>
              <a:t>Safe place</a:t>
            </a:r>
          </a:p>
        </p:txBody>
      </p:sp>
      <p:sp>
        <p:nvSpPr>
          <p:cNvPr id="4192" name="Rectangle 96"/>
          <p:cNvSpPr>
            <a:spLocks noChangeArrowheads="1"/>
          </p:cNvSpPr>
          <p:nvPr/>
        </p:nvSpPr>
        <p:spPr bwMode="auto">
          <a:xfrm>
            <a:off x="2987675" y="4221163"/>
            <a:ext cx="3084513" cy="830262"/>
          </a:xfrm>
          <a:prstGeom prst="rect">
            <a:avLst/>
          </a:prstGeom>
          <a:noFill/>
          <a:ln w="9525">
            <a:noFill/>
            <a:miter lim="800000"/>
            <a:headEnd/>
            <a:tailEnd/>
          </a:ln>
        </p:spPr>
        <p:txBody>
          <a:bodyPr>
            <a:spAutoFit/>
          </a:bodyPr>
          <a:lstStyle/>
          <a:p>
            <a:r>
              <a:rPr kumimoji="0" lang="en-US" altLang="zh-TW" sz="2400" dirty="0">
                <a:solidFill>
                  <a:schemeClr val="tx2"/>
                </a:solidFill>
              </a:rPr>
              <a:t>Can you find the safe </a:t>
            </a:r>
            <a:r>
              <a:rPr kumimoji="0" lang="en-US" altLang="zh-TW" sz="2400" dirty="0" smtClean="0">
                <a:solidFill>
                  <a:schemeClr val="tx2"/>
                </a:solidFill>
              </a:rPr>
              <a:t>place?</a:t>
            </a:r>
            <a:endParaRPr kumimoji="0" lang="en-US" altLang="zh-TW" sz="2400" dirty="0">
              <a:solidFill>
                <a:schemeClr val="tx2"/>
              </a:solidFill>
            </a:endParaRPr>
          </a:p>
        </p:txBody>
      </p:sp>
      <p:pic>
        <p:nvPicPr>
          <p:cNvPr id="7218" name="Picture 50" descr="MCj03437470000[1]"/>
          <p:cNvPicPr>
            <a:picLocks noChangeAspect="1" noChangeArrowheads="1"/>
          </p:cNvPicPr>
          <p:nvPr/>
        </p:nvPicPr>
        <p:blipFill>
          <a:blip r:embed="rId3" cstate="print"/>
          <a:srcRect/>
          <a:stretch>
            <a:fillRect/>
          </a:stretch>
        </p:blipFill>
        <p:spPr bwMode="auto">
          <a:xfrm>
            <a:off x="4500563" y="1989138"/>
            <a:ext cx="473075" cy="566737"/>
          </a:xfrm>
          <a:prstGeom prst="rect">
            <a:avLst/>
          </a:prstGeom>
          <a:noFill/>
          <a:ln w="9525">
            <a:noFill/>
            <a:miter lim="800000"/>
            <a:headEnd/>
            <a:tailEnd/>
          </a:ln>
        </p:spPr>
      </p:pic>
      <p:sp>
        <p:nvSpPr>
          <p:cNvPr id="47" name="Footer Placeholder 46"/>
          <p:cNvSpPr>
            <a:spLocks noGrp="1"/>
          </p:cNvSpPr>
          <p:nvPr>
            <p:ph type="ftr" sz="quarter" idx="11"/>
          </p:nvPr>
        </p:nvSpPr>
        <p:spPr/>
        <p:txBody>
          <a:bodyPr/>
          <a:lstStyle/>
          <a:p>
            <a:r>
              <a:rPr lang="en-IN" smtClean="0"/>
              <a:t>Seymour Lipschutz, Data Structures with C</a:t>
            </a:r>
            <a:endParaRPr lang="en-IN"/>
          </a:p>
        </p:txBody>
      </p:sp>
    </p:spTree>
    <p:extLst>
      <p:ext uri="{BB962C8B-B14F-4D97-AF65-F5344CB8AC3E}">
        <p14:creationId xmlns:p14="http://schemas.microsoft.com/office/powerpoint/2010/main" val="6657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1.38889E-6 -4.44444E-6 L 0.10226 -0.01041 " pathEditMode="relative" rAng="0" ptsTypes="AA">
                                      <p:cBhvr>
                                        <p:cTn id="6" dur="500" fill="hold"/>
                                        <p:tgtEl>
                                          <p:spTgt spid="7218"/>
                                        </p:tgtEl>
                                        <p:attrNameLst>
                                          <p:attrName>ppt_x</p:attrName>
                                          <p:attrName>ppt_y</p:attrName>
                                        </p:attrNameLst>
                                      </p:cBhvr>
                                      <p:rCtr x="51" y="-5"/>
                                    </p:animMotion>
                                  </p:childTnLst>
                                </p:cTn>
                              </p:par>
                            </p:childTnLst>
                          </p:cTn>
                        </p:par>
                        <p:par>
                          <p:cTn id="7" fill="hold">
                            <p:stCondLst>
                              <p:cond delay="500"/>
                            </p:stCondLst>
                            <p:childTnLst>
                              <p:par>
                                <p:cTn id="8" presetID="8" presetClass="exit" presetSubtype="16" fill="hold" grpId="0" nodeType="afterEffect">
                                  <p:stCondLst>
                                    <p:cond delay="0"/>
                                  </p:stCondLst>
                                  <p:childTnLst>
                                    <p:animEffect transition="out" filter="diamond(in)">
                                      <p:cBhvr>
                                        <p:cTn id="9" dur="500"/>
                                        <p:tgtEl>
                                          <p:spTgt spid="4103"/>
                                        </p:tgtEl>
                                      </p:cBhvr>
                                    </p:animEffect>
                                    <p:set>
                                      <p:cBhvr>
                                        <p:cTn id="10" dur="1" fill="hold">
                                          <p:stCondLst>
                                            <p:cond delay="499"/>
                                          </p:stCondLst>
                                        </p:cTn>
                                        <p:tgtEl>
                                          <p:spTgt spid="410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nodeType="clickEffect">
                                  <p:stCondLst>
                                    <p:cond delay="0"/>
                                  </p:stCondLst>
                                  <p:childTnLst>
                                    <p:animMotion origin="layout" path="M 0.1 -0.00973 L 0.21024 0.06389 " pathEditMode="relative" rAng="0" ptsTypes="AA">
                                      <p:cBhvr>
                                        <p:cTn id="14" dur="500" fill="hold"/>
                                        <p:tgtEl>
                                          <p:spTgt spid="7218"/>
                                        </p:tgtEl>
                                        <p:attrNameLst>
                                          <p:attrName>ppt_x</p:attrName>
                                          <p:attrName>ppt_y</p:attrName>
                                        </p:attrNameLst>
                                      </p:cBhvr>
                                      <p:rCtr x="55" y="37"/>
                                    </p:animMotion>
                                  </p:childTnLst>
                                </p:cTn>
                              </p:par>
                            </p:childTnLst>
                          </p:cTn>
                        </p:par>
                        <p:par>
                          <p:cTn id="15" fill="hold">
                            <p:stCondLst>
                              <p:cond delay="500"/>
                            </p:stCondLst>
                            <p:childTnLst>
                              <p:par>
                                <p:cTn id="16" presetID="8" presetClass="exit" presetSubtype="16" fill="hold" grpId="0" nodeType="afterEffect">
                                  <p:stCondLst>
                                    <p:cond delay="0"/>
                                  </p:stCondLst>
                                  <p:childTnLst>
                                    <p:animEffect transition="out" filter="diamond(in)">
                                      <p:cBhvr>
                                        <p:cTn id="17" dur="500"/>
                                        <p:tgtEl>
                                          <p:spTgt spid="4106"/>
                                        </p:tgtEl>
                                      </p:cBhvr>
                                    </p:animEffect>
                                    <p:set>
                                      <p:cBhvr>
                                        <p:cTn id="18" dur="1" fill="hold">
                                          <p:stCondLst>
                                            <p:cond delay="499"/>
                                          </p:stCondLst>
                                        </p:cTn>
                                        <p:tgtEl>
                                          <p:spTgt spid="410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9" presetClass="path" presetSubtype="0" accel="50000" decel="50000" fill="hold" nodeType="clickEffect">
                                  <p:stCondLst>
                                    <p:cond delay="0"/>
                                  </p:stCondLst>
                                  <p:childTnLst>
                                    <p:animMotion origin="layout" path="M 0.21024 0.06389 L 0.28906 0.21088 " pathEditMode="relative" rAng="0" ptsTypes="AA">
                                      <p:cBhvr>
                                        <p:cTn id="22" dur="500" fill="hold"/>
                                        <p:tgtEl>
                                          <p:spTgt spid="7218"/>
                                        </p:tgtEl>
                                        <p:attrNameLst>
                                          <p:attrName>ppt_x</p:attrName>
                                          <p:attrName>ppt_y</p:attrName>
                                        </p:attrNameLst>
                                      </p:cBhvr>
                                      <p:rCtr x="39" y="73"/>
                                    </p:animMotion>
                                  </p:childTnLst>
                                </p:cTn>
                              </p:par>
                            </p:childTnLst>
                          </p:cTn>
                        </p:par>
                        <p:par>
                          <p:cTn id="23" fill="hold">
                            <p:stCondLst>
                              <p:cond delay="500"/>
                            </p:stCondLst>
                            <p:childTnLst>
                              <p:par>
                                <p:cTn id="24" presetID="8" presetClass="exit" presetSubtype="16" fill="hold" grpId="0" nodeType="afterEffect">
                                  <p:stCondLst>
                                    <p:cond delay="0"/>
                                  </p:stCondLst>
                                  <p:childTnLst>
                                    <p:animEffect transition="out" filter="diamond(in)">
                                      <p:cBhvr>
                                        <p:cTn id="25" dur="500"/>
                                        <p:tgtEl>
                                          <p:spTgt spid="4109"/>
                                        </p:tgtEl>
                                      </p:cBhvr>
                                    </p:animEffect>
                                    <p:set>
                                      <p:cBhvr>
                                        <p:cTn id="26" dur="1" fill="hold">
                                          <p:stCondLst>
                                            <p:cond delay="499"/>
                                          </p:stCondLst>
                                        </p:cTn>
                                        <p:tgtEl>
                                          <p:spTgt spid="410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9" presetClass="path" presetSubtype="0" accel="50000" decel="50000" fill="hold" nodeType="clickEffect">
                                  <p:stCondLst>
                                    <p:cond delay="0"/>
                                  </p:stCondLst>
                                  <p:childTnLst>
                                    <p:animMotion origin="layout" path="M 0.28906 0.21088 L 0.30486 0.37893 " pathEditMode="relative" rAng="0" ptsTypes="AA">
                                      <p:cBhvr>
                                        <p:cTn id="30" dur="500" fill="hold"/>
                                        <p:tgtEl>
                                          <p:spTgt spid="7218"/>
                                        </p:tgtEl>
                                        <p:attrNameLst>
                                          <p:attrName>ppt_x</p:attrName>
                                          <p:attrName>ppt_y</p:attrName>
                                        </p:attrNameLst>
                                      </p:cBhvr>
                                      <p:rCtr x="8" y="84"/>
                                    </p:animMotion>
                                  </p:childTnLst>
                                </p:cTn>
                              </p:par>
                            </p:childTnLst>
                          </p:cTn>
                        </p:par>
                        <p:par>
                          <p:cTn id="31" fill="hold">
                            <p:stCondLst>
                              <p:cond delay="500"/>
                            </p:stCondLst>
                            <p:childTnLst>
                              <p:par>
                                <p:cTn id="32" presetID="8" presetClass="exit" presetSubtype="16" fill="hold" grpId="0" nodeType="afterEffect">
                                  <p:stCondLst>
                                    <p:cond delay="0"/>
                                  </p:stCondLst>
                                  <p:childTnLst>
                                    <p:animEffect transition="out" filter="diamond(in)">
                                      <p:cBhvr>
                                        <p:cTn id="33" dur="500"/>
                                        <p:tgtEl>
                                          <p:spTgt spid="4112"/>
                                        </p:tgtEl>
                                      </p:cBhvr>
                                    </p:animEffect>
                                    <p:set>
                                      <p:cBhvr>
                                        <p:cTn id="34" dur="1" fill="hold">
                                          <p:stCondLst>
                                            <p:cond delay="499"/>
                                          </p:stCondLst>
                                        </p:cTn>
                                        <p:tgtEl>
                                          <p:spTgt spid="41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9" presetClass="path" presetSubtype="0" accel="50000" decel="50000" fill="hold" nodeType="clickEffect">
                                  <p:stCondLst>
                                    <p:cond delay="0"/>
                                  </p:stCondLst>
                                  <p:childTnLst>
                                    <p:animMotion origin="layout" path="M 0.30486 0.37894 L 0.23402 0.54676 " pathEditMode="relative" rAng="0" ptsTypes="AA">
                                      <p:cBhvr>
                                        <p:cTn id="38" dur="500" fill="hold"/>
                                        <p:tgtEl>
                                          <p:spTgt spid="7218"/>
                                        </p:tgtEl>
                                        <p:attrNameLst>
                                          <p:attrName>ppt_x</p:attrName>
                                          <p:attrName>ppt_y</p:attrName>
                                        </p:attrNameLst>
                                      </p:cBhvr>
                                      <p:rCtr x="-35" y="84"/>
                                    </p:animMotion>
                                  </p:childTnLst>
                                </p:cTn>
                              </p:par>
                            </p:childTnLst>
                          </p:cTn>
                        </p:par>
                        <p:par>
                          <p:cTn id="39" fill="hold">
                            <p:stCondLst>
                              <p:cond delay="500"/>
                            </p:stCondLst>
                            <p:childTnLst>
                              <p:par>
                                <p:cTn id="40" presetID="8" presetClass="exit" presetSubtype="16" fill="hold" grpId="0" nodeType="afterEffect">
                                  <p:stCondLst>
                                    <p:cond delay="0"/>
                                  </p:stCondLst>
                                  <p:childTnLst>
                                    <p:animEffect transition="out" filter="diamond(in)">
                                      <p:cBhvr>
                                        <p:cTn id="41" dur="500"/>
                                        <p:tgtEl>
                                          <p:spTgt spid="4115"/>
                                        </p:tgtEl>
                                      </p:cBhvr>
                                    </p:animEffect>
                                    <p:set>
                                      <p:cBhvr>
                                        <p:cTn id="42" dur="1" fill="hold">
                                          <p:stCondLst>
                                            <p:cond delay="499"/>
                                          </p:stCondLst>
                                        </p:cTn>
                                        <p:tgtEl>
                                          <p:spTgt spid="41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6" presetClass="path" presetSubtype="0" accel="50000" decel="50000" fill="hold" nodeType="clickEffect">
                                  <p:stCondLst>
                                    <p:cond delay="0"/>
                                  </p:stCondLst>
                                  <p:childTnLst>
                                    <p:animMotion origin="layout" path="M 0.23402 0.54676 L 0.09218 0.60972 " pathEditMode="relative" rAng="0" ptsTypes="AA">
                                      <p:cBhvr>
                                        <p:cTn id="46" dur="500" fill="hold"/>
                                        <p:tgtEl>
                                          <p:spTgt spid="7218"/>
                                        </p:tgtEl>
                                        <p:attrNameLst>
                                          <p:attrName>ppt_x</p:attrName>
                                          <p:attrName>ppt_y</p:attrName>
                                        </p:attrNameLst>
                                      </p:cBhvr>
                                      <p:rCtr x="-71" y="31"/>
                                    </p:animMotion>
                                  </p:childTnLst>
                                </p:cTn>
                              </p:par>
                            </p:childTnLst>
                          </p:cTn>
                        </p:par>
                        <p:par>
                          <p:cTn id="47" fill="hold">
                            <p:stCondLst>
                              <p:cond delay="500"/>
                            </p:stCondLst>
                            <p:childTnLst>
                              <p:par>
                                <p:cTn id="48" presetID="8" presetClass="exit" presetSubtype="16" fill="hold" grpId="0" nodeType="afterEffect">
                                  <p:stCondLst>
                                    <p:cond delay="0"/>
                                  </p:stCondLst>
                                  <p:childTnLst>
                                    <p:animEffect transition="out" filter="diamond(in)">
                                      <p:cBhvr>
                                        <p:cTn id="49" dur="500"/>
                                        <p:tgtEl>
                                          <p:spTgt spid="4118"/>
                                        </p:tgtEl>
                                      </p:cBhvr>
                                    </p:animEffect>
                                    <p:set>
                                      <p:cBhvr>
                                        <p:cTn id="50" dur="1" fill="hold">
                                          <p:stCondLst>
                                            <p:cond delay="499"/>
                                          </p:stCondLst>
                                        </p:cTn>
                                        <p:tgtEl>
                                          <p:spTgt spid="411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9" presetClass="path" presetSubtype="0" accel="50000" decel="50000" fill="hold" nodeType="clickEffect">
                                  <p:stCondLst>
                                    <p:cond delay="0"/>
                                  </p:stCondLst>
                                  <p:childTnLst>
                                    <p:animMotion origin="layout" path="M 0.09218 0.60972 L -0.06528 0.60972 " pathEditMode="relative" rAng="0" ptsTypes="AA">
                                      <p:cBhvr>
                                        <p:cTn id="54" dur="500" fill="hold"/>
                                        <p:tgtEl>
                                          <p:spTgt spid="7218"/>
                                        </p:tgtEl>
                                        <p:attrNameLst>
                                          <p:attrName>ppt_x</p:attrName>
                                          <p:attrName>ppt_y</p:attrName>
                                        </p:attrNameLst>
                                      </p:cBhvr>
                                      <p:rCtr x="-79" y="0"/>
                                    </p:animMotion>
                                  </p:childTnLst>
                                </p:cTn>
                              </p:par>
                            </p:childTnLst>
                          </p:cTn>
                        </p:par>
                        <p:par>
                          <p:cTn id="55" fill="hold">
                            <p:stCondLst>
                              <p:cond delay="500"/>
                            </p:stCondLst>
                            <p:childTnLst>
                              <p:par>
                                <p:cTn id="56" presetID="8" presetClass="exit" presetSubtype="16" fill="hold" grpId="0" nodeType="afterEffect">
                                  <p:stCondLst>
                                    <p:cond delay="0"/>
                                  </p:stCondLst>
                                  <p:childTnLst>
                                    <p:animEffect transition="out" filter="diamond(in)">
                                      <p:cBhvr>
                                        <p:cTn id="57" dur="500"/>
                                        <p:tgtEl>
                                          <p:spTgt spid="4121"/>
                                        </p:tgtEl>
                                      </p:cBhvr>
                                    </p:animEffect>
                                    <p:set>
                                      <p:cBhvr>
                                        <p:cTn id="58" dur="1" fill="hold">
                                          <p:stCondLst>
                                            <p:cond delay="499"/>
                                          </p:stCondLst>
                                        </p:cTn>
                                        <p:tgtEl>
                                          <p:spTgt spid="412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6" presetClass="path" presetSubtype="0" accel="50000" decel="50000" fill="hold" nodeType="clickEffect">
                                  <p:stCondLst>
                                    <p:cond delay="0"/>
                                  </p:stCondLst>
                                  <p:childTnLst>
                                    <p:animMotion origin="layout" path="M -0.06528 0.60972 L -0.19914 0.5993 " pathEditMode="relative" rAng="0" ptsTypes="AA">
                                      <p:cBhvr>
                                        <p:cTn id="62" dur="500" fill="hold"/>
                                        <p:tgtEl>
                                          <p:spTgt spid="7218"/>
                                        </p:tgtEl>
                                        <p:attrNameLst>
                                          <p:attrName>ppt_x</p:attrName>
                                          <p:attrName>ppt_y</p:attrName>
                                        </p:attrNameLst>
                                      </p:cBhvr>
                                      <p:rCtr x="-67" y="-5"/>
                                    </p:animMotion>
                                  </p:childTnLst>
                                </p:cTn>
                              </p:par>
                            </p:childTnLst>
                          </p:cTn>
                        </p:par>
                        <p:par>
                          <p:cTn id="63" fill="hold">
                            <p:stCondLst>
                              <p:cond delay="500"/>
                            </p:stCondLst>
                            <p:childTnLst>
                              <p:par>
                                <p:cTn id="64" presetID="8" presetClass="exit" presetSubtype="16" fill="hold" grpId="0" nodeType="afterEffect">
                                  <p:stCondLst>
                                    <p:cond delay="0"/>
                                  </p:stCondLst>
                                  <p:childTnLst>
                                    <p:animEffect transition="out" filter="diamond(in)">
                                      <p:cBhvr>
                                        <p:cTn id="65" dur="500"/>
                                        <p:tgtEl>
                                          <p:spTgt spid="4124"/>
                                        </p:tgtEl>
                                      </p:cBhvr>
                                    </p:animEffect>
                                    <p:set>
                                      <p:cBhvr>
                                        <p:cTn id="66" dur="1" fill="hold">
                                          <p:stCondLst>
                                            <p:cond delay="499"/>
                                          </p:stCondLst>
                                        </p:cTn>
                                        <p:tgtEl>
                                          <p:spTgt spid="412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9" presetClass="path" presetSubtype="0" accel="50000" decel="50000" fill="hold" nodeType="clickEffect">
                                  <p:stCondLst>
                                    <p:cond delay="0"/>
                                  </p:stCondLst>
                                  <p:childTnLst>
                                    <p:animMotion origin="layout" path="M -0.19914 0.5993 L -0.33299 0.51527 " pathEditMode="relative" rAng="0" ptsTypes="AA">
                                      <p:cBhvr>
                                        <p:cTn id="70" dur="500" fill="hold"/>
                                        <p:tgtEl>
                                          <p:spTgt spid="7218"/>
                                        </p:tgtEl>
                                        <p:attrNameLst>
                                          <p:attrName>ppt_x</p:attrName>
                                          <p:attrName>ppt_y</p:attrName>
                                        </p:attrNameLst>
                                      </p:cBhvr>
                                      <p:rCtr x="-67" y="-42"/>
                                    </p:animMotion>
                                  </p:childTnLst>
                                </p:cTn>
                              </p:par>
                            </p:childTnLst>
                          </p:cTn>
                        </p:par>
                        <p:par>
                          <p:cTn id="71" fill="hold">
                            <p:stCondLst>
                              <p:cond delay="500"/>
                            </p:stCondLst>
                            <p:childTnLst>
                              <p:par>
                                <p:cTn id="72" presetID="8" presetClass="exit" presetSubtype="16" fill="hold" grpId="0" nodeType="afterEffect">
                                  <p:stCondLst>
                                    <p:cond delay="0"/>
                                  </p:stCondLst>
                                  <p:childTnLst>
                                    <p:animEffect transition="out" filter="diamond(in)">
                                      <p:cBhvr>
                                        <p:cTn id="73" dur="500"/>
                                        <p:tgtEl>
                                          <p:spTgt spid="4127"/>
                                        </p:tgtEl>
                                      </p:cBhvr>
                                    </p:animEffect>
                                    <p:set>
                                      <p:cBhvr>
                                        <p:cTn id="74" dur="1" fill="hold">
                                          <p:stCondLst>
                                            <p:cond delay="499"/>
                                          </p:stCondLst>
                                        </p:cTn>
                                        <p:tgtEl>
                                          <p:spTgt spid="412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9" presetClass="path" presetSubtype="0" accel="50000" decel="50000" fill="hold" nodeType="clickEffect">
                                  <p:stCondLst>
                                    <p:cond delay="0"/>
                                  </p:stCondLst>
                                  <p:childTnLst>
                                    <p:animMotion origin="layout" path="M -0.33299 0.51528 L -0.41163 0.34723 " pathEditMode="relative" rAng="0" ptsTypes="AA">
                                      <p:cBhvr>
                                        <p:cTn id="78" dur="500" fill="hold"/>
                                        <p:tgtEl>
                                          <p:spTgt spid="7218"/>
                                        </p:tgtEl>
                                        <p:attrNameLst>
                                          <p:attrName>ppt_x</p:attrName>
                                          <p:attrName>ppt_y</p:attrName>
                                        </p:attrNameLst>
                                      </p:cBhvr>
                                      <p:rCtr x="-39" y="-84"/>
                                    </p:animMotion>
                                  </p:childTnLst>
                                </p:cTn>
                              </p:par>
                            </p:childTnLst>
                          </p:cTn>
                        </p:par>
                        <p:par>
                          <p:cTn id="79" fill="hold">
                            <p:stCondLst>
                              <p:cond delay="500"/>
                            </p:stCondLst>
                            <p:childTnLst>
                              <p:par>
                                <p:cTn id="80" presetID="8" presetClass="exit" presetSubtype="16" fill="hold" grpId="0" nodeType="afterEffect">
                                  <p:stCondLst>
                                    <p:cond delay="0"/>
                                  </p:stCondLst>
                                  <p:childTnLst>
                                    <p:animEffect transition="out" filter="diamond(in)">
                                      <p:cBhvr>
                                        <p:cTn id="81" dur="500"/>
                                        <p:tgtEl>
                                          <p:spTgt spid="4130"/>
                                        </p:tgtEl>
                                      </p:cBhvr>
                                    </p:animEffect>
                                    <p:set>
                                      <p:cBhvr>
                                        <p:cTn id="82" dur="1" fill="hold">
                                          <p:stCondLst>
                                            <p:cond delay="499"/>
                                          </p:stCondLst>
                                        </p:cTn>
                                        <p:tgtEl>
                                          <p:spTgt spid="413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9" presetClass="path" presetSubtype="0" accel="50000" decel="50000" fill="hold" nodeType="clickEffect">
                                  <p:stCondLst>
                                    <p:cond delay="0"/>
                                  </p:stCondLst>
                                  <p:childTnLst>
                                    <p:animMotion origin="layout" path="M -0.41163 0.34722 L -0.39583 0.14792 " pathEditMode="relative" rAng="0" ptsTypes="AA">
                                      <p:cBhvr>
                                        <p:cTn id="86" dur="500" fill="hold"/>
                                        <p:tgtEl>
                                          <p:spTgt spid="7218"/>
                                        </p:tgtEl>
                                        <p:attrNameLst>
                                          <p:attrName>ppt_x</p:attrName>
                                          <p:attrName>ppt_y</p:attrName>
                                        </p:attrNameLst>
                                      </p:cBhvr>
                                      <p:rCtr x="8" y="-100"/>
                                    </p:animMotion>
                                  </p:childTnLst>
                                </p:cTn>
                              </p:par>
                            </p:childTnLst>
                          </p:cTn>
                        </p:par>
                        <p:par>
                          <p:cTn id="87" fill="hold">
                            <p:stCondLst>
                              <p:cond delay="500"/>
                            </p:stCondLst>
                            <p:childTnLst>
                              <p:par>
                                <p:cTn id="88" presetID="8" presetClass="exit" presetSubtype="16" fill="hold" grpId="0" nodeType="afterEffect">
                                  <p:stCondLst>
                                    <p:cond delay="0"/>
                                  </p:stCondLst>
                                  <p:childTnLst>
                                    <p:animEffect transition="out" filter="diamond(in)">
                                      <p:cBhvr>
                                        <p:cTn id="89" dur="500"/>
                                        <p:tgtEl>
                                          <p:spTgt spid="4133"/>
                                        </p:tgtEl>
                                      </p:cBhvr>
                                    </p:animEffect>
                                    <p:set>
                                      <p:cBhvr>
                                        <p:cTn id="90" dur="1" fill="hold">
                                          <p:stCondLst>
                                            <p:cond delay="499"/>
                                          </p:stCondLst>
                                        </p:cTn>
                                        <p:tgtEl>
                                          <p:spTgt spid="413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56" presetClass="path" presetSubtype="0" accel="50000" decel="50000" fill="hold" nodeType="clickEffect">
                                  <p:stCondLst>
                                    <p:cond delay="0"/>
                                  </p:stCondLst>
                                  <p:childTnLst>
                                    <p:animMotion origin="layout" path="M -0.39601 0.14791 L -0.29375 0.02176 " pathEditMode="relative" rAng="0" ptsTypes="AA">
                                      <p:cBhvr>
                                        <p:cTn id="94" dur="500" fill="hold"/>
                                        <p:tgtEl>
                                          <p:spTgt spid="7218"/>
                                        </p:tgtEl>
                                        <p:attrNameLst>
                                          <p:attrName>ppt_x</p:attrName>
                                          <p:attrName>ppt_y</p:attrName>
                                        </p:attrNameLst>
                                      </p:cBhvr>
                                      <p:rCtr x="51" y="-63"/>
                                    </p:animMotion>
                                  </p:childTnLst>
                                </p:cTn>
                              </p:par>
                            </p:childTnLst>
                          </p:cTn>
                        </p:par>
                        <p:par>
                          <p:cTn id="95" fill="hold">
                            <p:stCondLst>
                              <p:cond delay="500"/>
                            </p:stCondLst>
                            <p:childTnLst>
                              <p:par>
                                <p:cTn id="96" presetID="8" presetClass="exit" presetSubtype="16" fill="hold" grpId="0" nodeType="afterEffect">
                                  <p:stCondLst>
                                    <p:cond delay="0"/>
                                  </p:stCondLst>
                                  <p:childTnLst>
                                    <p:animEffect transition="out" filter="diamond(in)">
                                      <p:cBhvr>
                                        <p:cTn id="97" dur="500"/>
                                        <p:tgtEl>
                                          <p:spTgt spid="4136"/>
                                        </p:tgtEl>
                                      </p:cBhvr>
                                    </p:animEffect>
                                    <p:set>
                                      <p:cBhvr>
                                        <p:cTn id="98" dur="1" fill="hold">
                                          <p:stCondLst>
                                            <p:cond delay="499"/>
                                          </p:stCondLst>
                                        </p:cTn>
                                        <p:tgtEl>
                                          <p:spTgt spid="413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56" presetClass="path" presetSubtype="0" accel="50000" decel="50000" fill="hold" nodeType="clickEffect">
                                  <p:stCondLst>
                                    <p:cond delay="0"/>
                                  </p:stCondLst>
                                  <p:childTnLst>
                                    <p:animMotion origin="layout" path="M -0.29375 0.02176 L -0.1441 -0.02014 " pathEditMode="relative" rAng="0" ptsTypes="AA">
                                      <p:cBhvr>
                                        <p:cTn id="102" dur="500" fill="hold"/>
                                        <p:tgtEl>
                                          <p:spTgt spid="7218"/>
                                        </p:tgtEl>
                                        <p:attrNameLst>
                                          <p:attrName>ppt_x</p:attrName>
                                          <p:attrName>ppt_y</p:attrName>
                                        </p:attrNameLst>
                                      </p:cBhvr>
                                      <p:rCtr x="75" y="-21"/>
                                    </p:animMotion>
                                  </p:childTnLst>
                                </p:cTn>
                              </p:par>
                            </p:childTnLst>
                          </p:cTn>
                        </p:par>
                        <p:par>
                          <p:cTn id="103" fill="hold">
                            <p:stCondLst>
                              <p:cond delay="500"/>
                            </p:stCondLst>
                            <p:childTnLst>
                              <p:par>
                                <p:cTn id="104" presetID="8" presetClass="exit" presetSubtype="16" fill="hold" grpId="0" nodeType="afterEffect">
                                  <p:stCondLst>
                                    <p:cond delay="0"/>
                                  </p:stCondLst>
                                  <p:childTnLst>
                                    <p:animEffect transition="out" filter="diamond(in)">
                                      <p:cBhvr>
                                        <p:cTn id="105" dur="500"/>
                                        <p:tgtEl>
                                          <p:spTgt spid="4139"/>
                                        </p:tgtEl>
                                      </p:cBhvr>
                                    </p:animEffect>
                                    <p:set>
                                      <p:cBhvr>
                                        <p:cTn id="106" dur="1" fill="hold">
                                          <p:stCondLst>
                                            <p:cond delay="499"/>
                                          </p:stCondLst>
                                        </p:cTn>
                                        <p:tgtEl>
                                          <p:spTgt spid="413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441 -0.02014 L -0.00226 0.00069 " pathEditMode="relative" rAng="0" ptsTypes="AA">
                                      <p:cBhvr>
                                        <p:cTn id="110" dur="500" fill="hold"/>
                                        <p:tgtEl>
                                          <p:spTgt spid="7218"/>
                                        </p:tgtEl>
                                        <p:attrNameLst>
                                          <p:attrName>ppt_x</p:attrName>
                                          <p:attrName>ppt_y</p:attrName>
                                        </p:attrNameLst>
                                      </p:cBhvr>
                                      <p:rCtr x="71" y="10"/>
                                    </p:animMotion>
                                  </p:childTnLst>
                                </p:cTn>
                              </p:par>
                            </p:childTnLst>
                          </p:cTn>
                        </p:par>
                        <p:par>
                          <p:cTn id="111" fill="hold">
                            <p:stCondLst>
                              <p:cond delay="500"/>
                            </p:stCondLst>
                            <p:childTnLst>
                              <p:par>
                                <p:cTn id="112" presetID="8" presetClass="exit" presetSubtype="16" fill="hold" grpId="0" nodeType="afterEffect">
                                  <p:stCondLst>
                                    <p:cond delay="0"/>
                                  </p:stCondLst>
                                  <p:childTnLst>
                                    <p:animEffect transition="out" filter="diamond(in)">
                                      <p:cBhvr>
                                        <p:cTn id="113" dur="500"/>
                                        <p:tgtEl>
                                          <p:spTgt spid="4100"/>
                                        </p:tgtEl>
                                      </p:cBhvr>
                                    </p:animEffect>
                                    <p:set>
                                      <p:cBhvr>
                                        <p:cTn id="114" dur="1" fill="hold">
                                          <p:stCondLst>
                                            <p:cond delay="499"/>
                                          </p:stCondLst>
                                        </p:cTn>
                                        <p:tgtEl>
                                          <p:spTgt spid="410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9" presetClass="path" presetSubtype="0" accel="50000" decel="50000" fill="hold" nodeType="clickEffect">
                                  <p:stCondLst>
                                    <p:cond delay="0"/>
                                  </p:stCondLst>
                                  <p:childTnLst>
                                    <p:animMotion origin="layout" path="M -0.00225 0.00069 L 0.18438 0.04351 " pathEditMode="relative" rAng="0" ptsTypes="AA">
                                      <p:cBhvr>
                                        <p:cTn id="118" dur="500" fill="hold"/>
                                        <p:tgtEl>
                                          <p:spTgt spid="7218"/>
                                        </p:tgtEl>
                                        <p:attrNameLst>
                                          <p:attrName>ppt_x</p:attrName>
                                          <p:attrName>ppt_y</p:attrName>
                                        </p:attrNameLst>
                                      </p:cBhvr>
                                      <p:rCtr x="93" y="21"/>
                                    </p:animMotion>
                                  </p:childTnLst>
                                </p:cTn>
                              </p:par>
                            </p:childTnLst>
                          </p:cTn>
                        </p:par>
                        <p:par>
                          <p:cTn id="119" fill="hold">
                            <p:stCondLst>
                              <p:cond delay="500"/>
                            </p:stCondLst>
                            <p:childTnLst>
                              <p:par>
                                <p:cTn id="120" presetID="8" presetClass="exit" presetSubtype="16" fill="hold" grpId="0" nodeType="afterEffect">
                                  <p:stCondLst>
                                    <p:cond delay="0"/>
                                  </p:stCondLst>
                                  <p:childTnLst>
                                    <p:animEffect transition="out" filter="diamond(in)">
                                      <p:cBhvr>
                                        <p:cTn id="121" dur="500"/>
                                        <p:tgtEl>
                                          <p:spTgt spid="4105"/>
                                        </p:tgtEl>
                                      </p:cBhvr>
                                    </p:animEffect>
                                    <p:set>
                                      <p:cBhvr>
                                        <p:cTn id="122" dur="1" fill="hold">
                                          <p:stCondLst>
                                            <p:cond delay="499"/>
                                          </p:stCondLst>
                                        </p:cTn>
                                        <p:tgtEl>
                                          <p:spTgt spid="410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49" presetClass="path" presetSubtype="0" accel="50000" decel="50000" fill="hold" nodeType="clickEffect">
                                  <p:stCondLst>
                                    <p:cond delay="0"/>
                                  </p:stCondLst>
                                  <p:childTnLst>
                                    <p:animMotion origin="layout" path="M 0.18438 0.04352 L 0.31042 0.27453 " pathEditMode="relative" rAng="0" ptsTypes="AA">
                                      <p:cBhvr>
                                        <p:cTn id="126" dur="500" fill="hold"/>
                                        <p:tgtEl>
                                          <p:spTgt spid="7218"/>
                                        </p:tgtEl>
                                        <p:attrNameLst>
                                          <p:attrName>ppt_x</p:attrName>
                                          <p:attrName>ppt_y</p:attrName>
                                        </p:attrNameLst>
                                      </p:cBhvr>
                                      <p:rCtr x="63" y="116"/>
                                    </p:animMotion>
                                  </p:childTnLst>
                                </p:cTn>
                              </p:par>
                            </p:childTnLst>
                          </p:cTn>
                        </p:par>
                        <p:par>
                          <p:cTn id="127" fill="hold">
                            <p:stCondLst>
                              <p:cond delay="500"/>
                            </p:stCondLst>
                            <p:childTnLst>
                              <p:par>
                                <p:cTn id="128" presetID="8" presetClass="exit" presetSubtype="16" fill="hold" grpId="0" nodeType="afterEffect">
                                  <p:stCondLst>
                                    <p:cond delay="0"/>
                                  </p:stCondLst>
                                  <p:childTnLst>
                                    <p:animEffect transition="out" filter="diamond(in)">
                                      <p:cBhvr>
                                        <p:cTn id="129" dur="500"/>
                                        <p:tgtEl>
                                          <p:spTgt spid="4110"/>
                                        </p:tgtEl>
                                      </p:cBhvr>
                                    </p:animEffect>
                                    <p:set>
                                      <p:cBhvr>
                                        <p:cTn id="130" dur="1" fill="hold">
                                          <p:stCondLst>
                                            <p:cond delay="499"/>
                                          </p:stCondLst>
                                        </p:cTn>
                                        <p:tgtEl>
                                          <p:spTgt spid="411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56" presetClass="path" presetSubtype="0" accel="50000" decel="50000" fill="hold" nodeType="clickEffect">
                                  <p:stCondLst>
                                    <p:cond delay="0"/>
                                  </p:stCondLst>
                                  <p:childTnLst>
                                    <p:animMotion origin="layout" path="M 0.31041 0.27454 L 0.26545 0.51528 " pathEditMode="relative" rAng="0" ptsTypes="AA">
                                      <p:cBhvr>
                                        <p:cTn id="134" dur="500" fill="hold"/>
                                        <p:tgtEl>
                                          <p:spTgt spid="7218"/>
                                        </p:tgtEl>
                                        <p:attrNameLst>
                                          <p:attrName>ppt_x</p:attrName>
                                          <p:attrName>ppt_y</p:attrName>
                                        </p:attrNameLst>
                                      </p:cBhvr>
                                      <p:rCtr x="-23" y="120"/>
                                    </p:animMotion>
                                  </p:childTnLst>
                                </p:cTn>
                              </p:par>
                            </p:childTnLst>
                          </p:cTn>
                        </p:par>
                        <p:par>
                          <p:cTn id="135" fill="hold">
                            <p:stCondLst>
                              <p:cond delay="500"/>
                            </p:stCondLst>
                            <p:childTnLst>
                              <p:par>
                                <p:cTn id="136" presetID="8" presetClass="exit" presetSubtype="16" fill="hold" grpId="0" nodeType="afterEffect">
                                  <p:stCondLst>
                                    <p:cond delay="0"/>
                                  </p:stCondLst>
                                  <p:childTnLst>
                                    <p:animEffect transition="out" filter="diamond(in)">
                                      <p:cBhvr>
                                        <p:cTn id="137" dur="500"/>
                                        <p:tgtEl>
                                          <p:spTgt spid="4114"/>
                                        </p:tgtEl>
                                      </p:cBhvr>
                                    </p:animEffect>
                                    <p:set>
                                      <p:cBhvr>
                                        <p:cTn id="138" dur="1" fill="hold">
                                          <p:stCondLst>
                                            <p:cond delay="499"/>
                                          </p:stCondLst>
                                        </p:cTn>
                                        <p:tgtEl>
                                          <p:spTgt spid="411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35" presetClass="path" presetSubtype="0" accel="50000" decel="50000" fill="hold" nodeType="clickEffect">
                                  <p:stCondLst>
                                    <p:cond delay="0"/>
                                  </p:stCondLst>
                                  <p:childTnLst>
                                    <p:animMotion origin="layout" path="M 0.26545 0.51528 L 0.02916 0.62014 " pathEditMode="relative" rAng="0" ptsTypes="AA">
                                      <p:cBhvr>
                                        <p:cTn id="142" dur="500" fill="hold"/>
                                        <p:tgtEl>
                                          <p:spTgt spid="7218"/>
                                        </p:tgtEl>
                                        <p:attrNameLst>
                                          <p:attrName>ppt_x</p:attrName>
                                          <p:attrName>ppt_y</p:attrName>
                                        </p:attrNameLst>
                                      </p:cBhvr>
                                      <p:rCtr x="-118" y="52"/>
                                    </p:animMotion>
                                  </p:childTnLst>
                                </p:cTn>
                              </p:par>
                            </p:childTnLst>
                          </p:cTn>
                        </p:par>
                        <p:par>
                          <p:cTn id="143" fill="hold">
                            <p:stCondLst>
                              <p:cond delay="500"/>
                            </p:stCondLst>
                            <p:childTnLst>
                              <p:par>
                                <p:cTn id="144" presetID="8" presetClass="exit" presetSubtype="16" fill="hold" grpId="0" nodeType="afterEffect">
                                  <p:stCondLst>
                                    <p:cond delay="0"/>
                                  </p:stCondLst>
                                  <p:childTnLst>
                                    <p:animEffect transition="out" filter="diamond(in)">
                                      <p:cBhvr>
                                        <p:cTn id="145" dur="500"/>
                                        <p:tgtEl>
                                          <p:spTgt spid="4119"/>
                                        </p:tgtEl>
                                      </p:cBhvr>
                                    </p:animEffect>
                                    <p:set>
                                      <p:cBhvr>
                                        <p:cTn id="146" dur="1" fill="hold">
                                          <p:stCondLst>
                                            <p:cond delay="499"/>
                                          </p:stCondLst>
                                        </p:cTn>
                                        <p:tgtEl>
                                          <p:spTgt spid="411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64" presetClass="path" presetSubtype="0" accel="50000" decel="50000" fill="hold" nodeType="clickEffect">
                                  <p:stCondLst>
                                    <p:cond delay="0"/>
                                  </p:stCondLst>
                                  <p:childTnLst>
                                    <p:animMotion origin="layout" path="M 0.02916 0.62014 L -0.1441 0.62014 " pathEditMode="relative" rAng="0" ptsTypes="AA">
                                      <p:cBhvr>
                                        <p:cTn id="150" dur="500" fill="hold"/>
                                        <p:tgtEl>
                                          <p:spTgt spid="7218"/>
                                        </p:tgtEl>
                                        <p:attrNameLst>
                                          <p:attrName>ppt_x</p:attrName>
                                          <p:attrName>ppt_y</p:attrName>
                                        </p:attrNameLst>
                                      </p:cBhvr>
                                      <p:rCtr x="-87" y="0"/>
                                    </p:animMotion>
                                  </p:childTnLst>
                                </p:cTn>
                              </p:par>
                            </p:childTnLst>
                          </p:cTn>
                        </p:par>
                        <p:par>
                          <p:cTn id="151" fill="hold">
                            <p:stCondLst>
                              <p:cond delay="500"/>
                            </p:stCondLst>
                            <p:childTnLst>
                              <p:par>
                                <p:cTn id="152" presetID="8" presetClass="exit" presetSubtype="16" fill="hold" grpId="0" nodeType="afterEffect">
                                  <p:stCondLst>
                                    <p:cond delay="0"/>
                                  </p:stCondLst>
                                  <p:childTnLst>
                                    <p:animEffect transition="out" filter="diamond(in)">
                                      <p:cBhvr>
                                        <p:cTn id="153" dur="500"/>
                                        <p:tgtEl>
                                          <p:spTgt spid="4123"/>
                                        </p:tgtEl>
                                      </p:cBhvr>
                                    </p:animEffect>
                                    <p:set>
                                      <p:cBhvr>
                                        <p:cTn id="154" dur="1" fill="hold">
                                          <p:stCondLst>
                                            <p:cond delay="499"/>
                                          </p:stCondLst>
                                        </p:cTn>
                                        <p:tgtEl>
                                          <p:spTgt spid="4123"/>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49" presetClass="path" presetSubtype="0" accel="50000" decel="50000" fill="hold" nodeType="clickEffect">
                                  <p:stCondLst>
                                    <p:cond delay="0"/>
                                  </p:stCondLst>
                                  <p:childTnLst>
                                    <p:animMotion origin="layout" path="M -0.1441 0.62014 L -0.36459 0.4838 " pathEditMode="relative" rAng="0" ptsTypes="AA">
                                      <p:cBhvr>
                                        <p:cTn id="158" dur="500" fill="hold"/>
                                        <p:tgtEl>
                                          <p:spTgt spid="7218"/>
                                        </p:tgtEl>
                                        <p:attrNameLst>
                                          <p:attrName>ppt_x</p:attrName>
                                          <p:attrName>ppt_y</p:attrName>
                                        </p:attrNameLst>
                                      </p:cBhvr>
                                      <p:rCtr x="-110" y="-68"/>
                                    </p:animMotion>
                                  </p:childTnLst>
                                </p:cTn>
                              </p:par>
                            </p:childTnLst>
                          </p:cTn>
                        </p:par>
                        <p:par>
                          <p:cTn id="159" fill="hold">
                            <p:stCondLst>
                              <p:cond delay="500"/>
                            </p:stCondLst>
                            <p:childTnLst>
                              <p:par>
                                <p:cTn id="160" presetID="8" presetClass="exit" presetSubtype="16" fill="hold" grpId="0" nodeType="afterEffect">
                                  <p:stCondLst>
                                    <p:cond delay="0"/>
                                  </p:stCondLst>
                                  <p:childTnLst>
                                    <p:animEffect transition="out" filter="diamond(in)">
                                      <p:cBhvr>
                                        <p:cTn id="161" dur="500"/>
                                        <p:tgtEl>
                                          <p:spTgt spid="4128"/>
                                        </p:tgtEl>
                                      </p:cBhvr>
                                    </p:animEffect>
                                    <p:set>
                                      <p:cBhvr>
                                        <p:cTn id="162" dur="1" fill="hold">
                                          <p:stCondLst>
                                            <p:cond delay="499"/>
                                          </p:stCondLst>
                                        </p:cTn>
                                        <p:tgtEl>
                                          <p:spTgt spid="412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64" presetClass="path" presetSubtype="0" accel="50000" decel="50000" fill="hold" nodeType="clickEffect">
                                  <p:stCondLst>
                                    <p:cond delay="0"/>
                                  </p:stCondLst>
                                  <p:childTnLst>
                                    <p:animMotion origin="layout" path="M -0.36458 0.4838 L -0.41979 0.23195 " pathEditMode="relative" rAng="0" ptsTypes="AA">
                                      <p:cBhvr>
                                        <p:cTn id="166" dur="500" fill="hold"/>
                                        <p:tgtEl>
                                          <p:spTgt spid="7218"/>
                                        </p:tgtEl>
                                        <p:attrNameLst>
                                          <p:attrName>ppt_x</p:attrName>
                                          <p:attrName>ppt_y</p:attrName>
                                        </p:attrNameLst>
                                      </p:cBhvr>
                                      <p:rCtr x="-28" y="-126"/>
                                    </p:animMotion>
                                  </p:childTnLst>
                                </p:cTn>
                              </p:par>
                            </p:childTnLst>
                          </p:cTn>
                        </p:par>
                        <p:par>
                          <p:cTn id="167" fill="hold">
                            <p:stCondLst>
                              <p:cond delay="500"/>
                            </p:stCondLst>
                            <p:childTnLst>
                              <p:par>
                                <p:cTn id="168" presetID="8" presetClass="exit" presetSubtype="16" fill="hold" grpId="0" nodeType="afterEffect">
                                  <p:stCondLst>
                                    <p:cond delay="0"/>
                                  </p:stCondLst>
                                  <p:childTnLst>
                                    <p:animEffect transition="out" filter="diamond(in)">
                                      <p:cBhvr>
                                        <p:cTn id="169" dur="500"/>
                                        <p:tgtEl>
                                          <p:spTgt spid="4132"/>
                                        </p:tgtEl>
                                      </p:cBhvr>
                                    </p:animEffect>
                                    <p:set>
                                      <p:cBhvr>
                                        <p:cTn id="170" dur="1" fill="hold">
                                          <p:stCondLst>
                                            <p:cond delay="499"/>
                                          </p:stCondLst>
                                        </p:cTn>
                                        <p:tgtEl>
                                          <p:spTgt spid="413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56" presetClass="path" presetSubtype="0" accel="50000" decel="50000" fill="hold" nodeType="clickEffect">
                                  <p:stCondLst>
                                    <p:cond delay="0"/>
                                  </p:stCondLst>
                                  <p:childTnLst>
                                    <p:animMotion origin="layout" path="M -0.4198 0.23194 L -0.23073 0.03218 " pathEditMode="relative" rAng="0" ptsTypes="AA">
                                      <p:cBhvr>
                                        <p:cTn id="174" dur="500" fill="hold"/>
                                        <p:tgtEl>
                                          <p:spTgt spid="7218"/>
                                        </p:tgtEl>
                                        <p:attrNameLst>
                                          <p:attrName>ppt_x</p:attrName>
                                          <p:attrName>ppt_y</p:attrName>
                                        </p:attrNameLst>
                                      </p:cBhvr>
                                      <p:rCtr x="94" y="-100"/>
                                    </p:animMotion>
                                  </p:childTnLst>
                                </p:cTn>
                              </p:par>
                            </p:childTnLst>
                          </p:cTn>
                        </p:par>
                        <p:par>
                          <p:cTn id="175" fill="hold">
                            <p:stCondLst>
                              <p:cond delay="500"/>
                            </p:stCondLst>
                            <p:childTnLst>
                              <p:par>
                                <p:cTn id="176" presetID="8" presetClass="exit" presetSubtype="16" fill="hold" grpId="0" nodeType="afterEffect">
                                  <p:stCondLst>
                                    <p:cond delay="0"/>
                                  </p:stCondLst>
                                  <p:childTnLst>
                                    <p:animEffect transition="out" filter="diamond(in)">
                                      <p:cBhvr>
                                        <p:cTn id="177" dur="500"/>
                                        <p:tgtEl>
                                          <p:spTgt spid="4137"/>
                                        </p:tgtEl>
                                      </p:cBhvr>
                                    </p:animEffect>
                                    <p:set>
                                      <p:cBhvr>
                                        <p:cTn id="178" dur="1" fill="hold">
                                          <p:stCondLst>
                                            <p:cond delay="499"/>
                                          </p:stCondLst>
                                        </p:cTn>
                                        <p:tgtEl>
                                          <p:spTgt spid="413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6" presetClass="path" presetSubtype="0" accel="50000" decel="50000" fill="hold" nodeType="clickEffect">
                                  <p:stCondLst>
                                    <p:cond delay="0"/>
                                  </p:stCondLst>
                                  <p:childTnLst>
                                    <p:animMotion origin="layout" path="M -0.23073 0.03218 L -0.04948 -0.00972 " pathEditMode="relative" rAng="0" ptsTypes="AA">
                                      <p:cBhvr>
                                        <p:cTn id="182" dur="500" fill="hold"/>
                                        <p:tgtEl>
                                          <p:spTgt spid="7218"/>
                                        </p:tgtEl>
                                        <p:attrNameLst>
                                          <p:attrName>ppt_x</p:attrName>
                                          <p:attrName>ppt_y</p:attrName>
                                        </p:attrNameLst>
                                      </p:cBhvr>
                                      <p:rCtr x="91" y="-21"/>
                                    </p:animMotion>
                                  </p:childTnLst>
                                </p:cTn>
                              </p:par>
                            </p:childTnLst>
                          </p:cTn>
                        </p:par>
                        <p:par>
                          <p:cTn id="183" fill="hold">
                            <p:stCondLst>
                              <p:cond delay="500"/>
                            </p:stCondLst>
                            <p:childTnLst>
                              <p:par>
                                <p:cTn id="184" presetID="8" presetClass="exit" presetSubtype="16" fill="hold" grpId="0" nodeType="afterEffect">
                                  <p:stCondLst>
                                    <p:cond delay="0"/>
                                  </p:stCondLst>
                                  <p:childTnLst>
                                    <p:animEffect transition="out" filter="diamond(in)">
                                      <p:cBhvr>
                                        <p:cTn id="185" dur="500"/>
                                        <p:tgtEl>
                                          <p:spTgt spid="4141"/>
                                        </p:tgtEl>
                                      </p:cBhvr>
                                    </p:animEffect>
                                    <p:set>
                                      <p:cBhvr>
                                        <p:cTn id="186" dur="1" fill="hold">
                                          <p:stCondLst>
                                            <p:cond delay="499"/>
                                          </p:stCondLst>
                                        </p:cTn>
                                        <p:tgtEl>
                                          <p:spTgt spid="4141"/>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nodeType="clickEffect">
                                  <p:stCondLst>
                                    <p:cond delay="0"/>
                                  </p:stCondLst>
                                  <p:childTnLst>
                                    <p:animMotion origin="layout" path="M -0.04948 -0.00972 L -0.04098 -0.01458 L 0.08177 -0.03472 L 0.16475 -0.00347 L 0.27222 0.11111 " pathEditMode="relative" ptsTypes="AAAAA">
                                      <p:cBhvr>
                                        <p:cTn id="190" dur="500" fill="hold"/>
                                        <p:tgtEl>
                                          <p:spTgt spid="7218"/>
                                        </p:tgtEl>
                                        <p:attrNameLst>
                                          <p:attrName>ppt_x</p:attrName>
                                          <p:attrName>ppt_y</p:attrName>
                                        </p:attrNameLst>
                                      </p:cBhvr>
                                    </p:animMotion>
                                  </p:childTnLst>
                                </p:cTn>
                              </p:par>
                            </p:childTnLst>
                          </p:cTn>
                        </p:par>
                        <p:par>
                          <p:cTn id="191" fill="hold">
                            <p:stCondLst>
                              <p:cond delay="500"/>
                            </p:stCondLst>
                            <p:childTnLst>
                              <p:par>
                                <p:cTn id="192" presetID="8" presetClass="exit" presetSubtype="16" fill="hold" grpId="0" nodeType="afterEffect">
                                  <p:stCondLst>
                                    <p:cond delay="0"/>
                                  </p:stCondLst>
                                  <p:childTnLst>
                                    <p:animEffect transition="out" filter="diamond(in)">
                                      <p:cBhvr>
                                        <p:cTn id="193" dur="500"/>
                                        <p:tgtEl>
                                          <p:spTgt spid="4107"/>
                                        </p:tgtEl>
                                      </p:cBhvr>
                                    </p:animEffect>
                                    <p:set>
                                      <p:cBhvr>
                                        <p:cTn id="194" dur="1" fill="hold">
                                          <p:stCondLst>
                                            <p:cond delay="499"/>
                                          </p:stCondLst>
                                        </p:cTn>
                                        <p:tgtEl>
                                          <p:spTgt spid="4107"/>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42" presetClass="path" presetSubtype="0" accel="50000" decel="50000" fill="hold" nodeType="clickEffect">
                                  <p:stCondLst>
                                    <p:cond delay="0"/>
                                  </p:stCondLst>
                                  <p:childTnLst>
                                    <p:animMotion origin="layout" path="M 0.27222 0.11111 L 0.29687 0.4838 " pathEditMode="relative" rAng="0" ptsTypes="AA">
                                      <p:cBhvr>
                                        <p:cTn id="198" dur="500" fill="hold"/>
                                        <p:tgtEl>
                                          <p:spTgt spid="7218"/>
                                        </p:tgtEl>
                                        <p:attrNameLst>
                                          <p:attrName>ppt_x</p:attrName>
                                          <p:attrName>ppt_y</p:attrName>
                                        </p:attrNameLst>
                                      </p:cBhvr>
                                      <p:rCtr x="12" y="186"/>
                                    </p:animMotion>
                                  </p:childTnLst>
                                </p:cTn>
                              </p:par>
                            </p:childTnLst>
                          </p:cTn>
                        </p:par>
                        <p:par>
                          <p:cTn id="199" fill="hold">
                            <p:stCondLst>
                              <p:cond delay="500"/>
                            </p:stCondLst>
                            <p:childTnLst>
                              <p:par>
                                <p:cTn id="200" presetID="8" presetClass="exit" presetSubtype="16" fill="hold" grpId="0" nodeType="afterEffect">
                                  <p:stCondLst>
                                    <p:cond delay="0"/>
                                  </p:stCondLst>
                                  <p:childTnLst>
                                    <p:animEffect transition="out" filter="diamond(in)">
                                      <p:cBhvr>
                                        <p:cTn id="201" dur="500"/>
                                        <p:tgtEl>
                                          <p:spTgt spid="4113"/>
                                        </p:tgtEl>
                                      </p:cBhvr>
                                    </p:animEffect>
                                    <p:set>
                                      <p:cBhvr>
                                        <p:cTn id="202" dur="1" fill="hold">
                                          <p:stCondLst>
                                            <p:cond delay="499"/>
                                          </p:stCondLst>
                                        </p:cTn>
                                        <p:tgtEl>
                                          <p:spTgt spid="4113"/>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0" presetClass="path" presetSubtype="0" accel="50000" decel="50000" fill="hold" nodeType="clickEffect">
                                  <p:stCondLst>
                                    <p:cond delay="0"/>
                                  </p:stCondLst>
                                  <p:childTnLst>
                                    <p:animMotion origin="layout" path="M 0.26545 0.51528 L 0.16406 0.60949 L -0.01806 0.6412 " pathEditMode="relative" rAng="0" ptsTypes="AAA">
                                      <p:cBhvr>
                                        <p:cTn id="206" dur="500" fill="hold"/>
                                        <p:tgtEl>
                                          <p:spTgt spid="7218"/>
                                        </p:tgtEl>
                                        <p:attrNameLst>
                                          <p:attrName>ppt_x</p:attrName>
                                          <p:attrName>ppt_y</p:attrName>
                                        </p:attrNameLst>
                                      </p:cBhvr>
                                      <p:rCtr x="-142" y="63"/>
                                    </p:animMotion>
                                  </p:childTnLst>
                                </p:cTn>
                              </p:par>
                            </p:childTnLst>
                          </p:cTn>
                        </p:par>
                        <p:par>
                          <p:cTn id="207" fill="hold">
                            <p:stCondLst>
                              <p:cond delay="500"/>
                            </p:stCondLst>
                            <p:childTnLst>
                              <p:par>
                                <p:cTn id="208" presetID="8" presetClass="exit" presetSubtype="16" fill="hold" grpId="0" nodeType="afterEffect">
                                  <p:stCondLst>
                                    <p:cond delay="0"/>
                                  </p:stCondLst>
                                  <p:childTnLst>
                                    <p:animEffect transition="out" filter="diamond(in)">
                                      <p:cBhvr>
                                        <p:cTn id="209" dur="500"/>
                                        <p:tgtEl>
                                          <p:spTgt spid="4120"/>
                                        </p:tgtEl>
                                      </p:cBhvr>
                                    </p:animEffect>
                                    <p:set>
                                      <p:cBhvr>
                                        <p:cTn id="210" dur="1" fill="hold">
                                          <p:stCondLst>
                                            <p:cond delay="499"/>
                                          </p:stCondLst>
                                        </p:cTn>
                                        <p:tgtEl>
                                          <p:spTgt spid="4120"/>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0" presetClass="path" presetSubtype="0" accel="50000" decel="50000" fill="hold" nodeType="clickEffect">
                                  <p:stCondLst>
                                    <p:cond delay="0"/>
                                  </p:stCondLst>
                                  <p:childTnLst>
                                    <p:animMotion origin="layout" path="M -0.01806 0.64121 L -0.17101 0.62246 L -0.29931 0.54445 " pathEditMode="relative" ptsTypes="AAA">
                                      <p:cBhvr>
                                        <p:cTn id="214" dur="500" fill="hold"/>
                                        <p:tgtEl>
                                          <p:spTgt spid="7218"/>
                                        </p:tgtEl>
                                        <p:attrNameLst>
                                          <p:attrName>ppt_x</p:attrName>
                                          <p:attrName>ppt_y</p:attrName>
                                        </p:attrNameLst>
                                      </p:cBhvr>
                                    </p:animMotion>
                                  </p:childTnLst>
                                </p:cTn>
                              </p:par>
                            </p:childTnLst>
                          </p:cTn>
                        </p:par>
                        <p:par>
                          <p:cTn id="215" fill="hold">
                            <p:stCondLst>
                              <p:cond delay="500"/>
                            </p:stCondLst>
                            <p:childTnLst>
                              <p:par>
                                <p:cTn id="216" presetID="8" presetClass="exit" presetSubtype="16" fill="hold" grpId="0" nodeType="afterEffect">
                                  <p:stCondLst>
                                    <p:cond delay="0"/>
                                  </p:stCondLst>
                                  <p:childTnLst>
                                    <p:animEffect transition="out" filter="diamond(in)">
                                      <p:cBhvr>
                                        <p:cTn id="217" dur="500"/>
                                        <p:tgtEl>
                                          <p:spTgt spid="4126"/>
                                        </p:tgtEl>
                                      </p:cBhvr>
                                    </p:animEffect>
                                    <p:set>
                                      <p:cBhvr>
                                        <p:cTn id="218" dur="1" fill="hold">
                                          <p:stCondLst>
                                            <p:cond delay="499"/>
                                          </p:stCondLst>
                                        </p:cTn>
                                        <p:tgtEl>
                                          <p:spTgt spid="4126"/>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0" presetClass="path" presetSubtype="0" accel="50000" decel="50000" fill="hold" nodeType="clickEffect">
                                  <p:stCondLst>
                                    <p:cond delay="0"/>
                                  </p:stCondLst>
                                  <p:childTnLst>
                                    <p:animMotion origin="layout" path="M -0.29914 0.54421 L -0.39254 0.44097 L -0.42188 0.29514 L -0.35296 0.13796 " pathEditMode="relative" rAng="0" ptsTypes="AAAA">
                                      <p:cBhvr>
                                        <p:cTn id="222" dur="500" fill="hold"/>
                                        <p:tgtEl>
                                          <p:spTgt spid="7218"/>
                                        </p:tgtEl>
                                        <p:attrNameLst>
                                          <p:attrName>ppt_x</p:attrName>
                                          <p:attrName>ppt_y</p:attrName>
                                        </p:attrNameLst>
                                      </p:cBhvr>
                                      <p:rCtr x="-61" y="-203"/>
                                    </p:animMotion>
                                  </p:childTnLst>
                                </p:cTn>
                              </p:par>
                            </p:childTnLst>
                          </p:cTn>
                        </p:par>
                        <p:par>
                          <p:cTn id="223" fill="hold">
                            <p:stCondLst>
                              <p:cond delay="500"/>
                            </p:stCondLst>
                            <p:childTnLst>
                              <p:par>
                                <p:cTn id="224" presetID="8" presetClass="exit" presetSubtype="16" fill="hold" grpId="0" nodeType="afterEffect">
                                  <p:stCondLst>
                                    <p:cond delay="0"/>
                                  </p:stCondLst>
                                  <p:childTnLst>
                                    <p:animEffect transition="out" filter="diamond(in)">
                                      <p:cBhvr>
                                        <p:cTn id="225" dur="500"/>
                                        <p:tgtEl>
                                          <p:spTgt spid="4134"/>
                                        </p:tgtEl>
                                      </p:cBhvr>
                                    </p:animEffect>
                                    <p:set>
                                      <p:cBhvr>
                                        <p:cTn id="226" dur="1" fill="hold">
                                          <p:stCondLst>
                                            <p:cond delay="499"/>
                                          </p:stCondLst>
                                        </p:cTn>
                                        <p:tgtEl>
                                          <p:spTgt spid="4134"/>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0" presetClass="path" presetSubtype="0" accel="50000" decel="50000" fill="hold" nodeType="clickEffect">
                                  <p:stCondLst>
                                    <p:cond delay="0"/>
                                  </p:stCondLst>
                                  <p:childTnLst>
                                    <p:animMotion origin="layout" path="M -0.35295 0.13796 L -0.29167 0.06505 L -0.19931 -0.00648 L -0.09636 -0.01921 " pathEditMode="relative" ptsTypes="AAAA">
                                      <p:cBhvr>
                                        <p:cTn id="230" dur="500" fill="hold"/>
                                        <p:tgtEl>
                                          <p:spTgt spid="7218"/>
                                        </p:tgtEl>
                                        <p:attrNameLst>
                                          <p:attrName>ppt_x</p:attrName>
                                          <p:attrName>ppt_y</p:attrName>
                                        </p:attrNameLst>
                                      </p:cBhvr>
                                    </p:animMotion>
                                  </p:childTnLst>
                                </p:cTn>
                              </p:par>
                            </p:childTnLst>
                          </p:cTn>
                        </p:par>
                        <p:par>
                          <p:cTn id="231" fill="hold">
                            <p:stCondLst>
                              <p:cond delay="500"/>
                            </p:stCondLst>
                            <p:childTnLst>
                              <p:par>
                                <p:cTn id="232" presetID="8" presetClass="exit" presetSubtype="16" fill="hold" grpId="0" nodeType="afterEffect">
                                  <p:stCondLst>
                                    <p:cond delay="0"/>
                                  </p:stCondLst>
                                  <p:childTnLst>
                                    <p:animEffect transition="out" filter="diamond(in)">
                                      <p:cBhvr>
                                        <p:cTn id="233" dur="500"/>
                                        <p:tgtEl>
                                          <p:spTgt spid="4140"/>
                                        </p:tgtEl>
                                      </p:cBhvr>
                                    </p:animEffect>
                                    <p:set>
                                      <p:cBhvr>
                                        <p:cTn id="234" dur="1" fill="hold">
                                          <p:stCondLst>
                                            <p:cond delay="499"/>
                                          </p:stCondLst>
                                        </p:cTn>
                                        <p:tgtEl>
                                          <p:spTgt spid="4140"/>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0" presetClass="path" presetSubtype="0" accel="50000" decel="50000" fill="hold" nodeType="clickEffect">
                                  <p:stCondLst>
                                    <p:cond delay="0"/>
                                  </p:stCondLst>
                                  <p:childTnLst>
                                    <p:animMotion origin="layout" path="M -0.09636 -0.01922 L 0.05086 -0.01412 L 0.15937 0.00463 L 0.28298 0.17315 " pathEditMode="relative" ptsTypes="AAAA">
                                      <p:cBhvr>
                                        <p:cTn id="238" dur="500" fill="hold"/>
                                        <p:tgtEl>
                                          <p:spTgt spid="7218"/>
                                        </p:tgtEl>
                                        <p:attrNameLst>
                                          <p:attrName>ppt_x</p:attrName>
                                          <p:attrName>ppt_y</p:attrName>
                                        </p:attrNameLst>
                                      </p:cBhvr>
                                    </p:animMotion>
                                  </p:childTnLst>
                                </p:cTn>
                              </p:par>
                            </p:childTnLst>
                          </p:cTn>
                        </p:par>
                        <p:par>
                          <p:cTn id="239" fill="hold">
                            <p:stCondLst>
                              <p:cond delay="500"/>
                            </p:stCondLst>
                            <p:childTnLst>
                              <p:par>
                                <p:cTn id="240" presetID="8" presetClass="exit" presetSubtype="16" fill="hold" grpId="0" nodeType="afterEffect">
                                  <p:stCondLst>
                                    <p:cond delay="0"/>
                                  </p:stCondLst>
                                  <p:childTnLst>
                                    <p:animEffect transition="out" filter="diamond(in)">
                                      <p:cBhvr>
                                        <p:cTn id="241" dur="500"/>
                                        <p:tgtEl>
                                          <p:spTgt spid="4108"/>
                                        </p:tgtEl>
                                      </p:cBhvr>
                                    </p:animEffect>
                                    <p:set>
                                      <p:cBhvr>
                                        <p:cTn id="242" dur="1" fill="hold">
                                          <p:stCondLst>
                                            <p:cond delay="499"/>
                                          </p:stCondLst>
                                        </p:cTn>
                                        <p:tgtEl>
                                          <p:spTgt spid="4108"/>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0" presetClass="path" presetSubtype="0" accel="50000" decel="50000" fill="hold" nodeType="clickEffect">
                                  <p:stCondLst>
                                    <p:cond delay="0"/>
                                  </p:stCondLst>
                                  <p:childTnLst>
                                    <p:animMotion origin="layout" path="M 0.28107 0.1706 L 0.31822 0.35556 L 0.21197 0.59583 L 0.13941 0.60718 " pathEditMode="relative" rAng="0" ptsTypes="AAAA">
                                      <p:cBhvr>
                                        <p:cTn id="246" dur="500" fill="hold"/>
                                        <p:tgtEl>
                                          <p:spTgt spid="7218"/>
                                        </p:tgtEl>
                                        <p:attrNameLst>
                                          <p:attrName>ppt_x</p:attrName>
                                          <p:attrName>ppt_y</p:attrName>
                                        </p:attrNameLst>
                                      </p:cBhvr>
                                      <p:rCtr x="-52" y="218"/>
                                    </p:animMotion>
                                  </p:childTnLst>
                                </p:cTn>
                              </p:par>
                            </p:childTnLst>
                          </p:cTn>
                        </p:par>
                        <p:par>
                          <p:cTn id="247" fill="hold">
                            <p:stCondLst>
                              <p:cond delay="500"/>
                            </p:stCondLst>
                            <p:childTnLst>
                              <p:par>
                                <p:cTn id="248" presetID="8" presetClass="exit" presetSubtype="16" fill="hold" grpId="0" nodeType="afterEffect">
                                  <p:stCondLst>
                                    <p:cond delay="0"/>
                                  </p:stCondLst>
                                  <p:childTnLst>
                                    <p:animEffect transition="out" filter="diamond(in)">
                                      <p:cBhvr>
                                        <p:cTn id="249" dur="500"/>
                                        <p:tgtEl>
                                          <p:spTgt spid="4117"/>
                                        </p:tgtEl>
                                      </p:cBhvr>
                                    </p:animEffect>
                                    <p:set>
                                      <p:cBhvr>
                                        <p:cTn id="250" dur="1" fill="hold">
                                          <p:stCondLst>
                                            <p:cond delay="499"/>
                                          </p:stCondLst>
                                        </p:cTn>
                                        <p:tgtEl>
                                          <p:spTgt spid="4117"/>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0" presetClass="path" presetSubtype="0" accel="50000" decel="50000" fill="hold" nodeType="clickEffect">
                                  <p:stCondLst>
                                    <p:cond delay="0"/>
                                  </p:stCondLst>
                                  <p:childTnLst>
                                    <p:animMotion origin="layout" path="M 0.13854 0.60718 L -0.08594 0.63727 L -0.26233 0.58194 L -0.39532 0.41458 " pathEditMode="relative" ptsTypes="AAAA">
                                      <p:cBhvr>
                                        <p:cTn id="254" dur="500" fill="hold"/>
                                        <p:tgtEl>
                                          <p:spTgt spid="7218"/>
                                        </p:tgtEl>
                                        <p:attrNameLst>
                                          <p:attrName>ppt_x</p:attrName>
                                          <p:attrName>ppt_y</p:attrName>
                                        </p:attrNameLst>
                                      </p:cBhvr>
                                    </p:animMotion>
                                  </p:childTnLst>
                                </p:cTn>
                              </p:par>
                            </p:childTnLst>
                          </p:cTn>
                        </p:par>
                        <p:par>
                          <p:cTn id="255" fill="hold">
                            <p:stCondLst>
                              <p:cond delay="500"/>
                            </p:stCondLst>
                            <p:childTnLst>
                              <p:par>
                                <p:cTn id="256" presetID="8" presetClass="exit" presetSubtype="16" fill="hold" grpId="0" nodeType="afterEffect">
                                  <p:stCondLst>
                                    <p:cond delay="0"/>
                                  </p:stCondLst>
                                  <p:childTnLst>
                                    <p:animEffect transition="out" filter="diamond(in)">
                                      <p:cBhvr>
                                        <p:cTn id="257" dur="500"/>
                                        <p:tgtEl>
                                          <p:spTgt spid="4129"/>
                                        </p:tgtEl>
                                      </p:cBhvr>
                                    </p:animEffect>
                                    <p:set>
                                      <p:cBhvr>
                                        <p:cTn id="258" dur="1" fill="hold">
                                          <p:stCondLst>
                                            <p:cond delay="499"/>
                                          </p:stCondLst>
                                        </p:cTn>
                                        <p:tgtEl>
                                          <p:spTgt spid="4129"/>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0" presetClass="path" presetSubtype="0" accel="50000" decel="50000" fill="hold" nodeType="clickEffect">
                                  <p:stCondLst>
                                    <p:cond delay="0"/>
                                  </p:stCondLst>
                                  <p:childTnLst>
                                    <p:animMotion origin="layout" path="M -0.39532 0.41459 L -0.43577 0.26875 L -0.33681 0.04861 L -0.18681 0.00209 " pathEditMode="relative" ptsTypes="AAAA">
                                      <p:cBhvr>
                                        <p:cTn id="262" dur="500" fill="hold"/>
                                        <p:tgtEl>
                                          <p:spTgt spid="7218"/>
                                        </p:tgtEl>
                                        <p:attrNameLst>
                                          <p:attrName>ppt_x</p:attrName>
                                          <p:attrName>ppt_y</p:attrName>
                                        </p:attrNameLst>
                                      </p:cBhvr>
                                    </p:animMotion>
                                  </p:childTnLst>
                                </p:cTn>
                              </p:par>
                            </p:childTnLst>
                          </p:cTn>
                        </p:par>
                        <p:par>
                          <p:cTn id="263" fill="hold">
                            <p:stCondLst>
                              <p:cond delay="500"/>
                            </p:stCondLst>
                            <p:childTnLst>
                              <p:par>
                                <p:cTn id="264" presetID="8" presetClass="exit" presetSubtype="16" fill="hold" grpId="0" nodeType="afterEffect">
                                  <p:stCondLst>
                                    <p:cond delay="0"/>
                                  </p:stCondLst>
                                  <p:childTnLst>
                                    <p:animEffect transition="out" filter="diamond(in)">
                                      <p:cBhvr>
                                        <p:cTn id="265" dur="500"/>
                                        <p:tgtEl>
                                          <p:spTgt spid="4138"/>
                                        </p:tgtEl>
                                      </p:cBhvr>
                                    </p:animEffect>
                                    <p:set>
                                      <p:cBhvr>
                                        <p:cTn id="266" dur="1" fill="hold">
                                          <p:stCondLst>
                                            <p:cond delay="499"/>
                                          </p:stCondLst>
                                        </p:cTn>
                                        <p:tgtEl>
                                          <p:spTgt spid="4138"/>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0" presetClass="path" presetSubtype="0" accel="50000" decel="50000" fill="hold" nodeType="clickEffect">
                                  <p:stCondLst>
                                    <p:cond delay="0"/>
                                  </p:stCondLst>
                                  <p:childTnLst>
                                    <p:animMotion origin="layout" path="M -0.18681 0.00209 L 0.05381 -0.00926 L 0.14808 0.02848 L 0.31232 0.33287 " pathEditMode="relative" ptsTypes="AAAA">
                                      <p:cBhvr>
                                        <p:cTn id="270" dur="500" fill="hold"/>
                                        <p:tgtEl>
                                          <p:spTgt spid="7218"/>
                                        </p:tgtEl>
                                        <p:attrNameLst>
                                          <p:attrName>ppt_x</p:attrName>
                                          <p:attrName>ppt_y</p:attrName>
                                        </p:attrNameLst>
                                      </p:cBhvr>
                                    </p:animMotion>
                                  </p:childTnLst>
                                </p:cTn>
                              </p:par>
                            </p:childTnLst>
                          </p:cTn>
                        </p:par>
                        <p:par>
                          <p:cTn id="271" fill="hold">
                            <p:stCondLst>
                              <p:cond delay="500"/>
                            </p:stCondLst>
                            <p:childTnLst>
                              <p:par>
                                <p:cTn id="272" presetID="8" presetClass="exit" presetSubtype="16" fill="hold" grpId="0" nodeType="afterEffect">
                                  <p:stCondLst>
                                    <p:cond delay="0"/>
                                  </p:stCondLst>
                                  <p:childTnLst>
                                    <p:animEffect transition="out" filter="diamond(in)">
                                      <p:cBhvr>
                                        <p:cTn id="273" dur="500"/>
                                        <p:tgtEl>
                                          <p:spTgt spid="4111"/>
                                        </p:tgtEl>
                                      </p:cBhvr>
                                    </p:animEffect>
                                    <p:set>
                                      <p:cBhvr>
                                        <p:cTn id="274" dur="1" fill="hold">
                                          <p:stCondLst>
                                            <p:cond delay="499"/>
                                          </p:stCondLst>
                                        </p:cTn>
                                        <p:tgtEl>
                                          <p:spTgt spid="4111"/>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0" presetClass="path" presetSubtype="0" accel="50000" decel="50000" fill="hold" nodeType="clickEffect">
                                  <p:stCondLst>
                                    <p:cond delay="0"/>
                                  </p:stCondLst>
                                  <p:childTnLst>
                                    <p:animMotion origin="layout" path="M 0.31232 0.33287 L 0.18211 0.58819 L -0.09723 0.63101 L -0.24063 0.59074 " pathEditMode="relative" ptsTypes="AAAA">
                                      <p:cBhvr>
                                        <p:cTn id="278" dur="500" fill="hold"/>
                                        <p:tgtEl>
                                          <p:spTgt spid="7218"/>
                                        </p:tgtEl>
                                        <p:attrNameLst>
                                          <p:attrName>ppt_x</p:attrName>
                                          <p:attrName>ppt_y</p:attrName>
                                        </p:attrNameLst>
                                      </p:cBhvr>
                                    </p:animMotion>
                                  </p:childTnLst>
                                </p:cTn>
                              </p:par>
                            </p:childTnLst>
                          </p:cTn>
                        </p:par>
                        <p:par>
                          <p:cTn id="279" fill="hold">
                            <p:stCondLst>
                              <p:cond delay="500"/>
                            </p:stCondLst>
                            <p:childTnLst>
                              <p:par>
                                <p:cTn id="280" presetID="8" presetClass="exit" presetSubtype="16" fill="hold" grpId="0" nodeType="afterEffect">
                                  <p:stCondLst>
                                    <p:cond delay="0"/>
                                  </p:stCondLst>
                                  <p:childTnLst>
                                    <p:animEffect transition="out" filter="diamond(in)">
                                      <p:cBhvr>
                                        <p:cTn id="281" dur="500"/>
                                        <p:tgtEl>
                                          <p:spTgt spid="4125"/>
                                        </p:tgtEl>
                                      </p:cBhvr>
                                    </p:animEffect>
                                    <p:set>
                                      <p:cBhvr>
                                        <p:cTn id="282" dur="1" fill="hold">
                                          <p:stCondLst>
                                            <p:cond delay="499"/>
                                          </p:stCondLst>
                                        </p:cTn>
                                        <p:tgtEl>
                                          <p:spTgt spid="4125"/>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0" presetClass="path" presetSubtype="0" accel="50000" decel="50000" fill="hold" nodeType="clickEffect">
                                  <p:stCondLst>
                                    <p:cond delay="0"/>
                                  </p:stCondLst>
                                  <p:childTnLst>
                                    <p:animMotion origin="layout" path="M -0.24063 0.59074 L -0.44167 0.28403 L -0.32553 0.0713 L 0.06024 -0.02546 " pathEditMode="relative" ptsTypes="AAAA">
                                      <p:cBhvr>
                                        <p:cTn id="286" dur="500" fill="hold"/>
                                        <p:tgtEl>
                                          <p:spTgt spid="7218"/>
                                        </p:tgtEl>
                                        <p:attrNameLst>
                                          <p:attrName>ppt_x</p:attrName>
                                          <p:attrName>ppt_y</p:attrName>
                                        </p:attrNameLst>
                                      </p:cBhvr>
                                    </p:animMotion>
                                  </p:childTnLst>
                                </p:cTn>
                              </p:par>
                            </p:childTnLst>
                          </p:cTn>
                        </p:par>
                        <p:par>
                          <p:cTn id="287" fill="hold">
                            <p:stCondLst>
                              <p:cond delay="500"/>
                            </p:stCondLst>
                            <p:childTnLst>
                              <p:par>
                                <p:cTn id="288" presetID="8" presetClass="exit" presetSubtype="16" fill="hold" grpId="0" nodeType="afterEffect">
                                  <p:stCondLst>
                                    <p:cond delay="0"/>
                                  </p:stCondLst>
                                  <p:childTnLst>
                                    <p:animEffect transition="out" filter="diamond(in)">
                                      <p:cBhvr>
                                        <p:cTn id="289" dur="500"/>
                                        <p:tgtEl>
                                          <p:spTgt spid="4101"/>
                                        </p:tgtEl>
                                      </p:cBhvr>
                                    </p:animEffect>
                                    <p:set>
                                      <p:cBhvr>
                                        <p:cTn id="290" dur="1" fill="hold">
                                          <p:stCondLst>
                                            <p:cond delay="499"/>
                                          </p:stCondLst>
                                        </p:cTn>
                                        <p:tgtEl>
                                          <p:spTgt spid="4101"/>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0" presetClass="path" presetSubtype="0" accel="50000" decel="50000" fill="hold" nodeType="clickEffect">
                                  <p:stCondLst>
                                    <p:cond delay="0"/>
                                  </p:stCondLst>
                                  <p:childTnLst>
                                    <p:animMotion origin="layout" path="M 0.06024 -0.02546 L 0.16024 0.00232 L 0.21597 0.57593 L -0.09063 0.63866 " pathEditMode="relative" ptsTypes="AAAA">
                                      <p:cBhvr>
                                        <p:cTn id="294" dur="500" fill="hold"/>
                                        <p:tgtEl>
                                          <p:spTgt spid="7218"/>
                                        </p:tgtEl>
                                        <p:attrNameLst>
                                          <p:attrName>ppt_x</p:attrName>
                                          <p:attrName>ppt_y</p:attrName>
                                        </p:attrNameLst>
                                      </p:cBhvr>
                                    </p:animMotion>
                                  </p:childTnLst>
                                </p:cTn>
                              </p:par>
                            </p:childTnLst>
                          </p:cTn>
                        </p:par>
                        <p:par>
                          <p:cTn id="295" fill="hold">
                            <p:stCondLst>
                              <p:cond delay="500"/>
                            </p:stCondLst>
                            <p:childTnLst>
                              <p:par>
                                <p:cTn id="296" presetID="8" presetClass="exit" presetSubtype="16" fill="hold" grpId="0" nodeType="afterEffect">
                                  <p:stCondLst>
                                    <p:cond delay="0"/>
                                  </p:stCondLst>
                                  <p:childTnLst>
                                    <p:animEffect transition="out" filter="diamond(in)">
                                      <p:cBhvr>
                                        <p:cTn id="297" dur="500"/>
                                        <p:tgtEl>
                                          <p:spTgt spid="4122"/>
                                        </p:tgtEl>
                                      </p:cBhvr>
                                    </p:animEffect>
                                    <p:set>
                                      <p:cBhvr>
                                        <p:cTn id="298" dur="1" fill="hold">
                                          <p:stCondLst>
                                            <p:cond delay="499"/>
                                          </p:stCondLst>
                                        </p:cTn>
                                        <p:tgtEl>
                                          <p:spTgt spid="4122"/>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0" presetClass="path" presetSubtype="0" accel="50000" decel="50000" fill="hold" nodeType="clickEffect">
                                  <p:stCondLst>
                                    <p:cond delay="0"/>
                                  </p:stCondLst>
                                  <p:childTnLst>
                                    <p:animMotion origin="layout" path="M -0.06528 0.60972 L -0.38612 0.25648 L -0.2823 0.0412 L 0.1375 0.01204 " pathEditMode="relative" rAng="0" ptsTypes="AAAA">
                                      <p:cBhvr>
                                        <p:cTn id="302" dur="500" fill="hold"/>
                                        <p:tgtEl>
                                          <p:spTgt spid="7218"/>
                                        </p:tgtEl>
                                        <p:attrNameLst>
                                          <p:attrName>ppt_x</p:attrName>
                                          <p:attrName>ppt_y</p:attrName>
                                        </p:attrNameLst>
                                      </p:cBhvr>
                                      <p:rCtr x="-59" y="-299"/>
                                    </p:animMotion>
                                  </p:childTnLst>
                                </p:cTn>
                              </p:par>
                            </p:childTnLst>
                          </p:cTn>
                        </p:par>
                        <p:par>
                          <p:cTn id="303" fill="hold">
                            <p:stCondLst>
                              <p:cond delay="500"/>
                            </p:stCondLst>
                            <p:childTnLst>
                              <p:par>
                                <p:cTn id="304" presetID="8" presetClass="exit" presetSubtype="16" fill="hold" grpId="0" nodeType="afterEffect">
                                  <p:stCondLst>
                                    <p:cond delay="0"/>
                                  </p:stCondLst>
                                  <p:childTnLst>
                                    <p:animEffect transition="out" filter="diamond(in)">
                                      <p:cBhvr>
                                        <p:cTn id="305" dur="500"/>
                                        <p:tgtEl>
                                          <p:spTgt spid="4104"/>
                                        </p:tgtEl>
                                      </p:cBhvr>
                                    </p:animEffect>
                                    <p:set>
                                      <p:cBhvr>
                                        <p:cTn id="306" dur="1" fill="hold">
                                          <p:stCondLst>
                                            <p:cond delay="499"/>
                                          </p:stCondLst>
                                        </p:cTn>
                                        <p:tgtEl>
                                          <p:spTgt spid="4104"/>
                                        </p:tgtEl>
                                        <p:attrNameLst>
                                          <p:attrName>style.visibility</p:attrName>
                                        </p:attrNameLst>
                                      </p:cBhvr>
                                      <p:to>
                                        <p:strVal val="hidden"/>
                                      </p:to>
                                    </p:set>
                                  </p:childTnLst>
                                </p:cTn>
                              </p:par>
                            </p:childTnLst>
                          </p:cTn>
                        </p:par>
                      </p:childTnLst>
                    </p:cTn>
                  </p:par>
                  <p:par>
                    <p:cTn id="307" fill="hold">
                      <p:stCondLst>
                        <p:cond delay="indefinite"/>
                      </p:stCondLst>
                      <p:childTnLst>
                        <p:par>
                          <p:cTn id="308" fill="hold">
                            <p:stCondLst>
                              <p:cond delay="0"/>
                            </p:stCondLst>
                            <p:childTnLst>
                              <p:par>
                                <p:cTn id="309" presetID="0" presetClass="path" presetSubtype="0" accel="50000" decel="50000" fill="hold" nodeType="clickEffect">
                                  <p:stCondLst>
                                    <p:cond delay="0"/>
                                  </p:stCondLst>
                                  <p:childTnLst>
                                    <p:animMotion origin="layout" path="M 0.13941 0.01088 L 0.19618 0.5831 L -0.43125 0.29005 L -0.32848 0.08009 " pathEditMode="relative" ptsTypes="AAAA">
                                      <p:cBhvr>
                                        <p:cTn id="310" dur="1000" fill="hold"/>
                                        <p:tgtEl>
                                          <p:spTgt spid="7218"/>
                                        </p:tgtEl>
                                        <p:attrNameLst>
                                          <p:attrName>ppt_x</p:attrName>
                                          <p:attrName>ppt_y</p:attrName>
                                        </p:attrNameLst>
                                      </p:cBhvr>
                                    </p:animMotion>
                                  </p:childTnLst>
                                </p:cTn>
                              </p:par>
                            </p:childTnLst>
                          </p:cTn>
                        </p:par>
                        <p:par>
                          <p:cTn id="311" fill="hold">
                            <p:stCondLst>
                              <p:cond delay="1000"/>
                            </p:stCondLst>
                            <p:childTnLst>
                              <p:par>
                                <p:cTn id="312" presetID="8" presetClass="exit" presetSubtype="16" fill="hold" grpId="0" nodeType="afterEffect">
                                  <p:stCondLst>
                                    <p:cond delay="0"/>
                                  </p:stCondLst>
                                  <p:childTnLst>
                                    <p:animEffect transition="out" filter="diamond(in)">
                                      <p:cBhvr>
                                        <p:cTn id="313" dur="500"/>
                                        <p:tgtEl>
                                          <p:spTgt spid="4135"/>
                                        </p:tgtEl>
                                      </p:cBhvr>
                                    </p:animEffect>
                                    <p:set>
                                      <p:cBhvr>
                                        <p:cTn id="314" dur="1" fill="hold">
                                          <p:stCondLst>
                                            <p:cond delay="499"/>
                                          </p:stCondLst>
                                        </p:cTn>
                                        <p:tgtEl>
                                          <p:spTgt spid="4135"/>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0" presetClass="path" presetSubtype="0" accel="50000" decel="50000" fill="hold" nodeType="clickEffect">
                                  <p:stCondLst>
                                    <p:cond delay="0"/>
                                  </p:stCondLst>
                                  <p:childTnLst>
                                    <p:animMotion origin="layout" path="M -0.32848 0.0801 L 0.19982 0.5831 L -0.42275 0.29144 L 0.20086 0.58056 " pathEditMode="relative" ptsTypes="AAAA">
                                      <p:cBhvr>
                                        <p:cTn id="318" dur="2000" fill="hold"/>
                                        <p:tgtEl>
                                          <p:spTgt spid="7218"/>
                                        </p:tgtEl>
                                        <p:attrNameLst>
                                          <p:attrName>ppt_x</p:attrName>
                                          <p:attrName>ppt_y</p:attrName>
                                        </p:attrNameLst>
                                      </p:cBhvr>
                                    </p:animMotion>
                                  </p:childTnLst>
                                </p:cTn>
                              </p:par>
                            </p:childTnLst>
                          </p:cTn>
                        </p:par>
                        <p:par>
                          <p:cTn id="319" fill="hold">
                            <p:stCondLst>
                              <p:cond delay="2000"/>
                            </p:stCondLst>
                            <p:childTnLst>
                              <p:par>
                                <p:cTn id="320" presetID="8" presetClass="exit" presetSubtype="16" fill="hold" grpId="0" nodeType="afterEffect">
                                  <p:stCondLst>
                                    <p:cond delay="0"/>
                                  </p:stCondLst>
                                  <p:childTnLst>
                                    <p:animEffect transition="out" filter="diamond(in)">
                                      <p:cBhvr>
                                        <p:cTn id="321" dur="500"/>
                                        <p:tgtEl>
                                          <p:spTgt spid="4116"/>
                                        </p:tgtEl>
                                      </p:cBhvr>
                                    </p:animEffect>
                                    <p:set>
                                      <p:cBhvr>
                                        <p:cTn id="322" dur="1" fill="hold">
                                          <p:stCondLst>
                                            <p:cond delay="499"/>
                                          </p:stCondLst>
                                        </p:cTn>
                                        <p:tgtEl>
                                          <p:spTgt spid="411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5" presetClass="entr" presetSubtype="10" fill="hold" grpId="0" nodeType="clickEffect">
                                  <p:stCondLst>
                                    <p:cond delay="0"/>
                                  </p:stCondLst>
                                  <p:childTnLst>
                                    <p:set>
                                      <p:cBhvr>
                                        <p:cTn id="326" dur="1" fill="hold">
                                          <p:stCondLst>
                                            <p:cond delay="0"/>
                                          </p:stCondLst>
                                        </p:cTn>
                                        <p:tgtEl>
                                          <p:spTgt spid="4189"/>
                                        </p:tgtEl>
                                        <p:attrNameLst>
                                          <p:attrName>style.visibility</p:attrName>
                                        </p:attrNameLst>
                                      </p:cBhvr>
                                      <p:to>
                                        <p:strVal val="visible"/>
                                      </p:to>
                                    </p:set>
                                    <p:animEffect transition="in" filter="checkerboard(across)">
                                      <p:cBhvr>
                                        <p:cTn id="327" dur="500"/>
                                        <p:tgtEl>
                                          <p:spTgt spid="4189"/>
                                        </p:tgtEl>
                                      </p:cBhvr>
                                    </p:animEffect>
                                  </p:childTnLst>
                                </p:cTn>
                              </p:par>
                              <p:par>
                                <p:cTn id="328" presetID="8" presetClass="exit" presetSubtype="16" fill="hold" nodeType="withEffect">
                                  <p:stCondLst>
                                    <p:cond delay="0"/>
                                  </p:stCondLst>
                                  <p:childTnLst>
                                    <p:animEffect transition="out" filter="diamond(in)">
                                      <p:cBhvr>
                                        <p:cTn id="329" dur="500"/>
                                        <p:tgtEl>
                                          <p:spTgt spid="7218"/>
                                        </p:tgtEl>
                                      </p:cBhvr>
                                    </p:animEffect>
                                    <p:set>
                                      <p:cBhvr>
                                        <p:cTn id="330" dur="1" fill="hold">
                                          <p:stCondLst>
                                            <p:cond delay="499"/>
                                          </p:stCondLst>
                                        </p:cTn>
                                        <p:tgtEl>
                                          <p:spTgt spid="7218"/>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5" presetClass="entr" presetSubtype="10" fill="hold" grpId="0" nodeType="clickEffect">
                                  <p:stCondLst>
                                    <p:cond delay="0"/>
                                  </p:stCondLst>
                                  <p:childTnLst>
                                    <p:set>
                                      <p:cBhvr>
                                        <p:cTn id="334" dur="1" fill="hold">
                                          <p:stCondLst>
                                            <p:cond delay="0"/>
                                          </p:stCondLst>
                                        </p:cTn>
                                        <p:tgtEl>
                                          <p:spTgt spid="4192"/>
                                        </p:tgtEl>
                                        <p:attrNameLst>
                                          <p:attrName>style.visibility</p:attrName>
                                        </p:attrNameLst>
                                      </p:cBhvr>
                                      <p:to>
                                        <p:strVal val="visible"/>
                                      </p:to>
                                    </p:set>
                                    <p:animEffect transition="in" filter="checkerboard(across)">
                                      <p:cBhvr>
                                        <p:cTn id="335" dur="500"/>
                                        <p:tgtEl>
                                          <p:spTgt spid="4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3" grpId="0" animBg="1"/>
      <p:bldP spid="4104" grpId="0" animBg="1"/>
      <p:bldP spid="4105" grpId="0" animBg="1"/>
      <p:bldP spid="4106" grpId="0" animBg="1"/>
      <p:bldP spid="4107" grpId="0" animBg="1"/>
      <p:bldP spid="4108" grpId="0" animBg="1"/>
      <p:bldP spid="4109" grpId="0" animBg="1"/>
      <p:bldP spid="4110" grpId="0" animBg="1"/>
      <p:bldP spid="4111" grpId="0" animBg="1"/>
      <p:bldP spid="4112" grpId="0" animBg="1"/>
      <p:bldP spid="4113" grpId="0" animBg="1"/>
      <p:bldP spid="4114" grpId="0" animBg="1"/>
      <p:bldP spid="4115" grpId="0" animBg="1"/>
      <p:bldP spid="4116" grpId="0" animBg="1"/>
      <p:bldP spid="4117" grpId="0" animBg="1"/>
      <p:bldP spid="4118" grpId="0" animBg="1"/>
      <p:bldP spid="4119" grpId="0" animBg="1"/>
      <p:bldP spid="4120" grpId="0" animBg="1"/>
      <p:bldP spid="4121" grpId="0" animBg="1"/>
      <p:bldP spid="4122" grpId="0" animBg="1"/>
      <p:bldP spid="4123" grpId="0" animBg="1"/>
      <p:bldP spid="4124" grpId="0" animBg="1"/>
      <p:bldP spid="4125" grpId="0" animBg="1"/>
      <p:bldP spid="4126" grpId="0" animBg="1"/>
      <p:bldP spid="4127" grpId="0" animBg="1"/>
      <p:bldP spid="4128" grpId="0" animBg="1"/>
      <p:bldP spid="4129" grpId="0" animBg="1"/>
      <p:bldP spid="4130" grpId="0" animBg="1"/>
      <p:bldP spid="4132" grpId="0" animBg="1"/>
      <p:bldP spid="4133" grpId="0" animBg="1"/>
      <p:bldP spid="4134" grpId="0" animBg="1"/>
      <p:bldP spid="4135" grpId="0" animBg="1"/>
      <p:bldP spid="4136" grpId="0" animBg="1"/>
      <p:bldP spid="4137" grpId="0" animBg="1"/>
      <p:bldP spid="4138" grpId="0" animBg="1"/>
      <p:bldP spid="4139" grpId="0" animBg="1"/>
      <p:bldP spid="4140" grpId="0" animBg="1"/>
      <p:bldP spid="4141" grpId="0" animBg="1"/>
      <p:bldP spid="4189" grpId="0" animBg="1"/>
      <p:bldP spid="41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normAutofit/>
          </a:bodyPr>
          <a:lstStyle/>
          <a:p>
            <a:pPr eaLnBrk="1" hangingPunct="1"/>
            <a:r>
              <a:rPr lang="en-US" altLang="zh-TW" sz="4000" dirty="0" smtClean="0">
                <a:latin typeface="Times New Roman" pitchFamily="18" charset="0"/>
                <a:ea typeface="新細明體" pitchFamily="18" charset="-120"/>
                <a:cs typeface="Times New Roman" pitchFamily="18" charset="0"/>
              </a:rPr>
              <a:t>The first algorithm: Simulation</a:t>
            </a:r>
          </a:p>
        </p:txBody>
      </p:sp>
      <p:sp>
        <p:nvSpPr>
          <p:cNvPr id="9219" name="Rectangle 3"/>
          <p:cNvSpPr>
            <a:spLocks noGrp="1" noChangeArrowheads="1"/>
          </p:cNvSpPr>
          <p:nvPr>
            <p:ph type="body" idx="1"/>
          </p:nvPr>
        </p:nvSpPr>
        <p:spPr>
          <a:xfrm>
            <a:off x="457200" y="1600200"/>
            <a:ext cx="8229600" cy="4276725"/>
          </a:xfrm>
        </p:spPr>
        <p:txBody>
          <a:bodyPr>
            <a:normAutofit/>
          </a:bodyPr>
          <a:lstStyle/>
          <a:p>
            <a:pPr eaLnBrk="1" hangingPunct="1"/>
            <a:r>
              <a:rPr lang="en-US" altLang="zh-TW" sz="2800" dirty="0" smtClean="0">
                <a:latin typeface="Times New Roman" pitchFamily="18" charset="0"/>
                <a:ea typeface="新細明體" pitchFamily="18" charset="-120"/>
                <a:cs typeface="Times New Roman" pitchFamily="18" charset="0"/>
              </a:rPr>
              <a:t>We can find </a:t>
            </a:r>
            <a:r>
              <a:rPr lang="en-US" altLang="zh-TW" sz="2800" i="1" dirty="0" smtClean="0">
                <a:latin typeface="Times New Roman" pitchFamily="18" charset="0"/>
                <a:ea typeface="新細明體" pitchFamily="18" charset="-120"/>
                <a:cs typeface="Times New Roman" pitchFamily="18" charset="0"/>
              </a:rPr>
              <a:t>f</a:t>
            </a:r>
            <a:r>
              <a:rPr lang="en-US" altLang="zh-TW" sz="2800" dirty="0" smtClean="0">
                <a:latin typeface="Times New Roman" pitchFamily="18" charset="0"/>
                <a:ea typeface="新細明體" pitchFamily="18" charset="-120"/>
                <a:cs typeface="Times New Roman" pitchFamily="18" charset="0"/>
              </a:rPr>
              <a:t>(</a:t>
            </a:r>
            <a:r>
              <a:rPr lang="en-US" altLang="zh-TW" sz="2800" i="1" dirty="0" smtClean="0">
                <a:latin typeface="Times New Roman" pitchFamily="18" charset="0"/>
                <a:ea typeface="新細明體" pitchFamily="18" charset="-120"/>
                <a:cs typeface="Times New Roman" pitchFamily="18" charset="0"/>
              </a:rPr>
              <a:t>n</a:t>
            </a:r>
            <a:r>
              <a:rPr lang="en-US" altLang="zh-TW" sz="2800" dirty="0" smtClean="0">
                <a:latin typeface="Times New Roman" pitchFamily="18" charset="0"/>
                <a:ea typeface="新細明體" pitchFamily="18" charset="-120"/>
                <a:cs typeface="Times New Roman" pitchFamily="18" charset="0"/>
              </a:rPr>
              <a:t>) using simulation.</a:t>
            </a:r>
          </a:p>
          <a:p>
            <a:pPr lvl="1" eaLnBrk="1" hangingPunct="1"/>
            <a:r>
              <a:rPr lang="en-US" altLang="zh-TW" dirty="0" smtClean="0">
                <a:latin typeface="Times New Roman" pitchFamily="18" charset="0"/>
                <a:ea typeface="新細明體" pitchFamily="18" charset="-120"/>
                <a:cs typeface="Times New Roman" pitchFamily="18" charset="0"/>
              </a:rPr>
              <a:t>Simulation is a process to imitate the real objects, states of affairs, or process.</a:t>
            </a:r>
          </a:p>
          <a:p>
            <a:pPr lvl="1" eaLnBrk="1" hangingPunct="1"/>
            <a:r>
              <a:rPr lang="en-US" altLang="zh-TW" dirty="0" smtClean="0">
                <a:latin typeface="Times New Roman" pitchFamily="18" charset="0"/>
                <a:ea typeface="新細明體" pitchFamily="18" charset="-120"/>
                <a:cs typeface="Times New Roman" pitchFamily="18" charset="0"/>
              </a:rPr>
              <a:t>We do not need to “kill” anyone to find </a:t>
            </a:r>
            <a:r>
              <a:rPr lang="en-US" altLang="zh-TW" i="1" dirty="0" smtClean="0">
                <a:latin typeface="Times New Roman" pitchFamily="18" charset="0"/>
                <a:ea typeface="新細明體" pitchFamily="18" charset="-120"/>
                <a:cs typeface="Times New Roman" pitchFamily="18" charset="0"/>
              </a:rPr>
              <a:t>f</a:t>
            </a:r>
            <a:r>
              <a:rPr lang="en-US" altLang="zh-TW" dirty="0" smtClean="0">
                <a:latin typeface="Times New Roman" pitchFamily="18" charset="0"/>
                <a:ea typeface="新細明體" pitchFamily="18" charset="-120"/>
                <a:cs typeface="Times New Roman" pitchFamily="18" charset="0"/>
              </a:rPr>
              <a:t>(</a:t>
            </a:r>
            <a:r>
              <a:rPr lang="en-US" altLang="zh-TW" i="1" dirty="0" smtClean="0">
                <a:latin typeface="Times New Roman" pitchFamily="18" charset="0"/>
                <a:ea typeface="新細明體" pitchFamily="18" charset="-120"/>
                <a:cs typeface="Times New Roman" pitchFamily="18" charset="0"/>
              </a:rPr>
              <a:t>n</a:t>
            </a:r>
            <a:r>
              <a:rPr lang="en-US" altLang="zh-TW" dirty="0" smtClean="0">
                <a:latin typeface="Times New Roman" pitchFamily="18" charset="0"/>
                <a:ea typeface="新細明體" pitchFamily="18" charset="-120"/>
                <a:cs typeface="Times New Roman" pitchFamily="18" charset="0"/>
              </a:rPr>
              <a:t>).</a:t>
            </a:r>
          </a:p>
          <a:p>
            <a:pPr eaLnBrk="1" hangingPunct="1"/>
            <a:r>
              <a:rPr lang="en-US" altLang="zh-TW" sz="2800" dirty="0" smtClean="0">
                <a:latin typeface="Times New Roman" pitchFamily="18" charset="0"/>
                <a:ea typeface="新細明體" pitchFamily="18" charset="-120"/>
                <a:cs typeface="Times New Roman" pitchFamily="18" charset="0"/>
              </a:rPr>
              <a:t>The simulation needs</a:t>
            </a:r>
          </a:p>
          <a:p>
            <a:pPr lvl="1" eaLnBrk="1" hangingPunct="1">
              <a:buNone/>
            </a:pPr>
            <a:r>
              <a:rPr lang="en-US" altLang="zh-TW" dirty="0" smtClean="0">
                <a:latin typeface="Times New Roman" pitchFamily="18" charset="0"/>
                <a:ea typeface="新細明體" pitchFamily="18" charset="-120"/>
                <a:cs typeface="Times New Roman" pitchFamily="18" charset="0"/>
              </a:rPr>
              <a:t>(1) a </a:t>
            </a:r>
            <a:r>
              <a:rPr lang="en-US" altLang="zh-TW" b="1" dirty="0" smtClean="0">
                <a:latin typeface="Times New Roman" pitchFamily="18" charset="0"/>
                <a:ea typeface="新細明體" pitchFamily="18" charset="-120"/>
                <a:cs typeface="Times New Roman" pitchFamily="18" charset="0"/>
              </a:rPr>
              <a:t>model</a:t>
            </a:r>
            <a:r>
              <a:rPr lang="en-US" altLang="zh-TW" dirty="0" smtClean="0">
                <a:latin typeface="Times New Roman" pitchFamily="18" charset="0"/>
                <a:ea typeface="新細明體" pitchFamily="18" charset="-120"/>
                <a:cs typeface="Times New Roman" pitchFamily="18" charset="0"/>
              </a:rPr>
              <a:t> to represents “n people in a circle”</a:t>
            </a:r>
          </a:p>
          <a:p>
            <a:pPr lvl="1" eaLnBrk="1" hangingPunct="1">
              <a:buNone/>
            </a:pPr>
            <a:r>
              <a:rPr lang="en-US" altLang="zh-TW" dirty="0" smtClean="0">
                <a:latin typeface="Times New Roman" pitchFamily="18" charset="0"/>
                <a:ea typeface="新細明體" pitchFamily="18" charset="-120"/>
                <a:cs typeface="Times New Roman" pitchFamily="18" charset="0"/>
              </a:rPr>
              <a:t>(2) a way to </a:t>
            </a:r>
            <a:r>
              <a:rPr lang="en-US" altLang="zh-TW" b="1" dirty="0" smtClean="0">
                <a:latin typeface="Times New Roman" pitchFamily="18" charset="0"/>
                <a:ea typeface="新細明體" pitchFamily="18" charset="-120"/>
                <a:cs typeface="Times New Roman" pitchFamily="18" charset="0"/>
              </a:rPr>
              <a:t>simulate</a:t>
            </a:r>
            <a:r>
              <a:rPr lang="en-US" altLang="zh-TW" dirty="0" smtClean="0">
                <a:latin typeface="Times New Roman" pitchFamily="18" charset="0"/>
                <a:ea typeface="新細明體" pitchFamily="18" charset="-120"/>
                <a:cs typeface="Times New Roman" pitchFamily="18" charset="0"/>
              </a:rPr>
              <a:t> “kill every 2</a:t>
            </a:r>
            <a:r>
              <a:rPr lang="en-US" altLang="zh-TW" baseline="30000" dirty="0" smtClean="0">
                <a:latin typeface="Times New Roman" pitchFamily="18" charset="0"/>
                <a:ea typeface="新細明體" pitchFamily="18" charset="-120"/>
                <a:cs typeface="Times New Roman" pitchFamily="18" charset="0"/>
              </a:rPr>
              <a:t>nd</a:t>
            </a:r>
            <a:r>
              <a:rPr lang="en-US" altLang="zh-TW" dirty="0" smtClean="0">
                <a:latin typeface="Times New Roman" pitchFamily="18" charset="0"/>
                <a:ea typeface="新細明體" pitchFamily="18" charset="-120"/>
                <a:cs typeface="Times New Roman" pitchFamily="18" charset="0"/>
              </a:rPr>
              <a:t> person”</a:t>
            </a:r>
          </a:p>
          <a:p>
            <a:pPr lvl="1" eaLnBrk="1" hangingPunct="1">
              <a:buNone/>
            </a:pPr>
            <a:r>
              <a:rPr lang="en-US" altLang="zh-TW" dirty="0" smtClean="0">
                <a:latin typeface="Times New Roman" pitchFamily="18" charset="0"/>
                <a:ea typeface="新細明體" pitchFamily="18" charset="-120"/>
                <a:cs typeface="Times New Roman" pitchFamily="18" charset="0"/>
              </a:rPr>
              <a:t>(3) knowing when to stop</a:t>
            </a:r>
          </a:p>
        </p:txBody>
      </p:sp>
      <p:sp>
        <p:nvSpPr>
          <p:cNvPr id="4" name="Footer Placeholder 3"/>
          <p:cNvSpPr>
            <a:spLocks noGrp="1"/>
          </p:cNvSpPr>
          <p:nvPr>
            <p:ph type="ftr" sz="quarter" idx="11"/>
          </p:nvPr>
        </p:nvSpPr>
        <p:spPr/>
        <p:txBody>
          <a:bodyPr/>
          <a:lstStyle/>
          <a:p>
            <a:r>
              <a:rPr lang="en-IN" smtClean="0"/>
              <a:t>Seymour Lipschutz, Data Structures with C</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 calcmode="lin" valueType="num">
                                      <p:cBhvr additive="base">
                                        <p:cTn id="31"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r>
              <a:rPr lang="en-US" altLang="zh-TW" sz="4000" dirty="0" smtClean="0">
                <a:latin typeface="Times New Roman" pitchFamily="18" charset="0"/>
                <a:ea typeface="新細明體" pitchFamily="18" charset="-120"/>
                <a:cs typeface="Times New Roman" pitchFamily="18" charset="0"/>
              </a:rPr>
              <a:t>Model </a:t>
            </a:r>
            <a:r>
              <a:rPr lang="en-US" altLang="zh-TW" sz="4000" i="1" dirty="0" smtClean="0">
                <a:latin typeface="Times New Roman" pitchFamily="18" charset="0"/>
                <a:ea typeface="新細明體" pitchFamily="18" charset="-120"/>
                <a:cs typeface="Times New Roman" pitchFamily="18" charset="0"/>
              </a:rPr>
              <a:t>n</a:t>
            </a:r>
            <a:r>
              <a:rPr lang="en-US" altLang="zh-TW" sz="4000" dirty="0" smtClean="0">
                <a:latin typeface="Times New Roman" pitchFamily="18" charset="0"/>
                <a:ea typeface="新細明體" pitchFamily="18" charset="-120"/>
                <a:cs typeface="Times New Roman" pitchFamily="18" charset="0"/>
              </a:rPr>
              <a:t> people in a circle</a:t>
            </a:r>
            <a:endParaRPr lang="zh-TW" altLang="en-US" sz="4000" dirty="0" smtClean="0">
              <a:latin typeface="Times New Roman" pitchFamily="18" charset="0"/>
              <a:ea typeface="新細明體" pitchFamily="18" charset="-120"/>
              <a:cs typeface="Times New Roman" pitchFamily="18" charset="0"/>
            </a:endParaRPr>
          </a:p>
        </p:txBody>
      </p:sp>
      <p:sp>
        <p:nvSpPr>
          <p:cNvPr id="3" name="Content Placeholder 2"/>
          <p:cNvSpPr>
            <a:spLocks noGrp="1"/>
          </p:cNvSpPr>
          <p:nvPr>
            <p:ph idx="1"/>
          </p:nvPr>
        </p:nvSpPr>
        <p:spPr/>
        <p:txBody>
          <a:bodyPr>
            <a:normAutofit/>
          </a:bodyPr>
          <a:lstStyle/>
          <a:p>
            <a:r>
              <a:rPr lang="en-US" altLang="zh-TW" sz="2800" dirty="0" smtClean="0">
                <a:latin typeface="Times New Roman" pitchFamily="18" charset="0"/>
                <a:ea typeface="新細明體" pitchFamily="18" charset="-120"/>
                <a:cs typeface="Times New Roman" pitchFamily="18" charset="0"/>
              </a:rPr>
              <a:t>We can use “data structure” to model it.</a:t>
            </a:r>
          </a:p>
          <a:p>
            <a:r>
              <a:rPr lang="en-US" altLang="zh-TW" sz="2800" dirty="0" smtClean="0">
                <a:latin typeface="Times New Roman" pitchFamily="18" charset="0"/>
                <a:ea typeface="新細明體" pitchFamily="18" charset="-120"/>
                <a:cs typeface="Times New Roman" pitchFamily="18" charset="0"/>
              </a:rPr>
              <a:t>This is called a </a:t>
            </a:r>
            <a:br>
              <a:rPr lang="en-US" altLang="zh-TW" sz="2800" dirty="0" smtClean="0">
                <a:latin typeface="Times New Roman" pitchFamily="18" charset="0"/>
                <a:ea typeface="新細明體" pitchFamily="18" charset="-120"/>
                <a:cs typeface="Times New Roman" pitchFamily="18" charset="0"/>
              </a:rPr>
            </a:br>
            <a:r>
              <a:rPr lang="en-US" altLang="zh-TW" sz="2800" dirty="0" smtClean="0">
                <a:latin typeface="Times New Roman" pitchFamily="18" charset="0"/>
                <a:ea typeface="新細明體" pitchFamily="18" charset="-120"/>
                <a:cs typeface="Times New Roman" pitchFamily="18" charset="0"/>
              </a:rPr>
              <a:t>“circular linked list”.</a:t>
            </a:r>
          </a:p>
          <a:p>
            <a:pPr lvl="1"/>
            <a:r>
              <a:rPr lang="en-US" altLang="zh-TW" dirty="0" smtClean="0">
                <a:latin typeface="Times New Roman" pitchFamily="18" charset="0"/>
                <a:ea typeface="新細明體" pitchFamily="18" charset="-120"/>
                <a:cs typeface="Times New Roman" pitchFamily="18" charset="0"/>
              </a:rPr>
              <a:t>Each node is of some</a:t>
            </a:r>
            <a:br>
              <a:rPr lang="en-US" altLang="zh-TW" dirty="0" smtClean="0">
                <a:latin typeface="Times New Roman" pitchFamily="18" charset="0"/>
                <a:ea typeface="新細明體" pitchFamily="18" charset="-120"/>
                <a:cs typeface="Times New Roman" pitchFamily="18" charset="0"/>
              </a:rPr>
            </a:br>
            <a:r>
              <a:rPr lang="en-US" altLang="zh-TW" dirty="0" smtClean="0">
                <a:latin typeface="Times New Roman" pitchFamily="18" charset="0"/>
                <a:ea typeface="新細明體" pitchFamily="18" charset="-120"/>
                <a:cs typeface="Times New Roman" pitchFamily="18" charset="0"/>
              </a:rPr>
              <a:t> “</a:t>
            </a:r>
            <a:r>
              <a:rPr lang="en-US" altLang="zh-TW" b="1" dirty="0" err="1" smtClean="0">
                <a:latin typeface="Times New Roman" pitchFamily="18" charset="0"/>
                <a:ea typeface="新細明體" pitchFamily="18" charset="-120"/>
                <a:cs typeface="Times New Roman" pitchFamily="18" charset="0"/>
              </a:rPr>
              <a:t>struct</a:t>
            </a:r>
            <a:r>
              <a:rPr lang="en-US" altLang="zh-TW" dirty="0" smtClean="0">
                <a:latin typeface="Times New Roman" pitchFamily="18" charset="0"/>
                <a:ea typeface="新細明體" pitchFamily="18" charset="-120"/>
                <a:cs typeface="Times New Roman" pitchFamily="18" charset="0"/>
              </a:rPr>
              <a:t>” data type</a:t>
            </a:r>
          </a:p>
          <a:p>
            <a:pPr lvl="1"/>
            <a:r>
              <a:rPr lang="en-US" altLang="zh-TW" dirty="0" smtClean="0">
                <a:latin typeface="Times New Roman" pitchFamily="18" charset="0"/>
                <a:ea typeface="新細明體" pitchFamily="18" charset="-120"/>
                <a:cs typeface="Times New Roman" pitchFamily="18" charset="0"/>
              </a:rPr>
              <a:t>Each link is a “</a:t>
            </a:r>
            <a:r>
              <a:rPr lang="en-US" altLang="zh-TW" b="1" dirty="0" smtClean="0">
                <a:latin typeface="Times New Roman" pitchFamily="18" charset="0"/>
                <a:ea typeface="新細明體" pitchFamily="18" charset="-120"/>
                <a:cs typeface="Times New Roman" pitchFamily="18" charset="0"/>
              </a:rPr>
              <a:t>pointer</a:t>
            </a:r>
            <a:r>
              <a:rPr lang="en-US" altLang="zh-TW" dirty="0" smtClean="0">
                <a:latin typeface="Times New Roman" pitchFamily="18" charset="0"/>
                <a:ea typeface="新細明體" pitchFamily="18" charset="-120"/>
                <a:cs typeface="Times New Roman" pitchFamily="18" charset="0"/>
              </a:rPr>
              <a:t>”</a:t>
            </a:r>
          </a:p>
          <a:p>
            <a:endParaRPr lang="zh-TW" altLang="en-US" sz="2800" dirty="0" smtClean="0">
              <a:latin typeface="Times New Roman" pitchFamily="18" charset="0"/>
              <a:ea typeface="新細明體" pitchFamily="18" charset="-120"/>
              <a:cs typeface="Times New Roman" pitchFamily="18" charset="0"/>
            </a:endParaRPr>
          </a:p>
        </p:txBody>
      </p:sp>
      <p:grpSp>
        <p:nvGrpSpPr>
          <p:cNvPr id="2" name="Group 60"/>
          <p:cNvGrpSpPr>
            <a:grpSpLocks/>
          </p:cNvGrpSpPr>
          <p:nvPr/>
        </p:nvGrpSpPr>
        <p:grpSpPr bwMode="auto">
          <a:xfrm>
            <a:off x="4929188" y="2357438"/>
            <a:ext cx="3929062" cy="3786187"/>
            <a:chOff x="4929190" y="2357430"/>
            <a:chExt cx="3929090" cy="3786208"/>
          </a:xfrm>
        </p:grpSpPr>
        <p:sp>
          <p:nvSpPr>
            <p:cNvPr id="13321" name="Oval 6"/>
            <p:cNvSpPr>
              <a:spLocks noChangeArrowheads="1"/>
            </p:cNvSpPr>
            <p:nvPr/>
          </p:nvSpPr>
          <p:spPr bwMode="auto">
            <a:xfrm>
              <a:off x="6429375" y="2357430"/>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1</a:t>
              </a:r>
              <a:endParaRPr kumimoji="0" lang="zh-TW" altLang="en-US" sz="3600"/>
            </a:p>
          </p:txBody>
        </p:sp>
        <p:sp>
          <p:nvSpPr>
            <p:cNvPr id="13322" name="Oval 7"/>
            <p:cNvSpPr>
              <a:spLocks noChangeArrowheads="1"/>
            </p:cNvSpPr>
            <p:nvPr/>
          </p:nvSpPr>
          <p:spPr bwMode="auto">
            <a:xfrm>
              <a:off x="7572403" y="2857496"/>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2</a:t>
              </a:r>
              <a:endParaRPr kumimoji="0" lang="zh-TW" altLang="en-US" sz="3600"/>
            </a:p>
          </p:txBody>
        </p:sp>
        <p:sp>
          <p:nvSpPr>
            <p:cNvPr id="13323" name="Oval 8"/>
            <p:cNvSpPr>
              <a:spLocks noChangeArrowheads="1"/>
            </p:cNvSpPr>
            <p:nvPr/>
          </p:nvSpPr>
          <p:spPr bwMode="auto">
            <a:xfrm>
              <a:off x="7929593" y="3857628"/>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4000"/>
                <a:t>3</a:t>
              </a:r>
              <a:endParaRPr kumimoji="0" lang="zh-TW" altLang="en-US" sz="4000"/>
            </a:p>
          </p:txBody>
        </p:sp>
        <p:sp>
          <p:nvSpPr>
            <p:cNvPr id="13324" name="Oval 9"/>
            <p:cNvSpPr>
              <a:spLocks noChangeArrowheads="1"/>
            </p:cNvSpPr>
            <p:nvPr/>
          </p:nvSpPr>
          <p:spPr bwMode="auto">
            <a:xfrm>
              <a:off x="6429395" y="5286388"/>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5</a:t>
              </a:r>
              <a:endParaRPr kumimoji="0" lang="zh-TW" altLang="en-US" sz="3600"/>
            </a:p>
          </p:txBody>
        </p:sp>
        <p:sp>
          <p:nvSpPr>
            <p:cNvPr id="13325" name="Oval 10"/>
            <p:cNvSpPr>
              <a:spLocks noChangeArrowheads="1"/>
            </p:cNvSpPr>
            <p:nvPr/>
          </p:nvSpPr>
          <p:spPr bwMode="auto">
            <a:xfrm>
              <a:off x="5357825" y="4857766"/>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6</a:t>
              </a:r>
              <a:endParaRPr kumimoji="0" lang="zh-TW" altLang="en-US" sz="3600"/>
            </a:p>
          </p:txBody>
        </p:sp>
        <p:sp>
          <p:nvSpPr>
            <p:cNvPr id="13326" name="Oval 11"/>
            <p:cNvSpPr>
              <a:spLocks noChangeArrowheads="1"/>
            </p:cNvSpPr>
            <p:nvPr/>
          </p:nvSpPr>
          <p:spPr bwMode="auto">
            <a:xfrm>
              <a:off x="4929190" y="3786188"/>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7</a:t>
              </a:r>
              <a:endParaRPr kumimoji="0" lang="zh-TW" altLang="en-US" sz="3600"/>
            </a:p>
          </p:txBody>
        </p:sp>
        <p:sp>
          <p:nvSpPr>
            <p:cNvPr id="13327" name="Oval 12"/>
            <p:cNvSpPr>
              <a:spLocks noChangeArrowheads="1"/>
            </p:cNvSpPr>
            <p:nvPr/>
          </p:nvSpPr>
          <p:spPr bwMode="auto">
            <a:xfrm>
              <a:off x="5357818" y="2786058"/>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dirty="0"/>
                <a:t>8</a:t>
              </a:r>
              <a:endParaRPr kumimoji="0" lang="zh-TW" altLang="en-US" sz="3600" dirty="0"/>
            </a:p>
          </p:txBody>
        </p:sp>
        <p:sp>
          <p:nvSpPr>
            <p:cNvPr id="13328" name="Oval 14"/>
            <p:cNvSpPr>
              <a:spLocks noChangeArrowheads="1"/>
            </p:cNvSpPr>
            <p:nvPr/>
          </p:nvSpPr>
          <p:spPr bwMode="auto">
            <a:xfrm>
              <a:off x="7500965" y="4857750"/>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4</a:t>
              </a:r>
              <a:endParaRPr kumimoji="0" lang="zh-TW" altLang="en-US" sz="3600"/>
            </a:p>
          </p:txBody>
        </p:sp>
        <p:cxnSp>
          <p:nvCxnSpPr>
            <p:cNvPr id="13329" name="Straight Arrow Connector 40"/>
            <p:cNvCxnSpPr>
              <a:cxnSpLocks noChangeShapeType="1"/>
              <a:stCxn id="13321" idx="6"/>
              <a:endCxn id="13322" idx="1"/>
            </p:cNvCxnSpPr>
            <p:nvPr/>
          </p:nvCxnSpPr>
          <p:spPr bwMode="auto">
            <a:xfrm>
              <a:off x="7358062" y="2786055"/>
              <a:ext cx="350344" cy="196982"/>
            </a:xfrm>
            <a:prstGeom prst="straightConnector1">
              <a:avLst/>
            </a:prstGeom>
            <a:noFill/>
            <a:ln w="9525" algn="ctr">
              <a:solidFill>
                <a:schemeClr val="tx1"/>
              </a:solidFill>
              <a:round/>
              <a:headEnd/>
              <a:tailEnd type="arrow" w="med" len="med"/>
            </a:ln>
          </p:spPr>
        </p:cxnSp>
        <p:cxnSp>
          <p:nvCxnSpPr>
            <p:cNvPr id="13330" name="Straight Arrow Connector 42"/>
            <p:cNvCxnSpPr>
              <a:cxnSpLocks noChangeShapeType="1"/>
              <a:stCxn id="13322" idx="5"/>
              <a:endCxn id="13323" idx="0"/>
            </p:cNvCxnSpPr>
            <p:nvPr/>
          </p:nvCxnSpPr>
          <p:spPr bwMode="auto">
            <a:xfrm rot="16200000" flipH="1">
              <a:off x="8245301" y="3708991"/>
              <a:ext cx="268423" cy="28850"/>
            </a:xfrm>
            <a:prstGeom prst="straightConnector1">
              <a:avLst/>
            </a:prstGeom>
            <a:noFill/>
            <a:ln w="9525" algn="ctr">
              <a:solidFill>
                <a:schemeClr val="tx1"/>
              </a:solidFill>
              <a:round/>
              <a:headEnd/>
              <a:tailEnd type="arrow" w="med" len="med"/>
            </a:ln>
          </p:spPr>
        </p:cxnSp>
        <p:cxnSp>
          <p:nvCxnSpPr>
            <p:cNvPr id="13331" name="Straight Arrow Connector 44"/>
            <p:cNvCxnSpPr>
              <a:cxnSpLocks noChangeShapeType="1"/>
              <a:stCxn id="13323" idx="4"/>
              <a:endCxn id="13328" idx="7"/>
            </p:cNvCxnSpPr>
            <p:nvPr/>
          </p:nvCxnSpPr>
          <p:spPr bwMode="auto">
            <a:xfrm rot="5400000">
              <a:off x="8209587" y="4798940"/>
              <a:ext cx="268413" cy="100288"/>
            </a:xfrm>
            <a:prstGeom prst="straightConnector1">
              <a:avLst/>
            </a:prstGeom>
            <a:noFill/>
            <a:ln w="9525" algn="ctr">
              <a:solidFill>
                <a:schemeClr val="tx1"/>
              </a:solidFill>
              <a:round/>
              <a:headEnd/>
              <a:tailEnd type="arrow" w="med" len="med"/>
            </a:ln>
          </p:spPr>
        </p:cxnSp>
        <p:cxnSp>
          <p:nvCxnSpPr>
            <p:cNvPr id="13332" name="Straight Arrow Connector 47"/>
            <p:cNvCxnSpPr>
              <a:cxnSpLocks noChangeShapeType="1"/>
              <a:stCxn id="13328" idx="3"/>
              <a:endCxn id="13324" idx="6"/>
            </p:cNvCxnSpPr>
            <p:nvPr/>
          </p:nvCxnSpPr>
          <p:spPr bwMode="auto">
            <a:xfrm rot="5400000">
              <a:off x="7434748" y="5512793"/>
              <a:ext cx="125554" cy="278886"/>
            </a:xfrm>
            <a:prstGeom prst="straightConnector1">
              <a:avLst/>
            </a:prstGeom>
            <a:noFill/>
            <a:ln w="9525" algn="ctr">
              <a:solidFill>
                <a:schemeClr val="tx1"/>
              </a:solidFill>
              <a:round/>
              <a:headEnd/>
              <a:tailEnd type="arrow" w="med" len="med"/>
            </a:ln>
          </p:spPr>
        </p:cxnSp>
        <p:cxnSp>
          <p:nvCxnSpPr>
            <p:cNvPr id="13333" name="Straight Arrow Connector 53"/>
            <p:cNvCxnSpPr>
              <a:cxnSpLocks noChangeShapeType="1"/>
              <a:stCxn id="13324" idx="2"/>
              <a:endCxn id="13325" idx="5"/>
            </p:cNvCxnSpPr>
            <p:nvPr/>
          </p:nvCxnSpPr>
          <p:spPr bwMode="auto">
            <a:xfrm rot="10800000">
              <a:off x="6150509" y="5589475"/>
              <a:ext cx="278886" cy="125538"/>
            </a:xfrm>
            <a:prstGeom prst="straightConnector1">
              <a:avLst/>
            </a:prstGeom>
            <a:noFill/>
            <a:ln w="9525" algn="ctr">
              <a:solidFill>
                <a:schemeClr val="tx1"/>
              </a:solidFill>
              <a:round/>
              <a:headEnd/>
              <a:tailEnd type="arrow" w="med" len="med"/>
            </a:ln>
          </p:spPr>
        </p:cxnSp>
        <p:cxnSp>
          <p:nvCxnSpPr>
            <p:cNvPr id="13334" name="Straight Arrow Connector 55"/>
            <p:cNvCxnSpPr>
              <a:cxnSpLocks noChangeShapeType="1"/>
              <a:stCxn id="13325" idx="1"/>
              <a:endCxn id="13326" idx="4"/>
            </p:cNvCxnSpPr>
            <p:nvPr/>
          </p:nvCxnSpPr>
          <p:spPr bwMode="auto">
            <a:xfrm rot="16200000" flipV="1">
              <a:off x="5273747" y="4763226"/>
              <a:ext cx="339869" cy="100294"/>
            </a:xfrm>
            <a:prstGeom prst="straightConnector1">
              <a:avLst/>
            </a:prstGeom>
            <a:noFill/>
            <a:ln w="9525" algn="ctr">
              <a:solidFill>
                <a:schemeClr val="tx1"/>
              </a:solidFill>
              <a:round/>
              <a:headEnd/>
              <a:tailEnd type="arrow" w="med" len="med"/>
            </a:ln>
          </p:spPr>
        </p:cxnSp>
        <p:cxnSp>
          <p:nvCxnSpPr>
            <p:cNvPr id="13335" name="Straight Arrow Connector 57"/>
            <p:cNvCxnSpPr>
              <a:cxnSpLocks noChangeShapeType="1"/>
              <a:stCxn id="13326" idx="0"/>
              <a:endCxn id="13327" idx="3"/>
            </p:cNvCxnSpPr>
            <p:nvPr/>
          </p:nvCxnSpPr>
          <p:spPr bwMode="auto">
            <a:xfrm rot="5400000" flipH="1" flipV="1">
              <a:off x="5309467" y="3601835"/>
              <a:ext cx="268421" cy="100287"/>
            </a:xfrm>
            <a:prstGeom prst="straightConnector1">
              <a:avLst/>
            </a:prstGeom>
            <a:noFill/>
            <a:ln w="9525" algn="ctr">
              <a:solidFill>
                <a:schemeClr val="tx1"/>
              </a:solidFill>
              <a:round/>
              <a:headEnd/>
              <a:tailEnd type="arrow" w="med" len="med"/>
            </a:ln>
          </p:spPr>
        </p:cxnSp>
        <p:cxnSp>
          <p:nvCxnSpPr>
            <p:cNvPr id="13336" name="Straight Arrow Connector 59"/>
            <p:cNvCxnSpPr>
              <a:cxnSpLocks noChangeShapeType="1"/>
              <a:stCxn id="13327" idx="7"/>
              <a:endCxn id="13321" idx="2"/>
            </p:cNvCxnSpPr>
            <p:nvPr/>
          </p:nvCxnSpPr>
          <p:spPr bwMode="auto">
            <a:xfrm rot="5400000" flipH="1" flipV="1">
              <a:off x="6227166" y="2709391"/>
              <a:ext cx="125544" cy="278873"/>
            </a:xfrm>
            <a:prstGeom prst="straightConnector1">
              <a:avLst/>
            </a:prstGeom>
            <a:noFill/>
            <a:ln w="9525" algn="ctr">
              <a:solidFill>
                <a:schemeClr val="tx1"/>
              </a:solidFill>
              <a:round/>
              <a:headEnd/>
              <a:tailEnd type="arrow" w="med" len="med"/>
            </a:ln>
          </p:spPr>
        </p:cxnSp>
      </p:grpSp>
      <p:sp>
        <p:nvSpPr>
          <p:cNvPr id="24" name="TextBox 23"/>
          <p:cNvSpPr txBox="1">
            <a:spLocks noChangeArrowheads="1"/>
          </p:cNvSpPr>
          <p:nvPr/>
        </p:nvSpPr>
        <p:spPr bwMode="auto">
          <a:xfrm>
            <a:off x="1428750" y="4714875"/>
            <a:ext cx="3500438" cy="1570038"/>
          </a:xfrm>
          <a:prstGeom prst="rect">
            <a:avLst/>
          </a:prstGeom>
          <a:noFill/>
          <a:ln w="9525">
            <a:noFill/>
            <a:miter lim="800000"/>
            <a:headEnd/>
            <a:tailEnd/>
          </a:ln>
        </p:spPr>
        <p:txBody>
          <a:bodyPr>
            <a:spAutoFit/>
          </a:bodyPr>
          <a:lstStyle/>
          <a:p>
            <a:r>
              <a:rPr lang="en-US" altLang="zh-TW" sz="2400" dirty="0" err="1">
                <a:solidFill>
                  <a:srgbClr val="C00000"/>
                </a:solidFill>
                <a:latin typeface="Times New Roman" pitchFamily="18" charset="0"/>
                <a:cs typeface="Times New Roman" pitchFamily="18" charset="0"/>
              </a:rPr>
              <a:t>struct</a:t>
            </a:r>
            <a:r>
              <a:rPr lang="en-US" altLang="zh-TW" sz="2400" dirty="0">
                <a:solidFill>
                  <a:srgbClr val="C00000"/>
                </a:solidFill>
                <a:latin typeface="Times New Roman" pitchFamily="18" charset="0"/>
                <a:cs typeface="Times New Roman" pitchFamily="18" charset="0"/>
              </a:rPr>
              <a:t> </a:t>
            </a:r>
            <a:r>
              <a:rPr lang="en-US" altLang="zh-TW" sz="2400" dirty="0" smtClean="0">
                <a:solidFill>
                  <a:srgbClr val="C00000"/>
                </a:solidFill>
                <a:latin typeface="Times New Roman" pitchFamily="18" charset="0"/>
                <a:cs typeface="Times New Roman" pitchFamily="18" charset="0"/>
              </a:rPr>
              <a:t>node </a:t>
            </a:r>
            <a:r>
              <a:rPr lang="en-US" altLang="zh-TW" sz="2400" dirty="0">
                <a:solidFill>
                  <a:srgbClr val="C00000"/>
                </a:solidFill>
                <a:latin typeface="Times New Roman" pitchFamily="18" charset="0"/>
                <a:cs typeface="Times New Roman" pitchFamily="18" charset="0"/>
              </a:rPr>
              <a:t>{</a:t>
            </a:r>
          </a:p>
          <a:p>
            <a:r>
              <a:rPr lang="en-US" altLang="zh-TW" sz="2400" dirty="0">
                <a:solidFill>
                  <a:srgbClr val="C00000"/>
                </a:solidFill>
                <a:latin typeface="Times New Roman" pitchFamily="18" charset="0"/>
                <a:cs typeface="Times New Roman" pitchFamily="18" charset="0"/>
              </a:rPr>
              <a:t>     </a:t>
            </a:r>
            <a:r>
              <a:rPr lang="en-US" altLang="zh-TW" sz="2400" dirty="0" err="1">
                <a:solidFill>
                  <a:srgbClr val="C00000"/>
                </a:solidFill>
                <a:latin typeface="Times New Roman" pitchFamily="18" charset="0"/>
                <a:cs typeface="Times New Roman" pitchFamily="18" charset="0"/>
              </a:rPr>
              <a:t>int</a:t>
            </a:r>
            <a:r>
              <a:rPr lang="en-US" altLang="zh-TW" sz="2400" dirty="0">
                <a:solidFill>
                  <a:srgbClr val="C00000"/>
                </a:solidFill>
                <a:latin typeface="Times New Roman" pitchFamily="18" charset="0"/>
                <a:cs typeface="Times New Roman" pitchFamily="18" charset="0"/>
              </a:rPr>
              <a:t> ID;</a:t>
            </a:r>
          </a:p>
          <a:p>
            <a:r>
              <a:rPr lang="en-US" altLang="zh-TW" sz="2400" dirty="0">
                <a:solidFill>
                  <a:srgbClr val="C00000"/>
                </a:solidFill>
                <a:latin typeface="Times New Roman" pitchFamily="18" charset="0"/>
                <a:cs typeface="Times New Roman" pitchFamily="18" charset="0"/>
              </a:rPr>
              <a:t>     </a:t>
            </a:r>
            <a:r>
              <a:rPr lang="en-US" altLang="zh-TW" sz="2400" dirty="0" err="1">
                <a:solidFill>
                  <a:srgbClr val="C00000"/>
                </a:solidFill>
                <a:latin typeface="Times New Roman" pitchFamily="18" charset="0"/>
                <a:cs typeface="Times New Roman" pitchFamily="18" charset="0"/>
              </a:rPr>
              <a:t>struct</a:t>
            </a:r>
            <a:r>
              <a:rPr lang="en-US" altLang="zh-TW" sz="2400" dirty="0">
                <a:solidFill>
                  <a:srgbClr val="C00000"/>
                </a:solidFill>
                <a:latin typeface="Times New Roman" pitchFamily="18" charset="0"/>
                <a:cs typeface="Times New Roman" pitchFamily="18" charset="0"/>
              </a:rPr>
              <a:t> </a:t>
            </a:r>
            <a:r>
              <a:rPr lang="en-US" altLang="zh-TW" sz="2400" dirty="0" smtClean="0">
                <a:solidFill>
                  <a:srgbClr val="C00000"/>
                </a:solidFill>
                <a:latin typeface="Times New Roman" pitchFamily="18" charset="0"/>
                <a:cs typeface="Times New Roman" pitchFamily="18" charset="0"/>
              </a:rPr>
              <a:t>node </a:t>
            </a:r>
            <a:r>
              <a:rPr lang="en-US" altLang="zh-TW" sz="2400" dirty="0">
                <a:solidFill>
                  <a:srgbClr val="C00000"/>
                </a:solidFill>
                <a:latin typeface="Times New Roman" pitchFamily="18" charset="0"/>
                <a:cs typeface="Times New Roman" pitchFamily="18" charset="0"/>
              </a:rPr>
              <a:t>*next; </a:t>
            </a:r>
          </a:p>
          <a:p>
            <a:r>
              <a:rPr lang="en-US" altLang="zh-TW" sz="2400" dirty="0">
                <a:solidFill>
                  <a:srgbClr val="C00000"/>
                </a:solidFill>
                <a:latin typeface="Times New Roman" pitchFamily="18" charset="0"/>
                <a:cs typeface="Times New Roman" pitchFamily="18" charset="0"/>
              </a:rPr>
              <a:t>}</a:t>
            </a:r>
            <a:endParaRPr lang="zh-TW" altLang="en-US" sz="2400" dirty="0">
              <a:solidFill>
                <a:srgbClr val="C00000"/>
              </a:solidFill>
              <a:latin typeface="Times New Roman" pitchFamily="18" charset="0"/>
              <a:cs typeface="Times New Roman" pitchFamily="18" charset="0"/>
            </a:endParaRPr>
          </a:p>
        </p:txBody>
      </p:sp>
      <p:sp>
        <p:nvSpPr>
          <p:cNvPr id="22" name="Footer Placeholder 21"/>
          <p:cNvSpPr>
            <a:spLocks noGrp="1"/>
          </p:cNvSpPr>
          <p:nvPr>
            <p:ph type="ftr" sz="quarter" idx="11"/>
          </p:nvPr>
        </p:nvSpPr>
        <p:spPr/>
        <p:txBody>
          <a:bodyPr/>
          <a:lstStyle/>
          <a:p>
            <a:r>
              <a:rPr lang="en-IN" smtClean="0"/>
              <a:t>Seymour Lipschutz, Data Structures with C</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heckerboard(across)">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altLang="zh-TW" sz="4000" dirty="0" smtClean="0">
                <a:latin typeface="Times New Roman" pitchFamily="18" charset="0"/>
                <a:ea typeface="新細明體" pitchFamily="18" charset="-120"/>
                <a:cs typeface="Times New Roman" pitchFamily="18" charset="0"/>
              </a:rPr>
              <a:t>Kill every 2</a:t>
            </a:r>
            <a:r>
              <a:rPr lang="en-US" altLang="zh-TW" sz="4000" baseline="30000" dirty="0" smtClean="0">
                <a:latin typeface="Times New Roman" pitchFamily="18" charset="0"/>
                <a:ea typeface="新細明體" pitchFamily="18" charset="-120"/>
                <a:cs typeface="Times New Roman" pitchFamily="18" charset="0"/>
              </a:rPr>
              <a:t>nd</a:t>
            </a:r>
            <a:r>
              <a:rPr lang="en-US" altLang="zh-TW" sz="4000" dirty="0" smtClean="0">
                <a:latin typeface="Times New Roman" pitchFamily="18" charset="0"/>
                <a:ea typeface="新細明體" pitchFamily="18" charset="-120"/>
                <a:cs typeface="Times New Roman" pitchFamily="18" charset="0"/>
              </a:rPr>
              <a:t> person</a:t>
            </a:r>
            <a:endParaRPr lang="zh-TW" altLang="en-US" sz="4000" dirty="0" smtClean="0">
              <a:latin typeface="Times New Roman" pitchFamily="18" charset="0"/>
              <a:ea typeface="新細明體" pitchFamily="18" charset="-120"/>
              <a:cs typeface="Times New Roman" pitchFamily="18" charset="0"/>
            </a:endParaRPr>
          </a:p>
        </p:txBody>
      </p:sp>
      <p:sp>
        <p:nvSpPr>
          <p:cNvPr id="3" name="Content Placeholder 2"/>
          <p:cNvSpPr>
            <a:spLocks noGrp="1"/>
          </p:cNvSpPr>
          <p:nvPr>
            <p:ph idx="1"/>
          </p:nvPr>
        </p:nvSpPr>
        <p:spPr/>
        <p:txBody>
          <a:bodyPr>
            <a:normAutofit/>
          </a:bodyPr>
          <a:lstStyle/>
          <a:p>
            <a:r>
              <a:rPr lang="en-US" altLang="zh-TW" sz="2800" dirty="0" smtClean="0">
                <a:latin typeface="Times New Roman" pitchFamily="18" charset="0"/>
                <a:ea typeface="新細明體" pitchFamily="18" charset="-120"/>
                <a:cs typeface="Times New Roman" pitchFamily="18" charset="0"/>
              </a:rPr>
              <a:t>Remove every 2</a:t>
            </a:r>
            <a:r>
              <a:rPr lang="en-US" altLang="zh-TW" sz="2800" baseline="30000" dirty="0" smtClean="0">
                <a:latin typeface="Times New Roman" pitchFamily="18" charset="0"/>
                <a:ea typeface="新細明體" pitchFamily="18" charset="-120"/>
                <a:cs typeface="Times New Roman" pitchFamily="18" charset="0"/>
              </a:rPr>
              <a:t>nd</a:t>
            </a:r>
            <a:r>
              <a:rPr lang="en-US" altLang="zh-TW" sz="2800" dirty="0" smtClean="0">
                <a:latin typeface="Times New Roman" pitchFamily="18" charset="0"/>
                <a:ea typeface="新細明體" pitchFamily="18" charset="-120"/>
                <a:cs typeface="Times New Roman" pitchFamily="18" charset="0"/>
              </a:rPr>
              <a:t> node in the circular liked list.</a:t>
            </a:r>
          </a:p>
          <a:p>
            <a:pPr lvl="1"/>
            <a:r>
              <a:rPr lang="en-US" altLang="zh-TW" dirty="0" smtClean="0">
                <a:latin typeface="Times New Roman" pitchFamily="18" charset="0"/>
                <a:ea typeface="新細明體" pitchFamily="18" charset="-120"/>
                <a:cs typeface="Times New Roman" pitchFamily="18" charset="0"/>
              </a:rPr>
              <a:t>You need to maintain</a:t>
            </a:r>
            <a:br>
              <a:rPr lang="en-US" altLang="zh-TW" dirty="0" smtClean="0">
                <a:latin typeface="Times New Roman" pitchFamily="18" charset="0"/>
                <a:ea typeface="新細明體" pitchFamily="18" charset="-120"/>
                <a:cs typeface="Times New Roman" pitchFamily="18" charset="0"/>
              </a:rPr>
            </a:br>
            <a:r>
              <a:rPr lang="en-US" altLang="zh-TW" dirty="0" smtClean="0">
                <a:latin typeface="Times New Roman" pitchFamily="18" charset="0"/>
                <a:ea typeface="新細明體" pitchFamily="18" charset="-120"/>
                <a:cs typeface="Times New Roman" pitchFamily="18" charset="0"/>
              </a:rPr>
              <a:t>the circular linked </a:t>
            </a:r>
            <a:br>
              <a:rPr lang="en-US" altLang="zh-TW" dirty="0" smtClean="0">
                <a:latin typeface="Times New Roman" pitchFamily="18" charset="0"/>
                <a:ea typeface="新細明體" pitchFamily="18" charset="-120"/>
                <a:cs typeface="Times New Roman" pitchFamily="18" charset="0"/>
              </a:rPr>
            </a:br>
            <a:r>
              <a:rPr lang="en-US" altLang="zh-TW" dirty="0" smtClean="0">
                <a:latin typeface="Times New Roman" pitchFamily="18" charset="0"/>
                <a:ea typeface="新細明體" pitchFamily="18" charset="-120"/>
                <a:cs typeface="Times New Roman" pitchFamily="18" charset="0"/>
              </a:rPr>
              <a:t>structure after </a:t>
            </a:r>
            <a:br>
              <a:rPr lang="en-US" altLang="zh-TW" dirty="0" smtClean="0">
                <a:latin typeface="Times New Roman" pitchFamily="18" charset="0"/>
                <a:ea typeface="新細明體" pitchFamily="18" charset="-120"/>
                <a:cs typeface="Times New Roman" pitchFamily="18" charset="0"/>
              </a:rPr>
            </a:br>
            <a:r>
              <a:rPr lang="en-US" altLang="zh-TW" dirty="0" smtClean="0">
                <a:latin typeface="Times New Roman" pitchFamily="18" charset="0"/>
                <a:ea typeface="新細明體" pitchFamily="18" charset="-120"/>
                <a:cs typeface="Times New Roman" pitchFamily="18" charset="0"/>
              </a:rPr>
              <a:t>removing node 2</a:t>
            </a:r>
          </a:p>
          <a:p>
            <a:pPr lvl="1"/>
            <a:r>
              <a:rPr lang="en-US" altLang="zh-TW" dirty="0" smtClean="0">
                <a:latin typeface="Times New Roman" pitchFamily="18" charset="0"/>
                <a:ea typeface="新細明體" pitchFamily="18" charset="-120"/>
                <a:cs typeface="Times New Roman" pitchFamily="18" charset="0"/>
              </a:rPr>
              <a:t>The process can </a:t>
            </a:r>
            <a:br>
              <a:rPr lang="en-US" altLang="zh-TW" dirty="0" smtClean="0">
                <a:latin typeface="Times New Roman" pitchFamily="18" charset="0"/>
                <a:ea typeface="新細明體" pitchFamily="18" charset="-120"/>
                <a:cs typeface="Times New Roman" pitchFamily="18" charset="0"/>
              </a:rPr>
            </a:br>
            <a:r>
              <a:rPr lang="en-US" altLang="zh-TW" dirty="0" smtClean="0">
                <a:latin typeface="Times New Roman" pitchFamily="18" charset="0"/>
                <a:ea typeface="新細明體" pitchFamily="18" charset="-120"/>
                <a:cs typeface="Times New Roman" pitchFamily="18" charset="0"/>
              </a:rPr>
              <a:t>continue until …</a:t>
            </a:r>
            <a:endParaRPr lang="zh-TW" altLang="en-US" dirty="0" smtClean="0">
              <a:latin typeface="Times New Roman" pitchFamily="18" charset="0"/>
              <a:ea typeface="新細明體" pitchFamily="18" charset="-120"/>
              <a:cs typeface="Times New Roman" pitchFamily="18" charset="0"/>
            </a:endParaRPr>
          </a:p>
        </p:txBody>
      </p:sp>
      <p:sp>
        <p:nvSpPr>
          <p:cNvPr id="14343" name="Oval 6"/>
          <p:cNvSpPr>
            <a:spLocks noChangeArrowheads="1"/>
          </p:cNvSpPr>
          <p:nvPr/>
        </p:nvSpPr>
        <p:spPr bwMode="auto">
          <a:xfrm>
            <a:off x="6429375" y="2357438"/>
            <a:ext cx="928688"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1</a:t>
            </a:r>
            <a:endParaRPr kumimoji="0" lang="zh-TW" altLang="en-US" sz="3600"/>
          </a:p>
        </p:txBody>
      </p:sp>
      <p:sp>
        <p:nvSpPr>
          <p:cNvPr id="27" name="Oval 7"/>
          <p:cNvSpPr>
            <a:spLocks noChangeArrowheads="1"/>
          </p:cNvSpPr>
          <p:nvPr/>
        </p:nvSpPr>
        <p:spPr bwMode="auto">
          <a:xfrm>
            <a:off x="7572375" y="2857500"/>
            <a:ext cx="928688"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2</a:t>
            </a:r>
            <a:endParaRPr kumimoji="0" lang="zh-TW" altLang="en-US" sz="3600"/>
          </a:p>
        </p:txBody>
      </p:sp>
      <p:sp>
        <p:nvSpPr>
          <p:cNvPr id="14345" name="Oval 8"/>
          <p:cNvSpPr>
            <a:spLocks noChangeArrowheads="1"/>
          </p:cNvSpPr>
          <p:nvPr/>
        </p:nvSpPr>
        <p:spPr bwMode="auto">
          <a:xfrm>
            <a:off x="7929563" y="3857625"/>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4000"/>
              <a:t>3</a:t>
            </a:r>
            <a:endParaRPr kumimoji="0" lang="zh-TW" altLang="en-US" sz="4000"/>
          </a:p>
        </p:txBody>
      </p:sp>
      <p:sp>
        <p:nvSpPr>
          <p:cNvPr id="14346" name="Oval 9"/>
          <p:cNvSpPr>
            <a:spLocks noChangeArrowheads="1"/>
          </p:cNvSpPr>
          <p:nvPr/>
        </p:nvSpPr>
        <p:spPr bwMode="auto">
          <a:xfrm>
            <a:off x="6429375" y="5286375"/>
            <a:ext cx="928688"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5</a:t>
            </a:r>
            <a:endParaRPr kumimoji="0" lang="zh-TW" altLang="en-US" sz="3600"/>
          </a:p>
        </p:txBody>
      </p:sp>
      <p:sp>
        <p:nvSpPr>
          <p:cNvPr id="14347" name="Oval 10"/>
          <p:cNvSpPr>
            <a:spLocks noChangeArrowheads="1"/>
          </p:cNvSpPr>
          <p:nvPr/>
        </p:nvSpPr>
        <p:spPr bwMode="auto">
          <a:xfrm>
            <a:off x="5357813" y="4857750"/>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6</a:t>
            </a:r>
            <a:endParaRPr kumimoji="0" lang="zh-TW" altLang="en-US" sz="3600"/>
          </a:p>
        </p:txBody>
      </p:sp>
      <p:sp>
        <p:nvSpPr>
          <p:cNvPr id="14348" name="Oval 11"/>
          <p:cNvSpPr>
            <a:spLocks noChangeArrowheads="1"/>
          </p:cNvSpPr>
          <p:nvPr/>
        </p:nvSpPr>
        <p:spPr bwMode="auto">
          <a:xfrm>
            <a:off x="4929188" y="3786188"/>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7</a:t>
            </a:r>
            <a:endParaRPr kumimoji="0" lang="zh-TW" altLang="en-US" sz="3600"/>
          </a:p>
        </p:txBody>
      </p:sp>
      <p:sp>
        <p:nvSpPr>
          <p:cNvPr id="14349" name="Oval 12"/>
          <p:cNvSpPr>
            <a:spLocks noChangeArrowheads="1"/>
          </p:cNvSpPr>
          <p:nvPr/>
        </p:nvSpPr>
        <p:spPr bwMode="auto">
          <a:xfrm>
            <a:off x="5357813" y="2786063"/>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dirty="0"/>
              <a:t>8</a:t>
            </a:r>
            <a:endParaRPr kumimoji="0" lang="zh-TW" altLang="en-US" sz="3600" dirty="0"/>
          </a:p>
        </p:txBody>
      </p:sp>
      <p:sp>
        <p:nvSpPr>
          <p:cNvPr id="14350" name="Oval 14"/>
          <p:cNvSpPr>
            <a:spLocks noChangeArrowheads="1"/>
          </p:cNvSpPr>
          <p:nvPr/>
        </p:nvSpPr>
        <p:spPr bwMode="auto">
          <a:xfrm>
            <a:off x="7500938" y="4857750"/>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4</a:t>
            </a:r>
            <a:endParaRPr kumimoji="0" lang="zh-TW" altLang="en-US" sz="3600"/>
          </a:p>
        </p:txBody>
      </p:sp>
      <p:cxnSp>
        <p:nvCxnSpPr>
          <p:cNvPr id="34" name="Straight Arrow Connector 33"/>
          <p:cNvCxnSpPr>
            <a:cxnSpLocks noChangeShapeType="1"/>
            <a:stCxn id="14343" idx="6"/>
            <a:endCxn id="27" idx="1"/>
          </p:cNvCxnSpPr>
          <p:nvPr/>
        </p:nvCxnSpPr>
        <p:spPr bwMode="auto">
          <a:xfrm>
            <a:off x="7358063" y="2786063"/>
            <a:ext cx="350837" cy="196850"/>
          </a:xfrm>
          <a:prstGeom prst="straightConnector1">
            <a:avLst/>
          </a:prstGeom>
          <a:noFill/>
          <a:ln w="9525" algn="ctr">
            <a:solidFill>
              <a:schemeClr val="tx1"/>
            </a:solidFill>
            <a:round/>
            <a:headEnd/>
            <a:tailEnd type="arrow" w="med" len="med"/>
          </a:ln>
        </p:spPr>
      </p:cxnSp>
      <p:cxnSp>
        <p:nvCxnSpPr>
          <p:cNvPr id="35" name="Straight Arrow Connector 34"/>
          <p:cNvCxnSpPr>
            <a:cxnSpLocks noChangeShapeType="1"/>
            <a:stCxn id="27" idx="5"/>
            <a:endCxn id="14345" idx="0"/>
          </p:cNvCxnSpPr>
          <p:nvPr/>
        </p:nvCxnSpPr>
        <p:spPr bwMode="auto">
          <a:xfrm rot="16200000" flipH="1">
            <a:off x="8245475" y="3708401"/>
            <a:ext cx="268287" cy="30162"/>
          </a:xfrm>
          <a:prstGeom prst="straightConnector1">
            <a:avLst/>
          </a:prstGeom>
          <a:noFill/>
          <a:ln w="9525" algn="ctr">
            <a:solidFill>
              <a:schemeClr val="tx1"/>
            </a:solidFill>
            <a:round/>
            <a:headEnd/>
            <a:tailEnd type="arrow" w="med" len="med"/>
          </a:ln>
        </p:spPr>
      </p:cxnSp>
      <p:cxnSp>
        <p:nvCxnSpPr>
          <p:cNvPr id="14353" name="Straight Arrow Connector 35"/>
          <p:cNvCxnSpPr>
            <a:cxnSpLocks noChangeShapeType="1"/>
            <a:stCxn id="14345" idx="4"/>
            <a:endCxn id="14350" idx="7"/>
          </p:cNvCxnSpPr>
          <p:nvPr/>
        </p:nvCxnSpPr>
        <p:spPr bwMode="auto">
          <a:xfrm rot="5400000">
            <a:off x="8209756" y="4798219"/>
            <a:ext cx="268288" cy="101600"/>
          </a:xfrm>
          <a:prstGeom prst="straightConnector1">
            <a:avLst/>
          </a:prstGeom>
          <a:noFill/>
          <a:ln w="9525" algn="ctr">
            <a:solidFill>
              <a:schemeClr val="tx1"/>
            </a:solidFill>
            <a:round/>
            <a:headEnd/>
            <a:tailEnd type="arrow" w="med" len="med"/>
          </a:ln>
        </p:spPr>
      </p:cxnSp>
      <p:cxnSp>
        <p:nvCxnSpPr>
          <p:cNvPr id="14354" name="Straight Arrow Connector 36"/>
          <p:cNvCxnSpPr>
            <a:cxnSpLocks noChangeShapeType="1"/>
            <a:stCxn id="14350" idx="3"/>
            <a:endCxn id="14346" idx="6"/>
          </p:cNvCxnSpPr>
          <p:nvPr/>
        </p:nvCxnSpPr>
        <p:spPr bwMode="auto">
          <a:xfrm rot="5400000">
            <a:off x="7435057" y="5512594"/>
            <a:ext cx="125412" cy="279400"/>
          </a:xfrm>
          <a:prstGeom prst="straightConnector1">
            <a:avLst/>
          </a:prstGeom>
          <a:noFill/>
          <a:ln w="9525" algn="ctr">
            <a:solidFill>
              <a:schemeClr val="tx1"/>
            </a:solidFill>
            <a:round/>
            <a:headEnd/>
            <a:tailEnd type="arrow" w="med" len="med"/>
          </a:ln>
        </p:spPr>
      </p:cxnSp>
      <p:cxnSp>
        <p:nvCxnSpPr>
          <p:cNvPr id="14355" name="Straight Arrow Connector 37"/>
          <p:cNvCxnSpPr>
            <a:cxnSpLocks noChangeShapeType="1"/>
            <a:stCxn id="14346" idx="2"/>
            <a:endCxn id="14347" idx="5"/>
          </p:cNvCxnSpPr>
          <p:nvPr/>
        </p:nvCxnSpPr>
        <p:spPr bwMode="auto">
          <a:xfrm rot="10800000">
            <a:off x="6149975" y="5589588"/>
            <a:ext cx="279400" cy="125412"/>
          </a:xfrm>
          <a:prstGeom prst="straightConnector1">
            <a:avLst/>
          </a:prstGeom>
          <a:noFill/>
          <a:ln w="9525" algn="ctr">
            <a:solidFill>
              <a:schemeClr val="tx1"/>
            </a:solidFill>
            <a:round/>
            <a:headEnd/>
            <a:tailEnd type="arrow" w="med" len="med"/>
          </a:ln>
        </p:spPr>
      </p:cxnSp>
      <p:cxnSp>
        <p:nvCxnSpPr>
          <p:cNvPr id="14356" name="Straight Arrow Connector 38"/>
          <p:cNvCxnSpPr>
            <a:cxnSpLocks noChangeShapeType="1"/>
            <a:stCxn id="14347" idx="1"/>
            <a:endCxn id="14348" idx="4"/>
          </p:cNvCxnSpPr>
          <p:nvPr/>
        </p:nvCxnSpPr>
        <p:spPr bwMode="auto">
          <a:xfrm rot="16200000" flipV="1">
            <a:off x="5274469" y="4763294"/>
            <a:ext cx="339725" cy="100013"/>
          </a:xfrm>
          <a:prstGeom prst="straightConnector1">
            <a:avLst/>
          </a:prstGeom>
          <a:noFill/>
          <a:ln w="9525" algn="ctr">
            <a:solidFill>
              <a:schemeClr val="tx1"/>
            </a:solidFill>
            <a:round/>
            <a:headEnd/>
            <a:tailEnd type="arrow" w="med" len="med"/>
          </a:ln>
        </p:spPr>
      </p:cxnSp>
      <p:cxnSp>
        <p:nvCxnSpPr>
          <p:cNvPr id="14357" name="Straight Arrow Connector 39"/>
          <p:cNvCxnSpPr>
            <a:cxnSpLocks noChangeShapeType="1"/>
            <a:stCxn id="14348" idx="0"/>
            <a:endCxn id="14349" idx="3"/>
          </p:cNvCxnSpPr>
          <p:nvPr/>
        </p:nvCxnSpPr>
        <p:spPr bwMode="auto">
          <a:xfrm rot="5400000" flipH="1" flipV="1">
            <a:off x="5310188" y="3602037"/>
            <a:ext cx="268288" cy="100013"/>
          </a:xfrm>
          <a:prstGeom prst="straightConnector1">
            <a:avLst/>
          </a:prstGeom>
          <a:noFill/>
          <a:ln w="9525" algn="ctr">
            <a:solidFill>
              <a:schemeClr val="tx1"/>
            </a:solidFill>
            <a:round/>
            <a:headEnd/>
            <a:tailEnd type="arrow" w="med" len="med"/>
          </a:ln>
        </p:spPr>
      </p:cxnSp>
      <p:cxnSp>
        <p:nvCxnSpPr>
          <p:cNvPr id="14358" name="Straight Arrow Connector 40"/>
          <p:cNvCxnSpPr>
            <a:cxnSpLocks noChangeShapeType="1"/>
            <a:stCxn id="14349" idx="7"/>
            <a:endCxn id="14343" idx="2"/>
          </p:cNvCxnSpPr>
          <p:nvPr/>
        </p:nvCxnSpPr>
        <p:spPr bwMode="auto">
          <a:xfrm rot="5400000" flipH="1" flipV="1">
            <a:off x="6226969" y="2709069"/>
            <a:ext cx="125412" cy="279400"/>
          </a:xfrm>
          <a:prstGeom prst="straightConnector1">
            <a:avLst/>
          </a:prstGeom>
          <a:noFill/>
          <a:ln w="9525" algn="ctr">
            <a:solidFill>
              <a:schemeClr val="tx1"/>
            </a:solidFill>
            <a:round/>
            <a:headEnd/>
            <a:tailEnd type="arrow" w="med" len="med"/>
          </a:ln>
        </p:spPr>
      </p:cxnSp>
      <p:cxnSp>
        <p:nvCxnSpPr>
          <p:cNvPr id="45" name="Shape 44"/>
          <p:cNvCxnSpPr>
            <a:cxnSpLocks noChangeShapeType="1"/>
            <a:stCxn id="14343" idx="6"/>
            <a:endCxn id="14345" idx="0"/>
          </p:cNvCxnSpPr>
          <p:nvPr/>
        </p:nvCxnSpPr>
        <p:spPr bwMode="auto">
          <a:xfrm>
            <a:off x="7358063" y="2786063"/>
            <a:ext cx="1036637" cy="1071562"/>
          </a:xfrm>
          <a:prstGeom prst="curvedConnector2">
            <a:avLst/>
          </a:prstGeom>
          <a:noFill/>
          <a:ln w="9525" algn="ctr">
            <a:solidFill>
              <a:schemeClr val="tx1"/>
            </a:solidFill>
            <a:round/>
            <a:headEnd/>
            <a:tailEnd type="arrow" w="med" len="med"/>
          </a:ln>
        </p:spPr>
      </p:cxnSp>
      <p:sp>
        <p:nvSpPr>
          <p:cNvPr id="21" name="Footer Placeholder 20"/>
          <p:cNvSpPr>
            <a:spLocks noGrp="1"/>
          </p:cNvSpPr>
          <p:nvPr>
            <p:ph type="ftr" sz="quarter" idx="11"/>
          </p:nvPr>
        </p:nvSpPr>
        <p:spPr/>
        <p:txBody>
          <a:bodyPr/>
          <a:lstStyle/>
          <a:p>
            <a:r>
              <a:rPr lang="en-IN" smtClean="0"/>
              <a:t>Seymour Lipschutz, Data Structures with C</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xit" presetSubtype="10" fill="hold" nodeType="clickEffect">
                                  <p:stCondLst>
                                    <p:cond delay="0"/>
                                  </p:stCondLst>
                                  <p:childTnLst>
                                    <p:animEffect transition="out" filter="checkerboard(across)">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par>
                                <p:cTn id="22" presetID="5"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checkerboard(across)">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altLang="zh-TW" sz="4000" dirty="0" smtClean="0">
                <a:latin typeface="Times New Roman" pitchFamily="18" charset="0"/>
                <a:ea typeface="新細明體" pitchFamily="18" charset="-120"/>
                <a:cs typeface="Times New Roman" pitchFamily="18" charset="0"/>
              </a:rPr>
              <a:t>Knowing when to stop</a:t>
            </a:r>
            <a:endParaRPr lang="zh-TW" altLang="en-US" sz="4000" dirty="0" smtClean="0">
              <a:latin typeface="Times New Roman" pitchFamily="18" charset="0"/>
              <a:ea typeface="新細明體" pitchFamily="18" charset="-120"/>
              <a:cs typeface="Times New Roman" pitchFamily="18" charset="0"/>
            </a:endParaRPr>
          </a:p>
        </p:txBody>
      </p:sp>
      <p:sp>
        <p:nvSpPr>
          <p:cNvPr id="3" name="Content Placeholder 2"/>
          <p:cNvSpPr>
            <a:spLocks noGrp="1"/>
          </p:cNvSpPr>
          <p:nvPr>
            <p:ph idx="1"/>
          </p:nvPr>
        </p:nvSpPr>
        <p:spPr>
          <a:xfrm>
            <a:off x="571500" y="1643063"/>
            <a:ext cx="8229600" cy="4525962"/>
          </a:xfrm>
        </p:spPr>
        <p:txBody>
          <a:bodyPr>
            <a:normAutofit/>
          </a:bodyPr>
          <a:lstStyle/>
          <a:p>
            <a:r>
              <a:rPr lang="en-US" altLang="zh-TW" sz="2800" dirty="0" smtClean="0">
                <a:latin typeface="Times New Roman" pitchFamily="18" charset="0"/>
                <a:ea typeface="新細明體" pitchFamily="18" charset="-120"/>
                <a:cs typeface="Times New Roman" pitchFamily="18" charset="0"/>
              </a:rPr>
              <a:t>Stop when there is only one node left</a:t>
            </a:r>
          </a:p>
          <a:p>
            <a:pPr lvl="1"/>
            <a:r>
              <a:rPr lang="en-US" altLang="zh-TW" dirty="0" smtClean="0">
                <a:latin typeface="Times New Roman" pitchFamily="18" charset="0"/>
                <a:ea typeface="新細明體" pitchFamily="18" charset="-120"/>
                <a:cs typeface="Times New Roman" pitchFamily="18" charset="0"/>
              </a:rPr>
              <a:t>How to know that?</a:t>
            </a:r>
          </a:p>
          <a:p>
            <a:pPr lvl="1"/>
            <a:r>
              <a:rPr lang="en-US" altLang="zh-TW" dirty="0" smtClean="0">
                <a:latin typeface="Times New Roman" pitchFamily="18" charset="0"/>
                <a:ea typeface="新細明體" pitchFamily="18" charset="-120"/>
                <a:cs typeface="Times New Roman" pitchFamily="18" charset="0"/>
              </a:rPr>
              <a:t>When the *next is </a:t>
            </a:r>
            <a:br>
              <a:rPr lang="en-US" altLang="zh-TW" dirty="0" smtClean="0">
                <a:latin typeface="Times New Roman" pitchFamily="18" charset="0"/>
                <a:ea typeface="新細明體" pitchFamily="18" charset="-120"/>
                <a:cs typeface="Times New Roman" pitchFamily="18" charset="0"/>
              </a:rPr>
            </a:br>
            <a:r>
              <a:rPr lang="en-US" altLang="zh-TW" dirty="0" smtClean="0">
                <a:latin typeface="Times New Roman" pitchFamily="18" charset="0"/>
                <a:ea typeface="新細明體" pitchFamily="18" charset="-120"/>
                <a:cs typeface="Times New Roman" pitchFamily="18" charset="0"/>
              </a:rPr>
              <a:t>pointing to itself</a:t>
            </a:r>
          </a:p>
          <a:p>
            <a:pPr lvl="1"/>
            <a:r>
              <a:rPr lang="en-US" altLang="zh-TW" dirty="0" smtClean="0">
                <a:latin typeface="Times New Roman" pitchFamily="18" charset="0"/>
                <a:ea typeface="新細明體" pitchFamily="18" charset="-120"/>
                <a:cs typeface="Times New Roman" pitchFamily="18" charset="0"/>
              </a:rPr>
              <a:t>It’s ID is f(n)</a:t>
            </a:r>
          </a:p>
          <a:p>
            <a:pPr lvl="2"/>
            <a:r>
              <a:rPr lang="en-US" altLang="zh-TW" sz="2800" dirty="0" smtClean="0">
                <a:latin typeface="Times New Roman" pitchFamily="18" charset="0"/>
                <a:ea typeface="新細明體" pitchFamily="18" charset="-120"/>
                <a:cs typeface="Times New Roman" pitchFamily="18" charset="0"/>
              </a:rPr>
              <a:t>f(8) = 1</a:t>
            </a:r>
            <a:endParaRPr lang="zh-TW" altLang="en-US" sz="2800" dirty="0" smtClean="0">
              <a:latin typeface="Times New Roman" pitchFamily="18" charset="0"/>
              <a:ea typeface="新細明體" pitchFamily="18" charset="-120"/>
              <a:cs typeface="Times New Roman" pitchFamily="18" charset="0"/>
            </a:endParaRPr>
          </a:p>
        </p:txBody>
      </p:sp>
      <p:sp>
        <p:nvSpPr>
          <p:cNvPr id="15367" name="Oval 6"/>
          <p:cNvSpPr>
            <a:spLocks noChangeArrowheads="1"/>
          </p:cNvSpPr>
          <p:nvPr/>
        </p:nvSpPr>
        <p:spPr bwMode="auto">
          <a:xfrm>
            <a:off x="6429375" y="2357438"/>
            <a:ext cx="928688"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1</a:t>
            </a:r>
            <a:endParaRPr kumimoji="0" lang="zh-TW" altLang="en-US" sz="3600"/>
          </a:p>
        </p:txBody>
      </p:sp>
      <p:sp>
        <p:nvSpPr>
          <p:cNvPr id="33" name="Oval 8"/>
          <p:cNvSpPr>
            <a:spLocks noChangeArrowheads="1"/>
          </p:cNvSpPr>
          <p:nvPr/>
        </p:nvSpPr>
        <p:spPr bwMode="auto">
          <a:xfrm>
            <a:off x="7929563" y="3857625"/>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4000"/>
              <a:t>3</a:t>
            </a:r>
            <a:endParaRPr kumimoji="0" lang="zh-TW" altLang="en-US" sz="4000"/>
          </a:p>
        </p:txBody>
      </p:sp>
      <p:sp>
        <p:nvSpPr>
          <p:cNvPr id="35" name="Oval 9"/>
          <p:cNvSpPr>
            <a:spLocks noChangeArrowheads="1"/>
          </p:cNvSpPr>
          <p:nvPr/>
        </p:nvSpPr>
        <p:spPr bwMode="auto">
          <a:xfrm>
            <a:off x="6429375" y="5286375"/>
            <a:ext cx="928688"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5</a:t>
            </a:r>
            <a:endParaRPr kumimoji="0" lang="zh-TW" altLang="en-US" sz="3600"/>
          </a:p>
        </p:txBody>
      </p:sp>
      <p:sp>
        <p:nvSpPr>
          <p:cNvPr id="36" name="Oval 10"/>
          <p:cNvSpPr>
            <a:spLocks noChangeArrowheads="1"/>
          </p:cNvSpPr>
          <p:nvPr/>
        </p:nvSpPr>
        <p:spPr bwMode="auto">
          <a:xfrm>
            <a:off x="5357813" y="4857750"/>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6</a:t>
            </a:r>
            <a:endParaRPr kumimoji="0" lang="zh-TW" altLang="en-US" sz="3600"/>
          </a:p>
        </p:txBody>
      </p:sp>
      <p:sp>
        <p:nvSpPr>
          <p:cNvPr id="37" name="Oval 11"/>
          <p:cNvSpPr>
            <a:spLocks noChangeArrowheads="1"/>
          </p:cNvSpPr>
          <p:nvPr/>
        </p:nvSpPr>
        <p:spPr bwMode="auto">
          <a:xfrm>
            <a:off x="4929188" y="3786188"/>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7</a:t>
            </a:r>
            <a:endParaRPr kumimoji="0" lang="zh-TW" altLang="en-US" sz="3600"/>
          </a:p>
        </p:txBody>
      </p:sp>
      <p:sp>
        <p:nvSpPr>
          <p:cNvPr id="39" name="Oval 12"/>
          <p:cNvSpPr>
            <a:spLocks noChangeArrowheads="1"/>
          </p:cNvSpPr>
          <p:nvPr/>
        </p:nvSpPr>
        <p:spPr bwMode="auto">
          <a:xfrm>
            <a:off x="5357813" y="2786063"/>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8</a:t>
            </a:r>
            <a:endParaRPr kumimoji="0" lang="zh-TW" altLang="en-US" sz="3600"/>
          </a:p>
        </p:txBody>
      </p:sp>
      <p:sp>
        <p:nvSpPr>
          <p:cNvPr id="40" name="Oval 14"/>
          <p:cNvSpPr>
            <a:spLocks noChangeArrowheads="1"/>
          </p:cNvSpPr>
          <p:nvPr/>
        </p:nvSpPr>
        <p:spPr bwMode="auto">
          <a:xfrm>
            <a:off x="7500938" y="4857750"/>
            <a:ext cx="928687" cy="857250"/>
          </a:xfrm>
          <a:prstGeom prst="ellipse">
            <a:avLst/>
          </a:prstGeom>
          <a:solidFill>
            <a:schemeClr val="accent1"/>
          </a:solidFill>
          <a:ln w="9525" algn="ctr">
            <a:solidFill>
              <a:schemeClr val="tx1"/>
            </a:solidFill>
            <a:round/>
            <a:headEnd/>
            <a:tailEnd/>
          </a:ln>
        </p:spPr>
        <p:txBody>
          <a:bodyPr/>
          <a:lstStyle/>
          <a:p>
            <a:pPr algn="ctr"/>
            <a:r>
              <a:rPr kumimoji="0" lang="en-US" altLang="zh-TW" sz="3600"/>
              <a:t>4</a:t>
            </a:r>
            <a:endParaRPr kumimoji="0" lang="zh-TW" altLang="en-US" sz="3600"/>
          </a:p>
        </p:txBody>
      </p:sp>
      <p:cxnSp>
        <p:nvCxnSpPr>
          <p:cNvPr id="43" name="Straight Arrow Connector 42"/>
          <p:cNvCxnSpPr>
            <a:cxnSpLocks noChangeShapeType="1"/>
            <a:stCxn id="33" idx="4"/>
            <a:endCxn id="40" idx="7"/>
          </p:cNvCxnSpPr>
          <p:nvPr/>
        </p:nvCxnSpPr>
        <p:spPr bwMode="auto">
          <a:xfrm rot="5400000">
            <a:off x="8209756" y="4798219"/>
            <a:ext cx="268288" cy="101600"/>
          </a:xfrm>
          <a:prstGeom prst="straightConnector1">
            <a:avLst/>
          </a:prstGeom>
          <a:noFill/>
          <a:ln w="9525" algn="ctr">
            <a:solidFill>
              <a:schemeClr val="tx1"/>
            </a:solidFill>
            <a:round/>
            <a:headEnd/>
            <a:tailEnd type="arrow" w="med" len="med"/>
          </a:ln>
        </p:spPr>
      </p:cxnSp>
      <p:cxnSp>
        <p:nvCxnSpPr>
          <p:cNvPr id="44" name="Straight Arrow Connector 43"/>
          <p:cNvCxnSpPr>
            <a:cxnSpLocks noChangeShapeType="1"/>
            <a:stCxn id="40" idx="3"/>
            <a:endCxn id="35" idx="6"/>
          </p:cNvCxnSpPr>
          <p:nvPr/>
        </p:nvCxnSpPr>
        <p:spPr bwMode="auto">
          <a:xfrm rot="5400000">
            <a:off x="7435057" y="5512594"/>
            <a:ext cx="125412" cy="279400"/>
          </a:xfrm>
          <a:prstGeom prst="straightConnector1">
            <a:avLst/>
          </a:prstGeom>
          <a:noFill/>
          <a:ln w="9525" algn="ctr">
            <a:solidFill>
              <a:schemeClr val="tx1"/>
            </a:solidFill>
            <a:round/>
            <a:headEnd/>
            <a:tailEnd type="arrow" w="med" len="med"/>
          </a:ln>
        </p:spPr>
      </p:cxnSp>
      <p:cxnSp>
        <p:nvCxnSpPr>
          <p:cNvPr id="45" name="Straight Arrow Connector 44"/>
          <p:cNvCxnSpPr>
            <a:cxnSpLocks noChangeShapeType="1"/>
            <a:stCxn id="35" idx="2"/>
            <a:endCxn id="36" idx="5"/>
          </p:cNvCxnSpPr>
          <p:nvPr/>
        </p:nvCxnSpPr>
        <p:spPr bwMode="auto">
          <a:xfrm rot="10800000">
            <a:off x="6149975" y="5589588"/>
            <a:ext cx="279400" cy="125412"/>
          </a:xfrm>
          <a:prstGeom prst="straightConnector1">
            <a:avLst/>
          </a:prstGeom>
          <a:noFill/>
          <a:ln w="9525" algn="ctr">
            <a:solidFill>
              <a:schemeClr val="tx1"/>
            </a:solidFill>
            <a:round/>
            <a:headEnd/>
            <a:tailEnd type="arrow" w="med" len="med"/>
          </a:ln>
        </p:spPr>
      </p:cxnSp>
      <p:cxnSp>
        <p:nvCxnSpPr>
          <p:cNvPr id="46" name="Straight Arrow Connector 45"/>
          <p:cNvCxnSpPr>
            <a:cxnSpLocks noChangeShapeType="1"/>
            <a:stCxn id="36" idx="1"/>
            <a:endCxn id="37" idx="4"/>
          </p:cNvCxnSpPr>
          <p:nvPr/>
        </p:nvCxnSpPr>
        <p:spPr bwMode="auto">
          <a:xfrm rot="16200000" flipV="1">
            <a:off x="5274469" y="4763294"/>
            <a:ext cx="339725" cy="100013"/>
          </a:xfrm>
          <a:prstGeom prst="straightConnector1">
            <a:avLst/>
          </a:prstGeom>
          <a:noFill/>
          <a:ln w="9525" algn="ctr">
            <a:solidFill>
              <a:schemeClr val="tx1"/>
            </a:solidFill>
            <a:round/>
            <a:headEnd/>
            <a:tailEnd type="arrow" w="med" len="med"/>
          </a:ln>
        </p:spPr>
      </p:cxnSp>
      <p:cxnSp>
        <p:nvCxnSpPr>
          <p:cNvPr id="47" name="Straight Arrow Connector 46"/>
          <p:cNvCxnSpPr>
            <a:cxnSpLocks noChangeShapeType="1"/>
            <a:stCxn id="37" idx="0"/>
            <a:endCxn id="39" idx="3"/>
          </p:cNvCxnSpPr>
          <p:nvPr/>
        </p:nvCxnSpPr>
        <p:spPr bwMode="auto">
          <a:xfrm rot="5400000" flipH="1" flipV="1">
            <a:off x="5310188" y="3602037"/>
            <a:ext cx="268288" cy="100013"/>
          </a:xfrm>
          <a:prstGeom prst="straightConnector1">
            <a:avLst/>
          </a:prstGeom>
          <a:noFill/>
          <a:ln w="9525" algn="ctr">
            <a:solidFill>
              <a:schemeClr val="tx1"/>
            </a:solidFill>
            <a:round/>
            <a:headEnd/>
            <a:tailEnd type="arrow" w="med" len="med"/>
          </a:ln>
        </p:spPr>
      </p:cxnSp>
      <p:cxnSp>
        <p:nvCxnSpPr>
          <p:cNvPr id="48" name="Straight Arrow Connector 47"/>
          <p:cNvCxnSpPr>
            <a:cxnSpLocks noChangeShapeType="1"/>
            <a:stCxn id="39" idx="7"/>
            <a:endCxn id="15367" idx="2"/>
          </p:cNvCxnSpPr>
          <p:nvPr/>
        </p:nvCxnSpPr>
        <p:spPr bwMode="auto">
          <a:xfrm rot="5400000" flipH="1" flipV="1">
            <a:off x="6226969" y="2709069"/>
            <a:ext cx="125412" cy="279400"/>
          </a:xfrm>
          <a:prstGeom prst="straightConnector1">
            <a:avLst/>
          </a:prstGeom>
          <a:noFill/>
          <a:ln w="9525" algn="ctr">
            <a:solidFill>
              <a:schemeClr val="tx1"/>
            </a:solidFill>
            <a:round/>
            <a:headEnd/>
            <a:tailEnd type="arrow" w="med" len="med"/>
          </a:ln>
        </p:spPr>
      </p:cxnSp>
      <p:cxnSp>
        <p:nvCxnSpPr>
          <p:cNvPr id="49" name="Shape 48"/>
          <p:cNvCxnSpPr>
            <a:cxnSpLocks noChangeShapeType="1"/>
            <a:stCxn id="15367" idx="6"/>
            <a:endCxn id="33" idx="0"/>
          </p:cNvCxnSpPr>
          <p:nvPr/>
        </p:nvCxnSpPr>
        <p:spPr bwMode="auto">
          <a:xfrm>
            <a:off x="7358063" y="2786063"/>
            <a:ext cx="1036637" cy="1071562"/>
          </a:xfrm>
          <a:prstGeom prst="curvedConnector2">
            <a:avLst/>
          </a:prstGeom>
          <a:noFill/>
          <a:ln w="9525" algn="ctr">
            <a:solidFill>
              <a:schemeClr val="tx1"/>
            </a:solidFill>
            <a:round/>
            <a:headEnd/>
            <a:tailEnd type="arrow" w="med" len="med"/>
          </a:ln>
        </p:spPr>
      </p:cxnSp>
      <p:cxnSp>
        <p:nvCxnSpPr>
          <p:cNvPr id="53" name="Shape 52"/>
          <p:cNvCxnSpPr>
            <a:cxnSpLocks noChangeShapeType="1"/>
            <a:stCxn id="33" idx="4"/>
            <a:endCxn id="35" idx="6"/>
          </p:cNvCxnSpPr>
          <p:nvPr/>
        </p:nvCxnSpPr>
        <p:spPr bwMode="auto">
          <a:xfrm rot="5400000">
            <a:off x="7376319" y="4696619"/>
            <a:ext cx="1000125" cy="1036637"/>
          </a:xfrm>
          <a:prstGeom prst="curvedConnector2">
            <a:avLst/>
          </a:prstGeom>
          <a:noFill/>
          <a:ln w="9525" algn="ctr">
            <a:solidFill>
              <a:schemeClr val="tx1"/>
            </a:solidFill>
            <a:round/>
            <a:headEnd/>
            <a:tailEnd type="arrow" w="med" len="med"/>
          </a:ln>
        </p:spPr>
      </p:cxnSp>
      <p:cxnSp>
        <p:nvCxnSpPr>
          <p:cNvPr id="55" name="Shape 54"/>
          <p:cNvCxnSpPr>
            <a:cxnSpLocks noChangeShapeType="1"/>
            <a:stCxn id="35" idx="2"/>
            <a:endCxn id="37" idx="4"/>
          </p:cNvCxnSpPr>
          <p:nvPr/>
        </p:nvCxnSpPr>
        <p:spPr bwMode="auto">
          <a:xfrm rot="10800000">
            <a:off x="5394325" y="4643438"/>
            <a:ext cx="1035050" cy="1071562"/>
          </a:xfrm>
          <a:prstGeom prst="curvedConnector2">
            <a:avLst/>
          </a:prstGeom>
          <a:noFill/>
          <a:ln w="9525" algn="ctr">
            <a:solidFill>
              <a:schemeClr val="tx1"/>
            </a:solidFill>
            <a:round/>
            <a:headEnd/>
            <a:tailEnd type="arrow" w="med" len="med"/>
          </a:ln>
        </p:spPr>
      </p:cxnSp>
      <p:cxnSp>
        <p:nvCxnSpPr>
          <p:cNvPr id="57" name="Shape 56"/>
          <p:cNvCxnSpPr>
            <a:cxnSpLocks noChangeShapeType="1"/>
            <a:stCxn id="37" idx="0"/>
            <a:endCxn id="15367" idx="2"/>
          </p:cNvCxnSpPr>
          <p:nvPr/>
        </p:nvCxnSpPr>
        <p:spPr bwMode="auto">
          <a:xfrm rot="5400000" flipH="1" flipV="1">
            <a:off x="5411787" y="2768601"/>
            <a:ext cx="1000125" cy="1035050"/>
          </a:xfrm>
          <a:prstGeom prst="curvedConnector2">
            <a:avLst/>
          </a:prstGeom>
          <a:noFill/>
          <a:ln w="9525" algn="ctr">
            <a:solidFill>
              <a:schemeClr val="tx1"/>
            </a:solidFill>
            <a:round/>
            <a:headEnd/>
            <a:tailEnd type="arrow" w="med" len="med"/>
          </a:ln>
        </p:spPr>
      </p:cxnSp>
      <p:cxnSp>
        <p:nvCxnSpPr>
          <p:cNvPr id="61" name="Curved Connector 60"/>
          <p:cNvCxnSpPr>
            <a:cxnSpLocks noChangeShapeType="1"/>
            <a:stCxn id="15367" idx="6"/>
            <a:endCxn id="35" idx="6"/>
          </p:cNvCxnSpPr>
          <p:nvPr/>
        </p:nvCxnSpPr>
        <p:spPr bwMode="auto">
          <a:xfrm>
            <a:off x="7358063" y="2786063"/>
            <a:ext cx="0" cy="2928937"/>
          </a:xfrm>
          <a:prstGeom prst="curvedConnector3">
            <a:avLst>
              <a:gd name="adj1" fmla="val 2147483134"/>
            </a:avLst>
          </a:prstGeom>
          <a:noFill/>
          <a:ln w="9525" algn="ctr">
            <a:solidFill>
              <a:schemeClr val="tx1"/>
            </a:solidFill>
            <a:round/>
            <a:headEnd/>
            <a:tailEnd type="arrow" w="med" len="med"/>
          </a:ln>
        </p:spPr>
      </p:cxnSp>
      <p:cxnSp>
        <p:nvCxnSpPr>
          <p:cNvPr id="65" name="Curved Connector 64"/>
          <p:cNvCxnSpPr>
            <a:cxnSpLocks noChangeShapeType="1"/>
            <a:stCxn id="35" idx="2"/>
            <a:endCxn id="15367" idx="2"/>
          </p:cNvCxnSpPr>
          <p:nvPr/>
        </p:nvCxnSpPr>
        <p:spPr bwMode="auto">
          <a:xfrm rot="10800000">
            <a:off x="6429375" y="2786063"/>
            <a:ext cx="0" cy="2928937"/>
          </a:xfrm>
          <a:prstGeom prst="curvedConnector3">
            <a:avLst>
              <a:gd name="adj1" fmla="val 2147483134"/>
            </a:avLst>
          </a:prstGeom>
          <a:noFill/>
          <a:ln w="9525" algn="ctr">
            <a:solidFill>
              <a:schemeClr val="tx1"/>
            </a:solidFill>
            <a:round/>
            <a:headEnd/>
            <a:tailEnd type="arrow" w="med" len="med"/>
          </a:ln>
        </p:spPr>
      </p:cxnSp>
      <p:cxnSp>
        <p:nvCxnSpPr>
          <p:cNvPr id="68" name="Shape 67"/>
          <p:cNvCxnSpPr>
            <a:cxnSpLocks noChangeShapeType="1"/>
            <a:stCxn id="15367" idx="6"/>
            <a:endCxn id="15367" idx="2"/>
          </p:cNvCxnSpPr>
          <p:nvPr/>
        </p:nvCxnSpPr>
        <p:spPr bwMode="auto">
          <a:xfrm flipH="1">
            <a:off x="6429375" y="2786063"/>
            <a:ext cx="928688" cy="1587"/>
          </a:xfrm>
          <a:prstGeom prst="curvedConnector5">
            <a:avLst>
              <a:gd name="adj1" fmla="val -24616"/>
              <a:gd name="adj2" fmla="val 102167838"/>
              <a:gd name="adj3" fmla="val 124616"/>
            </a:avLst>
          </a:prstGeom>
          <a:noFill/>
          <a:ln w="9525" algn="ctr">
            <a:solidFill>
              <a:schemeClr val="tx1"/>
            </a:solidFill>
            <a:round/>
            <a:headEnd/>
            <a:tailEnd type="arrow" w="med" len="med"/>
          </a:ln>
        </p:spPr>
      </p:cxnSp>
      <p:sp>
        <p:nvSpPr>
          <p:cNvPr id="24" name="Footer Placeholder 23"/>
          <p:cNvSpPr>
            <a:spLocks noGrp="1"/>
          </p:cNvSpPr>
          <p:nvPr>
            <p:ph type="ftr" sz="quarter" idx="11"/>
          </p:nvPr>
        </p:nvSpPr>
        <p:spPr/>
        <p:txBody>
          <a:bodyPr/>
          <a:lstStyle/>
          <a:p>
            <a:r>
              <a:rPr lang="en-IN" smtClean="0"/>
              <a:t>Seymour Lipschutz, Data Structures with C</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nodeType="clickEffect">
                                  <p:stCondLst>
                                    <p:cond delay="0"/>
                                  </p:stCondLst>
                                  <p:childTnLst>
                                    <p:animEffect transition="out" filter="checkerboard(across)">
                                      <p:cBhvr>
                                        <p:cTn id="14" dur="500"/>
                                        <p:tgtEl>
                                          <p:spTgt spid="43"/>
                                        </p:tgtEl>
                                      </p:cBhvr>
                                    </p:animEffect>
                                    <p:set>
                                      <p:cBhvr>
                                        <p:cTn id="15" dur="1" fill="hold">
                                          <p:stCondLst>
                                            <p:cond delay="499"/>
                                          </p:stCondLst>
                                        </p:cTn>
                                        <p:tgtEl>
                                          <p:spTgt spid="43"/>
                                        </p:tgtEl>
                                        <p:attrNameLst>
                                          <p:attrName>style.visibility</p:attrName>
                                        </p:attrNameLst>
                                      </p:cBhvr>
                                      <p:to>
                                        <p:strVal val="hidden"/>
                                      </p:to>
                                    </p:set>
                                  </p:childTnLst>
                                </p:cTn>
                              </p:par>
                              <p:par>
                                <p:cTn id="16" presetID="5" presetClass="entr" presetSubtype="10"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checkerboard(across)">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par>
                                <p:cTn id="24" presetID="5" presetClass="exit" presetSubtype="10" fill="hold" nodeType="withEffect">
                                  <p:stCondLst>
                                    <p:cond delay="0"/>
                                  </p:stCondLst>
                                  <p:childTnLst>
                                    <p:animEffect transition="out" filter="checkerboard(across)">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 presetClass="exit" presetSubtype="10" fill="hold" nodeType="clickEffect">
                                  <p:stCondLst>
                                    <p:cond delay="0"/>
                                  </p:stCondLst>
                                  <p:childTnLst>
                                    <p:animEffect transition="out" filter="checkerboard(across)">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5" presetClass="entr" presetSubtype="1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checkerboard(across)">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xit" presetSubtype="10" fill="hold" nodeType="clickEffect">
                                  <p:stCondLst>
                                    <p:cond delay="0"/>
                                  </p:stCondLst>
                                  <p:childTnLst>
                                    <p:animEffect transition="out" filter="checkerboard(across)">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par>
                                <p:cTn id="40" presetID="5" presetClass="exit" presetSubtype="10" fill="hold" grpId="0" nodeType="withEffect">
                                  <p:stCondLst>
                                    <p:cond delay="0"/>
                                  </p:stCondLst>
                                  <p:childTnLst>
                                    <p:animEffect transition="out" filter="checkerboard(across)">
                                      <p:cBhvr>
                                        <p:cTn id="41" dur="500"/>
                                        <p:tgtEl>
                                          <p:spTgt spid="39"/>
                                        </p:tgtEl>
                                      </p:cBhvr>
                                    </p:animEffect>
                                    <p:set>
                                      <p:cBhvr>
                                        <p:cTn id="42" dur="1" fill="hold">
                                          <p:stCondLst>
                                            <p:cond delay="499"/>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47"/>
                                        </p:tgtEl>
                                      </p:cBhvr>
                                    </p:animEffect>
                                    <p:set>
                                      <p:cBhvr>
                                        <p:cTn id="47" dur="1" fill="hold">
                                          <p:stCondLst>
                                            <p:cond delay="499"/>
                                          </p:stCondLst>
                                        </p:cTn>
                                        <p:tgtEl>
                                          <p:spTgt spid="47"/>
                                        </p:tgtEl>
                                        <p:attrNameLst>
                                          <p:attrName>style.visibility</p:attrName>
                                        </p:attrNameLst>
                                      </p:cBhvr>
                                      <p:to>
                                        <p:strVal val="hidden"/>
                                      </p:to>
                                    </p:set>
                                  </p:childTnLst>
                                </p:cTn>
                              </p:par>
                              <p:par>
                                <p:cTn id="48" presetID="5" presetClass="entr" presetSubtype="10" fill="hold"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checkerboard(across)">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xit" presetSubtype="10" fill="hold" nodeType="clickEffect">
                                  <p:stCondLst>
                                    <p:cond delay="0"/>
                                  </p:stCondLst>
                                  <p:childTnLst>
                                    <p:animEffect transition="out" filter="checkerboard(across)">
                                      <p:cBhvr>
                                        <p:cTn id="54" dur="500"/>
                                        <p:tgtEl>
                                          <p:spTgt spid="53"/>
                                        </p:tgtEl>
                                      </p:cBhvr>
                                    </p:animEffect>
                                    <p:set>
                                      <p:cBhvr>
                                        <p:cTn id="55" dur="1" fill="hold">
                                          <p:stCondLst>
                                            <p:cond delay="499"/>
                                          </p:stCondLst>
                                        </p:cTn>
                                        <p:tgtEl>
                                          <p:spTgt spid="53"/>
                                        </p:tgtEl>
                                        <p:attrNameLst>
                                          <p:attrName>style.visibility</p:attrName>
                                        </p:attrNameLst>
                                      </p:cBhvr>
                                      <p:to>
                                        <p:strVal val="hidden"/>
                                      </p:to>
                                    </p:set>
                                  </p:childTnLst>
                                </p:cTn>
                              </p:par>
                              <p:par>
                                <p:cTn id="56" presetID="5" presetClass="exit" presetSubtype="10" fill="hold" grpId="0" nodeType="withEffect">
                                  <p:stCondLst>
                                    <p:cond delay="0"/>
                                  </p:stCondLst>
                                  <p:childTnLst>
                                    <p:animEffect transition="out" filter="checkerboard(across)">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 presetClass="exit" presetSubtype="10" fill="hold" nodeType="clickEffect">
                                  <p:stCondLst>
                                    <p:cond delay="0"/>
                                  </p:stCondLst>
                                  <p:childTnLst>
                                    <p:animEffect transition="out" filter="checkerboard(across)">
                                      <p:cBhvr>
                                        <p:cTn id="62" dur="500"/>
                                        <p:tgtEl>
                                          <p:spTgt spid="49"/>
                                        </p:tgtEl>
                                      </p:cBhvr>
                                    </p:animEffect>
                                    <p:set>
                                      <p:cBhvr>
                                        <p:cTn id="63" dur="1" fill="hold">
                                          <p:stCondLst>
                                            <p:cond delay="499"/>
                                          </p:stCondLst>
                                        </p:cTn>
                                        <p:tgtEl>
                                          <p:spTgt spid="49"/>
                                        </p:tgtEl>
                                        <p:attrNameLst>
                                          <p:attrName>style.visibility</p:attrName>
                                        </p:attrNameLst>
                                      </p:cBhvr>
                                      <p:to>
                                        <p:strVal val="hidden"/>
                                      </p:to>
                                    </p:set>
                                  </p:childTnLst>
                                </p:cTn>
                              </p:par>
                              <p:par>
                                <p:cTn id="64" presetID="5" presetClass="entr" presetSubtype="10" fill="hold"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checkerboard(across)">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37"/>
                                        </p:tgtEl>
                                      </p:cBhvr>
                                    </p:animEffect>
                                    <p:set>
                                      <p:cBhvr>
                                        <p:cTn id="71" dur="1" fill="hold">
                                          <p:stCondLst>
                                            <p:cond delay="499"/>
                                          </p:stCondLst>
                                        </p:cTn>
                                        <p:tgtEl>
                                          <p:spTgt spid="37"/>
                                        </p:tgtEl>
                                        <p:attrNameLst>
                                          <p:attrName>style.visibility</p:attrName>
                                        </p:attrNameLst>
                                      </p:cBhvr>
                                      <p:to>
                                        <p:strVal val="hidden"/>
                                      </p:to>
                                    </p:set>
                                  </p:childTnLst>
                                </p:cTn>
                              </p:par>
                              <p:par>
                                <p:cTn id="72" presetID="5" presetClass="exit" presetSubtype="10" fill="hold" nodeType="withEffect">
                                  <p:stCondLst>
                                    <p:cond delay="0"/>
                                  </p:stCondLst>
                                  <p:childTnLst>
                                    <p:animEffect transition="out" filter="checkerboard(across)">
                                      <p:cBhvr>
                                        <p:cTn id="73" dur="500"/>
                                        <p:tgtEl>
                                          <p:spTgt spid="57"/>
                                        </p:tgtEl>
                                      </p:cBhvr>
                                    </p:animEffect>
                                    <p:set>
                                      <p:cBhvr>
                                        <p:cTn id="74" dur="1" fill="hold">
                                          <p:stCondLst>
                                            <p:cond delay="499"/>
                                          </p:stCondLst>
                                        </p:cTn>
                                        <p:tgtEl>
                                          <p:spTgt spid="5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5" presetClass="exit" presetSubtype="10" fill="hold" nodeType="clickEffect">
                                  <p:stCondLst>
                                    <p:cond delay="0"/>
                                  </p:stCondLst>
                                  <p:childTnLst>
                                    <p:animEffect transition="out" filter="checkerboard(across)">
                                      <p:cBhvr>
                                        <p:cTn id="78" dur="500"/>
                                        <p:tgtEl>
                                          <p:spTgt spid="55"/>
                                        </p:tgtEl>
                                      </p:cBhvr>
                                    </p:animEffect>
                                    <p:set>
                                      <p:cBhvr>
                                        <p:cTn id="79" dur="1" fill="hold">
                                          <p:stCondLst>
                                            <p:cond delay="499"/>
                                          </p:stCondLst>
                                        </p:cTn>
                                        <p:tgtEl>
                                          <p:spTgt spid="55"/>
                                        </p:tgtEl>
                                        <p:attrNameLst>
                                          <p:attrName>style.visibility</p:attrName>
                                        </p:attrNameLst>
                                      </p:cBhvr>
                                      <p:to>
                                        <p:strVal val="hidden"/>
                                      </p:to>
                                    </p:set>
                                  </p:childTnLst>
                                </p:cTn>
                              </p:par>
                              <p:par>
                                <p:cTn id="80" presetID="5" presetClass="entr" presetSubtype="10" fill="hold"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checkerboard(across)">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xit" presetSubtype="10" fill="hold" grpId="0" nodeType="clickEffect">
                                  <p:stCondLst>
                                    <p:cond delay="0"/>
                                  </p:stCondLst>
                                  <p:childTnLst>
                                    <p:animEffect transition="out" filter="checkerboard(across)">
                                      <p:cBhvr>
                                        <p:cTn id="86" dur="500"/>
                                        <p:tgtEl>
                                          <p:spTgt spid="35"/>
                                        </p:tgtEl>
                                      </p:cBhvr>
                                    </p:animEffect>
                                    <p:set>
                                      <p:cBhvr>
                                        <p:cTn id="87" dur="1" fill="hold">
                                          <p:stCondLst>
                                            <p:cond delay="499"/>
                                          </p:stCondLst>
                                        </p:cTn>
                                        <p:tgtEl>
                                          <p:spTgt spid="35"/>
                                        </p:tgtEl>
                                        <p:attrNameLst>
                                          <p:attrName>style.visibility</p:attrName>
                                        </p:attrNameLst>
                                      </p:cBhvr>
                                      <p:to>
                                        <p:strVal val="hidden"/>
                                      </p:to>
                                    </p:set>
                                  </p:childTnLst>
                                </p:cTn>
                              </p:par>
                              <p:par>
                                <p:cTn id="88" presetID="5" presetClass="exit" presetSubtype="10" fill="hold" nodeType="withEffect">
                                  <p:stCondLst>
                                    <p:cond delay="0"/>
                                  </p:stCondLst>
                                  <p:childTnLst>
                                    <p:animEffect transition="out" filter="checkerboard(across)">
                                      <p:cBhvr>
                                        <p:cTn id="89" dur="500"/>
                                        <p:tgtEl>
                                          <p:spTgt spid="65"/>
                                        </p:tgtEl>
                                      </p:cBhvr>
                                    </p:animEffect>
                                    <p:set>
                                      <p:cBhvr>
                                        <p:cTn id="90" dur="1" fill="hold">
                                          <p:stCondLst>
                                            <p:cond delay="499"/>
                                          </p:stCondLst>
                                        </p:cTn>
                                        <p:tgtEl>
                                          <p:spTgt spid="6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5" presetClass="exit" presetSubtype="10" fill="hold" nodeType="clickEffect">
                                  <p:stCondLst>
                                    <p:cond delay="0"/>
                                  </p:stCondLst>
                                  <p:childTnLst>
                                    <p:animEffect transition="out" filter="checkerboard(across)">
                                      <p:cBhvr>
                                        <p:cTn id="94" dur="500"/>
                                        <p:tgtEl>
                                          <p:spTgt spid="61"/>
                                        </p:tgtEl>
                                      </p:cBhvr>
                                    </p:animEffect>
                                    <p:set>
                                      <p:cBhvr>
                                        <p:cTn id="95" dur="1" fill="hold">
                                          <p:stCondLst>
                                            <p:cond delay="499"/>
                                          </p:stCondLst>
                                        </p:cTn>
                                        <p:tgtEl>
                                          <p:spTgt spid="61"/>
                                        </p:tgtEl>
                                        <p:attrNameLst>
                                          <p:attrName>style.visibility</p:attrName>
                                        </p:attrNameLst>
                                      </p:cBhvr>
                                      <p:to>
                                        <p:strVal val="hidden"/>
                                      </p:to>
                                    </p:set>
                                  </p:childTnLst>
                                </p:cTn>
                              </p:par>
                              <p:par>
                                <p:cTn id="96" presetID="5" presetClass="entr" presetSubtype="10" fill="hold"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checkerboard(across)">
                                      <p:cBhvr>
                                        <p:cTn id="98" dur="500"/>
                                        <p:tgtEl>
                                          <p:spTgt spid="68"/>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anim calcmode="lin" valueType="num">
                                      <p:cBhvr additive="base">
                                        <p:cTn id="10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3" end="3"/>
                                            </p:txEl>
                                          </p:spTgt>
                                        </p:tgtEl>
                                        <p:attrNameLst>
                                          <p:attrName>style.visibility</p:attrName>
                                        </p:attrNameLst>
                                      </p:cBhvr>
                                      <p:to>
                                        <p:strVal val="visible"/>
                                      </p:to>
                                    </p:set>
                                    <p:anim calcmode="lin" valueType="num">
                                      <p:cBhvr additive="base">
                                        <p:cTn id="10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 calcmode="lin" valueType="num">
                                      <p:cBhvr additive="base">
                                        <p:cTn id="1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37" grpId="0" animBg="1"/>
      <p:bldP spid="39" grpId="0" animBg="1"/>
      <p:bldP spid="4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DD23EBDFCE6D42B8F019864E7120EF" ma:contentTypeVersion="8" ma:contentTypeDescription="Create a new document." ma:contentTypeScope="" ma:versionID="c87d8eeaf315f31a7231df943a870757">
  <xsd:schema xmlns:xsd="http://www.w3.org/2001/XMLSchema" xmlns:xs="http://www.w3.org/2001/XMLSchema" xmlns:p="http://schemas.microsoft.com/office/2006/metadata/properties" xmlns:ns2="1895ab55-8c32-4bf7-8e68-ee7a11ecdaae" targetNamespace="http://schemas.microsoft.com/office/2006/metadata/properties" ma:root="true" ma:fieldsID="c28c3dbf4e33639064d644b1265b49fe" ns2:_="">
    <xsd:import namespace="1895ab55-8c32-4bf7-8e68-ee7a11ecda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95ab55-8c32-4bf7-8e68-ee7a11ecd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D41729-691C-4CC3-AF34-0FE7145C154E}"/>
</file>

<file path=customXml/itemProps2.xml><?xml version="1.0" encoding="utf-8"?>
<ds:datastoreItem xmlns:ds="http://schemas.openxmlformats.org/officeDocument/2006/customXml" ds:itemID="{1687EBBC-F8B6-4641-B73E-A574F628F013}"/>
</file>

<file path=customXml/itemProps3.xml><?xml version="1.0" encoding="utf-8"?>
<ds:datastoreItem xmlns:ds="http://schemas.openxmlformats.org/officeDocument/2006/customXml" ds:itemID="{E4A800B8-59C4-410D-87DA-B2B0159ADFEC}"/>
</file>

<file path=docProps/app.xml><?xml version="1.0" encoding="utf-8"?>
<Properties xmlns="http://schemas.openxmlformats.org/officeDocument/2006/extended-properties" xmlns:vt="http://schemas.openxmlformats.org/officeDocument/2006/docPropsVTypes">
  <TotalTime>202</TotalTime>
  <Words>489</Words>
  <Application>Microsoft Office PowerPoint</Application>
  <PresentationFormat>On-screen Show (4:3)</PresentationFormat>
  <Paragraphs>124</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新細明體</vt:lpstr>
      <vt:lpstr>Times New Roman</vt:lpstr>
      <vt:lpstr>Office Theme</vt:lpstr>
      <vt:lpstr>PowerPoint Presentation</vt:lpstr>
      <vt:lpstr>SESSION 12</vt:lpstr>
      <vt:lpstr>Circular Queue Example-ATM</vt:lpstr>
      <vt:lpstr>Josephus problem</vt:lpstr>
      <vt:lpstr>Can you find the safe place?</vt:lpstr>
      <vt:lpstr>The first algorithm: Simulation</vt:lpstr>
      <vt:lpstr>Model n people in a circle</vt:lpstr>
      <vt:lpstr>Kill every 2nd person</vt:lpstr>
      <vt:lpstr>Knowing when to stop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Queue</dc:title>
  <dc:creator>Suji</dc:creator>
  <cp:lastModifiedBy>Admin</cp:lastModifiedBy>
  <cp:revision>31</cp:revision>
  <dcterms:created xsi:type="dcterms:W3CDTF">2020-07-26T17:40:32Z</dcterms:created>
  <dcterms:modified xsi:type="dcterms:W3CDTF">2020-07-29T06:13:43Z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0x01010046DD23EBDFCE6D42B8F019864E7120EF</vt:lpwstr>
  </property>
</Properties>
</file>