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CC99"/>
    <a:srgbClr val="CC0099"/>
    <a:srgbClr val="FF0000"/>
    <a:srgbClr val="FFFF00"/>
    <a:srgbClr val="FF3300"/>
    <a:srgbClr val="0000FF"/>
    <a:srgbClr val="0066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380917-8DB0-4779-A99B-5E90181D332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0B1D8C-FDE6-4172-8665-9ABBDF7A7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0917-8DB0-4779-A99B-5E90181D332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1D8C-FDE6-4172-8665-9ABBDF7A7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0917-8DB0-4779-A99B-5E90181D332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1D8C-FDE6-4172-8665-9ABBDF7A7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0917-8DB0-4779-A99B-5E90181D332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1D8C-FDE6-4172-8665-9ABBDF7A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0917-8DB0-4779-A99B-5E90181D332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1D8C-FDE6-4172-8665-9ABBDF7A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0917-8DB0-4779-A99B-5E90181D332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1D8C-FDE6-4172-8665-9ABBDF7A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0917-8DB0-4779-A99B-5E90181D332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1D8C-FDE6-4172-8665-9ABBDF7A7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0917-8DB0-4779-A99B-5E90181D332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1D8C-FDE6-4172-8665-9ABBDF7A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0917-8DB0-4779-A99B-5E90181D332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1D8C-FDE6-4172-8665-9ABBDF7A7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380917-8DB0-4779-A99B-5E90181D332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1D8C-FDE6-4172-8665-9ABBDF7A7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380917-8DB0-4779-A99B-5E90181D332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0B1D8C-FDE6-4172-8665-9ABBDF7A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B380917-8DB0-4779-A99B-5E90181D332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50B1D8C-FDE6-4172-8665-9ABBDF7A7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Constantia" pitchFamily="18" charset="0"/>
              </a:rPr>
              <a:t>COMPUTER ORGANIZATION AND ARCHITECTURE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848600" cy="3429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ookman Old Style" pitchFamily="18" charset="0"/>
                <a:cs typeface="Times New Roman" pitchFamily="18" charset="0"/>
              </a:rPr>
              <a:t>Lecture No.2</a:t>
            </a:r>
          </a:p>
          <a:p>
            <a:pPr algn="ctr"/>
            <a:endParaRPr lang="en-US" dirty="0">
              <a:solidFill>
                <a:srgbClr val="FF0000"/>
              </a:solidFill>
              <a:latin typeface="Bookman Old Style" pitchFamily="18" charset="0"/>
              <a:cs typeface="Times New Roman" pitchFamily="18" charset="0"/>
            </a:endParaRPr>
          </a:p>
          <a:p>
            <a:pPr algn="r"/>
            <a:endParaRPr lang="en-US" dirty="0">
              <a:solidFill>
                <a:srgbClr val="00CC00"/>
              </a:solidFill>
              <a:latin typeface="Bookman Old Style" pitchFamily="18" charset="0"/>
              <a:cs typeface="Times New Roman" pitchFamily="18" charset="0"/>
            </a:endParaRPr>
          </a:p>
          <a:p>
            <a:pPr algn="r"/>
            <a:endParaRPr lang="en-US" dirty="0">
              <a:solidFill>
                <a:srgbClr val="00CC00"/>
              </a:solidFill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0"/>
            <a:ext cx="81534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itchFamily="18" charset="0"/>
                <a:ea typeface="Cambria" pitchFamily="18" charset="0"/>
              </a:rPr>
              <a:t>ACCESSING NUMBERS, CHARACTERS, AND CHARACTER STRINGS:-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A number usually occupies one word. It can be accessed in the memory by specifying its word address.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Similarly, individual characters can be accessed by their byte address.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In many applications, it is necessary to handle character strings of variable length.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The beginning of the string is indicated by giving the address of </a:t>
            </a:r>
            <a:r>
              <a:rPr lang="en-US" sz="2000">
                <a:latin typeface="Cambria" pitchFamily="18" charset="0"/>
                <a:ea typeface="Cambria" pitchFamily="18" charset="0"/>
              </a:rPr>
              <a:t>the byte containing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its first character.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Successive byte locations contain successive characters of the string.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There are two ways to indicate the length of the string.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A special control character with the meaning “end of string” can be used as the last character in the string, or a separate memory word location or processor register can contain a number indicating the length of the string in bytes.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entury Schoolbook" pitchFamily="18" charset="0"/>
              </a:rPr>
              <a:t>TODAY’S TOPIC</a:t>
            </a:r>
          </a:p>
          <a:p>
            <a:endParaRPr lang="en-US" sz="3600" b="1" dirty="0">
              <a:solidFill>
                <a:srgbClr val="00B050"/>
              </a:solidFill>
              <a:latin typeface="Century Schoolbook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4000" dirty="0">
                <a:solidFill>
                  <a:srgbClr val="FF0000"/>
                </a:solidFill>
                <a:latin typeface="Cardo" pitchFamily="18" charset="-79"/>
                <a:ea typeface="Cardo" pitchFamily="18" charset="-79"/>
                <a:cs typeface="Cardo" pitchFamily="18" charset="-79"/>
              </a:rPr>
              <a:t>Bus structures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4000" dirty="0">
                <a:solidFill>
                  <a:srgbClr val="FF0000"/>
                </a:solidFill>
                <a:latin typeface="Cardo" pitchFamily="18" charset="-79"/>
                <a:ea typeface="Cardo" pitchFamily="18" charset="-79"/>
                <a:cs typeface="Cardo" pitchFamily="18" charset="-79"/>
              </a:rPr>
              <a:t>Memory locations and addresses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8889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itchFamily="18" charset="0"/>
                <a:ea typeface="Cambria" pitchFamily="18" charset="0"/>
              </a:rPr>
              <a:t>BUS STRUCTURE: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The simplest and most common way of interconnecting various parts of the computer.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To achieve a reasonable speed of operation, a computer must be organized so that all its units can handle one full word of data at a given time.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A group of lines that serve as a connecting port for several devices is called a bus.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In addition to the lines that carry the data, the bus must have lines for address and control purpose.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Since the bus can be used for only one transfer at a time, only two units can actively use the bus at any given time.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Bus control lines are used to arbitrate multiple requests for use of one bus.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US STRU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"/>
            <a:ext cx="9144000" cy="6697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6200"/>
            <a:ext cx="89916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itchFamily="18" charset="0"/>
                <a:ea typeface="Cambria" pitchFamily="18" charset="0"/>
              </a:rPr>
              <a:t>MEMORY LOCATIONS AND ADDRESSES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Number and character operands, as well as instructions, are stored in the memory of a computer.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The memory consists of many millions of storage cells, each of which can store a bit of information having the value 0 or 1.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Because a single bit represents a very small amount of information, bits are seldom handled individually.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The usual approach is to deal with them in groups of fixed size.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For this purpose, the memory is organized so that a group of n bits can be stored or retrieved in a single, basic operation.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Each group of n bits is referred to as a word of information, and n is called the word length.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Modern computers have word lengths that typically range from 16 to 64 bits.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6200"/>
            <a:ext cx="8686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Accessing the memory to store or retrieve a single item of information, either a word or a byte, requires distinct names or addresses for each item location.</a:t>
            </a:r>
          </a:p>
          <a:p>
            <a:pPr algn="just"/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b="1" dirty="0">
                <a:latin typeface="Cambria" pitchFamily="18" charset="0"/>
                <a:ea typeface="Cambria" pitchFamily="18" charset="0"/>
              </a:rPr>
              <a:t>BYTE ADDRESSABILITY:-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We now have three basic information quantities to deal with: the bit, byte and</a:t>
            </a:r>
          </a:p>
          <a:p>
            <a:pPr algn="just"/>
            <a:r>
              <a:rPr lang="en-US" sz="2000" dirty="0">
                <a:latin typeface="Cambria" pitchFamily="18" charset="0"/>
                <a:ea typeface="Cambria" pitchFamily="18" charset="0"/>
              </a:rPr>
              <a:t> word. A byte is always 8 bits, but the word length typically ranges from 16 to 64 bits.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The most practical assignment is to have successive addresses refer to successive byte Locations in the memory</a:t>
            </a:r>
            <a:r>
              <a:rPr lang="en-US" sz="2000" dirty="0"/>
              <a:t>. 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" name="Picture 2" descr="BYTE ADDRESSABILITY EDI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38487"/>
            <a:ext cx="4724399" cy="33385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1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The term byte-addressable memory is use for this assignment.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Byte locations have addresses 0,1,2, ....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Thus, if the word length of the machine is 32 bits, successive words are located at addresses 0,4,8,...., with each word consisting of four bytes.</a:t>
            </a:r>
          </a:p>
        </p:txBody>
      </p:sp>
      <p:pic>
        <p:nvPicPr>
          <p:cNvPr id="3" name="Picture 2" descr="ADDR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086100"/>
            <a:ext cx="48768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763000" cy="5113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itchFamily="18" charset="0"/>
                <a:ea typeface="Cambria" pitchFamily="18" charset="0"/>
              </a:rPr>
              <a:t>BIG-ENDIAN AND LITTLE-ENDIAN ASIGNMENTS:-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There are two ways that byte addresses can be assigned across words,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The name big-endian is used when lower byte addresses are used for the more significant bytes (the leftmost bytes) of the word.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The name little-endian is used for the opposite ordering, where the lower byte addresses are used for the less significant bytes (the rightmost bytes) of the word.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In addition to specifying the address ordering of bytes within a word, it is also necessary to specify the labeling of bits within a byte or a word.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The same ordering is also used for labeling bits within a byte, that is, b7, b6, ...., b0, from left to right.</a:t>
            </a:r>
          </a:p>
        </p:txBody>
      </p:sp>
      <p:pic>
        <p:nvPicPr>
          <p:cNvPr id="3" name="Picture 2" descr="ENDIA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876800"/>
            <a:ext cx="51054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534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itchFamily="18" charset="0"/>
                <a:ea typeface="Cambria" pitchFamily="18" charset="0"/>
              </a:rPr>
              <a:t>WORD ALIGNMENT:-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In the case of a 32-bit word length, natural word boundaries occur at addresses 0,4, 8, ...,. We say that the word locations have aligned addresses.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In general, words are said to be aligned in memory if they begin at a byte address that is a multiple of the number of bytes in a word. The memory of bytes in a word is a power of 2.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Hence, if the word length is 16 (2 bytes), aligned words begin at byte addresses 0,2,4,..., and for a word length of 64, aligned words begin at bytes addresses 0,8,16 ....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371</TotalTime>
  <Words>808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COMPUTER ORGANIZATION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Tulsa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MYPC</dc:creator>
  <cp:lastModifiedBy>Unknown User</cp:lastModifiedBy>
  <cp:revision>47</cp:revision>
  <dcterms:created xsi:type="dcterms:W3CDTF">2020-08-02T14:28:32Z</dcterms:created>
  <dcterms:modified xsi:type="dcterms:W3CDTF">2021-09-15T04:33:06Z</dcterms:modified>
</cp:coreProperties>
</file>