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2"/>
  </p:notesMasterIdLst>
  <p:sldIdLst>
    <p:sldId id="366" r:id="rId2"/>
    <p:sldId id="367" r:id="rId3"/>
    <p:sldId id="368" r:id="rId4"/>
    <p:sldId id="257" r:id="rId5"/>
    <p:sldId id="347" r:id="rId6"/>
    <p:sldId id="370"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71" r:id="rId20"/>
    <p:sldId id="360" r:id="rId21"/>
    <p:sldId id="361" r:id="rId22"/>
    <p:sldId id="362" r:id="rId23"/>
    <p:sldId id="363" r:id="rId24"/>
    <p:sldId id="364" r:id="rId25"/>
    <p:sldId id="365" r:id="rId26"/>
    <p:sldId id="372" r:id="rId27"/>
    <p:sldId id="373" r:id="rId28"/>
    <p:sldId id="374" r:id="rId29"/>
    <p:sldId id="344" r:id="rId30"/>
    <p:sldId id="333" r:id="rId31"/>
    <p:sldId id="332" r:id="rId32"/>
    <p:sldId id="334" r:id="rId33"/>
    <p:sldId id="335" r:id="rId34"/>
    <p:sldId id="336" r:id="rId35"/>
    <p:sldId id="337" r:id="rId36"/>
    <p:sldId id="375" r:id="rId37"/>
    <p:sldId id="299" r:id="rId38"/>
    <p:sldId id="376" r:id="rId39"/>
    <p:sldId id="300" r:id="rId40"/>
    <p:sldId id="301" r:id="rId41"/>
    <p:sldId id="302" r:id="rId42"/>
    <p:sldId id="304" r:id="rId43"/>
    <p:sldId id="305" r:id="rId44"/>
    <p:sldId id="377" r:id="rId45"/>
    <p:sldId id="306" r:id="rId46"/>
    <p:sldId id="307" r:id="rId47"/>
    <p:sldId id="308" r:id="rId48"/>
    <p:sldId id="309" r:id="rId49"/>
    <p:sldId id="282" r:id="rId50"/>
    <p:sldId id="293" r:id="rId51"/>
    <p:sldId id="294" r:id="rId52"/>
    <p:sldId id="296" r:id="rId53"/>
    <p:sldId id="378" r:id="rId54"/>
    <p:sldId id="297" r:id="rId55"/>
    <p:sldId id="379" r:id="rId56"/>
    <p:sldId id="381" r:id="rId57"/>
    <p:sldId id="382" r:id="rId58"/>
    <p:sldId id="383" r:id="rId59"/>
    <p:sldId id="384" r:id="rId60"/>
    <p:sldId id="311" r:id="rId61"/>
    <p:sldId id="312" r:id="rId62"/>
    <p:sldId id="314" r:id="rId63"/>
    <p:sldId id="315" r:id="rId64"/>
    <p:sldId id="38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30" r:id="rId79"/>
    <p:sldId id="331" r:id="rId80"/>
    <p:sldId id="280" r:id="rId81"/>
    <p:sldId id="292" r:id="rId82"/>
    <p:sldId id="259" r:id="rId83"/>
    <p:sldId id="260" r:id="rId84"/>
    <p:sldId id="261" r:id="rId85"/>
    <p:sldId id="262" r:id="rId86"/>
    <p:sldId id="263" r:id="rId87"/>
    <p:sldId id="264" r:id="rId88"/>
    <p:sldId id="265" r:id="rId89"/>
    <p:sldId id="266" r:id="rId90"/>
    <p:sldId id="267" r:id="rId91"/>
    <p:sldId id="268" r:id="rId92"/>
    <p:sldId id="269" r:id="rId93"/>
    <p:sldId id="270" r:id="rId94"/>
    <p:sldId id="271" r:id="rId95"/>
    <p:sldId id="272" r:id="rId96"/>
    <p:sldId id="273" r:id="rId97"/>
    <p:sldId id="274" r:id="rId98"/>
    <p:sldId id="275" r:id="rId99"/>
    <p:sldId id="276" r:id="rId100"/>
    <p:sldId id="369"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98D24-B079-4071-9D5F-C8133BF273CD}"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n-IN"/>
        </a:p>
      </dgm:t>
    </dgm:pt>
    <dgm:pt modelId="{88FB342E-4941-43D4-B787-558365509CFE}">
      <dgm:prSet phldrT="[Text]" custT="1"/>
      <dgm:spPr/>
      <dgm:t>
        <a:bodyPr/>
        <a:lstStyle/>
        <a:p>
          <a:pPr>
            <a:buNone/>
          </a:pPr>
          <a:r>
            <a:rPr lang="en-US" sz="2400" dirty="0"/>
            <a:t>Instruction level parallelism</a:t>
          </a:r>
          <a:endParaRPr lang="en-IN" sz="2400" dirty="0"/>
        </a:p>
      </dgm:t>
    </dgm:pt>
    <dgm:pt modelId="{7ED9FB81-980D-4E29-BE1D-983F83D5A955}" type="parTrans" cxnId="{12C41028-A9FC-4DA7-A8B3-6E263FF869D0}">
      <dgm:prSet/>
      <dgm:spPr/>
      <dgm:t>
        <a:bodyPr/>
        <a:lstStyle/>
        <a:p>
          <a:endParaRPr lang="en-IN"/>
        </a:p>
      </dgm:t>
    </dgm:pt>
    <dgm:pt modelId="{5D32F27B-F915-46FC-8A4E-0BD62D38C878}" type="sibTrans" cxnId="{12C41028-A9FC-4DA7-A8B3-6E263FF869D0}">
      <dgm:prSet/>
      <dgm:spPr/>
      <dgm:t>
        <a:bodyPr/>
        <a:lstStyle/>
        <a:p>
          <a:endParaRPr lang="en-IN"/>
        </a:p>
      </dgm:t>
    </dgm:pt>
    <dgm:pt modelId="{C7023347-F97C-4E8B-9141-D565E43A054B}">
      <dgm:prSet custT="1"/>
      <dgm:spPr/>
      <dgm:t>
        <a:bodyPr/>
        <a:lstStyle/>
        <a:p>
          <a:r>
            <a:rPr lang="en-US" sz="2400" dirty="0"/>
            <a:t>Task-level parallelism</a:t>
          </a:r>
        </a:p>
      </dgm:t>
    </dgm:pt>
    <dgm:pt modelId="{D32034AD-B479-4210-9B10-2AE8314128B9}" type="parTrans" cxnId="{370C67A5-0509-40C8-9EB6-DDC2B74F526F}">
      <dgm:prSet/>
      <dgm:spPr/>
      <dgm:t>
        <a:bodyPr/>
        <a:lstStyle/>
        <a:p>
          <a:endParaRPr lang="en-IN"/>
        </a:p>
      </dgm:t>
    </dgm:pt>
    <dgm:pt modelId="{C0909A4C-7BC9-4CCB-B083-933920519978}" type="sibTrans" cxnId="{370C67A5-0509-40C8-9EB6-DDC2B74F526F}">
      <dgm:prSet/>
      <dgm:spPr/>
      <dgm:t>
        <a:bodyPr/>
        <a:lstStyle/>
        <a:p>
          <a:endParaRPr lang="en-IN"/>
        </a:p>
      </dgm:t>
    </dgm:pt>
    <dgm:pt modelId="{CD0BF36A-0D7C-4551-A1F1-07DBF8748F64}">
      <dgm:prSet custT="1"/>
      <dgm:spPr/>
      <dgm:t>
        <a:bodyPr/>
        <a:lstStyle/>
        <a:p>
          <a:r>
            <a:rPr lang="en-US" sz="2400" dirty="0"/>
            <a:t>Data parallelism</a:t>
          </a:r>
        </a:p>
      </dgm:t>
    </dgm:pt>
    <dgm:pt modelId="{A9F6A46E-BE55-4084-B17F-ED4FDB4FE887}" type="parTrans" cxnId="{80D15658-E8A0-4BF8-9744-544EA880EBC2}">
      <dgm:prSet/>
      <dgm:spPr/>
      <dgm:t>
        <a:bodyPr/>
        <a:lstStyle/>
        <a:p>
          <a:endParaRPr lang="en-IN"/>
        </a:p>
      </dgm:t>
    </dgm:pt>
    <dgm:pt modelId="{7B8B6D11-7E12-4CA7-A2CF-2069E118946E}" type="sibTrans" cxnId="{80D15658-E8A0-4BF8-9744-544EA880EBC2}">
      <dgm:prSet/>
      <dgm:spPr/>
      <dgm:t>
        <a:bodyPr/>
        <a:lstStyle/>
        <a:p>
          <a:endParaRPr lang="en-IN"/>
        </a:p>
      </dgm:t>
    </dgm:pt>
    <dgm:pt modelId="{CC13A197-BD2E-495F-916C-66205A3E1B1C}">
      <dgm:prSet custT="1"/>
      <dgm:spPr/>
      <dgm:t>
        <a:bodyPr/>
        <a:lstStyle/>
        <a:p>
          <a:r>
            <a:rPr lang="en-US" sz="2400" dirty="0"/>
            <a:t>Transaction level parallelism</a:t>
          </a:r>
        </a:p>
      </dgm:t>
    </dgm:pt>
    <dgm:pt modelId="{EA516E38-CB79-4907-81C1-258A7CA46948}" type="parTrans" cxnId="{35A623D0-7EF6-4EF3-89FB-24B0D48472F7}">
      <dgm:prSet/>
      <dgm:spPr/>
      <dgm:t>
        <a:bodyPr/>
        <a:lstStyle/>
        <a:p>
          <a:endParaRPr lang="en-IN"/>
        </a:p>
      </dgm:t>
    </dgm:pt>
    <dgm:pt modelId="{F1AB639B-5315-4479-A4CE-C95DB53FAB18}" type="sibTrans" cxnId="{35A623D0-7EF6-4EF3-89FB-24B0D48472F7}">
      <dgm:prSet/>
      <dgm:spPr/>
      <dgm:t>
        <a:bodyPr/>
        <a:lstStyle/>
        <a:p>
          <a:endParaRPr lang="en-IN"/>
        </a:p>
      </dgm:t>
    </dgm:pt>
    <dgm:pt modelId="{CC8F2A64-DCB9-4914-9090-7E15330571D3}" type="pres">
      <dgm:prSet presAssocID="{02898D24-B079-4071-9D5F-C8133BF273CD}" presName="Name0" presStyleCnt="0">
        <dgm:presLayoutVars>
          <dgm:chMax val="7"/>
          <dgm:chPref val="7"/>
          <dgm:dir/>
        </dgm:presLayoutVars>
      </dgm:prSet>
      <dgm:spPr/>
      <dgm:t>
        <a:bodyPr/>
        <a:lstStyle/>
        <a:p>
          <a:endParaRPr lang="en-IN"/>
        </a:p>
      </dgm:t>
    </dgm:pt>
    <dgm:pt modelId="{CEC16379-9EB6-4134-87C2-2B27FE4F7E00}" type="pres">
      <dgm:prSet presAssocID="{02898D24-B079-4071-9D5F-C8133BF273CD}" presName="Name1" presStyleCnt="0"/>
      <dgm:spPr/>
    </dgm:pt>
    <dgm:pt modelId="{F4687DDB-4F4E-407C-A08A-BB1A544185DD}" type="pres">
      <dgm:prSet presAssocID="{02898D24-B079-4071-9D5F-C8133BF273CD}" presName="cycle" presStyleCnt="0"/>
      <dgm:spPr/>
    </dgm:pt>
    <dgm:pt modelId="{F20B6928-8550-4530-8306-4CE4D6BDF251}" type="pres">
      <dgm:prSet presAssocID="{02898D24-B079-4071-9D5F-C8133BF273CD}" presName="srcNode" presStyleLbl="node1" presStyleIdx="0" presStyleCnt="4"/>
      <dgm:spPr/>
    </dgm:pt>
    <dgm:pt modelId="{75081AB0-2CBF-4A3F-A104-AD0084519FC8}" type="pres">
      <dgm:prSet presAssocID="{02898D24-B079-4071-9D5F-C8133BF273CD}" presName="conn" presStyleLbl="parChTrans1D2" presStyleIdx="0" presStyleCnt="1"/>
      <dgm:spPr/>
      <dgm:t>
        <a:bodyPr/>
        <a:lstStyle/>
        <a:p>
          <a:endParaRPr lang="en-IN"/>
        </a:p>
      </dgm:t>
    </dgm:pt>
    <dgm:pt modelId="{2D67F64B-B8A3-400B-BE37-612CFCA533C0}" type="pres">
      <dgm:prSet presAssocID="{02898D24-B079-4071-9D5F-C8133BF273CD}" presName="extraNode" presStyleLbl="node1" presStyleIdx="0" presStyleCnt="4"/>
      <dgm:spPr/>
    </dgm:pt>
    <dgm:pt modelId="{214EC89B-EAE2-48C6-81E8-92E52DE3E4C2}" type="pres">
      <dgm:prSet presAssocID="{02898D24-B079-4071-9D5F-C8133BF273CD}" presName="dstNode" presStyleLbl="node1" presStyleIdx="0" presStyleCnt="4"/>
      <dgm:spPr/>
    </dgm:pt>
    <dgm:pt modelId="{69CD57CD-5D99-4B9D-87C6-34E627BC4050}" type="pres">
      <dgm:prSet presAssocID="{88FB342E-4941-43D4-B787-558365509CFE}" presName="text_1" presStyleLbl="node1" presStyleIdx="0" presStyleCnt="4">
        <dgm:presLayoutVars>
          <dgm:bulletEnabled val="1"/>
        </dgm:presLayoutVars>
      </dgm:prSet>
      <dgm:spPr/>
      <dgm:t>
        <a:bodyPr/>
        <a:lstStyle/>
        <a:p>
          <a:endParaRPr lang="en-IN"/>
        </a:p>
      </dgm:t>
    </dgm:pt>
    <dgm:pt modelId="{B9A679C7-2E60-4912-8A1F-D547C87FE4A5}" type="pres">
      <dgm:prSet presAssocID="{88FB342E-4941-43D4-B787-558365509CFE}" presName="accent_1" presStyleCnt="0"/>
      <dgm:spPr/>
    </dgm:pt>
    <dgm:pt modelId="{597A8CA2-0EC0-4258-A856-CB501913F822}" type="pres">
      <dgm:prSet presAssocID="{88FB342E-4941-43D4-B787-558365509CFE}" presName="accentRepeatNode" presStyleLbl="solidFgAcc1" presStyleIdx="0" presStyleCnt="4"/>
      <dgm:spPr/>
    </dgm:pt>
    <dgm:pt modelId="{D3134396-544B-435D-B2C2-EC0751BAFC5F}" type="pres">
      <dgm:prSet presAssocID="{C7023347-F97C-4E8B-9141-D565E43A054B}" presName="text_2" presStyleLbl="node1" presStyleIdx="1" presStyleCnt="4">
        <dgm:presLayoutVars>
          <dgm:bulletEnabled val="1"/>
        </dgm:presLayoutVars>
      </dgm:prSet>
      <dgm:spPr/>
      <dgm:t>
        <a:bodyPr/>
        <a:lstStyle/>
        <a:p>
          <a:endParaRPr lang="en-IN"/>
        </a:p>
      </dgm:t>
    </dgm:pt>
    <dgm:pt modelId="{6FEC6C5C-DA36-45B7-AB3A-4F7A01F94853}" type="pres">
      <dgm:prSet presAssocID="{C7023347-F97C-4E8B-9141-D565E43A054B}" presName="accent_2" presStyleCnt="0"/>
      <dgm:spPr/>
    </dgm:pt>
    <dgm:pt modelId="{1A5F3E1D-FE42-41AE-A6F7-3037F429F01A}" type="pres">
      <dgm:prSet presAssocID="{C7023347-F97C-4E8B-9141-D565E43A054B}" presName="accentRepeatNode" presStyleLbl="solidFgAcc1" presStyleIdx="1" presStyleCnt="4"/>
      <dgm:spPr/>
    </dgm:pt>
    <dgm:pt modelId="{301C86C0-ADEE-4F30-A30E-98BD6436FB20}" type="pres">
      <dgm:prSet presAssocID="{CD0BF36A-0D7C-4551-A1F1-07DBF8748F64}" presName="text_3" presStyleLbl="node1" presStyleIdx="2" presStyleCnt="4">
        <dgm:presLayoutVars>
          <dgm:bulletEnabled val="1"/>
        </dgm:presLayoutVars>
      </dgm:prSet>
      <dgm:spPr/>
      <dgm:t>
        <a:bodyPr/>
        <a:lstStyle/>
        <a:p>
          <a:endParaRPr lang="en-IN"/>
        </a:p>
      </dgm:t>
    </dgm:pt>
    <dgm:pt modelId="{B09418AE-FA21-469B-B33B-78AB39AFF6B8}" type="pres">
      <dgm:prSet presAssocID="{CD0BF36A-0D7C-4551-A1F1-07DBF8748F64}" presName="accent_3" presStyleCnt="0"/>
      <dgm:spPr/>
    </dgm:pt>
    <dgm:pt modelId="{22CA19DB-7BC0-46D6-8063-7BDC26009C97}" type="pres">
      <dgm:prSet presAssocID="{CD0BF36A-0D7C-4551-A1F1-07DBF8748F64}" presName="accentRepeatNode" presStyleLbl="solidFgAcc1" presStyleIdx="2" presStyleCnt="4"/>
      <dgm:spPr/>
    </dgm:pt>
    <dgm:pt modelId="{8389EAF7-2547-468E-B669-197755CEB4A3}" type="pres">
      <dgm:prSet presAssocID="{CC13A197-BD2E-495F-916C-66205A3E1B1C}" presName="text_4" presStyleLbl="node1" presStyleIdx="3" presStyleCnt="4">
        <dgm:presLayoutVars>
          <dgm:bulletEnabled val="1"/>
        </dgm:presLayoutVars>
      </dgm:prSet>
      <dgm:spPr/>
      <dgm:t>
        <a:bodyPr/>
        <a:lstStyle/>
        <a:p>
          <a:endParaRPr lang="en-IN"/>
        </a:p>
      </dgm:t>
    </dgm:pt>
    <dgm:pt modelId="{CF88340E-87EB-49D1-90A0-D67113074FF2}" type="pres">
      <dgm:prSet presAssocID="{CC13A197-BD2E-495F-916C-66205A3E1B1C}" presName="accent_4" presStyleCnt="0"/>
      <dgm:spPr/>
    </dgm:pt>
    <dgm:pt modelId="{050B1C3E-7699-483A-8CE3-29F3E1557BC4}" type="pres">
      <dgm:prSet presAssocID="{CC13A197-BD2E-495F-916C-66205A3E1B1C}" presName="accentRepeatNode" presStyleLbl="solidFgAcc1" presStyleIdx="3" presStyleCnt="4"/>
      <dgm:spPr/>
    </dgm:pt>
  </dgm:ptLst>
  <dgm:cxnLst>
    <dgm:cxn modelId="{12C41028-A9FC-4DA7-A8B3-6E263FF869D0}" srcId="{02898D24-B079-4071-9D5F-C8133BF273CD}" destId="{88FB342E-4941-43D4-B787-558365509CFE}" srcOrd="0" destOrd="0" parTransId="{7ED9FB81-980D-4E29-BE1D-983F83D5A955}" sibTransId="{5D32F27B-F915-46FC-8A4E-0BD62D38C878}"/>
    <dgm:cxn modelId="{0504A794-D431-466B-AAEE-3FD610F00FE9}" type="presOf" srcId="{88FB342E-4941-43D4-B787-558365509CFE}" destId="{69CD57CD-5D99-4B9D-87C6-34E627BC4050}" srcOrd="0" destOrd="0" presId="urn:microsoft.com/office/officeart/2008/layout/VerticalCurvedList"/>
    <dgm:cxn modelId="{7355FB70-6772-403C-AF37-02C39F15BA7A}" type="presOf" srcId="{5D32F27B-F915-46FC-8A4E-0BD62D38C878}" destId="{75081AB0-2CBF-4A3F-A104-AD0084519FC8}" srcOrd="0" destOrd="0" presId="urn:microsoft.com/office/officeart/2008/layout/VerticalCurvedList"/>
    <dgm:cxn modelId="{609ADC09-76B2-4094-95C7-DF1107FBFB70}" type="presOf" srcId="{C7023347-F97C-4E8B-9141-D565E43A054B}" destId="{D3134396-544B-435D-B2C2-EC0751BAFC5F}" srcOrd="0" destOrd="0" presId="urn:microsoft.com/office/officeart/2008/layout/VerticalCurvedList"/>
    <dgm:cxn modelId="{A38791AD-3A5D-4E5C-8B6D-4F144FFB36CA}" type="presOf" srcId="{CD0BF36A-0D7C-4551-A1F1-07DBF8748F64}" destId="{301C86C0-ADEE-4F30-A30E-98BD6436FB20}" srcOrd="0" destOrd="0" presId="urn:microsoft.com/office/officeart/2008/layout/VerticalCurvedList"/>
    <dgm:cxn modelId="{A1C0A842-D01C-4790-B7C3-995DFCEF2CC7}" type="presOf" srcId="{CC13A197-BD2E-495F-916C-66205A3E1B1C}" destId="{8389EAF7-2547-468E-B669-197755CEB4A3}" srcOrd="0" destOrd="0" presId="urn:microsoft.com/office/officeart/2008/layout/VerticalCurvedList"/>
    <dgm:cxn modelId="{80D15658-E8A0-4BF8-9744-544EA880EBC2}" srcId="{02898D24-B079-4071-9D5F-C8133BF273CD}" destId="{CD0BF36A-0D7C-4551-A1F1-07DBF8748F64}" srcOrd="2" destOrd="0" parTransId="{A9F6A46E-BE55-4084-B17F-ED4FDB4FE887}" sibTransId="{7B8B6D11-7E12-4CA7-A2CF-2069E118946E}"/>
    <dgm:cxn modelId="{35A623D0-7EF6-4EF3-89FB-24B0D48472F7}" srcId="{02898D24-B079-4071-9D5F-C8133BF273CD}" destId="{CC13A197-BD2E-495F-916C-66205A3E1B1C}" srcOrd="3" destOrd="0" parTransId="{EA516E38-CB79-4907-81C1-258A7CA46948}" sibTransId="{F1AB639B-5315-4479-A4CE-C95DB53FAB18}"/>
    <dgm:cxn modelId="{E5AD2D13-5562-4750-87DD-86788EA8696A}" type="presOf" srcId="{02898D24-B079-4071-9D5F-C8133BF273CD}" destId="{CC8F2A64-DCB9-4914-9090-7E15330571D3}" srcOrd="0" destOrd="0" presId="urn:microsoft.com/office/officeart/2008/layout/VerticalCurvedList"/>
    <dgm:cxn modelId="{370C67A5-0509-40C8-9EB6-DDC2B74F526F}" srcId="{02898D24-B079-4071-9D5F-C8133BF273CD}" destId="{C7023347-F97C-4E8B-9141-D565E43A054B}" srcOrd="1" destOrd="0" parTransId="{D32034AD-B479-4210-9B10-2AE8314128B9}" sibTransId="{C0909A4C-7BC9-4CCB-B083-933920519978}"/>
    <dgm:cxn modelId="{3DC5770A-4880-4E3E-9897-E9FE19A44330}" type="presParOf" srcId="{CC8F2A64-DCB9-4914-9090-7E15330571D3}" destId="{CEC16379-9EB6-4134-87C2-2B27FE4F7E00}" srcOrd="0" destOrd="0" presId="urn:microsoft.com/office/officeart/2008/layout/VerticalCurvedList"/>
    <dgm:cxn modelId="{C27D9026-21F5-4ADD-B959-6B297BFB4777}" type="presParOf" srcId="{CEC16379-9EB6-4134-87C2-2B27FE4F7E00}" destId="{F4687DDB-4F4E-407C-A08A-BB1A544185DD}" srcOrd="0" destOrd="0" presId="urn:microsoft.com/office/officeart/2008/layout/VerticalCurvedList"/>
    <dgm:cxn modelId="{645CD609-C366-4EF7-AA90-B07F2EBA6FC2}" type="presParOf" srcId="{F4687DDB-4F4E-407C-A08A-BB1A544185DD}" destId="{F20B6928-8550-4530-8306-4CE4D6BDF251}" srcOrd="0" destOrd="0" presId="urn:microsoft.com/office/officeart/2008/layout/VerticalCurvedList"/>
    <dgm:cxn modelId="{0A44F498-3DFD-4D50-89C1-593A66963050}" type="presParOf" srcId="{F4687DDB-4F4E-407C-A08A-BB1A544185DD}" destId="{75081AB0-2CBF-4A3F-A104-AD0084519FC8}" srcOrd="1" destOrd="0" presId="urn:microsoft.com/office/officeart/2008/layout/VerticalCurvedList"/>
    <dgm:cxn modelId="{FAC65621-D1D9-4EF3-8B95-676047ABF853}" type="presParOf" srcId="{F4687DDB-4F4E-407C-A08A-BB1A544185DD}" destId="{2D67F64B-B8A3-400B-BE37-612CFCA533C0}" srcOrd="2" destOrd="0" presId="urn:microsoft.com/office/officeart/2008/layout/VerticalCurvedList"/>
    <dgm:cxn modelId="{6B88429F-854F-41B1-86F5-43F0B69EAD08}" type="presParOf" srcId="{F4687DDB-4F4E-407C-A08A-BB1A544185DD}" destId="{214EC89B-EAE2-48C6-81E8-92E52DE3E4C2}" srcOrd="3" destOrd="0" presId="urn:microsoft.com/office/officeart/2008/layout/VerticalCurvedList"/>
    <dgm:cxn modelId="{7F43CD08-5550-45AA-A189-8ABCF755A55D}" type="presParOf" srcId="{CEC16379-9EB6-4134-87C2-2B27FE4F7E00}" destId="{69CD57CD-5D99-4B9D-87C6-34E627BC4050}" srcOrd="1" destOrd="0" presId="urn:microsoft.com/office/officeart/2008/layout/VerticalCurvedList"/>
    <dgm:cxn modelId="{1539C8A1-62E8-4EDA-96A9-EBF7DDFD6AE3}" type="presParOf" srcId="{CEC16379-9EB6-4134-87C2-2B27FE4F7E00}" destId="{B9A679C7-2E60-4912-8A1F-D547C87FE4A5}" srcOrd="2" destOrd="0" presId="urn:microsoft.com/office/officeart/2008/layout/VerticalCurvedList"/>
    <dgm:cxn modelId="{7C197E29-C3AA-48C5-8B2C-0E4C4F2C49A6}" type="presParOf" srcId="{B9A679C7-2E60-4912-8A1F-D547C87FE4A5}" destId="{597A8CA2-0EC0-4258-A856-CB501913F822}" srcOrd="0" destOrd="0" presId="urn:microsoft.com/office/officeart/2008/layout/VerticalCurvedList"/>
    <dgm:cxn modelId="{3B560768-8042-4F1E-A410-9E9FEF549B4E}" type="presParOf" srcId="{CEC16379-9EB6-4134-87C2-2B27FE4F7E00}" destId="{D3134396-544B-435D-B2C2-EC0751BAFC5F}" srcOrd="3" destOrd="0" presId="urn:microsoft.com/office/officeart/2008/layout/VerticalCurvedList"/>
    <dgm:cxn modelId="{A04A08BD-F3EA-40E6-9D97-9DF96410E285}" type="presParOf" srcId="{CEC16379-9EB6-4134-87C2-2B27FE4F7E00}" destId="{6FEC6C5C-DA36-45B7-AB3A-4F7A01F94853}" srcOrd="4" destOrd="0" presId="urn:microsoft.com/office/officeart/2008/layout/VerticalCurvedList"/>
    <dgm:cxn modelId="{8BB6FAB0-D5F1-4EB5-8049-51DA2919FD20}" type="presParOf" srcId="{6FEC6C5C-DA36-45B7-AB3A-4F7A01F94853}" destId="{1A5F3E1D-FE42-41AE-A6F7-3037F429F01A}" srcOrd="0" destOrd="0" presId="urn:microsoft.com/office/officeart/2008/layout/VerticalCurvedList"/>
    <dgm:cxn modelId="{3D85343A-D3FB-46EE-9E06-B26342DEA26E}" type="presParOf" srcId="{CEC16379-9EB6-4134-87C2-2B27FE4F7E00}" destId="{301C86C0-ADEE-4F30-A30E-98BD6436FB20}" srcOrd="5" destOrd="0" presId="urn:microsoft.com/office/officeart/2008/layout/VerticalCurvedList"/>
    <dgm:cxn modelId="{0FCF6456-C3EA-45C6-B2EC-2F2FDFAEB6DB}" type="presParOf" srcId="{CEC16379-9EB6-4134-87C2-2B27FE4F7E00}" destId="{B09418AE-FA21-469B-B33B-78AB39AFF6B8}" srcOrd="6" destOrd="0" presId="urn:microsoft.com/office/officeart/2008/layout/VerticalCurvedList"/>
    <dgm:cxn modelId="{B1343243-C8D8-4B83-B4BA-A2EFBBEFBBDD}" type="presParOf" srcId="{B09418AE-FA21-469B-B33B-78AB39AFF6B8}" destId="{22CA19DB-7BC0-46D6-8063-7BDC26009C97}" srcOrd="0" destOrd="0" presId="urn:microsoft.com/office/officeart/2008/layout/VerticalCurvedList"/>
    <dgm:cxn modelId="{285C50CE-978D-4F89-A294-568E010C6FA8}" type="presParOf" srcId="{CEC16379-9EB6-4134-87C2-2B27FE4F7E00}" destId="{8389EAF7-2547-468E-B669-197755CEB4A3}" srcOrd="7" destOrd="0" presId="urn:microsoft.com/office/officeart/2008/layout/VerticalCurvedList"/>
    <dgm:cxn modelId="{BE6AA7D1-48D9-457D-A247-999032488EC3}" type="presParOf" srcId="{CEC16379-9EB6-4134-87C2-2B27FE4F7E00}" destId="{CF88340E-87EB-49D1-90A0-D67113074FF2}" srcOrd="8" destOrd="0" presId="urn:microsoft.com/office/officeart/2008/layout/VerticalCurvedList"/>
    <dgm:cxn modelId="{F3EB7AFE-CA08-40FB-963F-AA5102330158}" type="presParOf" srcId="{CF88340E-87EB-49D1-90A0-D67113074FF2}" destId="{050B1C3E-7699-483A-8CE3-29F3E1557BC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6DCD3-B453-4BB0-9C04-1E1F1B11B0B4}" type="doc">
      <dgm:prSet loTypeId="urn:microsoft.com/office/officeart/2005/8/layout/vList3" loCatId="list" qsTypeId="urn:microsoft.com/office/officeart/2005/8/quickstyle/3d2" qsCatId="3D" csTypeId="urn:microsoft.com/office/officeart/2005/8/colors/accent1_3" csCatId="accent1" phldr="1"/>
      <dgm:spPr/>
      <dgm:t>
        <a:bodyPr/>
        <a:lstStyle/>
        <a:p>
          <a:endParaRPr lang="en-IN"/>
        </a:p>
      </dgm:t>
    </dgm:pt>
    <dgm:pt modelId="{6FE4BD68-0101-4596-A467-24AEA296C439}">
      <dgm:prSet phldrT="[Text]"/>
      <dgm:spPr/>
      <dgm:t>
        <a:bodyPr/>
        <a:lstStyle/>
        <a:p>
          <a:r>
            <a:rPr lang="en-IN" dirty="0"/>
            <a:t>Fine Grained</a:t>
          </a:r>
        </a:p>
      </dgm:t>
    </dgm:pt>
    <dgm:pt modelId="{E0F165CA-BC94-4847-85AC-11F889CB7A13}" type="parTrans" cxnId="{9FD0B313-F467-4A88-8F5B-93EA4B971133}">
      <dgm:prSet/>
      <dgm:spPr/>
      <dgm:t>
        <a:bodyPr/>
        <a:lstStyle/>
        <a:p>
          <a:endParaRPr lang="en-IN"/>
        </a:p>
      </dgm:t>
    </dgm:pt>
    <dgm:pt modelId="{7117B286-72B7-481F-B960-4DE82D9FB3C3}" type="sibTrans" cxnId="{9FD0B313-F467-4A88-8F5B-93EA4B971133}">
      <dgm:prSet/>
      <dgm:spPr/>
      <dgm:t>
        <a:bodyPr/>
        <a:lstStyle/>
        <a:p>
          <a:endParaRPr lang="en-IN"/>
        </a:p>
      </dgm:t>
    </dgm:pt>
    <dgm:pt modelId="{D9705648-EFF9-43B1-8672-3F53F091CD89}">
      <dgm:prSet phldrT="[Text]"/>
      <dgm:spPr/>
      <dgm:t>
        <a:bodyPr/>
        <a:lstStyle/>
        <a:p>
          <a:r>
            <a:rPr lang="en-IN" dirty="0"/>
            <a:t>Course Grained</a:t>
          </a:r>
        </a:p>
      </dgm:t>
    </dgm:pt>
    <dgm:pt modelId="{A136AD90-0628-416F-9444-F54FDAF10D05}" type="parTrans" cxnId="{8B69F2C9-BD06-4F05-B85A-339F7A200CFE}">
      <dgm:prSet/>
      <dgm:spPr/>
      <dgm:t>
        <a:bodyPr/>
        <a:lstStyle/>
        <a:p>
          <a:endParaRPr lang="en-IN"/>
        </a:p>
      </dgm:t>
    </dgm:pt>
    <dgm:pt modelId="{EDA87C7C-B493-4B92-83A1-D72F8F452369}" type="sibTrans" cxnId="{8B69F2C9-BD06-4F05-B85A-339F7A200CFE}">
      <dgm:prSet/>
      <dgm:spPr/>
      <dgm:t>
        <a:bodyPr/>
        <a:lstStyle/>
        <a:p>
          <a:endParaRPr lang="en-IN"/>
        </a:p>
      </dgm:t>
    </dgm:pt>
    <dgm:pt modelId="{76D64F9E-BFDB-4E9E-9436-0D8364BE68E3}">
      <dgm:prSet phldrT="[Text]"/>
      <dgm:spPr/>
      <dgm:t>
        <a:bodyPr/>
        <a:lstStyle/>
        <a:p>
          <a:r>
            <a:rPr lang="en-IN" b="1" i="0" dirty="0"/>
            <a:t>Simultaneous</a:t>
          </a:r>
          <a:endParaRPr lang="en-IN" dirty="0"/>
        </a:p>
      </dgm:t>
    </dgm:pt>
    <dgm:pt modelId="{CAC71358-D189-4336-8BBC-D164E95055B5}" type="parTrans" cxnId="{870CA878-9EE0-409B-B55D-0082506E0584}">
      <dgm:prSet/>
      <dgm:spPr/>
      <dgm:t>
        <a:bodyPr/>
        <a:lstStyle/>
        <a:p>
          <a:endParaRPr lang="en-IN"/>
        </a:p>
      </dgm:t>
    </dgm:pt>
    <dgm:pt modelId="{6DBCC728-3894-4E90-989C-DC4E4C8CE81D}" type="sibTrans" cxnId="{870CA878-9EE0-409B-B55D-0082506E0584}">
      <dgm:prSet/>
      <dgm:spPr/>
      <dgm:t>
        <a:bodyPr/>
        <a:lstStyle/>
        <a:p>
          <a:endParaRPr lang="en-IN"/>
        </a:p>
      </dgm:t>
    </dgm:pt>
    <dgm:pt modelId="{B9954898-7F03-4643-9B37-BB994585913A}" type="pres">
      <dgm:prSet presAssocID="{1686DCD3-B453-4BB0-9C04-1E1F1B11B0B4}" presName="linearFlow" presStyleCnt="0">
        <dgm:presLayoutVars>
          <dgm:dir/>
          <dgm:resizeHandles val="exact"/>
        </dgm:presLayoutVars>
      </dgm:prSet>
      <dgm:spPr/>
      <dgm:t>
        <a:bodyPr/>
        <a:lstStyle/>
        <a:p>
          <a:endParaRPr lang="en-IN"/>
        </a:p>
      </dgm:t>
    </dgm:pt>
    <dgm:pt modelId="{70683EF9-5DCA-4C2C-99BD-1974CFFF17BA}" type="pres">
      <dgm:prSet presAssocID="{6FE4BD68-0101-4596-A467-24AEA296C439}" presName="composite" presStyleCnt="0"/>
      <dgm:spPr/>
    </dgm:pt>
    <dgm:pt modelId="{39D46C23-2593-47DE-B971-BA2BB387B0B5}" type="pres">
      <dgm:prSet presAssocID="{6FE4BD68-0101-4596-A467-24AEA296C439}" presName="imgShp" presStyleLbl="fgImgPlace1" presStyleIdx="0" presStyleCnt="3"/>
      <dgm:spPr/>
    </dgm:pt>
    <dgm:pt modelId="{436EF4F7-C570-4FBC-8796-2DA655195F2A}" type="pres">
      <dgm:prSet presAssocID="{6FE4BD68-0101-4596-A467-24AEA296C439}" presName="txShp" presStyleLbl="node1" presStyleIdx="0" presStyleCnt="3">
        <dgm:presLayoutVars>
          <dgm:bulletEnabled val="1"/>
        </dgm:presLayoutVars>
      </dgm:prSet>
      <dgm:spPr/>
      <dgm:t>
        <a:bodyPr/>
        <a:lstStyle/>
        <a:p>
          <a:endParaRPr lang="en-IN"/>
        </a:p>
      </dgm:t>
    </dgm:pt>
    <dgm:pt modelId="{FB7680F8-F0A1-4B5A-A2B4-ED2871290207}" type="pres">
      <dgm:prSet presAssocID="{7117B286-72B7-481F-B960-4DE82D9FB3C3}" presName="spacing" presStyleCnt="0"/>
      <dgm:spPr/>
    </dgm:pt>
    <dgm:pt modelId="{D97D4A6D-3775-43B2-933E-878CB3356A40}" type="pres">
      <dgm:prSet presAssocID="{D9705648-EFF9-43B1-8672-3F53F091CD89}" presName="composite" presStyleCnt="0"/>
      <dgm:spPr/>
    </dgm:pt>
    <dgm:pt modelId="{BAC3AB57-6068-4255-845C-8B1E2721497F}" type="pres">
      <dgm:prSet presAssocID="{D9705648-EFF9-43B1-8672-3F53F091CD89}" presName="imgShp" presStyleLbl="fgImgPlace1" presStyleIdx="1" presStyleCnt="3"/>
      <dgm:spPr/>
    </dgm:pt>
    <dgm:pt modelId="{228014C7-F6C8-4D18-9328-43F00CF84E52}" type="pres">
      <dgm:prSet presAssocID="{D9705648-EFF9-43B1-8672-3F53F091CD89}" presName="txShp" presStyleLbl="node1" presStyleIdx="1" presStyleCnt="3">
        <dgm:presLayoutVars>
          <dgm:bulletEnabled val="1"/>
        </dgm:presLayoutVars>
      </dgm:prSet>
      <dgm:spPr/>
      <dgm:t>
        <a:bodyPr/>
        <a:lstStyle/>
        <a:p>
          <a:endParaRPr lang="en-IN"/>
        </a:p>
      </dgm:t>
    </dgm:pt>
    <dgm:pt modelId="{257A6B9D-240C-4EC6-B655-106ABF9EB963}" type="pres">
      <dgm:prSet presAssocID="{EDA87C7C-B493-4B92-83A1-D72F8F452369}" presName="spacing" presStyleCnt="0"/>
      <dgm:spPr/>
    </dgm:pt>
    <dgm:pt modelId="{C2229FB9-CDEC-4BC2-8065-20D602B3E3F9}" type="pres">
      <dgm:prSet presAssocID="{76D64F9E-BFDB-4E9E-9436-0D8364BE68E3}" presName="composite" presStyleCnt="0"/>
      <dgm:spPr/>
    </dgm:pt>
    <dgm:pt modelId="{65E72210-EA12-4DA7-8725-0B00F1414F1B}" type="pres">
      <dgm:prSet presAssocID="{76D64F9E-BFDB-4E9E-9436-0D8364BE68E3}" presName="imgShp" presStyleLbl="fgImgPlace1" presStyleIdx="2" presStyleCnt="3"/>
      <dgm:spPr/>
    </dgm:pt>
    <dgm:pt modelId="{BDC70E8B-5CA8-41FB-B0C6-153F23BD4716}" type="pres">
      <dgm:prSet presAssocID="{76D64F9E-BFDB-4E9E-9436-0D8364BE68E3}" presName="txShp" presStyleLbl="node1" presStyleIdx="2" presStyleCnt="3">
        <dgm:presLayoutVars>
          <dgm:bulletEnabled val="1"/>
        </dgm:presLayoutVars>
      </dgm:prSet>
      <dgm:spPr/>
      <dgm:t>
        <a:bodyPr/>
        <a:lstStyle/>
        <a:p>
          <a:endParaRPr lang="en-IN"/>
        </a:p>
      </dgm:t>
    </dgm:pt>
  </dgm:ptLst>
  <dgm:cxnLst>
    <dgm:cxn modelId="{8A56B3AA-189D-4173-9868-4B1C7C860344}" type="presOf" srcId="{6FE4BD68-0101-4596-A467-24AEA296C439}" destId="{436EF4F7-C570-4FBC-8796-2DA655195F2A}" srcOrd="0" destOrd="0" presId="urn:microsoft.com/office/officeart/2005/8/layout/vList3"/>
    <dgm:cxn modelId="{1757CA9A-6DC9-40D6-BCDA-114CD3856694}" type="presOf" srcId="{76D64F9E-BFDB-4E9E-9436-0D8364BE68E3}" destId="{BDC70E8B-5CA8-41FB-B0C6-153F23BD4716}" srcOrd="0" destOrd="0" presId="urn:microsoft.com/office/officeart/2005/8/layout/vList3"/>
    <dgm:cxn modelId="{8B69F2C9-BD06-4F05-B85A-339F7A200CFE}" srcId="{1686DCD3-B453-4BB0-9C04-1E1F1B11B0B4}" destId="{D9705648-EFF9-43B1-8672-3F53F091CD89}" srcOrd="1" destOrd="0" parTransId="{A136AD90-0628-416F-9444-F54FDAF10D05}" sibTransId="{EDA87C7C-B493-4B92-83A1-D72F8F452369}"/>
    <dgm:cxn modelId="{870CA878-9EE0-409B-B55D-0082506E0584}" srcId="{1686DCD3-B453-4BB0-9C04-1E1F1B11B0B4}" destId="{76D64F9E-BFDB-4E9E-9436-0D8364BE68E3}" srcOrd="2" destOrd="0" parTransId="{CAC71358-D189-4336-8BBC-D164E95055B5}" sibTransId="{6DBCC728-3894-4E90-989C-DC4E4C8CE81D}"/>
    <dgm:cxn modelId="{A6FE9EBE-5C3A-42D6-A3D2-AB189396D34B}" type="presOf" srcId="{D9705648-EFF9-43B1-8672-3F53F091CD89}" destId="{228014C7-F6C8-4D18-9328-43F00CF84E52}" srcOrd="0" destOrd="0" presId="urn:microsoft.com/office/officeart/2005/8/layout/vList3"/>
    <dgm:cxn modelId="{9FD0B313-F467-4A88-8F5B-93EA4B971133}" srcId="{1686DCD3-B453-4BB0-9C04-1E1F1B11B0B4}" destId="{6FE4BD68-0101-4596-A467-24AEA296C439}" srcOrd="0" destOrd="0" parTransId="{E0F165CA-BC94-4847-85AC-11F889CB7A13}" sibTransId="{7117B286-72B7-481F-B960-4DE82D9FB3C3}"/>
    <dgm:cxn modelId="{553C91F5-4FE7-4E8F-BD3D-DB1A97489E52}" type="presOf" srcId="{1686DCD3-B453-4BB0-9C04-1E1F1B11B0B4}" destId="{B9954898-7F03-4643-9B37-BB994585913A}" srcOrd="0" destOrd="0" presId="urn:microsoft.com/office/officeart/2005/8/layout/vList3"/>
    <dgm:cxn modelId="{A915233E-C6A1-4884-BEBC-D06D8C81B155}" type="presParOf" srcId="{B9954898-7F03-4643-9B37-BB994585913A}" destId="{70683EF9-5DCA-4C2C-99BD-1974CFFF17BA}" srcOrd="0" destOrd="0" presId="urn:microsoft.com/office/officeart/2005/8/layout/vList3"/>
    <dgm:cxn modelId="{C36763FC-5849-4C77-868C-FEF56F5F9862}" type="presParOf" srcId="{70683EF9-5DCA-4C2C-99BD-1974CFFF17BA}" destId="{39D46C23-2593-47DE-B971-BA2BB387B0B5}" srcOrd="0" destOrd="0" presId="urn:microsoft.com/office/officeart/2005/8/layout/vList3"/>
    <dgm:cxn modelId="{B3742DB6-0402-4FB6-A9E9-637BAA89C6FF}" type="presParOf" srcId="{70683EF9-5DCA-4C2C-99BD-1974CFFF17BA}" destId="{436EF4F7-C570-4FBC-8796-2DA655195F2A}" srcOrd="1" destOrd="0" presId="urn:microsoft.com/office/officeart/2005/8/layout/vList3"/>
    <dgm:cxn modelId="{9EB08245-6EC9-439F-86B7-07D18775C710}" type="presParOf" srcId="{B9954898-7F03-4643-9B37-BB994585913A}" destId="{FB7680F8-F0A1-4B5A-A2B4-ED2871290207}" srcOrd="1" destOrd="0" presId="urn:microsoft.com/office/officeart/2005/8/layout/vList3"/>
    <dgm:cxn modelId="{2F80CF83-203C-4791-9A24-F4908BC3DD9C}" type="presParOf" srcId="{B9954898-7F03-4643-9B37-BB994585913A}" destId="{D97D4A6D-3775-43B2-933E-878CB3356A40}" srcOrd="2" destOrd="0" presId="urn:microsoft.com/office/officeart/2005/8/layout/vList3"/>
    <dgm:cxn modelId="{9E0F8D69-D8C1-4D09-ACD7-203C0C13B863}" type="presParOf" srcId="{D97D4A6D-3775-43B2-933E-878CB3356A40}" destId="{BAC3AB57-6068-4255-845C-8B1E2721497F}" srcOrd="0" destOrd="0" presId="urn:microsoft.com/office/officeart/2005/8/layout/vList3"/>
    <dgm:cxn modelId="{5CEE8B92-711A-4D4A-BF04-595D8DF9C846}" type="presParOf" srcId="{D97D4A6D-3775-43B2-933E-878CB3356A40}" destId="{228014C7-F6C8-4D18-9328-43F00CF84E52}" srcOrd="1" destOrd="0" presId="urn:microsoft.com/office/officeart/2005/8/layout/vList3"/>
    <dgm:cxn modelId="{4ADDCC54-589A-4C73-BF05-33F328905A34}" type="presParOf" srcId="{B9954898-7F03-4643-9B37-BB994585913A}" destId="{257A6B9D-240C-4EC6-B655-106ABF9EB963}" srcOrd="3" destOrd="0" presId="urn:microsoft.com/office/officeart/2005/8/layout/vList3"/>
    <dgm:cxn modelId="{80E553D8-5F85-40FD-8935-786D8E5FF22F}" type="presParOf" srcId="{B9954898-7F03-4643-9B37-BB994585913A}" destId="{C2229FB9-CDEC-4BC2-8065-20D602B3E3F9}" srcOrd="4" destOrd="0" presId="urn:microsoft.com/office/officeart/2005/8/layout/vList3"/>
    <dgm:cxn modelId="{0E91D1B6-94EC-4467-B956-18B6385AB2CA}" type="presParOf" srcId="{C2229FB9-CDEC-4BC2-8065-20D602B3E3F9}" destId="{65E72210-EA12-4DA7-8725-0B00F1414F1B}" srcOrd="0" destOrd="0" presId="urn:microsoft.com/office/officeart/2005/8/layout/vList3"/>
    <dgm:cxn modelId="{2559C7A9-C9B6-4780-B9F4-29A703918608}" type="presParOf" srcId="{C2229FB9-CDEC-4BC2-8065-20D602B3E3F9}" destId="{BDC70E8B-5CA8-41FB-B0C6-153F23BD471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F22F91-598E-47E0-92C4-9E3CC1CA3E0F}" type="doc">
      <dgm:prSet loTypeId="urn:microsoft.com/office/officeart/2008/layout/HorizontalMultiLevelHierarchy" loCatId="hierarchy" qsTypeId="urn:microsoft.com/office/officeart/2005/8/quickstyle/simple3" qsCatId="simple" csTypeId="urn:microsoft.com/office/officeart/2005/8/colors/colorful2" csCatId="colorful" phldr="1"/>
      <dgm:spPr/>
      <dgm:t>
        <a:bodyPr/>
        <a:lstStyle/>
        <a:p>
          <a:endParaRPr lang="en-IN"/>
        </a:p>
      </dgm:t>
    </dgm:pt>
    <dgm:pt modelId="{49E9FCAA-7701-42BA-9CBB-307ADFE758CD}">
      <dgm:prSet phldrT="[Text]"/>
      <dgm:spPr/>
      <dgm:t>
        <a:bodyPr/>
        <a:lstStyle/>
        <a:p>
          <a:r>
            <a:rPr lang="en-US" dirty="0"/>
            <a:t>Architectures</a:t>
          </a:r>
          <a:endParaRPr lang="en-IN" dirty="0"/>
        </a:p>
      </dgm:t>
    </dgm:pt>
    <dgm:pt modelId="{3A14C346-6EAA-4DEF-9975-64EE78306C63}" type="parTrans" cxnId="{C56805E4-71D8-4DA6-B09A-37CEDF740963}">
      <dgm:prSet/>
      <dgm:spPr/>
      <dgm:t>
        <a:bodyPr/>
        <a:lstStyle/>
        <a:p>
          <a:endParaRPr lang="en-IN"/>
        </a:p>
      </dgm:t>
    </dgm:pt>
    <dgm:pt modelId="{7F2200E7-657C-4770-96C8-6DA8FEA11D26}" type="sibTrans" cxnId="{C56805E4-71D8-4DA6-B09A-37CEDF740963}">
      <dgm:prSet/>
      <dgm:spPr/>
      <dgm:t>
        <a:bodyPr/>
        <a:lstStyle/>
        <a:p>
          <a:endParaRPr lang="en-IN"/>
        </a:p>
      </dgm:t>
    </dgm:pt>
    <dgm:pt modelId="{2AD2BEBB-460A-481A-93A2-D7E76DF796D1}">
      <dgm:prSet/>
      <dgm:spPr/>
      <dgm:t>
        <a:bodyPr/>
        <a:lstStyle/>
        <a:p>
          <a:r>
            <a:rPr lang="en-US" dirty="0"/>
            <a:t>Shared common memory </a:t>
          </a:r>
        </a:p>
      </dgm:t>
    </dgm:pt>
    <dgm:pt modelId="{0515ED9E-623E-4589-A7A2-01D73CFFF7BF}" type="parTrans" cxnId="{44DCBB40-657D-4ACC-9F10-8347791E37CA}">
      <dgm:prSet/>
      <dgm:spPr/>
      <dgm:t>
        <a:bodyPr/>
        <a:lstStyle/>
        <a:p>
          <a:endParaRPr lang="en-IN"/>
        </a:p>
      </dgm:t>
    </dgm:pt>
    <dgm:pt modelId="{7A923249-153A-4A1E-87ED-3B6F040C4C38}" type="sibTrans" cxnId="{44DCBB40-657D-4ACC-9F10-8347791E37CA}">
      <dgm:prSet/>
      <dgm:spPr/>
      <dgm:t>
        <a:bodyPr/>
        <a:lstStyle/>
        <a:p>
          <a:endParaRPr lang="en-IN"/>
        </a:p>
      </dgm:t>
    </dgm:pt>
    <dgm:pt modelId="{F4C707B4-902C-4AAB-9117-B312A6C9EAD6}">
      <dgm:prSet/>
      <dgm:spPr/>
      <dgm:t>
        <a:bodyPr/>
        <a:lstStyle/>
        <a:p>
          <a:r>
            <a:rPr lang="en-US" dirty="0"/>
            <a:t>Distributed memory.  (Unshared)</a:t>
          </a:r>
        </a:p>
      </dgm:t>
    </dgm:pt>
    <dgm:pt modelId="{23B57F5C-5F52-43C1-8D2D-78AC57294113}" type="parTrans" cxnId="{D92A6707-339B-4272-BFD6-74D407D8A1F2}">
      <dgm:prSet/>
      <dgm:spPr/>
      <dgm:t>
        <a:bodyPr/>
        <a:lstStyle/>
        <a:p>
          <a:endParaRPr lang="en-IN"/>
        </a:p>
      </dgm:t>
    </dgm:pt>
    <dgm:pt modelId="{94AE5480-0CCE-40BD-BBFA-9519DE407F37}" type="sibTrans" cxnId="{D92A6707-339B-4272-BFD6-74D407D8A1F2}">
      <dgm:prSet/>
      <dgm:spPr/>
      <dgm:t>
        <a:bodyPr/>
        <a:lstStyle/>
        <a:p>
          <a:endParaRPr lang="en-IN"/>
        </a:p>
      </dgm:t>
    </dgm:pt>
    <dgm:pt modelId="{DF58867F-397A-4147-B0D0-BC162650BDED}" type="pres">
      <dgm:prSet presAssocID="{EAF22F91-598E-47E0-92C4-9E3CC1CA3E0F}" presName="Name0" presStyleCnt="0">
        <dgm:presLayoutVars>
          <dgm:chPref val="1"/>
          <dgm:dir/>
          <dgm:animOne val="branch"/>
          <dgm:animLvl val="lvl"/>
          <dgm:resizeHandles val="exact"/>
        </dgm:presLayoutVars>
      </dgm:prSet>
      <dgm:spPr/>
      <dgm:t>
        <a:bodyPr/>
        <a:lstStyle/>
        <a:p>
          <a:endParaRPr lang="en-IN"/>
        </a:p>
      </dgm:t>
    </dgm:pt>
    <dgm:pt modelId="{F67A83AA-59F8-4444-B971-84D4970742F5}" type="pres">
      <dgm:prSet presAssocID="{49E9FCAA-7701-42BA-9CBB-307ADFE758CD}" presName="root1" presStyleCnt="0"/>
      <dgm:spPr/>
    </dgm:pt>
    <dgm:pt modelId="{8098B06F-3007-45C7-9854-AEFD258F2E8A}" type="pres">
      <dgm:prSet presAssocID="{49E9FCAA-7701-42BA-9CBB-307ADFE758CD}" presName="LevelOneTextNode" presStyleLbl="node0" presStyleIdx="0" presStyleCnt="1">
        <dgm:presLayoutVars>
          <dgm:chPref val="3"/>
        </dgm:presLayoutVars>
      </dgm:prSet>
      <dgm:spPr/>
      <dgm:t>
        <a:bodyPr/>
        <a:lstStyle/>
        <a:p>
          <a:endParaRPr lang="en-IN"/>
        </a:p>
      </dgm:t>
    </dgm:pt>
    <dgm:pt modelId="{DD374E56-CAE3-4E82-A377-C371659F195C}" type="pres">
      <dgm:prSet presAssocID="{49E9FCAA-7701-42BA-9CBB-307ADFE758CD}" presName="level2hierChild" presStyleCnt="0"/>
      <dgm:spPr/>
    </dgm:pt>
    <dgm:pt modelId="{9118AB2A-0A33-44D6-BBB7-75A6396FC2E2}" type="pres">
      <dgm:prSet presAssocID="{0515ED9E-623E-4589-A7A2-01D73CFFF7BF}" presName="conn2-1" presStyleLbl="parChTrans1D2" presStyleIdx="0" presStyleCnt="2"/>
      <dgm:spPr/>
      <dgm:t>
        <a:bodyPr/>
        <a:lstStyle/>
        <a:p>
          <a:endParaRPr lang="en-IN"/>
        </a:p>
      </dgm:t>
    </dgm:pt>
    <dgm:pt modelId="{C4651DD1-DF6C-4CDC-86F0-9A00FF1317A2}" type="pres">
      <dgm:prSet presAssocID="{0515ED9E-623E-4589-A7A2-01D73CFFF7BF}" presName="connTx" presStyleLbl="parChTrans1D2" presStyleIdx="0" presStyleCnt="2"/>
      <dgm:spPr/>
      <dgm:t>
        <a:bodyPr/>
        <a:lstStyle/>
        <a:p>
          <a:endParaRPr lang="en-IN"/>
        </a:p>
      </dgm:t>
    </dgm:pt>
    <dgm:pt modelId="{088D3A40-8523-4C59-B91A-4B810490938A}" type="pres">
      <dgm:prSet presAssocID="{2AD2BEBB-460A-481A-93A2-D7E76DF796D1}" presName="root2" presStyleCnt="0"/>
      <dgm:spPr/>
    </dgm:pt>
    <dgm:pt modelId="{12202ADE-61F1-4C5A-88FB-7F88D193EF53}" type="pres">
      <dgm:prSet presAssocID="{2AD2BEBB-460A-481A-93A2-D7E76DF796D1}" presName="LevelTwoTextNode" presStyleLbl="node2" presStyleIdx="0" presStyleCnt="2">
        <dgm:presLayoutVars>
          <dgm:chPref val="3"/>
        </dgm:presLayoutVars>
      </dgm:prSet>
      <dgm:spPr/>
      <dgm:t>
        <a:bodyPr/>
        <a:lstStyle/>
        <a:p>
          <a:endParaRPr lang="en-IN"/>
        </a:p>
      </dgm:t>
    </dgm:pt>
    <dgm:pt modelId="{26E53B94-85C7-456F-BE8D-30F4144450AB}" type="pres">
      <dgm:prSet presAssocID="{2AD2BEBB-460A-481A-93A2-D7E76DF796D1}" presName="level3hierChild" presStyleCnt="0"/>
      <dgm:spPr/>
    </dgm:pt>
    <dgm:pt modelId="{35049329-87DD-4DCA-9880-09700A95A7A5}" type="pres">
      <dgm:prSet presAssocID="{23B57F5C-5F52-43C1-8D2D-78AC57294113}" presName="conn2-1" presStyleLbl="parChTrans1D2" presStyleIdx="1" presStyleCnt="2"/>
      <dgm:spPr/>
      <dgm:t>
        <a:bodyPr/>
        <a:lstStyle/>
        <a:p>
          <a:endParaRPr lang="en-IN"/>
        </a:p>
      </dgm:t>
    </dgm:pt>
    <dgm:pt modelId="{938CB9E8-7F1C-4325-B042-18FC35A42BF0}" type="pres">
      <dgm:prSet presAssocID="{23B57F5C-5F52-43C1-8D2D-78AC57294113}" presName="connTx" presStyleLbl="parChTrans1D2" presStyleIdx="1" presStyleCnt="2"/>
      <dgm:spPr/>
      <dgm:t>
        <a:bodyPr/>
        <a:lstStyle/>
        <a:p>
          <a:endParaRPr lang="en-IN"/>
        </a:p>
      </dgm:t>
    </dgm:pt>
    <dgm:pt modelId="{E3D7DF10-E508-4243-8A5A-5F0417205467}" type="pres">
      <dgm:prSet presAssocID="{F4C707B4-902C-4AAB-9117-B312A6C9EAD6}" presName="root2" presStyleCnt="0"/>
      <dgm:spPr/>
    </dgm:pt>
    <dgm:pt modelId="{46F5D652-1A72-4E14-AF0C-2901755E99CA}" type="pres">
      <dgm:prSet presAssocID="{F4C707B4-902C-4AAB-9117-B312A6C9EAD6}" presName="LevelTwoTextNode" presStyleLbl="node2" presStyleIdx="1" presStyleCnt="2">
        <dgm:presLayoutVars>
          <dgm:chPref val="3"/>
        </dgm:presLayoutVars>
      </dgm:prSet>
      <dgm:spPr/>
      <dgm:t>
        <a:bodyPr/>
        <a:lstStyle/>
        <a:p>
          <a:endParaRPr lang="en-IN"/>
        </a:p>
      </dgm:t>
    </dgm:pt>
    <dgm:pt modelId="{92EF7C4D-4EA7-41F3-90AB-E585A2004D8B}" type="pres">
      <dgm:prSet presAssocID="{F4C707B4-902C-4AAB-9117-B312A6C9EAD6}" presName="level3hierChild" presStyleCnt="0"/>
      <dgm:spPr/>
    </dgm:pt>
  </dgm:ptLst>
  <dgm:cxnLst>
    <dgm:cxn modelId="{C56805E4-71D8-4DA6-B09A-37CEDF740963}" srcId="{EAF22F91-598E-47E0-92C4-9E3CC1CA3E0F}" destId="{49E9FCAA-7701-42BA-9CBB-307ADFE758CD}" srcOrd="0" destOrd="0" parTransId="{3A14C346-6EAA-4DEF-9975-64EE78306C63}" sibTransId="{7F2200E7-657C-4770-96C8-6DA8FEA11D26}"/>
    <dgm:cxn modelId="{E5548505-8E9E-4602-99A9-2E6DF77E8713}" type="presOf" srcId="{EAF22F91-598E-47E0-92C4-9E3CC1CA3E0F}" destId="{DF58867F-397A-4147-B0D0-BC162650BDED}" srcOrd="0" destOrd="0" presId="urn:microsoft.com/office/officeart/2008/layout/HorizontalMultiLevelHierarchy"/>
    <dgm:cxn modelId="{0B261C29-C80D-4C00-B2C3-031031696A8B}" type="presOf" srcId="{49E9FCAA-7701-42BA-9CBB-307ADFE758CD}" destId="{8098B06F-3007-45C7-9854-AEFD258F2E8A}" srcOrd="0" destOrd="0" presId="urn:microsoft.com/office/officeart/2008/layout/HorizontalMultiLevelHierarchy"/>
    <dgm:cxn modelId="{CE17E5D7-3807-4A5B-A767-B31D276DB3BA}" type="presOf" srcId="{23B57F5C-5F52-43C1-8D2D-78AC57294113}" destId="{938CB9E8-7F1C-4325-B042-18FC35A42BF0}" srcOrd="1" destOrd="0" presId="urn:microsoft.com/office/officeart/2008/layout/HorizontalMultiLevelHierarchy"/>
    <dgm:cxn modelId="{07FDC88D-782C-4E43-85E5-47AC29EF92E9}" type="presOf" srcId="{0515ED9E-623E-4589-A7A2-01D73CFFF7BF}" destId="{9118AB2A-0A33-44D6-BBB7-75A6396FC2E2}" srcOrd="0" destOrd="0" presId="urn:microsoft.com/office/officeart/2008/layout/HorizontalMultiLevelHierarchy"/>
    <dgm:cxn modelId="{33348964-3921-41FE-8AA4-4CB3CCC0ADF7}" type="presOf" srcId="{0515ED9E-623E-4589-A7A2-01D73CFFF7BF}" destId="{C4651DD1-DF6C-4CDC-86F0-9A00FF1317A2}" srcOrd="1" destOrd="0" presId="urn:microsoft.com/office/officeart/2008/layout/HorizontalMultiLevelHierarchy"/>
    <dgm:cxn modelId="{4B29E12B-8E6C-4FBA-BFE4-8350FDDC12E5}" type="presOf" srcId="{2AD2BEBB-460A-481A-93A2-D7E76DF796D1}" destId="{12202ADE-61F1-4C5A-88FB-7F88D193EF53}" srcOrd="0" destOrd="0" presId="urn:microsoft.com/office/officeart/2008/layout/HorizontalMultiLevelHierarchy"/>
    <dgm:cxn modelId="{AFED6879-8CB0-406A-9E7D-95A09AE20941}" type="presOf" srcId="{23B57F5C-5F52-43C1-8D2D-78AC57294113}" destId="{35049329-87DD-4DCA-9880-09700A95A7A5}" srcOrd="0" destOrd="0" presId="urn:microsoft.com/office/officeart/2008/layout/HorizontalMultiLevelHierarchy"/>
    <dgm:cxn modelId="{DA81D400-EF34-4E23-A712-87BFFF6757CE}" type="presOf" srcId="{F4C707B4-902C-4AAB-9117-B312A6C9EAD6}" destId="{46F5D652-1A72-4E14-AF0C-2901755E99CA}" srcOrd="0" destOrd="0" presId="urn:microsoft.com/office/officeart/2008/layout/HorizontalMultiLevelHierarchy"/>
    <dgm:cxn modelId="{44DCBB40-657D-4ACC-9F10-8347791E37CA}" srcId="{49E9FCAA-7701-42BA-9CBB-307ADFE758CD}" destId="{2AD2BEBB-460A-481A-93A2-D7E76DF796D1}" srcOrd="0" destOrd="0" parTransId="{0515ED9E-623E-4589-A7A2-01D73CFFF7BF}" sibTransId="{7A923249-153A-4A1E-87ED-3B6F040C4C38}"/>
    <dgm:cxn modelId="{D92A6707-339B-4272-BFD6-74D407D8A1F2}" srcId="{49E9FCAA-7701-42BA-9CBB-307ADFE758CD}" destId="{F4C707B4-902C-4AAB-9117-B312A6C9EAD6}" srcOrd="1" destOrd="0" parTransId="{23B57F5C-5F52-43C1-8D2D-78AC57294113}" sibTransId="{94AE5480-0CCE-40BD-BBFA-9519DE407F37}"/>
    <dgm:cxn modelId="{A8B67939-FEBC-4347-8DF7-656E26BB4D7D}" type="presParOf" srcId="{DF58867F-397A-4147-B0D0-BC162650BDED}" destId="{F67A83AA-59F8-4444-B971-84D4970742F5}" srcOrd="0" destOrd="0" presId="urn:microsoft.com/office/officeart/2008/layout/HorizontalMultiLevelHierarchy"/>
    <dgm:cxn modelId="{E26B5D83-586A-414F-B4F9-CBE2B646B52D}" type="presParOf" srcId="{F67A83AA-59F8-4444-B971-84D4970742F5}" destId="{8098B06F-3007-45C7-9854-AEFD258F2E8A}" srcOrd="0" destOrd="0" presId="urn:microsoft.com/office/officeart/2008/layout/HorizontalMultiLevelHierarchy"/>
    <dgm:cxn modelId="{AA9A8559-38F2-4E4A-A1E9-1C7741C60D5A}" type="presParOf" srcId="{F67A83AA-59F8-4444-B971-84D4970742F5}" destId="{DD374E56-CAE3-4E82-A377-C371659F195C}" srcOrd="1" destOrd="0" presId="urn:microsoft.com/office/officeart/2008/layout/HorizontalMultiLevelHierarchy"/>
    <dgm:cxn modelId="{B2F36EE6-281F-4C5C-86D5-DB19441ECBB2}" type="presParOf" srcId="{DD374E56-CAE3-4E82-A377-C371659F195C}" destId="{9118AB2A-0A33-44D6-BBB7-75A6396FC2E2}" srcOrd="0" destOrd="0" presId="urn:microsoft.com/office/officeart/2008/layout/HorizontalMultiLevelHierarchy"/>
    <dgm:cxn modelId="{EE32772E-7664-4D9B-91A2-4D6D848BC6D2}" type="presParOf" srcId="{9118AB2A-0A33-44D6-BBB7-75A6396FC2E2}" destId="{C4651DD1-DF6C-4CDC-86F0-9A00FF1317A2}" srcOrd="0" destOrd="0" presId="urn:microsoft.com/office/officeart/2008/layout/HorizontalMultiLevelHierarchy"/>
    <dgm:cxn modelId="{E5458501-86DF-4868-876E-7A11249FD376}" type="presParOf" srcId="{DD374E56-CAE3-4E82-A377-C371659F195C}" destId="{088D3A40-8523-4C59-B91A-4B810490938A}" srcOrd="1" destOrd="0" presId="urn:microsoft.com/office/officeart/2008/layout/HorizontalMultiLevelHierarchy"/>
    <dgm:cxn modelId="{95D6EA7D-1FAA-4108-936D-6602B8BA1868}" type="presParOf" srcId="{088D3A40-8523-4C59-B91A-4B810490938A}" destId="{12202ADE-61F1-4C5A-88FB-7F88D193EF53}" srcOrd="0" destOrd="0" presId="urn:microsoft.com/office/officeart/2008/layout/HorizontalMultiLevelHierarchy"/>
    <dgm:cxn modelId="{A6DF98A0-D882-4877-A2A9-9D69C8B2061F}" type="presParOf" srcId="{088D3A40-8523-4C59-B91A-4B810490938A}" destId="{26E53B94-85C7-456F-BE8D-30F4144450AB}" srcOrd="1" destOrd="0" presId="urn:microsoft.com/office/officeart/2008/layout/HorizontalMultiLevelHierarchy"/>
    <dgm:cxn modelId="{92BA5DE3-4E7A-4733-9E96-CAF77A1C4E40}" type="presParOf" srcId="{DD374E56-CAE3-4E82-A377-C371659F195C}" destId="{35049329-87DD-4DCA-9880-09700A95A7A5}" srcOrd="2" destOrd="0" presId="urn:microsoft.com/office/officeart/2008/layout/HorizontalMultiLevelHierarchy"/>
    <dgm:cxn modelId="{86F69C31-967C-4894-8A0C-6F13F99B2137}" type="presParOf" srcId="{35049329-87DD-4DCA-9880-09700A95A7A5}" destId="{938CB9E8-7F1C-4325-B042-18FC35A42BF0}" srcOrd="0" destOrd="0" presId="urn:microsoft.com/office/officeart/2008/layout/HorizontalMultiLevelHierarchy"/>
    <dgm:cxn modelId="{93ED0CBF-81CD-4014-93B3-8DB82A6BA4C4}" type="presParOf" srcId="{DD374E56-CAE3-4E82-A377-C371659F195C}" destId="{E3D7DF10-E508-4243-8A5A-5F0417205467}" srcOrd="3" destOrd="0" presId="urn:microsoft.com/office/officeart/2008/layout/HorizontalMultiLevelHierarchy"/>
    <dgm:cxn modelId="{47FAE9B6-D697-4E9C-8261-0EBFE8374386}" type="presParOf" srcId="{E3D7DF10-E508-4243-8A5A-5F0417205467}" destId="{46F5D652-1A72-4E14-AF0C-2901755E99CA}" srcOrd="0" destOrd="0" presId="urn:microsoft.com/office/officeart/2008/layout/HorizontalMultiLevelHierarchy"/>
    <dgm:cxn modelId="{A4E8C914-33A4-42E3-93FA-EA94236317DE}" type="presParOf" srcId="{E3D7DF10-E508-4243-8A5A-5F0417205467}" destId="{92EF7C4D-4EA7-41F3-90AB-E585A2004D8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81AB0-2CBF-4A3F-A104-AD0084519FC8}">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9CD57CD-5D99-4B9D-87C6-34E627BC4050}">
      <dsp:nvSpPr>
        <dsp:cNvPr id="0" name=""/>
        <dsp:cNvSpPr/>
      </dsp:nvSpPr>
      <dsp:spPr>
        <a:xfrm>
          <a:off x="460128" y="312440"/>
          <a:ext cx="5580684" cy="625205"/>
        </a:xfrm>
        <a:prstGeom prst="rect">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buNone/>
          </a:pPr>
          <a:r>
            <a:rPr lang="en-US" sz="2400" kern="1200" dirty="0"/>
            <a:t>Instruction level parallelism</a:t>
          </a:r>
          <a:endParaRPr lang="en-IN" sz="2400" kern="1200" dirty="0"/>
        </a:p>
      </dsp:txBody>
      <dsp:txXfrm>
        <a:off x="460128" y="312440"/>
        <a:ext cx="5580684" cy="625205"/>
      </dsp:txXfrm>
    </dsp:sp>
    <dsp:sp modelId="{597A8CA2-0EC0-4258-A856-CB501913F822}">
      <dsp:nvSpPr>
        <dsp:cNvPr id="0" name=""/>
        <dsp:cNvSpPr/>
      </dsp:nvSpPr>
      <dsp:spPr>
        <a:xfrm>
          <a:off x="69375" y="234289"/>
          <a:ext cx="781507" cy="78150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3134396-544B-435D-B2C2-EC0751BAFC5F}">
      <dsp:nvSpPr>
        <dsp:cNvPr id="0" name=""/>
        <dsp:cNvSpPr/>
      </dsp:nvSpPr>
      <dsp:spPr>
        <a:xfrm>
          <a:off x="818573" y="1250411"/>
          <a:ext cx="5222240" cy="625205"/>
        </a:xfrm>
        <a:prstGeom prst="rect">
          <a:avLst/>
        </a:prstGeom>
        <a:solidFill>
          <a:schemeClr val="accent5">
            <a:hueOff val="-7107707"/>
            <a:satOff val="4040"/>
            <a:lumOff val="-3333"/>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en-US" sz="2400" kern="1200" dirty="0"/>
            <a:t>Task-level parallelism</a:t>
          </a:r>
        </a:p>
      </dsp:txBody>
      <dsp:txXfrm>
        <a:off x="818573" y="1250411"/>
        <a:ext cx="5222240" cy="625205"/>
      </dsp:txXfrm>
    </dsp:sp>
    <dsp:sp modelId="{1A5F3E1D-FE42-41AE-A6F7-3037F429F01A}">
      <dsp:nvSpPr>
        <dsp:cNvPr id="0" name=""/>
        <dsp:cNvSpPr/>
      </dsp:nvSpPr>
      <dsp:spPr>
        <a:xfrm>
          <a:off x="427819" y="1172260"/>
          <a:ext cx="781507" cy="78150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01C86C0-ADEE-4F30-A30E-98BD6436FB20}">
      <dsp:nvSpPr>
        <dsp:cNvPr id="0" name=""/>
        <dsp:cNvSpPr/>
      </dsp:nvSpPr>
      <dsp:spPr>
        <a:xfrm>
          <a:off x="818573" y="2188382"/>
          <a:ext cx="5222240" cy="625205"/>
        </a:xfrm>
        <a:prstGeom prst="rect">
          <a:avLst/>
        </a:prstGeom>
        <a:solidFill>
          <a:schemeClr val="accent5">
            <a:hueOff val="-14215414"/>
            <a:satOff val="8079"/>
            <a:lumOff val="-6667"/>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en-US" sz="2400" kern="1200" dirty="0"/>
            <a:t>Data parallelism</a:t>
          </a:r>
        </a:p>
      </dsp:txBody>
      <dsp:txXfrm>
        <a:off x="818573" y="2188382"/>
        <a:ext cx="5222240" cy="625205"/>
      </dsp:txXfrm>
    </dsp:sp>
    <dsp:sp modelId="{22CA19DB-7BC0-46D6-8063-7BDC26009C97}">
      <dsp:nvSpPr>
        <dsp:cNvPr id="0" name=""/>
        <dsp:cNvSpPr/>
      </dsp:nvSpPr>
      <dsp:spPr>
        <a:xfrm>
          <a:off x="427819" y="2110232"/>
          <a:ext cx="781507" cy="78150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389EAF7-2547-468E-B669-197755CEB4A3}">
      <dsp:nvSpPr>
        <dsp:cNvPr id="0" name=""/>
        <dsp:cNvSpPr/>
      </dsp:nvSpPr>
      <dsp:spPr>
        <a:xfrm>
          <a:off x="460128" y="3126353"/>
          <a:ext cx="5580684" cy="625205"/>
        </a:xfrm>
        <a:prstGeom prst="rect">
          <a:avLst/>
        </a:prstGeom>
        <a:solidFill>
          <a:schemeClr val="accent5">
            <a:hueOff val="-21323121"/>
            <a:satOff val="12119"/>
            <a:lumOff val="-1000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en-US" sz="2400" kern="1200" dirty="0"/>
            <a:t>Transaction level parallelism</a:t>
          </a:r>
        </a:p>
      </dsp:txBody>
      <dsp:txXfrm>
        <a:off x="460128" y="3126353"/>
        <a:ext cx="5580684" cy="625205"/>
      </dsp:txXfrm>
    </dsp:sp>
    <dsp:sp modelId="{050B1C3E-7699-483A-8CE3-29F3E1557BC4}">
      <dsp:nvSpPr>
        <dsp:cNvPr id="0" name=""/>
        <dsp:cNvSpPr/>
      </dsp:nvSpPr>
      <dsp:spPr>
        <a:xfrm>
          <a:off x="69375" y="3048203"/>
          <a:ext cx="781507" cy="78150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EF4F7-C570-4FBC-8796-2DA655195F2A}">
      <dsp:nvSpPr>
        <dsp:cNvPr id="0" name=""/>
        <dsp:cNvSpPr/>
      </dsp:nvSpPr>
      <dsp:spPr>
        <a:xfrm rot="10800000">
          <a:off x="1586980" y="441"/>
          <a:ext cx="5168646" cy="1140413"/>
        </a:xfrm>
        <a:prstGeom prst="homePlate">
          <a:avLst/>
        </a:prstGeom>
        <a:blipFill rotWithShape="0">
          <a:blip xmlns:r="http://schemas.openxmlformats.org/officeDocument/2006/relationships" r:embed="rId1">
            <a:duotone>
              <a:schemeClr val="accent1">
                <a:shade val="80000"/>
                <a:hueOff val="0"/>
                <a:satOff val="0"/>
                <a:lumOff val="0"/>
                <a:alphaOff val="0"/>
                <a:shade val="22000"/>
                <a:satMod val="160000"/>
              </a:schemeClr>
              <a:schemeClr val="accent1">
                <a:shade val="8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2891" tIns="156210" rIns="291592" bIns="156210" numCol="1" spcCol="1270" anchor="ctr" anchorCtr="0">
          <a:noAutofit/>
        </a:bodyPr>
        <a:lstStyle/>
        <a:p>
          <a:pPr lvl="0" algn="ctr" defTabSz="1822450">
            <a:lnSpc>
              <a:spcPct val="90000"/>
            </a:lnSpc>
            <a:spcBef>
              <a:spcPct val="0"/>
            </a:spcBef>
            <a:spcAft>
              <a:spcPct val="35000"/>
            </a:spcAft>
          </a:pPr>
          <a:r>
            <a:rPr lang="en-IN" sz="4100" kern="1200" dirty="0"/>
            <a:t>Fine Grained</a:t>
          </a:r>
        </a:p>
      </dsp:txBody>
      <dsp:txXfrm rot="10800000">
        <a:off x="1872083" y="441"/>
        <a:ext cx="4883543" cy="1140413"/>
      </dsp:txXfrm>
    </dsp:sp>
    <dsp:sp modelId="{39D46C23-2593-47DE-B971-BA2BB387B0B5}">
      <dsp:nvSpPr>
        <dsp:cNvPr id="0" name=""/>
        <dsp:cNvSpPr/>
      </dsp:nvSpPr>
      <dsp:spPr>
        <a:xfrm>
          <a:off x="1016773" y="441"/>
          <a:ext cx="1140413" cy="1140413"/>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28014C7-F6C8-4D18-9328-43F00CF84E52}">
      <dsp:nvSpPr>
        <dsp:cNvPr id="0" name=""/>
        <dsp:cNvSpPr/>
      </dsp:nvSpPr>
      <dsp:spPr>
        <a:xfrm rot="10800000">
          <a:off x="1586980" y="1481277"/>
          <a:ext cx="5168646" cy="1140413"/>
        </a:xfrm>
        <a:prstGeom prst="homePlate">
          <a:avLst/>
        </a:prstGeom>
        <a:blipFill rotWithShape="0">
          <a:blip xmlns:r="http://schemas.openxmlformats.org/officeDocument/2006/relationships" r:embed="rId1">
            <a:duotone>
              <a:schemeClr val="accent1">
                <a:shade val="80000"/>
                <a:hueOff val="-265675"/>
                <a:satOff val="-12668"/>
                <a:lumOff val="16165"/>
                <a:alphaOff val="0"/>
                <a:shade val="22000"/>
                <a:satMod val="160000"/>
              </a:schemeClr>
              <a:schemeClr val="accent1">
                <a:shade val="80000"/>
                <a:hueOff val="-265675"/>
                <a:satOff val="-12668"/>
                <a:lumOff val="16165"/>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2891" tIns="156210" rIns="291592" bIns="156210" numCol="1" spcCol="1270" anchor="ctr" anchorCtr="0">
          <a:noAutofit/>
        </a:bodyPr>
        <a:lstStyle/>
        <a:p>
          <a:pPr lvl="0" algn="ctr" defTabSz="1822450">
            <a:lnSpc>
              <a:spcPct val="90000"/>
            </a:lnSpc>
            <a:spcBef>
              <a:spcPct val="0"/>
            </a:spcBef>
            <a:spcAft>
              <a:spcPct val="35000"/>
            </a:spcAft>
          </a:pPr>
          <a:r>
            <a:rPr lang="en-IN" sz="4100" kern="1200" dirty="0"/>
            <a:t>Course Grained</a:t>
          </a:r>
        </a:p>
      </dsp:txBody>
      <dsp:txXfrm rot="10800000">
        <a:off x="1872083" y="1481277"/>
        <a:ext cx="4883543" cy="1140413"/>
      </dsp:txXfrm>
    </dsp:sp>
    <dsp:sp modelId="{BAC3AB57-6068-4255-845C-8B1E2721497F}">
      <dsp:nvSpPr>
        <dsp:cNvPr id="0" name=""/>
        <dsp:cNvSpPr/>
      </dsp:nvSpPr>
      <dsp:spPr>
        <a:xfrm>
          <a:off x="1016773" y="1481277"/>
          <a:ext cx="1140413" cy="1140413"/>
        </a:xfrm>
        <a:prstGeom prst="ellipse">
          <a:avLst/>
        </a:prstGeom>
        <a:solidFill>
          <a:schemeClr val="accent1">
            <a:tint val="50000"/>
            <a:hueOff val="-16521"/>
            <a:satOff val="-1608"/>
            <a:lumOff val="5466"/>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DC70E8B-5CA8-41FB-B0C6-153F23BD4716}">
      <dsp:nvSpPr>
        <dsp:cNvPr id="0" name=""/>
        <dsp:cNvSpPr/>
      </dsp:nvSpPr>
      <dsp:spPr>
        <a:xfrm rot="10800000">
          <a:off x="1586980" y="2962112"/>
          <a:ext cx="5168646" cy="1140413"/>
        </a:xfrm>
        <a:prstGeom prst="homePlate">
          <a:avLst/>
        </a:prstGeom>
        <a:blipFill rotWithShape="0">
          <a:blip xmlns:r="http://schemas.openxmlformats.org/officeDocument/2006/relationships" r:embed="rId1">
            <a:duotone>
              <a:schemeClr val="accent1">
                <a:shade val="80000"/>
                <a:hueOff val="-531349"/>
                <a:satOff val="-25335"/>
                <a:lumOff val="32330"/>
                <a:alphaOff val="0"/>
                <a:shade val="22000"/>
                <a:satMod val="160000"/>
              </a:schemeClr>
              <a:schemeClr val="accent1">
                <a:shade val="80000"/>
                <a:hueOff val="-531349"/>
                <a:satOff val="-25335"/>
                <a:lumOff val="3233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2891" tIns="156210" rIns="291592" bIns="156210" numCol="1" spcCol="1270" anchor="ctr" anchorCtr="0">
          <a:noAutofit/>
        </a:bodyPr>
        <a:lstStyle/>
        <a:p>
          <a:pPr lvl="0" algn="ctr" defTabSz="1822450">
            <a:lnSpc>
              <a:spcPct val="90000"/>
            </a:lnSpc>
            <a:spcBef>
              <a:spcPct val="0"/>
            </a:spcBef>
            <a:spcAft>
              <a:spcPct val="35000"/>
            </a:spcAft>
          </a:pPr>
          <a:r>
            <a:rPr lang="en-IN" sz="4100" b="1" i="0" kern="1200" dirty="0"/>
            <a:t>Simultaneous</a:t>
          </a:r>
          <a:endParaRPr lang="en-IN" sz="4100" kern="1200" dirty="0"/>
        </a:p>
      </dsp:txBody>
      <dsp:txXfrm rot="10800000">
        <a:off x="1872083" y="2962112"/>
        <a:ext cx="4883543" cy="1140413"/>
      </dsp:txXfrm>
    </dsp:sp>
    <dsp:sp modelId="{65E72210-EA12-4DA7-8725-0B00F1414F1B}">
      <dsp:nvSpPr>
        <dsp:cNvPr id="0" name=""/>
        <dsp:cNvSpPr/>
      </dsp:nvSpPr>
      <dsp:spPr>
        <a:xfrm>
          <a:off x="1016773" y="2962112"/>
          <a:ext cx="1140413" cy="1140413"/>
        </a:xfrm>
        <a:prstGeom prst="ellipse">
          <a:avLst/>
        </a:prstGeom>
        <a:solidFill>
          <a:schemeClr val="accent1">
            <a:tint val="50000"/>
            <a:hueOff val="-33041"/>
            <a:satOff val="-3215"/>
            <a:lumOff val="1093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49329-87DD-4DCA-9880-09700A95A7A5}">
      <dsp:nvSpPr>
        <dsp:cNvPr id="0" name=""/>
        <dsp:cNvSpPr/>
      </dsp:nvSpPr>
      <dsp:spPr>
        <a:xfrm>
          <a:off x="2610977" y="2286000"/>
          <a:ext cx="569854" cy="542924"/>
        </a:xfrm>
        <a:custGeom>
          <a:avLst/>
          <a:gdLst/>
          <a:ahLst/>
          <a:cxnLst/>
          <a:rect l="0" t="0" r="0" b="0"/>
          <a:pathLst>
            <a:path>
              <a:moveTo>
                <a:pt x="0" y="0"/>
              </a:moveTo>
              <a:lnTo>
                <a:pt x="284927" y="0"/>
              </a:lnTo>
              <a:lnTo>
                <a:pt x="284927" y="542924"/>
              </a:lnTo>
              <a:lnTo>
                <a:pt x="569854" y="542924"/>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6227" y="2537785"/>
        <a:ext cx="39354" cy="39354"/>
      </dsp:txXfrm>
    </dsp:sp>
    <dsp:sp modelId="{9118AB2A-0A33-44D6-BBB7-75A6396FC2E2}">
      <dsp:nvSpPr>
        <dsp:cNvPr id="0" name=""/>
        <dsp:cNvSpPr/>
      </dsp:nvSpPr>
      <dsp:spPr>
        <a:xfrm>
          <a:off x="2610977" y="1743075"/>
          <a:ext cx="569854" cy="542924"/>
        </a:xfrm>
        <a:custGeom>
          <a:avLst/>
          <a:gdLst/>
          <a:ahLst/>
          <a:cxnLst/>
          <a:rect l="0" t="0" r="0" b="0"/>
          <a:pathLst>
            <a:path>
              <a:moveTo>
                <a:pt x="0" y="542924"/>
              </a:moveTo>
              <a:lnTo>
                <a:pt x="284927" y="542924"/>
              </a:lnTo>
              <a:lnTo>
                <a:pt x="284927" y="0"/>
              </a:lnTo>
              <a:lnTo>
                <a:pt x="569854" y="0"/>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6227" y="1994860"/>
        <a:ext cx="39354" cy="39354"/>
      </dsp:txXfrm>
    </dsp:sp>
    <dsp:sp modelId="{8098B06F-3007-45C7-9854-AEFD258F2E8A}">
      <dsp:nvSpPr>
        <dsp:cNvPr id="0" name=""/>
        <dsp:cNvSpPr/>
      </dsp:nvSpPr>
      <dsp:spPr>
        <a:xfrm rot="16200000">
          <a:off x="-109362" y="1851660"/>
          <a:ext cx="4572000" cy="868680"/>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r>
            <a:rPr lang="en-US" sz="6000" kern="1200" dirty="0"/>
            <a:t>Architectures</a:t>
          </a:r>
          <a:endParaRPr lang="en-IN" sz="6000" kern="1200" dirty="0"/>
        </a:p>
      </dsp:txBody>
      <dsp:txXfrm>
        <a:off x="-109362" y="1851660"/>
        <a:ext cx="4572000" cy="868680"/>
      </dsp:txXfrm>
    </dsp:sp>
    <dsp:sp modelId="{12202ADE-61F1-4C5A-88FB-7F88D193EF53}">
      <dsp:nvSpPr>
        <dsp:cNvPr id="0" name=""/>
        <dsp:cNvSpPr/>
      </dsp:nvSpPr>
      <dsp:spPr>
        <a:xfrm>
          <a:off x="3180831" y="1308735"/>
          <a:ext cx="2849270" cy="868680"/>
        </a:xfrm>
        <a:prstGeom prst="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a:t>Shared common memory </a:t>
          </a:r>
        </a:p>
      </dsp:txBody>
      <dsp:txXfrm>
        <a:off x="3180831" y="1308735"/>
        <a:ext cx="2849270" cy="868680"/>
      </dsp:txXfrm>
    </dsp:sp>
    <dsp:sp modelId="{46F5D652-1A72-4E14-AF0C-2901755E99CA}">
      <dsp:nvSpPr>
        <dsp:cNvPr id="0" name=""/>
        <dsp:cNvSpPr/>
      </dsp:nvSpPr>
      <dsp:spPr>
        <a:xfrm>
          <a:off x="3180831" y="2394585"/>
          <a:ext cx="2849270" cy="868680"/>
        </a:xfrm>
        <a:prstGeom prst="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a:t>Distributed memory.  (Unshared)</a:t>
          </a:r>
        </a:p>
      </dsp:txBody>
      <dsp:txXfrm>
        <a:off x="3180831" y="2394585"/>
        <a:ext cx="2849270" cy="8686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6T10:51:56.683"/>
    </inkml:context>
    <inkml:brush xml:id="br0">
      <inkml:brushProperty name="width" value="0.05" units="cm"/>
      <inkml:brushProperty name="height" value="0.05" units="cm"/>
      <inkml:brushProperty name="ignorePressure" value="1"/>
    </inkml:brush>
  </inkml:definitions>
  <inkml:trace contextRef="#ctx0" brushRef="#br0">9 0,'0'0,"0"0,0 0,-2 0,-2 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9.538"/>
    </inkml:context>
    <inkml:brush xml:id="br0">
      <inkml:brushProperty name="width" value="0.05" units="cm"/>
      <inkml:brushProperty name="height" value="0.05" units="cm"/>
      <inkml:brushProperty name="color" value="#FF0066"/>
    </inkml:brush>
  </inkml:definitions>
  <inkml:trace contextRef="#ctx0" brushRef="#br0">100 24 5832,'20'12'338,"-16"-9"1357,-4-3 305,0-1-1943,-1-28 4403,-1 21-2088,0 14-1343,-6 32-840,2 1 0,1 0 0,3 5-189,1-35 77,-1 0-1,0-1 0,0 1 1,-1-1-1,0 1 1,0-1-1,-1 1-76,-1 1 47,2 0-1,-1 0 1,-2 11-47,-1 9 211,-2-1 0,-2 0 0,-10 20-211,20-46 25,-4 8 27,0 0-41,4-8 44,1-3 5,0 0-42,0 0 20,0 0 118,0 0 4,0 0-114,0 0 4,0 0-10,2 1-53,-1 0 1,1 1 0,-1-1-1,1 0 1,-1 0-1,1-1 1,0 1-1,-1 0 1,1 0 0,0-1-1,0 1 1,1-1 12,26 9-226,8-7 16,-30-3 208,-1 1-1,0 0 1,0 1 0,1 0-1,-1 0 1,0 0 2,93 19-187,-97-20-35,3 2-937,20-1-9676,-21-2 11022,8-1-4253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0.069"/>
    </inkml:context>
    <inkml:brush xml:id="br0">
      <inkml:brushProperty name="width" value="0.05" units="cm"/>
      <inkml:brushProperty name="height" value="0.05" units="cm"/>
      <inkml:brushProperty name="color" value="#FF0066"/>
    </inkml:brush>
  </inkml:definitions>
  <inkml:trace contextRef="#ctx0" brushRef="#br0">1 24 4936,'0'0'25,"0"1"0,0-1 0,0 0 0,0 0 0,0 0 0,0 0 0,0 1 0,0-1 0,0 0 0,0 0 1,0 0-1,0 0 0,0 1 0,0-1 0,0 0 0,0 0 0,0 0 0,0 0 0,1 0 0,-1 1 0,0-1 0,0 0 0,0 0 0,0 0 0,0 0 0,0 0 0,1 0 1,-1 0-1,0 0 0,0 1 0,0-1 0,0 0 0,0 0 0,1 0 0,-1 0 0,0 0 0,0 0 0,0 0 0,0 0 0,1 0 0,-1 0 0,0 0 0,0 0 1,0 0-1,0 0 0,1 0 0,-1 0 0,0 0 0,0 0 0,0 0 0,0-1 0,0 1 0,1 0 0,-1 0 0,0 0 0,0 0-25,16-9 3086,-13 6-2639,0 1 0,0 0 0,1 0 0,-1 0 0,1 1 0,-1-1 0,1 1 0,-1 0 1,1 0-1,2 0-447,32 10 988,-35-7-836,10 8-36,-9-2-69,0 0 1,0 1 0,-1 0 0,0 0-1,-1 0 1,0 0 0,0 1 0,-1-1-1,0 0 1,-1 1 0,0-1 0,0 0 0,-1 1-1,0-1 1,-1 1 0,0-1 0,0 0-1,-1 0 1,0 0 0,-1-1 0,0 1-1,0-1 1,-2 3-48,-5 15 292,10-23-189,1-3-21,0 0-16,0 0-28,0 0-7,0 0-6,0 0-9,0 0-32,0 0-48,0 0 48,0 1 1,0 0-1,0-1 0,0 1 0,0-1 0,0 1 0,0-1 0,0 1 0,0 0 0,0-1 0,0 1 0,0-1 0,1 1 0,-1-1 0,0 1 0,0-1 0,1 1 0,-1-1 0,0 1 0,1-1 0,-1 1 0,1-1 0,-1 1 0,0-1 0,1 0 0,-1 1 0,1-1 0,-1 0 0,1 0 0,-1 1 0,1-1 0,0 0 16,-1 0 6,2 1-4,0 2-9,1 0 1,0-1 0,0 1-1,0-1 1,0 0 0,1 0 0,2 2 6,13 8-266,-6-3 232,4 4 34,-6 2 0,-1-1 50,-6-8-16,-1-1 0,1 1 0,-1-1 0,0 1 0,0 1-34,0 4 20,-2-8-8,0 1 0,0-1 1,-1 0-1,1 1 1,-1-1-1,0 0 1,0 1-1,0-1 1,-1 1-1,1-1 1,-1 0-1,0 1 0,1-1 1,-3 3-13,1 0 84,0-4-2,-1 1-1,0-1 1,0 0 0,0 0-1,0 0 1,0 0-1,0 0 1,-2 0-82,1 0-93,4-2 75,-15 11-311,0-1 1,-1-1-1,-1 0 329,10-6-478,1 0-1,-1-1 1,0 0-1,0 0 1,-1-1-1,1 0 1,0 0-1,0 0 1,-3-1 478,-2 0-1544,-2 0-4916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0.539"/>
    </inkml:context>
    <inkml:brush xml:id="br0">
      <inkml:brushProperty name="width" value="0.05" units="cm"/>
      <inkml:brushProperty name="height" value="0.05" units="cm"/>
      <inkml:brushProperty name="color" value="#FF0066"/>
    </inkml:brush>
  </inkml:definitions>
  <inkml:trace contextRef="#ctx0" brushRef="#br0">272 78 5296,'-4'48'3380,"8"-163"3401,-4 114-6745,0 1-1,0 0 1,0-1 0,0 1 0,0-1-1,0 1 1,0 0 0,0-1 0,0 1 0,0-1-1,-1 1 1,1 0 0,0-1 0,0 1-1,0 0 1,0-1 0,-1 1 0,1 0-1,0-1 1,0 1 0,-1 0 0,1 0-1,0-1 1,-1 1 0,1 0 0,0 0 0,-1-1-1,1 1 1,0 0 0,-1 0 0,1 0-1,0 0 1,-1-1 0,1 1 0,0 0-1,-1 0 1,1 0 0,-1 0 0,1 0 0,0 0-1,-1 0-35,-1 1 36,1-1-1,-1 1 0,0 0 0,1-1 1,-1 1-1,1 0 0,0 0 0,-1 0 1,1 0-1,0 0 0,-1 1 0,1-1 1,0 0-1,0 0 0,0 1 0,0 0-35,-37 55 880,-7 18-880,15-19 106,-34 89-8,57-129-91,-7 26 214,0 11 590,-4 44-811,12-25-27,4-33 25,2-1-1,1 1 1,3 0-1,1 0 1,1-1 0,3 0-1,5 14 3,-13-50-30,-1 0 1,1 0-1,0 0 1,0-1-1,0 1 1,0 0-1,0-1 0,0 1 1,0 0-1,0-1 1,1 0-1,-1 1 0,0-1 1,1 0-1,-1 0 1,2 1 29,-2-2-211,0 1 1,0-1 0,0 1 0,1-1 0,-1 0 0,0 0 0,0 0-1,1 0 1,-1 0 0,0 0 0,0 0 0,0 0 0,1 0 0,-1-1-1,0 1 1,0 0 0,0-1 0,1 1 0,-1-1 210,6-3-1287,0 0 0,-1-1 1,1 0-1,-1 0 0,0 0 0,5-7 1287,-8 9-99,28-27-3701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0.934"/>
    </inkml:context>
    <inkml:brush xml:id="br0">
      <inkml:brushProperty name="width" value="0.05" units="cm"/>
      <inkml:brushProperty name="height" value="0.05" units="cm"/>
      <inkml:brushProperty name="color" value="#FF0066"/>
    </inkml:brush>
  </inkml:definitions>
  <inkml:trace contextRef="#ctx0" brushRef="#br0">41 0 6552,'-2'11'133,"-1"2"1003,1-1 0,1 1 0,0 9-1136,1-39 631,1-14 348,-1 22 682,-1 11 1437,1 0-2823,-2 2 3,-3 6-210,0 0 0,1 0-1,1 1 1,0-1-1,0 1 1,1 0-1,0 0 1,1 0-1,0 0 1,1 1-1,0-1 1,1 0-1,0 0 1,1 4-68,-1-12 14,0 0 0,0 0 0,0 0 0,0 0 0,0-1 0,0 1 0,1 0 0,-1-1 0,1 1 0,0-1 0,0 1 0,1 1-14,7 7 204,-10-8-124,3 2 65,16 5-72,-16-9-164,0 1 0,0-1 0,0 1 0,0-1 0,0 0 0,0-1 0,0 1 0,1 0 0,-1-1 0,0 0-1,1 1 1,-1-1 0,0-1 0,1 1 0,-1 0 0,0-1 0,0 0 0,1 0 0,-1 0 0,0 0 0,0 0 0,1-1 90,17-10-1566,-16 9 977,0 1-1,0-1 1,0-1-1,0 1 1,-1 0 0,0-1-1,0 0 1,0 0-1,0-1 1,1 0 590,11-14-5460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1.318"/>
    </inkml:context>
    <inkml:brush xml:id="br0">
      <inkml:brushProperty name="width" value="0.05" units="cm"/>
      <inkml:brushProperty name="height" value="0.05" units="cm"/>
      <inkml:brushProperty name="color" value="#FF0066"/>
    </inkml:brush>
  </inkml:definitions>
  <inkml:trace contextRef="#ctx0" brushRef="#br0">20 0 5112,'1'28'241,"0"-22"-47,0 0 1,-1 0-1,0 0 1,-1 0-1,1 1 1,-1-1-1,0 0 0,0 0 1,-1-1-1,0 1 1,-1 3-195,-1-6 1846,2-12-834,0-20-168,1 14-154,-2-24 946,3 38-916,0 1 153,0 0 38,17 19-492,-2 1 1,0 0 0,-1 1 0,-1 1-1,-1 0 1,3 10-420,15 55 867,23 11-331,-31-42 197,-18-49-752,0 0 1,-1 0-1,1 0 1,-2 0-1,1 1 0,-1-1 1,0 1-1,0 0 0,-1 0 1,0 0-1,-1 5 19,0 0 43,-1 0 1,0 0-1,-1 0 0,-1-1 0,0 1 1,-3 8-44,-8 19 167,-2 0 0,-2-1 0,-8 10-167,17-35-346,0 0 0,-1-1-1,0 0 1,-1 0 0,-7 5 346,-28 33-4798,26-28-4795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1.892"/>
    </inkml:context>
    <inkml:brush xml:id="br0">
      <inkml:brushProperty name="width" value="0.05" units="cm"/>
      <inkml:brushProperty name="height" value="0.05" units="cm"/>
      <inkml:brushProperty name="color" value="#FF0066"/>
    </inkml:brush>
  </inkml:definitions>
  <inkml:trace contextRef="#ctx0" brushRef="#br0">160 1 5560,'-8'37'1868,"7"-35"-587,1-4-176,0-21 483,0 21-973,0 2 86,0 0-162,0 0-7,0 0 120,0 0-51,0 0-338,0 0-106,-3-1-105,-5-2-78,5 2 51,0-1 0,0 1 0,-1 0 1,1 0-1,0 0 0,-1 0 0,1 1 0,-1-1 1,1 1-1,-1 0 0,1 0 0,-1 1 1,-3-1-26,0 2-374,0 1 0,0-1 0,0 1 0,1 1 0,-1-1 0,1 1 0,-1 0 0,1 0 0,1 1 0,-4 2 374,-5 8-7940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9.052"/>
    </inkml:context>
    <inkml:brush xml:id="br0">
      <inkml:brushProperty name="width" value="0.05" units="cm"/>
      <inkml:brushProperty name="height" value="0.05" units="cm"/>
      <inkml:brushProperty name="color" value="#FF0066"/>
    </inkml:brush>
  </inkml:definitions>
  <inkml:trace contextRef="#ctx0" brushRef="#br0">22 1 3680,'26'28'173,"-23"-25"695,-20-31 1607,17 28-2374,0 0 1,0 0 0,0 0-1,0-1 1,0 1 0,0 0-1,0 0 1,0 0 0,0-1-1,0 1 1,-1 0 0,1 0-1,0 0 1,0 0 0,0 0-1,0-1 1,0 1-1,-1 0 1,1 0 0,0 0-1,0 0 1,0 0 0,0 0-1,-1-1 1,1 1 0,0 0-1,0 0 1,0 0 0,-1 0-1,1 0 1,0 0 0,0 0-1,-1 0 1,1 0 0,0 0-1,0 0 1,0 0-1,-1 0 1,1 0 0,0 0-1,0 0 1,0 1 0,-1-1-1,1 0 1,0 0 0,0 0-1,0 0 1,0 0 0,-1 0-1,1 0 1,0 1 0,0-1-1,0 0 1,0 0-1,0 0 1,0 0 0,-1 1-1,1-1 1,0 0 0,0 0-1,0 0 1,0 1 0,0-1-102,-10 24 1333,6-12-1297,1 1 1,0 0-1,0 7-36,2 28 394,1-1-1,2 1 0,3 0 0,2-1 1,3 8-394,3-4 744,6 11-744,6 19 209,0 20 258,12 44 239,-20-96-508,2-1 0,3 0 0,1-2 0,2 0 0,3-2 0,2 1-198,15 24 210,-4 2-1,-3 1 0,1 12-209,-12-33 35,2-1 0,1-1-1,3-2 1,3-1-35,-13-14 8,4 2 392,1-1 0,19 16-400,59 67 243,-80-85 73,18 26-316,-39-50-3,1 0 1,0-1-1,1 0 1,-1 0 0,1 0-1,6 3 3,20 18 27,-8 0 83,-13-13-4,1 0 0,11 9-106,-9-11 2,39 29 4,30 26 261,-82-65-292,0-2 30,0 1 1,-1-1 0,1 1 0,0-1 0,0 0 0,0 0 0,-1 0-1,1 0 1,0 0 0,0 0 0,0-1 0,0 1 0,1-1-6,-2 0-363,1 0 1,-1 0 0,0 0 0,1-1-1,-1 1 1,0 0 0,0-1-1,0 1 1,0-1 0,0 1 0,0-1-1,0 0 1,0 1 0,-1-1 0,1 0-1,-1 0 1,1 1 0,-1-1 0,0 0-1,0 0 1,0 0 362,1-1-672,2-11-8981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0.593"/>
    </inkml:context>
    <inkml:brush xml:id="br0">
      <inkml:brushProperty name="width" value="0.05" units="cm"/>
      <inkml:brushProperty name="height" value="0.05" units="cm"/>
      <inkml:brushProperty name="color" value="#FF0066"/>
    </inkml:brush>
  </inkml:definitions>
  <inkml:trace contextRef="#ctx0" brushRef="#br0">1087 130 2424,'22'54'368,"-19"-48"1472,-4-7-1617,0 0 1,-1 0-1,1 1 1,0-2-1,0 1 1,0 0-1,0 0 1,0 0-1,0 0 1,0-1-1,0 1-223,-3-3 716,0-1 0,1 1-1,0 0 1,0-1-1,0 1 1,-2-5-716,-1-3 1004,5 10-103,-1-2 211,2 3-1072,0 1 1,0-1 0,-1 0 0,1 1 0,0-1-1,0 0 1,-1 1 0,1-1 0,0 0 0,-1 1-1,1-1 1,0 0 0,-1 1 0,1-1 0,-1 1-1,1-1 1,-1 0-41,-4-1 170,0 0 0,0 0 0,-1 0 1,1 1-1,-1-1 0,1 1 0,-1 1 0,1-1 0,-1 1 0,1 0 0,-1 0 0,-4 1-170,-16 2 380,0 1-1,-4 2-379,4 0 88,-12 2 119,0 2 0,0 2 0,-14 8-207,35-13-36,1-1 84,0 2 0,1-1 0,0 2-1,-8 6-47,8-6 49,-27 20 444,28-18-419,-32 28-17,10-1 31,1 2 0,1 1 0,1 5-88,-18 28 336,-54 87 159,75-111-476,-58 104 713,77-138-687,8-12-44,1 0-1,-1 1 1,1-1 0,0 1-1,0-1 1,0 1-1,1 0 1,0 0-1,-1 1 0,-12 44-13,-2 13 10,9-23 201,2 0 0,1 1 0,3-1 0,1 11-198,1-31 37,4 42-208,4-14 411,2-1 0,12 31-240,4-10 160,53 95-234,-40-87 204,75 103 203,-102-159-321,-9-14-15,0 1 0,1-1 0,0 0-1,0 0 1,1-1 0,4 5 3,31 28-20,8 5 18,-18-21 137,1-1 0,1-2 1,0-1-1,3-1-135,-18-8 29,33 11-185,-6-5 94,1-3-1,13 1 63,-1-6 101,-9-7 2,0-2 0,13-3-103,4-5 20,-4-3 221,43-15-241,-50 5 23,47-23 2,-85 34 70,11-16-70,-2-1 1,-1-1-1,-1-1 1,-2-1 0,0-4-26,3 0 24,27-32-24,-7 10 33,-22 25-26,-7 6-5,146-230 48,-142 224 3,-1 0 1,-2-2-1,-2 0 1,0-1-1,-3-1 1,-1 0-1,-1-5-53,-2 13-67,1 0-1,4-5 68,-3 7-10,-1 1 1,4-22 9,21-178 208,-33 217-207,-1 0 0,0 0 0,0 1 1,-1-1-1,0 0 0,0 1 0,-1-1 1,0 1-1,-2-4-1,-6-35 3,3-9-86,-3 1 1,-10-32 82,14 66-24,-1 1 1,-1 1-1,-1-1 1,0 1-1,-2 0 1,0 1-1,-1 1 1,-9-11 23,-3-1-14,-1 2 0,-1 0 0,-2 2-1,0 0 1,-20-11 14,6 11-57,-1 2-1,-1 2 0,-10-2 58,48 21-1,-14-5-11,0 1 0,-1 0 1,1 2-1,-2 0 12,-2 0-13,-1-2-1,-10-3 14,17 4-30,1 1 0,-1 0 0,0 2 0,0 0 0,-14 1 30,-38-4-66,46 3 50,0 1 0,-1 1 0,1 2 0,-10 1 16,13-1-5,9 0-93,1 1 0,0-1 1,-1 2-1,-5 2 98,-15 5-560,-23 7-2916,31-8-998,12-4-5139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1.802"/>
    </inkml:context>
    <inkml:brush xml:id="br0">
      <inkml:brushProperty name="width" value="0.05" units="cm"/>
      <inkml:brushProperty name="height" value="0.05" units="cm"/>
      <inkml:brushProperty name="color" value="#FF0066"/>
    </inkml:brush>
  </inkml:definitions>
  <inkml:trace contextRef="#ctx0" brushRef="#br0">548 1 4664,'-9'3'4583,"18"-1"318,-9-2-4464,2 2-152,8 9-82,0 1 1,-2 0-1,1 1 0,-1 0 0,-1 1 0,0-1 0,-1 1 1,-1 0-1,0 1-203,9 30 417,-2 1 1,1 14-418,-3 8 1011,0 39-1011,-3-25 25,-4-46 248,-1 0 0,-2 1 0,-2-1 0,-1 0 0,-4 13-273,3-29 156,0 0 0,-2 0 0,0 0 0,-2 0 0,0-1 0,-8 14-156,-58 87 116,71-114-95,-1-1-1,1 0 1,-1 0-1,-1 0 0,-4 4-20,-12 15 65,5-1 151,-12 24-216,17-26 79,-1-1 1,-2-1-1,1 0 0,-3 1-79,5-7 17,0 1-1,2 0 0,0 0 1,-7 14-17,11-20 37,0 0 1,0-1-1,0 0 1,-1 0 0,-5 4-38,10-11 104,0 1-93,0 0 0,0-1 1,0 1-1,-1 0 0,1 0 1,0 0-1,1 0 0,-1 0 1,0 0-1,0 0 0,0 0 1,0 0-1,0 1-11,-1 1 67,-9 10-45,-1-1 1,0 0-1,-1-1 0,-9 7-22,-3 2 41,21-15-23,-28 18 30,4-3-104,-12 12-72,24-21 180,13-9 208,0 1 0,-9 6-216,9-6-82,-1 4 13,-4 3-264,-4 11-2404,11-19 2306,-2-1 1,-13 13-646,11-11-2712,1-2-3371,4-1 3241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2.284"/>
    </inkml:context>
    <inkml:brush xml:id="br0">
      <inkml:brushProperty name="width" value="0.05" units="cm"/>
      <inkml:brushProperty name="height" value="0.05" units="cm"/>
      <inkml:brushProperty name="color" value="#FF0066"/>
    </inkml:brush>
  </inkml:definitions>
  <inkml:trace contextRef="#ctx0" brushRef="#br0">249 10 8520,'-23'71'305,"21"-62"1222,-1-18-549,2 0 1,-1 0 0,1 0-1,1 0 1,0 0 0,0 0-1,1-3-978,-1-2 435,-13 25 338,5 1-692,0-1-1,0 2 1,2-1-1,0 1 0,-2 6-80,-2 1 81,-40 99 842,46-108-886,-11 28-35,-18 73 512,28-93-434,-19 64 22,5 0 702,19-82-794,0 0-1,-1 0 0,1 0 1,0 0-1,0 0 0,0 0 1,0 0-1,1 1 0,-1-1 0,0 0 1,0 0-1,0 0 0,1 0 1,-1 0-1,1 0 0,-1 0 1,1 0-1,-1 0 0,1-1 1,-1 1-1,1 0 0,0 0 0,0 0 1,-1-1-1,1 1 0,0 0 1,0-1-1,0 1 0,0 0 1,0-1-1,0 1 0,0-1 1,0 0-1,0 1 0,0-1 0,0 0 1,0 0-1,0 1 0,0-1-9,4 1 49,1-1 0,-1 1 1,0-1-1,0 0 0,1 0 0,1 0-49,95-16 267,-46 7-89,11 1-178,-22 5 15,-23 2-163,124-3-800,-114 4-6252,-18 0-1993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4.021"/>
    </inkml:context>
    <inkml:brush xml:id="br0">
      <inkml:brushProperty name="width" value="0.05" units="cm"/>
      <inkml:brushProperty name="height" value="0.05" units="cm"/>
      <inkml:brushProperty name="color" value="#FF0066"/>
    </inkml:brush>
  </inkml:definitions>
  <inkml:trace contextRef="#ctx0" brushRef="#br0">1272 143 4936,'-12'17'308,"12"-17"-279,0 0 1,0 0-1,0 0 0,0 0 1,0 1-1,0-1 0,-1 0 1,1 0-1,0 0 0,0 0 0,0 0 1,0 1-1,0-1 0,0 0 1,0 0-1,-1 0 0,1 0 1,0 0-1,0 0 0,0 0 1,0 0-1,0 0 0,-1 0 1,1 1-1,0-1 0,0 0 1,0 0-1,0 0 0,-1 0 1,1 0-1,0 0 0,0 0 1,0 0-1,0 0 0,-1 0 1,1 0-1,0-1 0,0 1 1,0 0-1,0 0 0,-1 0 1,1 0-30,-5-2 390,-1-1 0,1 0 0,0 0 1,-1 0-1,2-1 0,-1 1 0,0-1 0,1 0 1,-4-4-391,2 4 330,0 0 1,0 0-1,-1 0 1,0 1-1,0 0 1,0 0-1,0 1 1,0 0 0,-6-1-331,-10-3 785,16 5-644,1 1 1,0 0 0,-1 1 0,1-1 0,0 1-1,-1 1 1,1-1 0,0 1 0,0 0 0,0 0 0,0 1-142,-16 4 265,-40 12 1216,-25 14-1481,-33 11 647,79-29-392,1 2 0,0 2 1,2 1-1,-28 20-255,62-38 12,-25 19 189,0 1 0,0 2 0,3 0 0,-16 18-201,-27 25 496,60-58-458,1-1 0,1 1 0,0 0 0,0 1 0,0 0 0,1 0 0,1 0-1,0 1 1,-1 3-38,-7 12 32,-96 207 460,87-176-186,2 2-1,2 1 0,-8 57-305,21-79 145,2 0 0,1 0-1,2 0 1,1 0 0,3 2-145,10 74 184,6 0-184,-19-110-9,4 17 65,1 0 1,2 0-1,0 0 0,4 6-56,18 47 116,-20-50-70,1 0-1,2 0 1,0-1 0,1 0-1,1-1 1,8 8-46,100 136 226,-95-131-130,1-2 0,2-1 0,21 16-96,-20-18 143,-17-18-133,1 0 1,0 0-1,0-2 1,1 0-1,1-1 0,0-1 1,0 0-1,0-1 1,17 3-11,18 3 190,0-3 1,52 4-191,-68-12 65,1-2 1,34-3-66,-6-1 166,247 1 99,-240 0-222,-21 3 42,1-3 1,-1-2-1,-1-2 0,18-7-85,-33 6 0,-19 4 6,1-1 0,-1 0 0,0-1 0,14-7-6,7-6 57,-22 12 17,0 0 1,-1-2 0,0 0-1,0 0 1,-1-2-1,13-11-74,35-46 290,-2-3 0,-4-2 0,43-75-290,-88 128 18,-2 0 1,0-1 0,-1 0-1,0-1 1,-2 0 0,-1 0-1,0-6-18,17-60-382,-13 51 355,-2-1 0,-1 0 1,0-32 26,0 9-28,-2-15 172,-4-58-144,-1 57-366,0 60 428,-1 0 0,-1 0 0,0 0 0,-1 1 0,-1-1 0,-3-4-62,-4-19-28,7 26-42,0 0 0,-1 1-1,-4-5 71,4 5-88,0 0-1,0 0 0,-2-9 89,-15-58-52,-13-26 52,30 94-13,-1 0 1,1 1-1,-2-1 1,0 1-1,0 1 0,-1-1 1,-3-2 12,-31-41-16,29 24 9,12 25-5,0 0 0,-1-1 0,1 1 0,-1 0 0,-2-3 12,-56-70-84,47 62-6,11 12 30,-1 0 0,1 0-1,-1 0 1,1 1 0,-1 0 0,0-1-1,-2 1 61,-15-12-192,0 0 1,-3-4 191,8 6-49,-1 0 0,0 2 0,-18-11 49,-24-8 22,4 1-68,-15-3 46,26 11-18,32 15 10,1 1 1,-1-1-1,0 2 1,0 0-1,0 0 1,-1 1-1,-5-1 8,-7 1-58,0-2 0,1-1-1,0-1 1,-6-3 58,1 1-107,21 7 105,0 0-1,-1 1 1,1 0 0,-1 0-1,1 1 1,-1 0 2,0 1 1,0-1 0,1-1-1,-1 0 1,1 0 0,0-1 0,-5-1-1,-15-4-126,-1 1 1,0 2 0,0 0 0,0 2 0,0 2 0,-10 1 125,34-1-68,-3 1-12,-1 1 1,1 0-1,-1 1 0,1 0 1,0 0-1,0 1 0,0 0 1,1 0-1,-3 3 80,-16 7-124,0-1-987,1 1 1,1 1-1,0 1 1,-6 7 1110,-1 0-2585,-1-1 0,-7 1 2585,0 0-8313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3.184"/>
    </inkml:context>
    <inkml:brush xml:id="br0">
      <inkml:brushProperty name="width" value="0.05" units="cm"/>
      <inkml:brushProperty name="height" value="0.05" units="cm"/>
      <inkml:brushProperty name="color" value="#FF0066"/>
    </inkml:brush>
  </inkml:definitions>
  <inkml:trace contextRef="#ctx0" brushRef="#br0">483 22 4848,'37'12'966,"22"8"2093,-155-73 2796,95 53-4633,1 0-277,0 0-201,0 0-256,0 0-14,0 0 198,2 2-67,11 9-486,-1 2 1,-1 0-1,-1 0 0,1 1 0,-2 0 1,7 14-120,7 9 185,-4-6-79,-1 1-1,-1 1 0,-2 1 1,-1 0-1,-2 0 0,5 26-105,-9-27 131,0 1 0,-3 0-1,0 1 1,-2 14-131,-3-47 39,-1 0 1,1 0-1,-1 1 0,1-1 1,-1 0-1,0 0 0,0 0 1,0 0-1,0 0 1,0-1-1,-1 1 0,1 0 1,0 0-1,-1-1 0,1 1 1,-1-1-1,0 1 0,0-1 1,1 0-1,-1 1-39,-41 22 408,33-19-478,-46 22 201,-1-4 0,-22 6-131,35-14 17,1 1-1,0 3 1,1 1-1,-27 19-16,51-27-94,-11 7 49,1 1 0,-4 5 45,24-18-50,1 0 1,0 0-1,0 1 1,0 0-1,1 0 0,1 1 1,-1-1-1,1 1 1,-2 5 49,-26 58-244,30-66-98,-6 14-335,7-12-7020,2-8-1252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3.921"/>
    </inkml:context>
    <inkml:brush xml:id="br0">
      <inkml:brushProperty name="width" value="0.05" units="cm"/>
      <inkml:brushProperty name="height" value="0.05" units="cm"/>
      <inkml:brushProperty name="color" value="#FF0066"/>
    </inkml:brush>
  </inkml:definitions>
  <inkml:trace contextRef="#ctx0" brushRef="#br0">0 37 4312,'15'8'437,"1"-1"-1,0-1 1,0 0-1,6 1-436,-44-15 4565,-6-3-2192,26 11-1352,2 0-93,0 0-104,0 0-122,0 0-34,0 0-14,26-1 454,179-15 653,-132 12-1302,72-3-103,-97 5-246,0-2 0,40-9-110,-80 10 787,-5 2-2903,1 1-5447,-4 0-698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6.905"/>
    </inkml:context>
    <inkml:brush xml:id="br0">
      <inkml:brushProperty name="width" value="0.05" units="cm"/>
      <inkml:brushProperty name="height" value="0.05" units="cm"/>
      <inkml:brushProperty name="color" value="#FF0066"/>
    </inkml:brush>
  </inkml:definitions>
  <inkml:trace contextRef="#ctx0" brushRef="#br0">912 0 2968,'4'7'589,"0"0"0,0 0 0,-1 0 0,0 1 0,0-1 0,-1 1 0,0-1 0,1 8-589,7 69 7515,-6-42-5787,11 166 270,-10-114-1401,0 120 372,-5-193-816,-1-1 1,-2 17-154,-2 26 239,6-56 331,-2-4 497,-8-12-1084,5 5 16,-26-21-48,15 15 45,-12-13 4,25 20 2,0 1 6,2 2-6,-3-1-36,-9-2-6,0 0 1,0 1 0,0 0 0,0 0 0,0 1-1,0 1 1,0 0 0,-1 1 0,1 0-1,0 1 1,0 1 0,-11 3 39,-18 6 6,-15 4 1,1 2 0,-19 12-7,37-13 82,0-2 9,2 3-1,-8 6-90,31-17 3,0 1-1,1 0 1,1 1 0,-1 0 0,2 1 0,-1 0 0,1 1-1,-3 5-2,-21 35 224,-9 22-224,10-15-5,17-28 2,1 0-1,-7 22 4,-3 42 328,8-32-309,3 0 0,2 0-1,4 1 1,2 0 0,2 1-1,4-1 1,3 7-19,-2-17-233,0-8 256,1-1 0,2 1 0,3-1 0,1 1-23,-1-16-8,22 73-10,-23-83 28,83 212 15,-72-193-17,2-1 0,1 0-1,1-2 1,25 29-8,-29-41-6,-6-8 0,0 1 0,2-2 0,0 0 0,5 4 6,20 11 14,24 11-14,13 10 14,-42-29 8,1-1 0,0-2 0,32 11-22,9 6 66,-48-25-21,0 0-1,0-2 1,0-1-1,1-1 1,0-1-1,29 0-44,-43-4 32,0-1 1,-1-1-1,1-1 0,1 0-32,20-2 67,212-22 296,-210 21-314,0-3 0,-1-1 0,1-1 0,17-9-49,-15 6 10,-4 0 21,0-2 0,-2-1 0,26-16-31,94-65 169,-126 78-143,-19 12 3,0 0 0,0-1 0,-1 0 0,0 0 0,0-1 1,-1 0-1,0-1-29,45-73 250,-16 23-168,-10 16-68,-2-2 0,-2 0 0,-3-2 0,14-48-14,-22 57 41,-2-1-1,-1 1 0,-3-2 0,-1 1 1,-1-10-41,-7-259-12,2 243-42,0 43 14,-1 0 0,-1 0 0,-2 0 0,0 0 0,-1 1 0,-1 0 0,-4-7 40,-12-22 520,-20-32-520,16 38 62,-22-25-62,23 32-23,-10-19 23,-20-16-167,53 66 157,-1 0 0,0 0 1,-1 0-1,0 1 0,0-1 0,-4-1 10,-18-21-38,24 25-3,1 1 1,-1 0 0,0 0-1,0 0 1,0 0-1,0 0 1,-1 1-1,-3-2 41,-17-10-181,-2-4 147,6 3 38,0 1 1,-2 1-1,1 1 1,-12-3-5,8 4-58,-1 2 1,1 0 0,-1 2 0,-1 1 0,0 2-1,1 0 1,-1 2 0,0 1 0,0 1 0,-3 2 57,-67 2-573,44-3-1032,-52 9 1605,89-7-657,1 0 0,0 0 0,1 2 0,-1 0 0,1 1 0,0 1 0,0 0 1,-9 6 655,-10 15-3617,4-3-4675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07.903"/>
    </inkml:context>
    <inkml:brush xml:id="br0">
      <inkml:brushProperty name="width" value="0.05" units="cm"/>
      <inkml:brushProperty name="height" value="0.05" units="cm"/>
      <inkml:brushProperty name="color" value="#FF0066"/>
    </inkml:brush>
  </inkml:definitions>
  <inkml:trace contextRef="#ctx0" brushRef="#br0">71 1 9504,'7'1'219,"-1"1"853,0-1-1,0 0 1,0 0-1,0 0 1,-1-1-1,1 0 0,1 0-1071,-9 1 137,0-1 0,0 1 0,0 0 0,1 0 0,-1 1 0,0-1 0,1 0 0,-1 0 0,1 1-1,-1-1 1,1 1 0,0 0 0,0-1 0,-1 2-137,0-1 35,-12 19 79,9-9-59,0 0 0,1 0 0,1 1 1,-1-1-1,2 1 0,0 0 0,0-1 1,2 1-1,-1 0 0,1 0 0,1 0 0,1 5-55,2 7 48,2 0 0,0 0 0,1 0 0,10 19-48,-12-30-15,-4-10 17,0-1-1,1 1 1,-1-1-1,1 0 1,0 0-1,0 0 1,0 0-1,0 0 1,0 0-1,1 0 1,0 0-2,8 8 13,1-1 0,0 0 1,9 6-14,-19-15 5,0 0 1,0 1-1,0-1 1,0 0-1,0 0 1,1-1-1,-1 1 0,0 0 1,1-1-1,-1 1 1,1-1-1,-1 0 1,0 1-1,1-1 1,-1-1-6,8 2 11,26-1 16,-33 0-16,-1 0-1,1 0 1,0-1 0,-1 1 0,1 0 0,-1-1 0,1 0-1,-1 1 1,1-1 0,-1 0 0,0-1 0,1 1 0,-1 0-1,0-1-10,8-3 22,1 0 2,25-17 243,-19 9-130,-1-2 0,0 1 0,-1-2 1,0 0-1,-1-1 0,-1 0 0,-1-1 0,0-1 1,-2 0-1,0 0 0,-1-1 0,2-7-137,-8 18 10,0-1 1,0 1-1,-1-1 0,0 0 0,-1 0 0,0 1 0,0-1 1,-2-8-11,1 16 128,-1 5-103,0 1 1,0-1 0,0 1 0,0 0 0,1-1 0,-1 1 0,1 0-1,0 2-25,0-3 11,-5 98 61,8 67-72,-1 43 361,-5-97-308,1 0 86,-5 1 0,-13 58-139,16-153 47,0 1 1,-2-1 0,0-1-1,-1 1 1,-1-1-1,-1 0 1,-1 1-48,3-9 60,0 0 0,-1 0 0,0-1 0,-1 0 0,0-1 0,0 0 0,-1 0 0,0-1 0,-1 0 0,0-1 0,-7 4-60,13-8 0,-1 0 0,0 0 0,0 0 0,0-1 0,0 0 0,0 0 0,0-1 0,0 0 0,-1 0 0,1 0 0,-1-1 0,1 1 0,0-2 0,-1 1 0,1-1 0,-1 0 0,1 0 0,0-1 0,0 0 0,0 0 0,0 0 0,0-1 0,0 0 0,1 0 0,-1 0 0,1-1 0,0 1 0,-3-4 0,-13-11-33,1 0-1,-16-21 34,28 29-13,1 0 1,0 0-1,1-1 1,0 0 0,0 0-1,1 0 1,-3-11 12,1-7-31,0-1 0,2 1 0,1-7 31,-2-7-53,6 36 12,-1 1-1,1 0 0,0 0 1,0-1-1,1 1 0,0 0 1,0 0-1,1 0 0,-1 0 1,1 0-1,0 0 0,1 0 1,0 0-1,0 1 0,3-5 42,6-6-72,0 0 0,2 0-1,-1 2 1,5-3 72,-7 6-42,4-1 18,0 1-1,1 0 1,0 2-1,1 0 0,0 0 1,0 2-1,4-1 25,-12 4-9,48-17-1474,1 2 0,4 2 1483,5-1-5736,-41 11-3604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6T10:53:27.694"/>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0,'0'0,"0"0,0 0,0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6T10:53:29.130"/>
    </inkml:context>
    <inkml:brush xml:id="br0">
      <inkml:brushProperty name="width" value="0.05" units="cm"/>
      <inkml:brushProperty name="height" value="0.05" units="cm"/>
      <inkml:brushProperty name="color" value="#FF0066"/>
      <inkml:brushProperty name="ignorePressure" value="1"/>
    </inkml:brush>
  </inkml:definitions>
  <inkml:trace contextRef="#ctx0" brushRef="#br0">491 94,'0'0,"-3"-3,-5-3,-8-3,-8 0,-9-2,-6-1,-7 2,-7-1,-1 3,-1 1,5 3,5 2,8 1,9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1.131"/>
    </inkml:context>
    <inkml:brush xml:id="br0">
      <inkml:brushProperty name="width" value="0.05" units="cm"/>
      <inkml:brushProperty name="height" value="0.05" units="cm"/>
      <inkml:brushProperty name="color" value="#FF0066"/>
    </inkml:brush>
  </inkml:definitions>
  <inkml:trace contextRef="#ctx0" brushRef="#br0">673 108 7176,'-19'22'198,"18"-22"-138,1 1 0,-1-1-1,1 1 1,-1-1-1,0 1 1,1-1-1,-1 1 1,0-1-1,1 1 1,-1-1-1,0 0 1,0 1-1,1-1 1,-1 0-1,0 0 1,0 1 0,1-1-1,-1 0 1,0 0-1,0 0 1,0 0-1,1 0 1,-1 0-1,0 0 1,0-1-1,0 1 1,1 0-1,-1 0 1,0-1-60,-18-12 1554,10 5-860,5 6-520,0 0-1,-1 0 1,0 0 0,1 1-1,-1-1 1,0 1 0,0 0 0,0 0-1,1 1 1,-1-1 0,0 1-1,0 0 1,0 1 0,-1-1-174,-16 3 590,1 1 0,-16 5-590,20-5 424,5 0-326,-1 1 1,1 0-1,0 1 1,0 0-1,1 1 0,-3 3-98,-23 12 155,21-13-19,0 1-1,1 1 0,1 0 1,0 1-1,0 1 1,-6 7-136,-4 9 257,1 0 1,-15 27-258,28-38 23,2 0 0,0 1 0,1 0 0,1 1 0,0-1-1,-1 19-22,-12 37 191,11-48-97,2-1 0,2 1-1,0 1 1,1 5-94,-5 37 94,2-24 40,1 0 0,3 0 0,2 0 0,1 0 0,5 18-134,14 242 290,-16-284-246,0-1-1,1 0 0,1-1 1,5 12-44,9 29 293,1-7 33,-13-34-341,12 24 13,7 4 117,1-2-1,12 14-114,-28-43 15,32 43 32,-4-9-42,-19-26 89,0-2 0,2-1 0,0 0 0,2-2 0,1 0-94,39 17 68,-17-13-46,47 16-22,-33-21 280,-23-12-274,0-1 0,0-2 0,0-2 0,0-1 0,0-2 0,38-6-6,-63 5 1,26-6 130,7-5-114,-1-3 0,15-8-17,-47 17-4,-7 4 10,-1 0 0,0 0 0,0-1 0,0 0 0,0-1 0,3-2-6,41-35 948,35-39-948,-37 25 90,56-77-404,-65 80 324,-15 15 24,2-8-28,-8 10-9,-1 0-1,-2-1 0,-1-1 1,1-15 3,-8 26 83,-1-2 0,-2 1 0,2-28-83,-6 45 85,5-56 20,-4 0 0,-4-32-105,1 69-18,-2-30-376,-11-58 394,-3 20-14,-12-50-27,-3-38 26,24 150 15,-2 5 0,1 5 11,-2 0 1,0 1-1,-2 1 0,-2-2-11,7 14 6,0 0 0,-1 0-1,0 1 1,-1 0 0,0 1 0,0 0 0,-13-8-6,-25-18-20,32 23-17,6 5-2,0 1-1,0 0 1,0 0 0,-1 2-1,-11-5 40,15 5 0,-39-13 0,-11 1 2,-92-23-328,98 27 284,41 12 48,-21-4-36,1 1 0,-1 1 0,0 2 0,0 1 0,0 2 0,-30 5 30,26 1-143,2 1 0,-10 5 143,-20 6-136,45-13 57,1 0 1,0 1 0,1 1-1,0 1 1,0 0 78,-10 6-1183,22-12 710,1-1-1,-1 1 1,1 0 0,0 0-1,1 0 1,-1 1 0,1 0-1,0-1 1,0 1 0,-1 2 473,-8 13-1352,-18 22-7361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2.026"/>
    </inkml:context>
    <inkml:brush xml:id="br0">
      <inkml:brushProperty name="width" value="0.05" units="cm"/>
      <inkml:brushProperty name="height" value="0.05" units="cm"/>
      <inkml:brushProperty name="color" value="#FF0066"/>
    </inkml:brush>
  </inkml:definitions>
  <inkml:trace contextRef="#ctx0" brushRef="#br0">49 1 6192,'4'5'1835,"-3"-4"-1248,0 0 1,0 0 0,0 0-1,0 0 1,0 0-1,0 0 1,0 1-1,-1-1 1,1 0-1,-1 0 1,1 1-1,-1-1 1,1 1-588,-2 0 13,1 1 0,-1-1 0,0 0 0,0 1-1,0-1 1,0 1 0,0-1 0,0 0 0,-1 0 0,1 1-13,-6 9 42,2 0 50,0 1 0,1 0 0,1 0 0,0 0 0,-1 13-92,-3 67 290,7-90-285,-2 38 150,-5 208 442,1-198-213,9-49-382,0 0-1,0 0 0,0 0 0,0-1 0,0 1 0,0-1 0,3 1-1,9 3 28,1-1 0,0-1 0,0 0 0,0-1 0,5-1-28,44 7 68,-56-6-39,1-1 0,0-1 0,-1 0 0,8 0-29,-2-1 74,0 1-1,-1 1 0,16 2-73,-7 0 374,-20-3-508,-3 0-143,0 0-470,0 0-206,0 0-357,0 0-1448,0 0-5428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2.460"/>
    </inkml:context>
    <inkml:brush xml:id="br0">
      <inkml:brushProperty name="width" value="0.05" units="cm"/>
      <inkml:brushProperty name="height" value="0.05" units="cm"/>
      <inkml:brushProperty name="color" value="#FF0066"/>
    </inkml:brush>
  </inkml:definitions>
  <inkml:trace contextRef="#ctx0" brushRef="#br0">18 0 7000,'-6'33'376,"5"-26"-151,-1 0-1,1 0 1,-1 0 0,0-1 0,-2 4-225,15-68 5162,-11 56-4407,0 2 93,0 0-249,0 0-74,0 3-404,0 1-1,1 0 1,-1-1 0,1 1-1,0-1 1,0 1 0,0-1 0,1 2-121,3 17 3,11 81 553,-3-20-273,-11-56 3,-1-20-238,-1 1 0,1 0 0,1 0-1,-1 0 1,1 0-48,2 11 84,-2 12-27,-2-16 1,0-11 230,0 51-24,0-52-216,0-3-76,0 2-282,0 5 341,0-2-8057,0-5 894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2.976"/>
    </inkml:context>
    <inkml:brush xml:id="br0">
      <inkml:brushProperty name="width" value="0.05" units="cm"/>
      <inkml:brushProperty name="height" value="0.05" units="cm"/>
      <inkml:brushProperty name="color" value="#FF0066"/>
    </inkml:brush>
  </inkml:definitions>
  <inkml:trace contextRef="#ctx0" brushRef="#br0">284 54 6552,'-21'29'396,"19"-25"1585,-1-10 4,1 2-2191,-2-5 931,0 0 0,0-1 0,1 1 0,0-1 0,1-1-725,2 10 107,0 0 1,0 1-1,0-1 0,0 0 0,0 1 1,0-1-1,0 0 0,0 0 1,0 1-1,0-1 0,-1 0 1,1 1-1,0-1 0,0 0 0,-1 1 1,1-1-1,0 0 0,-1 1 1,1-1-1,-1 1 0,1-1 1,-1 1-1,1-1 0,-1 1 1,1-1-1,-1 1 0,1-1 0,-1 1 1,0-1-108,0 2 42,0-1 0,0 0 0,0 1 0,0-1-1,0 1 1,0-1 0,1 1 0,-1 0 0,0-1 0,0 1 0,0 0 0,1-1 0,-1 1 0,0 0 0,1 0 0,-1 0 0,1 0-42,-23 40-282,22-40 464,-44 83 1555,-5 10-1179,32-57-544,-1 9 764,-5 18-778,-1 33-372,23-83 433,-1 0 1,2-1 0,0 1 0,0 0-1,2 0 1,-1-1 0,3 11-62,3 15 2,5 26 0,-8-53-120,1 0-1,0 0 1,5 9 118,0 0-369,-9-18-325,3-1 1,8 8 281,-10-10 321,-1 0 0,1 0 0,-1 1 0,1-1 0,-1 0 1,1 0-1,0 0 0,-1 0 0,1 1 0,-1-1 0,1 0 0,0 0 0,-1 0 0,1 0 0,-1-1 0,1 1 0,0 0 0,-1 0 0,1 0 0,-1 0 1,1-1-1,-1 1 0,1 0 0,0 0 0,-1-1 0,1 1 0,-1-1 91,2 1-278,18-9-1807,10-2-6975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4.888"/>
    </inkml:context>
    <inkml:brush xml:id="br0">
      <inkml:brushProperty name="width" value="0.05" units="cm"/>
      <inkml:brushProperty name="height" value="0.05" units="cm"/>
      <inkml:brushProperty name="color" value="#FF0066"/>
    </inkml:brush>
  </inkml:definitions>
  <inkml:trace contextRef="#ctx0" brushRef="#br0">60 60 8160,'0'0'2016,"0"-4"-336,10-49 3610,-10 51-4797,0 2 22,0 0-308,0 32 506,-1 31-350,-3 9-363,-2-15 242,-14 89 64,11-82-420,-5 111 720,10-116-522,4-50-76,-3 49 286,-4 12-294,7-69 15,0 0 0,-1-1 0,1 1-1,0 0 1,0 0 0,0 0 0,0 0-1,0 0 1,0 0 0,0 0 0,0 0-1,0 0 1,1 0 0,-1 0 0,0 0-1,1 0 1,-1 0 0,1-1 0,-1 1-1,1 0 1,-1 0 0,1 0 0,-1-1-1,1 2-14,1-1 49,1 0 0,-1-1 0,0 1 0,0 0 0,0-1 0,0 1 0,1-1 0,-1 1 0,2-1-49,2 1 16,61 8-595,14 3 598,15-3-19,-79-7 40,0 0 0,0 1-1,7 2-39,-13-2-81,0-1 1,0 0-1,0-1 0,3 0 81,-13-1-807,5 0 216,-2-1-338,-3 2-3637,-1-1-4643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3.546"/>
    </inkml:context>
    <inkml:brush xml:id="br0">
      <inkml:brushProperty name="width" value="0.05" units="cm"/>
      <inkml:brushProperty name="height" value="0.05" units="cm"/>
      <inkml:brushProperty name="color" value="#FF0066"/>
    </inkml:brush>
  </inkml:definitions>
  <inkml:trace contextRef="#ctx0" brushRef="#br0">167 0 7352,'-30'47'410,"26"-41"1645,3-7-1842,1 1 0,-1-1 0,0 1 0,0-1 0,1 1 0,-1-1 1,1 0-1,-1 1 0,0-1 0,1 0 0,0 0 0,-1 1 0,1-1 0,-1 0 0,1 0 0,0 0 0,0 0 0,-1 1 0,1-1 1,0 0-1,0 0 0,0 0 0,0 0-213,-7-15 2311,6 14-2324,1 1 33,0 1 0,-1 0-1,1 0 1,0-1 0,0 1-1,0 0 1,-1-1 0,1 1-1,0 0 1,0 0 0,-1-1-1,1 1 1,0 0 0,0 0-1,-1 0 1,1 0 0,0-1-1,-1 1 1,1 0 0,0 0-1,-1 0 1,1 0 0,0 0-1,-1 0 1,1 0 0,0 0-1,-1 0 1,1 0-20,-3 1 69,1-1 0,0 1 0,0 0 1,-1 0-1,1 1 0,0-1 0,0 0 0,0 1 0,0-1 0,0 1 0,-1 1-69,-5 5 54,-1 1-1,1 0 1,0 0-1,1 1 1,0 0-1,1 0 1,0 1-1,1-1 1,0 1-1,-3 9-53,8-19 14,-1 0 0,1 0 0,-1 0 0,1 0 0,0-1 0,0 1 0,-1 0 0,1 0 0,0 0 0,0 0 0,0 0-1,0 0 1,0 0 0,0 0 0,0 0 0,1 0 0,-1-1 0,0 1 0,0 0 0,1 0 0,-1 0 0,1 0 0,-1 0 0,1-1 0,-1 1 0,1 0 0,-1 0 0,1-1 0,-1 1 0,1 0 0,0-1-1,0 1 1,-1-1 0,1 1 0,0-1 0,0 1 0,0-1 0,-1 1 0,1-1 0,0 0 0,0 1 0,0-1 0,0 0 0,0 0 0,0 0 0,0 0 0,0 0-14,3 1 25,0-1 0,-1 0 0,1-1 0,0 1 0,0 0 0,0-1 0,0 0 0,0 0 0,-1 0 0,1-1 0,1 0-25,2-1 60,0 0 0,0-1 0,-1 0-1,1 0 1,-1-1 0,0 1 0,0-1 0,-1-1 0,1 1 0,-1-1 0,-1 0 0,1 0 0,-1 0 0,0-1 0,0 1 0,0-1-1,-1 0 1,2-6-60,1-9-18,-5 18 21,-6 16 31,3-2-24,0 0 0,0 1 0,1-1-1,1 0 1,0 0 0,0 0 0,1 1 0,1 3-10,7 17 269,0-6-1537,-8-9-3894,2-16 2062,5 0 2628,-7 0-288,11 0-5540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3.910"/>
    </inkml:context>
    <inkml:brush xml:id="br0">
      <inkml:brushProperty name="width" value="0.05" units="cm"/>
      <inkml:brushProperty name="height" value="0.05" units="cm"/>
      <inkml:brushProperty name="color" value="#FF0066"/>
    </inkml:brush>
  </inkml:definitions>
  <inkml:trace contextRef="#ctx0" brushRef="#br0">1 45 8160,'0'20'167,"0"20"2058,6-72-288,-4 9-1072,3-27 3367,-5 52-4041,1 1 0,0-1 0,0 0 0,0 0 0,1 0 0,-1 0 0,0 0 0,1 0 0,-1-1 1,2 2-192,4 6 77,4 8 6,-1 1-1,0 1 0,-2 0 1,0 0-1,-1 0 1,-2 1-1,3 13-82,7 34 424,-2-8-220,3 40-204,-14-85 44,-1-1 0,0 1-1,-1 0 1,-1 0 0,0 0 0,-1 0-1,0-1 1,-1 1 0,-2 4-44,1-7 5,2-7 2,0 0-1,1-1 1,0 1-1,0 0 1,0 0-1,0 0 1,0 0 0,1 0-1,0 0 1,0 0-1,0 0 1,0 1-7,0-4 38,0 0 0,1 1 1,-1-1-1,0 0 0,-1 1 0,1-1 1,0 0-1,0 1 0,0-1 0,-1 0 1,1 0-1,-1 1 0,0 0-38,-2 6 76,-4 21-479,-1-1 1,-1-1-1,-1 0 0,-2 0 1,-3 2 402,-18 16-4279,12-15-5907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5.792"/>
    </inkml:context>
    <inkml:brush xml:id="br0">
      <inkml:brushProperty name="width" value="0.05" units="cm"/>
      <inkml:brushProperty name="height" value="0.05" units="cm"/>
      <inkml:brushProperty name="color" value="#FF0066"/>
    </inkml:brush>
  </inkml:definitions>
  <inkml:trace contextRef="#ctx0" brushRef="#br0">702 198 2608,'-9'35'385,"9"-35"-351,0 1-1,0-1 1,0 0-1,0 0 1,0 0-1,0 0 1,0 1-1,0-1 1,0 0-1,0 0 1,0 0-1,0 0 1,-1 0-1,1 1 1,0-1-1,0 0 1,0 0-1,0 0 1,0 0-1,0 0 1,0 0-1,-1 1 1,1-1-1,0 0 1,0 0-1,0 0 1,0 0-1,0 0 1,-1 0-1,1 0 1,0 0-1,0 0 1,0 0-1,0 0 1,-1 0-1,1 0 1,0 0-1,0 0 1,0 0-1,0 0 1,-1 0 0,1 0-1,0 0 1,0 0-1,0 0 1,0 0-34,-16-1 772,16 1-737,-1 0 1,1 0 0,0 0 0,0 0 0,0 0 0,0 0 0,0 0 0,-1 0 0,1 0 0,0 0 0,0 0 0,0 0 0,0 0 0,-1 0 0,1 0 0,0 0 0,0 0 0,0 0 0,0 0 0,0-1 0,-1 1 0,1 0 0,0 0 0,0 0 0,0 0 0,0 0 0,0 0 0,0 0 0,0-1 0,-1 1 0,1 0-1,0 0 1,0 0 0,0 0 0,0 0 0,0-1 0,0 1 0,0 0 0,0 0 0,0 0 0,0 0 0,0-1 0,0 1-36,-3-7 382,0 0 0,0 0 0,-1 1 0,0-1-1,-5-5-381,9 12 44,0-1 0,-1 1 0,1 0 0,0-1 0,0 1 0,0 0 0,-1-1 0,1 1 0,0 0 0,0-1 0,0 1 0,0-1 0,0 1 0,0-1 0,0 1-1,0 0 1,0-1 0,0 1 0,0-1 0,0 1 0,0 0 0,0-1 0,0 1 0,0-1 0,0 1-44,0 0 23,1-1-1,-1 1 1,0 0 0,0 0 0,0 0-1,0-1 1,0 1 0,0 0-1,0 0 1,0 0 0,0-1 0,0 1-1,0 0 1,0 0 0,0 0 0,0 0-1,0-1 1,0 1 0,0 0 0,0 0-1,0 0 1,-1-1 0,1 1-1,0 0 1,0 0 0,0 0 0,0 0-1,0 0 1,0-1 0,0 1 0,-1 0-1,1 0 1,0 0 0,0 0 0,0 0-1,0 0 1,-1-1 0,1 1-1,0 0 1,0 0 0,0 0 0,-1 0-23,-2-1 259,0 1 1,0-1-1,-1 1 1,1 0-1,0 0 1,-1 0 0,1 0-1,0 0 1,-1 1-1,1-1 1,0 1-1,-1 0 1,1 0-1,0 0 1,-2 2-260,-59 27 1268,41-18-1336,-4 2 343,0 1 0,1 1 0,1 2 0,0 1 0,-3 4-275,-37 28 279,58-45-217,0 1 0,1 0-1,-1 0 1,1 0-1,1 1 1,-4 4-62,-15 21 286,7-12-71,0 1-1,1 0 0,1 2 0,1 0 0,-1 4-214,-8 36 285,-30 104-31,47-148-250,4-12 54,-1 1-1,2 0 1,-1-1-1,0 6-57,-7 60 746,4 1-746,5-24 46,3-12 39,2-1 0,2 1-1,1-1 1,5 11-85,-13-49 0,15 47 389,2 0-1,12 24-388,-5-20 84,-16-33-12,2 0-1,0-1 0,1 0 1,1 0-1,0-1 1,2-1-1,-1 0 0,2-1 1,0 0-1,1-1 1,0-1-1,1-1 0,16 9-71,-15-11-1,1-1 0,0-1 0,0-1 0,20 4 1,9-3 4,-2 1-4,1-2 0,100 7 176,-89-10-168,125 6 91,-121-11 345,19-5-444,-75 7 11,9-1-12,25-5 24,143-27 252,-153 26-62,1-1-1,-1-1 1,-1-2 0,2-2-213,19-14 42,-15 5-28,3-8-10,-14 8 230,0-1 0,-1-1 0,16-23-234,-3-9 16,-10 9 54,15-38-70,-19 32 20,-11 29 6,5-11 51,-2 0 0,-1-1 0,7-31-77,-14 30 21,-1 1-79,-1 0 0,-3 0 0,0 0 0,-3-14 58,-5-37 126,-7-17-126,9 72 17,-1 0-1,-2 1 0,-1 0 1,-2 0-1,-5-10-16,10 27 5,3 7-26,0 0-1,0 0 1,-1 0-1,0 1 1,-1 0-1,1-1 1,-1 1 0,-4-3 21,-2-4-18,0 1 0,0 0 0,-2 1 0,1 0 0,-2 1 0,1 0 0,-1 1 0,-7-3 18,-55-24-631,22 15 578,-1 3-1,-30-6 54,59 18 5,0 1 18,1-1 1,-1-2 0,1 0-1,0-2 1,-3-2-24,26 11 2,0-1-1,0 1 1,0-1 0,0 1 0,0-1-1,1 0 1,-1 1 0,0-1-1,0-2-1,0 2 7,1 0-1,-1 0 1,1 1-1,-1-1 1,0 0-1,1 1 1,-1-1-1,0 1 0,0 0 1,-1-1-7,-82-54-171,48 34 182,32 18-5,0 1-1,-1 0 0,1 1 0,0-1 1,-1 1-1,1 0 0,-4 0-5,-31-4 8,29 5-19,1 1 1,0-1-1,-1 2 0,1-1 0,-1 2 0,1-1 0,0 2 0,-1-1 0,1 1 1,-2 1 10,-21 10-80,0 1 0,-10 7 80,5-2-22,24-12-11,1 0 1,0 1 0,-2 2 32,-27 19-513,-16 5-1748,2 3-1,2 2 0,-18 18 2262,58-45-2305,-8 11-7488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6.418"/>
    </inkml:context>
    <inkml:brush xml:id="br0">
      <inkml:brushProperty name="width" value="0.05" units="cm"/>
      <inkml:brushProperty name="height" value="0.05" units="cm"/>
      <inkml:brushProperty name="color" value="#FF0066"/>
    </inkml:brush>
  </inkml:definitions>
  <inkml:trace contextRef="#ctx0" brushRef="#br0">84 70 7984,'0'-4'30,"0"-7"1103,0-1 0,-1 1 0,0-1 0,-2-5-1133,2 15 1495,1 2 122,0 0-724,0 0-191,0 0-44,1 2-118,1 13-322,-1 0 0,-1-1 0,0 1 0,-1-1-1,-2 11-217,3-23 47,-21 135 497,8-62-169,4 3-375,2-17-297,-5 11 297,11-61 7,0 1 0,0 0 0,1 0 0,2 9-7,-1 18 281,-9 26-358,5-45-55,1-1 1,-1 15 131,3-33 23,0 0-1,0 0 0,1 0 1,-1 0-1,0 0 1,0-1-1,0 1 1,1 0-1,-1 0 1,1 0-1,-1 0 1,0 0-1,1-1 1,-1 1-1,1 0 1,0-1-1,-1 1 1,1 0-1,0-1 1,-1 1-1,1 0 1,0-1-1,-1 1 1,1-1-1,0 1 0,0-1 1,0 0-1,0 1 1,0-1-1,-1 0 1,1 0-1,0 0 1,0 1-1,0-1 1,0 0-1,0 0 1,0 0-1,0 0 1,0-1-1,0 1 1,0 0-23,5-1-22,0 0 0,0 0 1,0 0-1,-1-1 1,1 0-1,0 0 22,101-38-1,-102 39-12,1-1 0,-1 1 0,1 0 0,-1 1 0,1-1 0,-1 1 0,1 0 0,-1 0 0,1 1 0,3 0 13,-1 0-84,0 0 1,0-1-1,1 0 1,3-1 83,9-1 317,-14 2-544,0-1 1,-1 0 0,1 0-1,-1 0 1,1-1 226,23-2-2981,-1 2-1484,-10-1-3235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6.882"/>
    </inkml:context>
    <inkml:brush xml:id="br0">
      <inkml:brushProperty name="width" value="0.05" units="cm"/>
      <inkml:brushProperty name="height" value="0.05" units="cm"/>
      <inkml:brushProperty name="color" value="#FF0066"/>
    </inkml:brush>
  </inkml:definitions>
  <inkml:trace contextRef="#ctx0" brushRef="#br0">0 75 8344,'0'0'65,"1"0"-1,-1 0 1,0 1 0,1-1 0,-1 0 0,0 0-1,1 1 1,-1-1 0,1 0 0,-1 0 0,0 0-1,1 0 1,-1 0 0,1 0 0,-1 0 0,0 0-1,1 0 1,-1 0 0,1 0 0,-1 0 0,1 0-1,-1 0 1,0 0 0,1 0 0,-1 0 0,1 0-1,-1-1 1,0 1 0,1 0 0,-1 0 0,0 0-1,1-1 1,-1 1 0,0 0 0,1 0 0,-1-1 0,0 1-65,4-17 2275,-4 15-2075,0-1-1,0 1 0,0 0 0,1 0 1,-1 0-1,1 0 0,-1 0 0,1 0 0,0 0 1,0 0-1,0 0-199,1-1 191,0 1-1,1-1 1,-1 1 0,1 0 0,0 0-1,-1 0 1,1 0 0,0 0 0,0 1-1,0-1 1,0 1 0,0 0 0,1 0-1,-1 0 1,3-1-191,-5 2 8,2-1 80,1 1 0,-1-1 0,0 1 0,1 0 0,-1 0 0,1 0 0,-1 0 0,0 1 0,1-1 0,2 1-88,-6 0 24,1-1 0,0 1-1,0 0 1,0-1 0,0 1-1,0 0 1,0-1 0,-1 1 0,1 0-1,0 0 1,0 0 0,-1 0-1,1 0 1,-1 0 0,1 0 0,-1 0-1,1 0 1,-1 0 0,0 0-1,1 0-23,3 25 271,-3-19-199,2 6-69,-2 0 0,0-1 1,0 1-1,-2 0 0,1 0 0,-2 6-3,-4 14 557,-9 28-557,-4-4 0,18-53 1,-1-1-1,0 1 1,-1-1-1,1 1 1,0-1-1,-1 0 1,0 0-1,0 0 1,0 0-1,-2 1 0,1 0 3,-1-1 0,1 2 0,0-1-1,1 0 1,-1 1 0,0 2-3,-10 11 228,12-16-134,2-2-254,0 0-14,0 0 230,0 0 34,0 0-108,0 0 3,15 6 208,3-4-243,0 0 0,1-1-1,-1-2 1,0 1-1,0-2 1,18-4 50,37-2-280,-66 7 57,0 0 0,0 0 0,0-1 0,0 0 0,4-2 223,22-6-2047,-14 1-1859,-9 3 1539,3 1-4139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7.317"/>
    </inkml:context>
    <inkml:brush xml:id="br0">
      <inkml:brushProperty name="width" value="0.05" units="cm"/>
      <inkml:brushProperty name="height" value="0.05" units="cm"/>
      <inkml:brushProperty name="color" value="#FF0066"/>
    </inkml:brush>
  </inkml:definitions>
  <inkml:trace contextRef="#ctx0" brushRef="#br0">277 0 7712,'-12'14'334,"9"-11"1341,-16-11 2994,17 7-4550,0 0-1,0 0 1,0 0-1,0 1 1,0-1-1,0 0 1,0 1 0,-1 0-1,1-1 1,0 1-1,0 0 1,0 0-1,-1 0 1,1 0-1,0 0 1,0 1-1,0-1 1,0 1-1,0-1 1,-1 1-1,1 0 1,0 0 0,0 0-1,1 0 1,-1 0-1,0 0 1,0 1-1,0-1 1,1 1-1,-1-1 1,0 1-119,-4 5 82,3-5-41,1 0-1,-1 1 1,1 0-1,0-1 0,0 1 1,1 0-1,-1 0 1,1 0-1,-2 3-40,-30 68 439,-4 21-439,29-74 7,-10 33 11,-22 111 240,33-99-282,2-16-3,2 41 27,9-38 275,-4-40-187,14 63 3,-14-68-168,1 0 0,0-1 0,0 1 0,0-1 0,1 0 0,0 0 1,1 0-1,4 6 77,-8-13-118,1 1-1,-1 0 1,0 0 0,0 0 0,0-1-1,0 1 1,0 0 0,1-1 0,-1 1-1,0-1 1,0 0 0,1 1 0,-1-1-1,0 0 1,1 0 0,-1 0 0,0 0-1,1 0 1,-1 0 0,0 0 0,1 0-1,-1-1 1,0 1 0,2-1 118,30-13-3795,-29 12 3307,32-18-1208,21-9-4484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7.931"/>
    </inkml:context>
    <inkml:brush xml:id="br0">
      <inkml:brushProperty name="width" value="0.05" units="cm"/>
      <inkml:brushProperty name="height" value="0.05" units="cm"/>
      <inkml:brushProperty name="color" value="#FF0066"/>
    </inkml:brush>
  </inkml:definitions>
  <inkml:trace contextRef="#ctx0" brushRef="#br0">113 0 7448,'-3'27'301,"2"-20"106,0 0 0,1 0 1,-1 0-1,1 0 0,1 3-407,-1-10 67,0 0 0,0 0-1,0 0 1,0-1 0,0 1 0,0 0 0,0 0-1,0 0 1,0-1 0,0 1 0,0 0 0,1 0-1,-1 0 1,0-1 0,0 1 0,0 0 0,0 0-1,0 0 1,0 0 0,1-1 0,-1 1 0,0 0-1,0 0 1,0 0 0,0 0 0,1 0 0,-1 0-1,0-1 1,0 1 0,0 0 0,1 0 0,-1 0-1,0 0 1,0 0 0,1 0-67,-1 0 93,0 0-1,1 0 0,-1-1 1,1 1-1,-1 0 1,1 0-1,-1-1 1,0 1-1,1 0 0,-1 0 1,1-1-1,-1 1 1,0 0-1,1-1 1,-1 1-1,0-1 0,0 1 1,1 0-1,-1-1 1,0 1-1,0-1 1,0 1-1,1-1 0,-1 1 1,0-1-1,0 1 1,0-1-1,0 1 1,0-1-93,1-13 434,0 10 520,-1 4 67,0 0-489,-4 3-187,-7 11-247,0 0-1,1 0 1,0 1-1,1 0 1,1 0-1,0 1 0,1 0 1,1 1-1,-2 10-97,-1 3 631,8-27-196,2-5 3,13-35-347,-14 35-95,1 0 1,-1 1 0,1-1 0,-1 0-1,1 1 1,0-1 0,0 0-1,0 1 1,0-1 0,0 1-1,0 0 1,0-1 0,0 1-1,1-1 4,5-6-33,1 1 1,0 0-1,0 0 0,1 0 0,0 1 0,0 0 0,1 1 0,-1 0 0,1 1 0,0 0 1,0 0-1,3 0 33,-10 4-32,1-1 0,-1 1 0,0 0 0,1 0 0,-1 0-1,0 0 1,1 1 0,-1-1 0,0 1 0,3 1 32,3 0-81,-7-2 161,0 3 0,1-1-88,0 1 0,-1 0-1,1 1 1,-1-1 0,0 0-1,0 1 1,-1-1 0,1 1-1,-1 0 1,1 0 0,-1-1-1,0 1 1,0 1 8,0 2-17,0 0 1,0 1-1,-1-1 0,0 0 0,0 1 1,-1-1-1,0 2 17,0-4 32,0-1-1,0 0 1,-1 0 0,1 0-1,-1 0 1,0 0 0,0 0-1,0 0 1,-1 0 0,0 0-32,2-1 180,0-2-176,0 1 0,0-1-1,0 1 1,1-1-1,-1 0 1,0 1-1,-1-1 1,1 0-1,0 0 1,0 0 0,0 0-1,-1 0 1,1 0-1,-1 0-3,-10 8 5,7-4 40,0 0 0,0-1 1,-1 0-1,0-1 0,0 1 0,0-1 1,0 0-1,0 0 0,0-1 0,-1 0 0,-1 1-45,-15 3-206,20-5 118,0 0 1,-1 0 0,1 0-1,0-1 1,0 1-1,-1-1 1,1 0-1,0 0 1,-3 0 87,-4-2-1273,0 0 1,0 0-1,1-1 1,-5-2 1272,0-1-9620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8.287"/>
    </inkml:context>
    <inkml:brush xml:id="br0">
      <inkml:brushProperty name="width" value="0.05" units="cm"/>
      <inkml:brushProperty name="height" value="0.05" units="cm"/>
      <inkml:brushProperty name="color" value="#FF0066"/>
    </inkml:brush>
  </inkml:definitions>
  <inkml:trace contextRef="#ctx0" brushRef="#br0">158 14 7352,'-15'81'410,"15"-79"1084,0-3-337,5-12 389,2-8 509,1 0 0,10-18-2055,-17 38 948,-1 1 145,0 0-196,0 0-99,14 13-112,-7-2-613,-1 1 0,0 0-1,0 1 1,-1-1 0,-1 1 0,0 0-1,1 10-72,9 23 69,-12-39-52,-1 0 0,1 0 0,-1 0 1,-1 0-1,1 0 0,-1 1 0,-1-1 1,1 0-1,-2 5-17,-1 28 45,2-13 2,-1 0 0,-1 0 1,-2 0-1,-3 10-47,-2 19 151,6-29-68,-2 0 0,-4 13-83,3-16 166,4-11-51,-1-1-1,0 0 1,-1 0 0,-1 0-1,1 0 1,-2-1-1,0 1-114,-15 28-225,-6 9-283,18-37 223,-9 14 22,12-3-3528,6-19 3342,-1 0 0,1 0 0,-1-1 0,0 1 0,0 0 0,0 0 0,0-1-1,0 1 1,-1-1 0,0 0 0,-2 2 449,-7 10-1090,-20 27-5823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9.472"/>
    </inkml:context>
    <inkml:brush xml:id="br0">
      <inkml:brushProperty name="width" value="0.05" units="cm"/>
      <inkml:brushProperty name="height" value="0.05" units="cm"/>
      <inkml:brushProperty name="color" value="#FF0066"/>
    </inkml:brush>
  </inkml:definitions>
  <inkml:trace contextRef="#ctx0" brushRef="#br0">0 8 8160,'27'1'241,"-20"-1"-23,1 0 1,-1 0-1,0 0 0,1-1 1,-1 0-1,0 0 0,0-1 1,5-1-219,-18 4 412,-1 0 0,1-1 0,0 0 0,-1 0 0,1 0 0,-5-1-412,-9 0 1352,17 1-212,64 3 992,0 2 1,48 12-2133,-60-8 381,21 2-72,76 12 129,21-4-438,-118-15 188,-1 2 1,0 2-1,14 6-188,-17-8 32,-41-1 577,-2-1-2750,1-3-4853,-3-1-1302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39.938"/>
    </inkml:context>
    <inkml:brush xml:id="br0">
      <inkml:brushProperty name="width" value="0.05" units="cm"/>
      <inkml:brushProperty name="height" value="0.05" units="cm"/>
      <inkml:brushProperty name="color" value="#FF0066"/>
    </inkml:brush>
  </inkml:definitions>
  <inkml:trace contextRef="#ctx0" brushRef="#br0">22 1 8880,'27'68'370,"-23"-60"1485,-5-10-1572,1 0 0,-1 1 0,0-1 0,0 0 0,1 1 1,-1-1-1,0 1 0,0-1 0,-1 1 0,1-1 0,0 1 0,0 0 0,-1-1-283,0 1 141,1-1-1,-1 1 1,1-1-1,0 1 1,-1-1-1,1 0 1,0 0-1,0 1 1,0-1-1,0 0 1,1 0-1,-1-1-140,0 2 57,1 0-1,0 0 1,-1 1-1,1-1 1,-1 0-1,1 0 0,0 1 1,-1-1-1,0 0 1,1 1-1,-1-1 0,1 1 1,-1-1-1,0 1 1,1-1-1,-1 1-56,-2-3 1081,-1 23-880,1-1-1,0 1 0,2 0 0,0 0 0,1 0 0,2 2-200,-2 15 74,-1 30 661,4 28-735,-3-78 22,12 212 258,-9-150-142,1 2 344,-4 15-482,-1-59-1641,1-36 576,0-1-367,0-3-633,2-33-1607,1 2-3568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5.385"/>
    </inkml:context>
    <inkml:brush xml:id="br0">
      <inkml:brushProperty name="width" value="0.05" units="cm"/>
      <inkml:brushProperty name="height" value="0.05" units="cm"/>
      <inkml:brushProperty name="color" value="#FF0066"/>
    </inkml:brush>
  </inkml:definitions>
  <inkml:trace contextRef="#ctx0" brushRef="#br0">27 12 7000,'2'20'2187,"0"-17"-581,1-9-659,-3 4 273,0-23 2310,0 23-2578,0 7-199,0 35-299,0 98 95,-4-86-484,-9 105 335,12-142-408,1-10 7,0 0-1,0-1 1,0 1-1,-1 0 0,0-1 1,0 1-1,0-1 0,0 1 1,-2 3 1,2-7 8,-1 3-108,1-3 130,1-1-1,0 1 1,-1-1-1,1 1 1,0-1 0,-1 1-1,1 0 1,0-1-1,-1 1 1,1-1-1,0 1 1,0 0 0,0-1-1,0 1 1,0 0-1,0-1 1,0 1 0,0 0-1,0-1 1,0 1-1,0 0 1,0-1-1,0 1 1,0 0 0,1-1-1,-1 1 1,0-1-1,0 1 1,1 0-1,-1-1 1,1 1-30,2 2-60,1 0 0,0 0 0,1 0 0,-1-1 0,0 1 0,1-1 0,0 0 0,-1-1 0,1 1 0,0-1 0,0 0 0,0 0 60,68 7-4,-41-5-217,-23-2 316,6 1-762,-1-1-1,1-1 1,11-1 667,-24 1-1005,1 0 4,14-3 153,-6 1-2806,-11 2-3524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0.692"/>
    </inkml:context>
    <inkml:brush xml:id="br0">
      <inkml:brushProperty name="width" value="0.05" units="cm"/>
      <inkml:brushProperty name="height" value="0.05" units="cm"/>
      <inkml:brushProperty name="color" value="#FF0066"/>
    </inkml:brush>
  </inkml:definitions>
  <inkml:trace contextRef="#ctx0" brushRef="#br0">1203 129 6192,'-18'-12'542,"-1"0"0,0 1 0,-1 2 1,0 0-1,0 1 0,-17-4-542,26 9 566,0 0 1,0 1-1,0 1 0,-1 0 1,1 0-1,-11 2-566,8-1 605,-34 2 619,0 2 0,-30 8-1224,70-10 39,-62 11 485,2 4 0,-29 11-524,77-21 129,0 1 1,1 1-1,-1 1 1,2 0-1,-1 1 1,2 1 0,0 1-1,0 1 1,1 0-1,-5 6-129,-18 28 57,3 2 0,-20 34-57,-12 18 391,51-76-347,1 0-1,2 1 0,0 0 1,2 1-1,1 1 0,1 0 1,1 0-1,2 1 0,1 0 1,1 0-1,2 1 0,0 22-43,3 17 166,3 0-1,8 48-165,-5-82 163,2 0-1,0-1 0,3 0 1,1 0-1,1-1 1,4 4-163,160 313 554,-158-309-518,1-2-1,3 0 0,1-1 1,3-1-36,-16-24 2,1-2-1,1 0 1,0 0 0,1-1 0,0-1 0,3 2-2,46 35 117,9 9 551,76 45-668,-134-94 8,1 0 0,0-1 0,0 0 0,1-1 0,9 1-8,33 12 46,-39-13 53,0 0-1,0-1 0,0-1 1,0 0-1,10-2-98,14 1 411,39-5-411,-51-1-65,-1-2 0,1-1 0,-1-1 0,-1-2 0,9-4 65,10-6 261,19-12-261,-33 15 84,-15 7-51,0 0 0,-1-2 0,0 0 1,-1-1-1,11-11-33,14-18 133,14-19-133,-50 54 9,8-10-7,-2-1 0,0 0 0,-1 0 0,-1-2 0,-1 1 0,1-5-2,4-8 1,41-107 104,-13 30 40,-33 85-65,-1 0 1,-2 0 0,0 0-1,1-23-80,4 2 192,-8 31-172,0 1 1,0-1 0,-1-4-21,0-37 7,-2-1 0,-3 0 0,-3 0 0,-3-8-7,2-3-7,4 41 3,0 0 1,-6-22 3,-5-3 0,-3 1 0,-1 1 0,-19-35 0,-15-25-2,-25-48-5,56 120 5,-1 0 1,-2 2-1,-3-2 2,-45-47-1,60 71-9,0 2 1,-1-1-1,0 2 1,-1 0 0,-8-4 9,-25-10-52,-2 2 1,0 2 0,-1 2-1,-40-7 52,67 19-52,0 2 0,0 1 0,-1 1 0,0 1 0,1 1 0,-9 1 52,-6 2-212,0 2 0,1 2 0,-16 5 212,36-6-326,1 0-1,-1 0 1,1 2-1,1 0 0,-1 1 1,1 0-1,1 1 1,0 1-1,0 1 1,1-1-1,1 2 0,0 0 1,0 1-1,2 0 1,-7 11 326,11-16-381,0 1 0,1-1 0,1 2 1,0-1-1,0 0 0,1 1 0,0 0 381,-4 23-3826,-1 22 3826,2-11-3140,1-6-1753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1.622"/>
    </inkml:context>
    <inkml:brush xml:id="br0">
      <inkml:brushProperty name="width" value="0.05" units="cm"/>
      <inkml:brushProperty name="height" value="0.05" units="cm"/>
      <inkml:brushProperty name="color" value="#FF0066"/>
    </inkml:brush>
  </inkml:definitions>
  <inkml:trace contextRef="#ctx0" brushRef="#br0">43 33 4936,'-5'41'293,"5"-36"1174,-2-8-1,-10-40 524,7 11 4266,5 36-6174,-1-1 1,0 1 0,0 0 0,0-1 0,0 1 0,-1-1 0,0 2-83,-6 20-30,7-16 90,0 0-1,1 0 1,1 0-1,-1 0 1,2 0-1,-1 0 1,1-1-1,1 4-59,26 72 173,-22-67-194,62 137 418,-12-29 13,-33-65-134,3-2 0,3-1 0,23 33-276,174 248 1913,-200-291-1663,-2 2 0,-2 0 1,1 10-251,-6-16-44,0-6 186,2-2 1,1 0 0,15 19-143,-33-50-43,0 3-49,9 11-3,3-4 148,1 0-1,1-1 0,0-1 0,0 0 1,1-2-1,1 0 0,3 0-52,26 17 105,65 34-84,-16 1 281,-52-31 95,-43-30-454,-2-1 101,0 0 22,9 5 106,-5-6-9078,11-20 2451,-9 13 6165,9-12-3610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2.532"/>
    </inkml:context>
    <inkml:brush xml:id="br0">
      <inkml:brushProperty name="width" value="0.05" units="cm"/>
      <inkml:brushProperty name="height" value="0.05" units="cm"/>
      <inkml:brushProperty name="color" value="#FF0066"/>
    </inkml:brush>
  </inkml:definitions>
  <inkml:trace contextRef="#ctx0" brushRef="#br0">914 0 5472,'-13'57'273,"12"-50"1094,1-7 223,0 0-195,0-4-270,1 1 253,-1 5-314,0 13 284,-4 36-619,1-13-469,-3 105 788,3 37-772,2-112-64,-4-4 676,-8 37-888,-3-35 326,-38 130-47,32-121-276,11-34-30,-11 33 212,-4-1-1,-4 3-184,-47 99 638,49-104-620,-41 119-22,40-109 354,-1-8 7,-30 52-357,-11-1 425,22-52-110,-4-2-1,-13 8-314,40-47-45,-8 7 85,-1 0-38,-9 15 68,42-51-30,2-2-17,0 1 1,0-1-1,0 1 0,-1-1 0,1 0 0,0 1 0,0-1 0,-1 1 0,1-1 0,0 0 0,-1 1 0,1-1 1,0 0-1,-1 1 0,1-1 0,-1 0 0,1 0 0,0 1 0,-1-1 0,1 0 0,-1 0 0,1 0 1,-1 0-24,-2 2-2237,2-1-3372,10-45-530,-4 18 1633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3.022"/>
    </inkml:context>
    <inkml:brush xml:id="br0">
      <inkml:brushProperty name="width" value="0.05" units="cm"/>
      <inkml:brushProperty name="height" value="0.05" units="cm"/>
      <inkml:brushProperty name="color" value="#FF0066"/>
    </inkml:brush>
  </inkml:definitions>
  <inkml:trace contextRef="#ctx0" brushRef="#br0">111 0 8160,'-3'42'396,"2"-25"158,-1 0 0,0-1 1,-1 1-1,-3 5-554,5-20 747,0-7-1,-22-70 1552,22 71-2035,0 1 1,1 0 0,0 0 0,-1 0 0,1 0 0,0-1 0,1 1 0,-1-2-264,1-3 334,-1 5 422,-2 6-553,-1 0 0,1-1 0,0 1-1,1 0 1,-1 1 0,0-1 0,1 0 0,0 0 0,-1 1-203,2-3-14,-10 22 197,2 1 0,0 1 0,1 0 0,2 0 1,0 0-1,2 1 0,1-1 0,1 1 0,1 9-183,2 2 79,2 1 0,2-2 0,1 1-1,2-1 1,1 0 0,4 4-79,2 13 231,-10-33-184,0 1-1,1-1 1,2 1-47,-7-19 42,-1-1 0,0 1 1,1-1-1,-1 0 0,1 0 1,-1 0-1,1 1 0,-1-2 0,1 1 1,0 0-1,0 0 0,-1 0 1,1-1-1,0 1 0,0-1 1,1 1-43,29 4 664,-31-5-717,10 1 62,0-1 1,-1-1 0,1 1 0,0-2-1,-1 1 1,0-1 0,1-1 0,3-1-10,18-8 157,27-14-157,-53 24-6,66-31 87,17-1-81,-45 19 147,1 2 0,19-2-147,-61 15-115,-3 0-484,19 2-1557,-14 0-1312,-1 0-3325,8 12 5025,2 4-3118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5.070"/>
    </inkml:context>
    <inkml:brush xml:id="br0">
      <inkml:brushProperty name="width" value="0.05" units="cm"/>
      <inkml:brushProperty name="height" value="0.05" units="cm"/>
      <inkml:brushProperty name="color" value="#FF0066"/>
    </inkml:brush>
  </inkml:definitions>
  <inkml:trace contextRef="#ctx0" brushRef="#br0">500 42 6192,'44'54'262,"-39"-47"1053,-5-8-1212,0 0 0,0-1 0,0 1 0,0 0 0,0 0 0,-1-1-1,1 1 1,0 0 0,-1 0 0,1 0 0,-1-1 0,1 1 0,-1 0 0,0 0 0,0 0-103,-7-13 1903,3 2-992,-2 2 0,1-1 0,-2 1 0,-3-4-911,10 12 581,0 1-498,1 0 0,-1 0 0,1 0 0,-1 1 0,0-1 0,1 0 0,-1 1 0,0-1 0,0 1 0,1-1 0,-1 0 0,0 1 0,0-1 0,0 1 0,0-1-83,-2 9 142,1 0 1,0 0-1,1 0 1,0 0-1,0 0 0,1 0 1,0 1-1,1 5-142,-1 18 5,-2-15-2,1-11 78,1 1 1,0-1-1,0 1 0,0 0 0,1 3-81,8 127 1142,-3-80-994,14 26 195,16 55 128,-28-106-550,-4-9 353,2 1 0,1-1 0,6 14-274,-12-36 33,-1-1 31,0 0 98,0 0-18,0 0-186,0 0-90,0 0-176,0 0-16,0 0 114,-2-14 92,-5-17 356,1-4-216,6 26-27,-1 0 1,0 1-1,-1 0 0,0-1 1,-1 1-1,1 0 0,-2 0 0,1 0 1,-3-3 4,5 9-16,-1 0 0,1 0 0,-1 0 0,1 1 0,-1-1 0,0 0 0,0 1 0,0 0 1,0-1-1,0 1 0,0 0 0,0 0 0,0 0 0,-1 0 0,1 1 0,0-1 0,-1 0 0,1 1 0,0 0 1,-1-1-1,1 1 0,0 0 0,-1 0 0,1 1 0,-2-1 16,-5 2 21,0 0 0,0 0-1,0 1 1,1 1 0,-6 2-21,3-2-14,4-1 55,0 0 1,0 0 0,0 1 0,1 0-1,0 0 1,-1 1 0,1 0 0,1 0 0,-4 4-42,-7 5 48,-22 25 130,2 2 0,2 1 0,-4 10-178,14-17 442,11-18-377,2 0 1,1 1 0,0 0-1,-7 18-65,-10 32 36,-12 49-36,33-99 18,-6 40 354,-9 131-510,20-169 108,0 42 6,5-4 30,3 0 1,6 20-7,-9-60 1,11 34 17,1-12 264,2-1 1,22 35-283,-32-60 26,-3-7-46,0 1 0,0-1 1,1 0-1,5 5 20,23 26-82,10 5 66,-8-15 70,0-2 0,2-1 0,16 6-54,15 3 22,90 34 368,-142-61-366,-11-4-24,0-1 1,0 0 0,0 0-1,0-1 1,0 1 0,5-1-1,31 4 153,0-2 0,26-2-153,-54-2 19,31-5 16,19-9 339,24-11-374,-72 22 23,-12 2-19,1 1 0,-1 0 0,1-1 1,-1 0-1,0 0 0,0 0 0,0 0 0,1-2-4,131-85 332,-123 80-315,22-21-46,9-17 15,-2-2-1,5-11 15,-28 37 9,-12 14 2,1-1 0,-2 1 0,1-1 0,-1 0 0,0-1 0,-1 1 1,0-4-12,17-53 30,24-127 420,-37 152-424,-1-1 1,-3 0 0,-1 0-1,-2-1 1,-2 1 0,-2-1-1,-4-15-26,-5-5 28,-2 0-1,-4 1 1,-4-7-28,12 44-8,-1-2-99,0 1 0,-10-16 107,16 34-3,-2 1 0,1-1-1,-1 1 1,0 0-1,-1 0 1,0 1 0,0-1-1,-1 2 1,-4-4 3,-25-14 6,-1 1 0,-1 2 0,0 2 0,-2 2 0,0 1 0,-1 2 0,0 2 1,-1 2-1,-20-1-6,43 9-36,1 1 1,-1 1 0,1 1-1,-1 0 1,1 2 0,-1 0-1,1 1 1,-19 7 35,24-6-267,0 2 0,1-1 0,-1 2 0,1 0 1,0 0-1,1 1 0,0 0 0,1 2 0,0-1 0,0 1 0,1 0 0,-8 13 267,15-19-556,0 0-1,1 0 0,0 0 0,0 1 1,-1 3 556,-4 10-2630,-4 10-7936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5.675"/>
    </inkml:context>
    <inkml:brush xml:id="br0">
      <inkml:brushProperty name="width" value="0.05" units="cm"/>
      <inkml:brushProperty name="height" value="0.05" units="cm"/>
      <inkml:brushProperty name="color" value="#FF0066"/>
    </inkml:brush>
  </inkml:definitions>
  <inkml:trace contextRef="#ctx0" brushRef="#br0">1 40 9056,'99'20'2148,"-99"-21"-2066,0 1 0,1-1 0,-1 0 0,0 1 0,0-1 1,0 1-1,0-1 0,1 1 0,-1-1 0,0 1 0,0-1 0,0 0 1,0 1-1,0-1 0,0 1 0,-1-1 0,1 1 0,0-1 0,0 0 1,0 1-1,0-1 0,-1 1 0,1-1 0,0 1 0,-1-1 1,1 1-1,0-1 0,-1 1 0,1-1 0,0 1 0,-1-1-82,1 1 23,0 1 48,-14-16 250,13 15-153,0-1-1,1 1 1,-1-1 0,0 1 0,1-1 0,-1 1 0,1-1 0,-1 0 0,1 1 0,-1-1 0,1 0 0,0 1 0,-1-1 0,1 0 0,0 0 0,-1 1 0,1-1 0,0 0 0,0 0-1,0 0-167,6-2 42,1 1-1,0 0 0,0 0 1,0 0-1,0 1 0,1 0 0,-1 0 1,0 1-1,0 0 0,1 0 0,-1 1 1,0 0-1,0 0 0,0 1 1,0 0-1,0 0 0,0 1 0,0-1 1,-1 1-1,0 1 0,1-1 0,4 5-41,-3-2 35,0 0 0,-1 1 0,0 0 0,0 1 0,0 0 0,-1 0 0,0 0 0,0 0 0,-1 1 0,-1 0 0,1 0 0,-1 1 0,0 0-35,-1 3-18,0-5 121,-1 2 0,0-1-1,0 0 1,-1 0 0,0 8-103,-1-6 40,0 0 1,-1-1-1,0 1 1,0 0-1,-2 0 1,1 0-1,-1-1 0,-1 1 1,0-1-1,0 0 1,-1 0-1,0-1 1,-1 1-1,0-1 0,-1 0 1,0-1-1,0 0 1,0 0-1,-7 4-40,5-3 456,5-5-541,-1-1-1,1 1 1,-1-1 0,1 0-1,-1 0 1,0 0 0,-1-1 85,-9 7-875,3-2-553,3-6-5214,9-1-302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6.052"/>
    </inkml:context>
    <inkml:brush xml:id="br0">
      <inkml:brushProperty name="width" value="0.05" units="cm"/>
      <inkml:brushProperty name="height" value="0.05" units="cm"/>
      <inkml:brushProperty name="color" value="#FF0066"/>
    </inkml:brush>
  </inkml:definitions>
  <inkml:trace contextRef="#ctx0" brushRef="#br0">142 75 6552,'-84'132'2053,"72"-112"-1337,12-20-697,0 0 0,0 0 0,0 0 0,0 0 0,0 0-1,0 0 1,0 0 0,0 0 0,0 0 0,0 0 0,0 0 0,0 0 0,0-1-1,0 1 1,0 0 0,0 0 0,0 0 0,-1 0 0,1 0 0,0 0 0,0 0-1,0 0 1,0 0 0,0 0 0,0 0 0,0 0 0,0 0 0,0 0-1,0 0 1,0 0 0,0 0 0,0 0 0,0 0 0,0 0 0,0 0-19,5-15 1094,64-155 3151,-55 131-1593,-13 37-1824,-1 2 74,-2 3-452,-20 27-38,1 0 0,1 2 0,2 0 0,-4 12-412,17-31 56,0 1 1,0-1 0,1 1 0,1 0 0,1 0 0,0 0-1,0 0 1,1 9-57,3-15 24,0 1-1,0-1 1,1-1-1,0 1 1,0 0-1,0-1 1,1 1-1,4 4-23,-2-3-28,1-1-1,0 1 1,1-1-1,-1-1 0,2 1 1,-1-2-1,1 1 0,0-1 1,0 0-1,1-1 1,6 3 28,4 2-470,-1-2 0,2 0 1,-1-2-1,1 0 0,15 2 470,-18-6-1402,-1 0-1,1-1 0,0-1 0,12-2 1403,9-2-9113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0.965"/>
    </inkml:context>
    <inkml:brush xml:id="br0">
      <inkml:brushProperty name="width" value="0.05" units="cm"/>
      <inkml:brushProperty name="height" value="0.05" units="cm"/>
      <inkml:brushProperty name="color" value="#FF0066"/>
    </inkml:brush>
  </inkml:definitions>
  <inkml:trace contextRef="#ctx0" brushRef="#br0">0 1 4936,'18'12'188,"-14"-10"753,-4-2 116,0 9-598,1 0 0,1 0 0,-1 0 0,1 0 0,1 0 0,-1-1 0,2 1 0,3 6-459,7 14 1634,18 24-1634,0 1 724,-1 11 410,12 39-1134,-3-7 370,-28-73-268,1 0 1,1-1 0,1-1 0,1 0 0,7 7-103,34 33 124,3 0-124,-9-16 225,50 35-225,-4-3 70,-73-57-53,43 36 158,-2 3 0,14 21-175,-51-51 146,1 0 0,2-2 0,1-1 0,1-2-1,1-1 1,1-1 0,1-2 0,35 14-146,328 119 398,-347-135-325,-7-4 20,-10-3 33,0 1 0,30 17-126,-21-11 36,0-1-1,1-2 1,1-2-1,7-1-35,-46-11-3,5 2 1,-1 0-1,0 0 1,-1 1 0,3 2 2,32 14-6,-27-15-5,-1 1-1,0 1 0,0 1 1,12 8 11,-21-13-332,-1 2 647,-5 2-6299,-2-8-1768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3.104"/>
    </inkml:context>
    <inkml:brush xml:id="br0">
      <inkml:brushProperty name="width" value="0.05" units="cm"/>
      <inkml:brushProperty name="height" value="0.05" units="cm"/>
      <inkml:brushProperty name="color" value="#FF0066"/>
    </inkml:brush>
  </inkml:definitions>
  <inkml:trace contextRef="#ctx0" brushRef="#br0">3812 0 3680,'-42'38'1940,"40"-35"-1730,0-1 0,1 1-1,-1 0 1,1 0 0,-1 0 0,1 0 0,0 0 0,0 0 0,0 0-1,0 0 1,1 2-210,-2 0 193,-61 168 2847,34-108-2025,-6 6-1015,6-21 457,3-11 983,-31 34-1440,47-61 64,-21 20-17,-78 69 511,61-57-427,-81 81-23,74-66 119,-86 83 671,127-126-851,-26 23 233,2-6-120,-1-3 0,-1-1 0,-18 9-160,47-32-6,-18 11 150,-1-2-1,0-2 0,-28 9-143,22-10 98,0-1 1,-21 3-99,7-5 17,-102 13 34,96-16-22,-186 19 53,78-2-228,86-13 114,0 0 1696,73-11-1669,-1 0 0,1 0-1,0 0 1,0-1 0,0 0 0,0 0-1,0 0 1,1-1 0,-1 1-1,-3-4 6,-13-6-193,-2 0 173,0 0 41,0 2 0,-25-9-21,-107-32 283,86 34-524,-175-29 613,210 39-343,0 2 0,-29 0-29,16 2 8,-17-2-1,-13-1-6,7 4-9,-61 5 8,114-2 5,9-1 17,-1 1 0,1 0-1,0 1 1,-1 0 0,0 1-22,-37 10 98,-6 6-78,33-11-16,0 2 0,0 0-1,1 0 1,0 2-1,1 0 1,-8 8-4,14-10-1,6-6-8,1 1 1,-1 0-1,1-1 0,0 2 0,0-1 0,0 1 9,-22 33-46,-3 13 36,13-9 110,2 0 0,2 2-1,-3 26-99,13-62 9,-10 56 39,9-39 52,8 178-61,5-124 84,0-21-11,8 16-90,-5-27 155,1-1 0,18 34-177,25 45 345,-53-118-363,0 0-1,1 0 1,0 0-1,0 0 1,0-1-1,3 3 19,7 7-16,32 40 6,-26-35 28,2-1 0,1-1 0,0-1 1,1-1-1,1-1 0,2-1-18,-10-5 16,-9-6 34,0-1 0,0 1 1,0-2-1,1 1 0,7 1-50,57 16 208,2-3 0,6-3-208,-56-10 12,-11-3 21,1 0 1,-1-1-1,14 0-33,69-2 50,44-8-50,-117 7-2,-13 1 4,0-1 0,0 0 0,0-1 0,3-1-2,59-18 593,53-26-593,-58 15 53,-30 7-55,0-1 0,-1-3 2,-20 11-20,14-28 188,-3-1 0,-1-1 0,0-8-168,-18 37 27,-6 10-45,0 0 0,0 0 0,-1-1 0,0 1 1,-1-2 17,10-45-38,-3-1 0,1-34 38,-9 69 1,0 10-5,-1 0-1,0 0 1,-2-14 4,-20-127-8,14 124 16,-49-108 4,42 113-26,5 10 22,-4-7 18,-1 1 0,-1 1 0,-1 0 0,-1 1 0,-1 1-26,-20-18-111,-2 3-1,-2 1 1,-15-7 111,40 29-29,2 1 0,1 2 0,-1 0 0,-2 0 29,-23-8-26,0 1-1,-1 3 0,-26-3 27,48 11-4,8 1-34,0 1-1,0 0 0,-10 1 39,-19 1-336,0 2 0,0 2 0,-26 7 336,22 1-591,1 1-1,-8 7 592,34-13-743,-1 0 0,2 2 0,-1 0 0,1 1 0,1 1 0,-6 6 743,16-13-580,1 1 0,0 0-1,1 0 1,0 0 0,-3 4 580,2-1-768,-23 33-6745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3.528"/>
    </inkml:context>
    <inkml:brush xml:id="br0">
      <inkml:brushProperty name="width" value="0.05" units="cm"/>
      <inkml:brushProperty name="height" value="0.05" units="cm"/>
      <inkml:brushProperty name="color" value="#FF0066"/>
    </inkml:brush>
  </inkml:definitions>
  <inkml:trace contextRef="#ctx0" brushRef="#br0">1 86 7448,'6'-1'46,"-3"0"96,0 1 0,-1 0 0,1-1 0,0 0-1,-1 0 1,1 1 0,0-2 0,-1 1 0,1 0-1,-1 0 1,1-1 0,-1 1 0,0-1 0,0 0 0,0 0-1,0 0 1,0 0 0,0 0 0,0 0 0,-1 0 0,1-1-1,0 1-141,-2 0 954,0 2 112,29-15-524,-21 10-365,0 0 1,1 1 0,-1 0 0,1 1-1,0 0 1,0 0 0,0 1 0,0 0 0,7 0-178,-6 1 0,1 1 1,0 0 0,-1 1 0,1 0 0,-1 1 0,1 0 0,-1 0 0,0 1 0,0 1 0,0 0 0,2 1-1,14 9 7,0 1-1,-1 2 1,9 7-7,-16-11 26,-14-11-17,0 1 1,0-1-1,0 1 1,0 0-1,0 0 0,-1 0 1,0 1-1,0-1 1,0 1-1,0 0 0,0 0 1,-1 0-1,1 0 0,-1 0 1,0 0-10,-1 0 21,1 0 1,-1 0-1,0 0 0,0 0 1,-1 0-1,1 0 1,-1 0-1,1 0 0,-1 0 1,-1 0-1,1 0 1,-1 2-22,-1 1 84,0 0 0,0 0 0,-1 0 0,0-1 0,-1 1 0,-2 3-84,2-3 53,0-1 0,-1 0 0,0 0 0,-1-1 0,1 1-1,-1-1 1,0 0 0,0-1 0,-1 0 0,-5 4-53,-8 2 149,-1 0 1,0-1-1,-3 0-149,17-7-242,0 0 0,-1-1 0,1 1 0,-6-1 242,-13 3-1601,9-3-2912,17-1-1524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5.745"/>
    </inkml:context>
    <inkml:brush xml:id="br0">
      <inkml:brushProperty name="width" value="0.05" units="cm"/>
      <inkml:brushProperty name="height" value="0.05" units="cm"/>
      <inkml:brushProperty name="color" value="#FF0066"/>
    </inkml:brush>
  </inkml:definitions>
  <inkml:trace contextRef="#ctx0" brushRef="#br0">0 1 6552,'5'6'409,"0"0"-1,-1 0 1,0 1 0,0-1 0,1 5-409,-4-8 1420,-1-3 132,0 0-58,0 0-68,0 0-122,0 0-417,0 0-113,0 0-44,0 0-42,0 0-128,-2 2-494,1 1 0,0-1 0,0 0 0,0 1 0,0 0-1,0-1 1,1 1 0,-1-1 0,1 1 0,0 1-66,0-3 31,-3 21 322,2 0 0,0 21-353,0 20-38,3-8-124,2 3 240,-4-56-250,3 13-891,-3-3 197,0-10-3532,0-2 4386,0 0-9406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4.322"/>
    </inkml:context>
    <inkml:brush xml:id="br0">
      <inkml:brushProperty name="width" value="0.05" units="cm"/>
      <inkml:brushProperty name="height" value="0.05" units="cm"/>
      <inkml:brushProperty name="color" value="#FF0066"/>
    </inkml:brush>
  </inkml:definitions>
  <inkml:trace contextRef="#ctx0" brushRef="#br0">1 34 2872,'23'3'357,"-20"-3"-269,-1 1 1,0-1 0,1 0 0,-1 1 0,1-1 0,-1 0 0,0-1 0,1 1 0,-1 0 0,0-1 0,1 1 0,-1-1 0,0 0 0,0 1 0,2-2-89,-3 1 1241,-1 1 356,0 0-72,3 0-586,21-13 438,-20 11-1259,0-1 1,-1 1-1,1 1 0,0-1 0,0 0 0,0 1 1,0 0-1,0 0 0,0 0 0,0 0 1,0 1-1,3 0-118,2 0 175,-2-1-83,-1 1 1,0 0 0,0 0-1,0 1 1,0 0-1,1 0 1,-1 0-1,0 1 1,-1 0-1,1 0 1,0 1-1,4 2-92,178 103 1355,-111-59-1130,-50-31-157,-5-2 221,-2 1-1,0 1 0,13 16-288,-9-10 338,-16-14-257,-1 0 0,0 0 0,0 1 0,-1 0 0,0 0 0,0 3-81,12 22 15,-13-26 63,-2-7-4845,-3-3-3578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4.757"/>
    </inkml:context>
    <inkml:brush xml:id="br0">
      <inkml:brushProperty name="width" value="0.05" units="cm"/>
      <inkml:brushProperty name="height" value="0.05" units="cm"/>
      <inkml:brushProperty name="color" value="#FF0066"/>
    </inkml:brush>
  </inkml:definitions>
  <inkml:trace contextRef="#ctx0" brushRef="#br0">599 1 2248,'4'67'1024,"-7"-67"22,2 0-919,1 0 0,-1 0 0,1 0-1,-1 0 1,1 0 0,-1 0-1,1 0 1,-1 0 0,0 0 0,1 0-1,-1 0 1,1 0 0,-1 0 0,1 0-1,-1-1 1,1 1 0,-1 0 0,1 0-1,-1-1 1,1 1 0,-1 0-127,0-2 72,-1 1 1,1-1 0,0 1-1,-1 0 1,1 0 0,-1 0-1,1 0 1,-1 0 0,0 0-1,1 1 1,-1-1 0,0 0-1,1 1 1,-1-1-1,0 1 1,0 0 0,0-1-1,0 1 1,1 0 0,-1 0-1,0 0 1,0 1 0,0-1-1,-1 1-72,-2 0 183,-1 1 0,1 0-1,0 0 1,0 1-1,0-1 1,0 1 0,0 0-1,1 1 1,-1-1-183,-14 14 665,1 0 0,0 2 0,-9 12-665,18-21 58,-33 42 1616,-2 5-1674,14-16 496,-11 12-53,9-6-15,2 1 1,2 1-1,2 2 1,2 1-1,-3 14-428,14-33-16,1-4 43,0 2 1,-4 21-28,-7 24-1025,23-76 1018,-2 5-105,0-4-4540,2-1-2710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5.120"/>
    </inkml:context>
    <inkml:brush xml:id="br0">
      <inkml:brushProperty name="width" value="0.05" units="cm"/>
      <inkml:brushProperty name="height" value="0.05" units="cm"/>
      <inkml:brushProperty name="color" value="#FF0066"/>
    </inkml:brush>
  </inkml:definitions>
  <inkml:trace contextRef="#ctx0" brushRef="#br0">0 231 7264,'38'26'289,"-38"-26"-83,1 1 1,0-1-1,-1 1 0,1-1 1,0 0-1,-1 1 0,1-1 1,0 0-1,0 0 0,0 1 1,-1-1-1,1 0 0,0 0 1,0 0-1,0 0 0,-1 0 1,1 0-1,0 0 0,0 0 1,0 0-1,0-1 0,-1 1 1,1 0-1,0 0 0,0-1 1,-1 1-1,1 0 0,0-1 1,-1 1-1,1-1 1,0 1-1,-1-1 0,1 1 1,-1-1-1,1 0 0,0 1 1,-1-1-1,1 0-206,11-9-274,50-27 772,2 3 0,20-5-498,-17 12 408,2 4 1,0 3 0,52-7-409,56-7-63,-175 34-575,-2 0-369,0 0-978,0 0-1126,0 0-3539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7.411"/>
    </inkml:context>
    <inkml:brush xml:id="br0">
      <inkml:brushProperty name="width" value="0.05" units="cm"/>
      <inkml:brushProperty name="height" value="0.05" units="cm"/>
      <inkml:brushProperty name="color" value="#FF0066"/>
    </inkml:brush>
  </inkml:definitions>
  <inkml:trace contextRef="#ctx0" brushRef="#br0">866 0 2872,'5'19'301,"-4"-16"1206,-1-3 223,0 0-307,0 0-112,0 0-158,0 0-138,-1 13 5,-2-6-902,1-1 1,0 1-1,1-1 1,0 1 0,0 0-1,0 0 1,1 0-1,0 0 1,1 2-119,-1-1 117,-2 21 335,1-21-328,0 0 0,1 0 0,0-1 1,1 1-1,-1 0 0,3 7-124,-1-4 133,-1 0-1,1 0 1,-2 0 0,1 0-1,-2 1 1,0-1 0,0 0 0,-2 8-133,0-3 98,2-1 0,0 1 0,0-1 1,2 3-99,4 31 1055,-5-46-799,4 15-201,-5-16-64,1 0-83,0 0 4,0 8 74,0-7 34,0 3-106,0-3 283,1-5 1050,0-21-1175,-1 0 0,-1-13-72,0 32-37,0 0 0,0 1 0,0-1 0,-1 1 0,1-1 0,-1 1 1,0-1-1,0 1 0,0 0 0,0 0 0,0-1 0,-1 2 0,0-1 0,-1-2 37,-36-26 42,37 29-65,-3-2 18,-1 1 0,1-1 0,-1 1 0,0 1 0,0-1 0,0 1 0,0 1 0,0-1 0,-5 1 5,1-1-8,-6-2-23,-1 2 0,0 0 0,-7 0 31,9 2-11,4-1-9,-1 1 0,1 0 0,0 1 1,0 1-1,-4 1 20,0-1-46,2 0 16,1 1 1,-1 0 0,1 1-1,0 0 1,0 1 0,0 0-1,1 1 1,-7 4 29,10-5 20,5-3-14,1 0 0,0 0 0,0 0 1,0 0-1,0 1 0,0-1 0,1 1 0,-2 1-6,-16 19 28,1 2-1,-9 16-27,21-31 3,-10 19 139,4 0-22,-2 7-94,10-22-112,-51 146 873,52-144-786,-1 0-1,-1-1 1,-5 10-1,0-1 39,-2 2-5,-3 8-26,-2 10 621,-7 28-629,13-25 57,0 6-57,1 6 0,-17 109 74,21-108 100,5-16-163,3 0 0,1 5-11,6 14 108,13 27-31,17 40-77,-30-106 24,1-1 0,1 0-1,11 17-23,-9-17 4,-2-2 3,2 0 1,1-1-1,13 17-7,-11-17 4,-5-6 6,0-1-1,1-1 1,1 0-1,0 0 1,0-1 0,2 0-10,2 2 22,-2 0 38,2-1-1,0 0 1,1-2-1,-1 0 1,5 1-61,-2-1 10,5 4-9,1-1 0,0-1 0,1-2 0,5 1 0,12 5 84,23 7 8,15 1-74,173 28-208,-71-26 287,14-7-97,-127-17-35,1-3 1,-1-3-1,57-11 35,-98 10-49,0-1-1,0-1 1,17-7 49,-21 6-13,42-14 3,50-26 10,-81 32 0,-1-3 1,-1 0-1,-1-3 1,11-9-1,-39 27 9,5-3-53,-1 0-1,0 0 1,0-1 0,0 0 0,-1-1 0,-1 0-1,1 0 1,-2 0 0,1-1 0,-1 0-1,3-7 45,9-30 14,-2 0 0,-3-1-1,6-34-13,16-149 301,-33 204-284,-1 0 0,-2 0 0,0 0 0,-2 0-17,-1-17 77,1-16 9,1 6-111,-2 1 0,-3-1 0,-2 1-1,-9-26 26,11 61-10,5 13 1,0 0 1,0 0-1,0 0 1,1 0 0,-1-1-1,1 1 1,0 0-1,1-1 1,-1 1-1,1-1 1,0 1-1,1-2 9,-3-1 102,-31-59 17,-33-66 120,53 110-204,-1 0-1,-1 1 0,-1 1 1,-10-9-35,-10-13-58,2-1 1,-6-12 57,-15-21-175,42 61 61,0-3 222,-2 1-1,0 0 0,-1 1 1,0 1-1,-10-6-107,2 4-52,-1 1 1,0 1-1,-2 1 1,0 1-1,0 2 1,-1 0-1,0 2 1,-1 2-1,-16-3 52,-12 3-28,0 3-1,-1 2 0,-51 5 29,87-1-13,-28 3-98,0 3 0,0 2 0,1 2 0,-23 10 111,13-5-9,-14 4-523,35-8 62,-1-2 0,0-1 0,-1-2 1,0-2-1,-23-1 470,-29-4-1953,27 0-2531,39 0-2276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8.251"/>
    </inkml:context>
    <inkml:brush xml:id="br0">
      <inkml:brushProperty name="width" value="0.05" units="cm"/>
      <inkml:brushProperty name="height" value="0.05" units="cm"/>
      <inkml:brushProperty name="color" value="#FF0066"/>
    </inkml:brush>
  </inkml:definitions>
  <inkml:trace contextRef="#ctx0" brushRef="#br0">0 88 4400,'18'-12'373,"-14"9"1494,-4 3 251,0 0-484,0 0-226,0 0-415,0 0-120,0 0-83,0 0-20,15 0 142,-1-1-627,-1 0 0,1-1 0,-1-1 0,0 0-1,12-5-284,-10 4 100,1-1 0,0 2 0,5-1-100,88-9 515,-17 1 847,92 1-1362,-139 10-51,-11 0-19,25 2 70,2 2-21,-30-2-10,-1 1 0,1 1-1,13 4 32,-44-7 1,1 0-1,-1 0 1,1 0-1,-1 1 1,1-1 0,-1 0-1,1 0 1,-1 0-1,0 1 1,1-1-1,-1 0 1,1 0-1,-1 1 1,0-1-1,1 0 1,-1 1-1,0-1 1,1 1-1,-1-1 1,0 0-1,1 1 1,-1-1-1,0 1 1,0-1-1,0 1 1,1-1-1,-1 1 1,0-1-1,0 1 1,0-1 0,0 1-1,0-1 1,0 1-1,0-1 0,-7 23 41,-25 26 42,26-42-75,-18 24 61,-2-1 1,-25 22-70,18-20 121,-18 26-121,-12 30 95,44-60-87,0-1-1,-2-1 0,-1 0 0,-1-2 1,-2 1-8,-52 41 225,-56 64-225,112-107 91,-5 7 435,-26 20-526,40-37 2,10-10 2,-2 9 693,45-15-683,-1-1 0,1-3 1,-1-1-1,35-12-14,8-1 15,129-23-60,9 8 45,-189 30-49,-1-2 0,0-1 0,8-3 49,-28 8-105,50-12-1435,-57 15 608,-4 1-562,0 0-1663,0 0-6261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8.799"/>
    </inkml:context>
    <inkml:brush xml:id="br0">
      <inkml:brushProperty name="width" value="0.05" units="cm"/>
      <inkml:brushProperty name="height" value="0.05" units="cm"/>
      <inkml:brushProperty name="color" value="#FF0066"/>
    </inkml:brush>
  </inkml:definitions>
  <inkml:trace contextRef="#ctx0" brushRef="#br0">1 0 6456,'0'0'1120,"0"0"12,0 0 48,11 5 149,30 10-205,1-3 1,0-1-1,23 1-1124,-34-5 312,-1 1 1,4 2-313,1 1 35,124 43-877,-156-53 560,1 0 386,-1-1-4956,-3 0-990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9.168"/>
    </inkml:context>
    <inkml:brush xml:id="br0">
      <inkml:brushProperty name="width" value="0.05" units="cm"/>
      <inkml:brushProperty name="height" value="0.05" units="cm"/>
      <inkml:brushProperty name="color" value="#FF0066"/>
    </inkml:brush>
  </inkml:definitions>
  <inkml:trace contextRef="#ctx0" brushRef="#br0">129 1 5472,'0'11'456,"1"-7"205,-1 1 0,0 0 0,-1 0 0,1 0 0,-1-1 0,0 1 0,0 0 0,0-1 0,-1 1 1,0-1-1,0 2-661,-73 142-618,61-121-3753,4-12 3268,-9 16-2917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19.852"/>
    </inkml:context>
    <inkml:brush xml:id="br0">
      <inkml:brushProperty name="width" value="0.05" units="cm"/>
      <inkml:brushProperty name="height" value="0.05" units="cm"/>
      <inkml:brushProperty name="color" value="#FF0066"/>
    </inkml:brush>
  </inkml:definitions>
  <inkml:trace contextRef="#ctx0" brushRef="#br0">269 0 3232,'-24'49'1613,"17"-41"9652,-11 1-10534,3-1-769,-9 12 229,0 1-1,1 2 0,1 0 0,1 2 1,1 0-1,-1 6-190,14-20 29,1 0 0,0 0-1,1 1 1,-3 10-29,-8 16-6,15-35 83,0 4 30,2-1-1,-1 1 1,1 0-1,0 0 1,0-1-1,0 1 1,3 6-107,-3-12 108,2 0-74,0 0 0,-1-1 0,1 1 1,0 0-1,0 1 0,-1-1 0,1 0 0,-1 1 1,3 1-35,15 7 149,17 3 98,-2 1-1,1 2 0,19 13-246,7 2 184,43 17-390,-68-24 28,-31-19 169,-1-1 0,1 0 0,1 0 0,-1-1 0,0 0 0,1 0 0,0 0 0,0-1 0,-1 1 0,2-2 0,5 2 9,-11-3-347,-2 0-177,0 0-430,0 0-300,0 0-781,0 0-1220,0 0-4090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20.766"/>
    </inkml:context>
    <inkml:brush xml:id="br0">
      <inkml:brushProperty name="width" value="0.05" units="cm"/>
      <inkml:brushProperty name="height" value="0.05" units="cm"/>
      <inkml:brushProperty name="color" value="#FF0066"/>
    </inkml:brush>
  </inkml:definitions>
  <inkml:trace contextRef="#ctx0" brushRef="#br0">176 0 6104,'53'13'284,"-48"-11"1136,-5-2 209,0 0-298,0 0-135,0 0-240,0 0-108,0 0-191,0 0-78,13 14 197,24 23-178,-2 2 1,2 6-599,36 39 796,-16-18 172,33 52-968,-49-62 41,-1-5 68,2-1 1,48 42-110,-85-89 2,-4-2-1,0 1-1,1-1 0,-1 0 1,0 0-1,0 1 0,0-1 1,0 1-1,0-1 0,0 1 0,0-1 1,0 1-1,-1-1 0,1 3 0,28 33 130,-28-35 12,-3-1 169,-10 5-234,0 0-1,0-1 1,-1 0 0,1-1-1,-1 0 1,0-1 0,0-1-1,-13 2-76,-27 1 194,1 3-1,-32 9-193,46-7-105,0 1 0,1 2 1,0 1-1,1 2 0,-11 9 105,-4 6-44,2 2 0,-38 33 44,84-63-4,-1 0 0,0 0 0,1 1 0,0-1 0,-1 0 0,2 1 0,-1 0 0,0 0 0,1 0 0,-1 0 0,1 0 0,0 1 4,-19 34-289,16-32 110,1 1 0,-1 1-1,1-1 1,1 1 0,-3 7 179,1 0-1515,-2 19-2297,4-12-4854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3.813"/>
    </inkml:context>
    <inkml:brush xml:id="br0">
      <inkml:brushProperty name="width" value="0.05" units="cm"/>
      <inkml:brushProperty name="height" value="0.05" units="cm"/>
      <inkml:brushProperty name="color" value="#FF0066"/>
    </inkml:brush>
  </inkml:definitions>
  <inkml:trace contextRef="#ctx0" brushRef="#br0">164 194 6456,'9'-193'10063,"-12"238"-9650,-1-1-1,-2 0 1,-5 11-413,11-55 2,-10 50 345,-6 12-278,-25 136 5,37-176-70,-4 28-80,-19 106-2565,26-151 801,-19-5-1632,-2 0-2848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6.187"/>
    </inkml:context>
    <inkml:brush xml:id="br0">
      <inkml:brushProperty name="width" value="0.05" units="cm"/>
      <inkml:brushProperty name="height" value="0.05" units="cm"/>
      <inkml:brushProperty name="color" value="#FF0066"/>
    </inkml:brush>
  </inkml:definitions>
  <inkml:trace contextRef="#ctx0" brushRef="#br0">253 18 6728,'3'-13'3658,"-3"12"-3531,0 1 0,0 0-1,0 0 1,0 0-1,0-1 1,0 1 0,0 0-1,-1 0 1,1 0-1,0 0 1,0-1 0,0 1-1,0 0 1,0 0-1,0 0 1,-1 0 0,1 0-1,0 0 1,0-1-1,0 1 1,0 0 0,-1 0-1,1 0 1,0 0 0,0 0-1,0 0 1,-1 0-1,1 0 1,0 0 0,0 0-1,0 0 1,-1 0-1,1 0 1,0 0 0,0 0-1,0 0 1,-1 0-1,1 0 1,0 0 0,0 0-1,0 0 1,-1 0-1,1 0 1,0 0 0,0 1-1,0-1 1,0 0 0,-1 0-1,1 0 1,0 0-1,0 0-126,-15 14 1414,-18 27-2008,31-38 922,-16 23-205,1 0-1,1 2 0,2 0 0,-10 26-122,-6 27 111,-1 17-111,12-23 465,0 17-465,12-58-46,5-17 143,1-1 0,1 1 0,1-1 0,0 1 0,1-1 1,0 0-1,4 11-97,4 35 171,-7-44-163,0 0 1,2 0 0,4 11-9,3 14 12,-11-37-8,3 11 22,0 0 0,1-1-1,0 1 1,2-1-1,5 11-25,-11-25 3,0 0-1,0 0 1,0 0-1,0 0 1,0 0-1,0 0 1,0-1-1,1 1 1,-1 0-1,1-1 1,-1 1-1,2 0-2,1 1-287,-3-2 63,1 1 1,0-1-1,-1 0 0,1 1 0,0-1 1,0 0-1,0 0 0,0-1 0,0 1 1,0 0-1,0-1 0,2 1 224,1 1-544,-3-2 337,0 0 1,0 1-1,0-1 1,0 0-1,0 0 1,0-1-1,0 1 1,0 0-1,0-1 1,0 1-1,0-1 1,0 1-1,0-1 1,0 0-1,0 0 1,0 0-1,-1 0 1,1 0-1,0 0 1,-1-1-1,1 1 1,-1-1-1,1 1 207,4-4-977,18-11-5729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4.173"/>
    </inkml:context>
    <inkml:brush xml:id="br0">
      <inkml:brushProperty name="width" value="0.05" units="cm"/>
      <inkml:brushProperty name="height" value="0.05" units="cm"/>
      <inkml:brushProperty name="color" value="#FF0066"/>
    </inkml:brush>
  </inkml:definitions>
  <inkml:trace contextRef="#ctx0" brushRef="#br0">1 386 3952,'10'-212'5279,"-10"204"-5196,1 1 201,0 1-1,1 0 1,-1 0-1,1 0 1,0 0-1,1 0 1,0 0-1,-1 1 1,2-1-1,-1 1 0,1 0 1,0 0-1,0 0 1,0 0-1,0 1 1,1 0-1,0 0 1,0 0-1,0 0 1,6-2-284,5-3 213,1 0 0,1 2 1,-1 0-1,1 1 0,2 0-213,-6 3 34,-9 1-75,0 1 0,0 0 1,0 0-1,0 0 0,0 1 1,4 0 40,62-2-268,-65 2 261,-1 1 1,0-1 0,1 1 0,-1 1 0,0-1 0,0 1 0,0-1 0,0 1 0,0 1 0,0-1 0,0 1 0,-1 0 0,1 0 0,-1 0-1,1 2 7,-2-4-34,3 5-236,0-1 0,0 1-1,0-1 1,-1 2 0,1-1 0,-2 1-1,1-1 1,-1 1 0,0 1 0,0-1-1,-1 0 1,0 1 0,1 4 270,9 19-7813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4.634"/>
    </inkml:context>
    <inkml:brush xml:id="br0">
      <inkml:brushProperty name="width" value="0.05" units="cm"/>
      <inkml:brushProperty name="height" value="0.05" units="cm"/>
      <inkml:brushProperty name="color" value="#FF0066"/>
    </inkml:brush>
  </inkml:definitions>
  <inkml:trace contextRef="#ctx0" brushRef="#br0">0 526 7712,'147'2'917,"-9"0"3098,85-12-4015,-165 5 160,94-12-28,-127 13-369,0-1 0,-1-2 0,1 0 0,21-11 237,-12 3-319,-14 7-211,0-2 1,17-10 529,-30 15-64,0 0 0,0-1 0,0 1 0,-1-1 0,0-1 0,0 1 0,-1-1 0,0 0 0,2-3 64,-1-2-74,0-1 0,-1 0-1,0 0 1,-1-1 0,-1 1 0,0-1-1,0 0 1,-1-11 74,11-50 434,-11 69-242,0-1-1,0 0 1,-1 0-1,0-1 1,0 1-1,-1 0 1,0 0 0,0 0-1,-1 0 1,0 0-1,0 0 1,-1 0-1,1 0 1,-2-1-192,-5-17 1198,7 22-463,1 3 152,0 0-149,0 0-596,0 0-121,-1 4 89,0 5-63,-1-1 0,0 1 0,-1-1 0,-3 8-47,2-4 50,0-1-1,1 1 0,-2 9-49,-20 216 549,17-161-178,1-22 571,-6 14-942,10-54 202,1 2 495,6-29 651,7-18-1075,92-160-163,-92 174-146,0 0 0,2 0-1,0 1 1,1 1-1,0 0 1,2 1 0,13-10 36,-27 23-24,0 0 1,0 0-1,0 0 1,0 0 0,0 1-1,0-1 1,0 0-1,0 1 1,0 0-1,0-1 1,1 1 0,-1 0-1,0 0 1,0 0-1,0 0 1,0 1-1,1-1 1,-1 1 0,0-1-1,0 1 1,0 0-1,0-1 1,0 1-1,0 0 1,0 0 0,0 1-1,-1-1 1,1 0-1,0 1 1,-1-1 0,1 1-1,1 1 24,2 3-88,1 0-1,-1 0 1,0 0 0,-1 1 0,1 0-1,-1 0 1,-1 0 0,3 6 88,2 9-87,-1 1 0,-1-1 1,-1 2-1,-1-1 0,-1 0 1,-2 1-1,0 2 87,0-20-701,2 10-66,-3-11-9613,0-5 6642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4.995"/>
    </inkml:context>
    <inkml:brush xml:id="br0">
      <inkml:brushProperty name="width" value="0.05" units="cm"/>
      <inkml:brushProperty name="height" value="0.05" units="cm"/>
      <inkml:brushProperty name="color" value="#FF0066"/>
    </inkml:brush>
  </inkml:definitions>
  <inkml:trace contextRef="#ctx0" brushRef="#br0">316 69 8520,'3'-8'717,"-1"0"0,0 0 0,0 0-1,-1 0 1,0-1 0,-1 1 0,0-1-717,0 6 1414,0 3 155,0 0-505,0 0-278,0 0-620,0 0-121,-3 2 91,-5 3-111,0 0 0,1 0 1,0 1-1,0 0 0,1 0 0,0 1 0,0-1 1,0 1-1,1 1 0,-5 7-25,-2 5-10,1 1 0,1 0 1,-6 19 9,11-27-7,1-1 1,1 1 0,0 0-1,0 0 1,1 1 0,1-1-1,1 0 1,0 10 6,0-15-5,1-1 0,0 0 0,1 0 0,0 0 0,0-1 1,0 1-1,1 0 0,0-1 0,0 1 0,1-1 0,0 0 0,0 0 0,0 0 0,1-1 0,-1 0 0,7 5 5,-3-1 0,1 0-1,-1 0 0,3 6 1,-5-7-7,0 0 0,0-1 0,1 1 0,0-2 0,5 4 7,-2-4-17,13 12-5,-13-5 22,-9-11 28,0 1-1,0-1 0,0 0 0,0 0 0,0 1 0,0-1 0,-1 0 1,1 1-1,-1-1 0,0 1 0,0-1 0,0 1 0,0-1 1,0 1-1,0-1 0,-1 0 0,1 1 0,-1-1 0,1 1 0,-1-1 1,0 0-1,-1 2-27,-1-1 16,-1-1 0,1 1 0,0-1 1,-1 0-1,0-1 0,1 1 0,-1-1 0,0 1 1,0-1-1,0 0 0,0 0 0,0-1 1,0 1-1,0-1 0,0 0 0,0 0 0,-1-1-16,-20 1-537,1-3-1,-10-1 538,25 3-107,-15-2 65,-43-8-1434,62 10 1196,-1 0-1,1-1 1,0 0-1,-1 0 1,1-1-1,0 1 1,0-1 0,1 0-1,-1 0 1,-2-3 280,-11-12-1874,-11-8-5972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5.361"/>
    </inkml:context>
    <inkml:brush xml:id="br0">
      <inkml:brushProperty name="width" value="0.05" units="cm"/>
      <inkml:brushProperty name="height" value="0.05" units="cm"/>
      <inkml:brushProperty name="color" value="#FF0066"/>
    </inkml:brush>
  </inkml:definitions>
  <inkml:trace contextRef="#ctx0" brushRef="#br0">233 0 10224,'-13'31'-9,"12"-26"137,-2 1 1,1 0 0,-1-1 0,1 1 0,-1-1 0,-1 0 0,-2 3-129,4-5 220,1-1 0,0 1 1,0 0-1,0-1 0,0 1 0,0 0 1,0 0-1,1-1 0,-1 1 0,1 0 0,0 0 1,0 2-221,-4 19 865,-49 155 227,35-119-992,3 1 0,3 1 1,-3 53-101,-4 24 74,-24 163 531,37-283-5076,6-19-3507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5.715"/>
    </inkml:context>
    <inkml:brush xml:id="br0">
      <inkml:brushProperty name="width" value="0.05" units="cm"/>
      <inkml:brushProperty name="height" value="0.05" units="cm"/>
      <inkml:brushProperty name="color" value="#FF0066"/>
    </inkml:brush>
  </inkml:definitions>
  <inkml:trace contextRef="#ctx0" brushRef="#br0">10 102 5920,'-2'46'1015,"2"-46"-991,0 0 0,0 0 0,0 0 0,0 0 0,0 0 0,0 0 0,0 0 0,0 0 0,0 0-1,0 0 1,0 0 0,0 0 0,0 0 0,0 0 0,-1 0 0,1 0 0,0 0 0,0 0 0,0 0 0,0 0-1,0 0 1,0 0 0,0 0 0,0 0 0,0 0 0,0 0 0,0 0 0,0 0 0,-1 0 0,1 0-1,0 0 1,0 0 0,0 0-24,-4-27 549,3 20-448,1 0 0,-1 0 0,1 1-1,0-1 1,1 0 0,0 0 0,0 1 0,0-1 0,1 1 0,0-1-101,-1 4 15,1 0 1,-1 0 0,1 1 0,-1-1 0,1 0 0,0 1 0,0 0-1,1-1 1,-1 1 0,0 0 0,1 0 0,-1 0 0,1 1 0,-1-1-1,1 1 1,0-1 0,0 1 0,0 0 0,0 0 0,0 0 0,0 0 0,0 1-1,1-1-15,5 0-167,1 0-1,-1 0 1,0 1-1,0 1 1,0-1-1,0 1 1,0 1-1,0 0 0,1 0 168,25 7-5306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6.821"/>
    </inkml:context>
    <inkml:brush xml:id="br0">
      <inkml:brushProperty name="width" value="0.05" units="cm"/>
      <inkml:brushProperty name="height" value="0.05" units="cm"/>
      <inkml:brushProperty name="color" value="#FF0066"/>
    </inkml:brush>
  </inkml:definitions>
  <inkml:trace contextRef="#ctx0" brushRef="#br0">0 725 7712,'1'-2'211,"0"0"1,0 0-1,0 0 1,0-1-1,0 1 1,1 0-1,-1 0 1,1 1 0,-1-1-1,1 0 1,0 0-1,-1 1 1,2-1-212,0 0 384,1 0 0,0 0 0,0 1 1,0-1-1,0 1 0,0 0 0,0 0 1,1 0-385,29-8 673,-1-2 0,0-2 1,-1-1-1,0-1 0,1-2-673,-8 3 186,0 0-1,-1-2 1,0-1-1,-1 0 1,-2-2 0,2-1-186,-15 11 39,0 0 0,0 0 0,0-1 0,-2 0 0,1 0 0,-1-1 0,0 1 0,-1-1 0,-1-1 0,0 1 0,0-1 0,-1 1 0,0-1 0,-1 0 0,0-8-39,1-70 65,-5-48-65,1 134 2,1 1-1,-1 0 0,0-1 1,0 1-1,0 0 1,0 0-1,0 0 0,-1 0 1,0 0-1,1 0 1,-1 0-1,0 1 1,0-1-1,0 1 0,-1-1 1,1 1-1,-2-1-1,0-1-121,-1 1 1,0-1-1,1 1 0,-1 1 0,0-1 1,-1 1-1,1 0 0,0 0 0,-3-1 121,7 3-24,0 0 0,0 0 0,0-1 0,0 1 0,0 0 0,0 0 0,-1 0 0,1 0 0,0 0 0,0 0 0,0 1 0,0-1 0,0 0 0,0 1 0,0-1 0,0 0 0,0 1 0,0-1 0,0 1 0,0 0 0,1-1 0,-1 1 0,0 0 0,0-1 0,0 1 0,1 0 0,-1 0 0,0 0 0,1-1 0,-1 1 0,1 0 0,-1 0 0,1 0 0,-1 0 0,1 0 0,0 0 0,0 0 0,-1 0 0,1 0 0,0 0 0,0 1 24,-1 5 30,0 1 0,1-1 0,0 0 0,0 1 0,0-1 0,2 2-30,28 150 273,-20-111-264,19 105 116,-20-106 60,-1-15 79,2 0 0,2-1 0,0 0 0,8 11-264,-18-40 18,-1 0-1,1 0 0,-1 0 0,1 0 0,0 0 0,0-1 1,0 1-1,0 0 0,0-1 0,0 1 0,1-1 0,-1 0 0,0 0 1,1 0-1,-1 0 0,1 0 0,-1 0 0,1-1 0,0 1-17,5 0 60,1 0 0,-1-1 1,0 1-1,5-2-60,-6 1 20,0 0 76,0 0 0,0-1 0,0 0 0,0 0 0,0-1 0,0 0 0,-1 0 0,1 0 0,2-2-96,5-4 63,0 0-1,0-1 1,2-3-63,1 0 185,-1-1-50,0 0 0,-2-1 0,1 0 0,-2-1 0,2-3-135,-7 8 23,12-26 15,-11 16 1,-1-1 0,-1 0 0,-1 0 0,3-22-39,-6 15-189,-1-1 0,-1 1 0,-1 0 0,-2-8 189,1 33-358,1 3 10,-1 5 310,-18 77 18,2-13 58,-1 30-38,15-75 126,1-1 1,1 1 0,2 14-127,0-31 8,0 0-1,1 0 1,-1 0 0,1 0 0,0-1 0,1 1-1,0-1 1,0 1 0,0-1 0,1 0 0,1 2-8,-3-5 46,1 0 1,0-1-1,0 1 1,0 0-1,0-1 1,0 0-1,0 0 1,1 0-1,-1 0 1,1-1-1,0 1 1,-1-1-1,1 0 1,0 0-1,0 0 1,-1 0-1,1-1 1,0 0-1,0 1 1,0-2-1,1 1-46,4-1 52,0 0 0,0-1-1,-1 0 1,1-1 0,-1 0-1,1 0 1,-1 0 0,0-1-1,3-3-51,15-9 865,21-16-865,-16 7-18,-24 17 16,23-26 2,-19 19-2,-1 0 1,-1-1 0,-1-1-1,0 1 1,-2-1 0,1-3 1,0-4-66,-1-1 0,-2 0 1,0 0-1,-2 0 1,-1-7 65,-2 16-1049,0 23 604,-4 37 294,3-24-183,-9 52 275,7-32 57,3-26 47,0 3-178,0 1 0,2-1-1,-1 0 1,2 1 133,-1-13 39,-1-1-1,1 1 1,0-1-1,0 0 1,1 0-1,0 0 1,-1 1 0,1-1-1,0-1 1,1 1-1,-1 0 1,1-1 0,0 1-1,0-1 1,0 1-1,0-1 1,0 0-1,2 1-38,-1-3 40,-1 1 0,1-1 0,-1 1 0,1-1 0,-1 0 0,1 0 0,0 0 0,-1-1 0,1 1 0,0-1 0,0 0 0,-1 0 0,1 0 0,0-1 0,0 1 0,-1-1 0,4-1-40,11-3 147,-1-1 1,0-1-1,5-3-147,-9 5 224,4-5-184,0 1 0,0-2 0,-1 0 0,-1-1 0,9-9-40,-16 13-2,-1 0 0,1-1 0,-2 0 0,1 0 0,-1-1 1,-1 1-1,0-1 0,2-4 2,3-16-123,-1 0 1,-1-1-1,0-11 123,-7 33-49,-1 7-6,0 2-242,0 0-3,0 0 214,0 0 22,-15 21-314,3-1 194,1 0 0,2 1 1,-6 15 183,6-13 31,-1 0 0,-1-1 0,-4 5-31,10-18-11,0 1 0,1 0 0,1 0-1,0 0 1,0 0 0,1 1-1,0-1 1,1 1 0,0-1 0,0 1-1,1 0 1,1-1 0,1 10 11,-2-19 3,4 10 26,5 6 103,-4-13-75,-1 1 1,1-1-1,-1 0 1,1 0-1,1 0 0,-1-1 1,0 0-1,1 0 1,0 0-1,-1-1 1,1 0-1,6 1-57,5-1-159,1-1-1,0-1 1,11-1 159,5 0-1241,-28 0 505,0 0-1,0-1 1,0 0 0,-1 0-1,1 0 1,-1 0-1,1-1 1,2-2 736,7-4-8300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7.208"/>
    </inkml:context>
    <inkml:brush xml:id="br0">
      <inkml:brushProperty name="width" value="0.05" units="cm"/>
      <inkml:brushProperty name="height" value="0.05" units="cm"/>
      <inkml:brushProperty name="color" value="#FF0066"/>
    </inkml:brush>
  </inkml:definitions>
  <inkml:trace contextRef="#ctx0" brushRef="#br0">99 52 7448,'2'-32'2502,"-1"12"2277,-10 46-2149,-11 70-1956,3 1 0,-1 70-674,2-72 54,10-67 197,1 0-1,2 1 1,-1 17-251,3 1 1067,-1-19-2581,2-8-4079,0-20-3272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7.565"/>
    </inkml:context>
    <inkml:brush xml:id="br0">
      <inkml:brushProperty name="width" value="0.05" units="cm"/>
      <inkml:brushProperty name="height" value="0.05" units="cm"/>
      <inkml:brushProperty name="color" value="#FF0066"/>
    </inkml:brush>
  </inkml:definitions>
  <inkml:trace contextRef="#ctx0" brushRef="#br0">25 1 5112,'-17'14'221,"16"-14"-150,1 1 0,-1-1 0,1 1-1,-1-1 1,1 1 0,-1-1 0,1 1-1,-1 0 1,1-1 0,-1 1 0,1 0 0,0-1-1,0 1 1,-1 0 0,1 0 0,0-1-1,0 1 1,0 0 0,0 0 0,0 0 0,0-1-1,0 1 1,0 0 0,0 0 0,0-1 0,0 2-71,10 17 1834,-5-9-910,-4-7-819,0 1-1,0-1 1,-1 0 0,1 1 0,-1-1 0,0 1 0,0-1 0,0 1 0,-1-1 0,1 1-1,-1-1 1,0 0 0,0 1 0,0-1 0,-1 3-105,0 14-171,3-12-1547,-1-8-4618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7.952"/>
    </inkml:context>
    <inkml:brush xml:id="br0">
      <inkml:brushProperty name="width" value="0.05" units="cm"/>
      <inkml:brushProperty name="height" value="0.05" units="cm"/>
      <inkml:brushProperty name="color" value="#FF0066"/>
    </inkml:brush>
  </inkml:definitions>
  <inkml:trace contextRef="#ctx0" brushRef="#br0">13 75 8696,'-1'0'64,"0"1"0,0-1 0,0 1 0,1 0 0,-1-1 0,0 1-1,1 0 1,-1-1 0,0 1 0,1 0 0,-1 0 0,1-1 0,-1 1 0,1 0 0,-1 0 0,1 0 0,0 0 0,-1 0 0,1 0 0,0 0 0,0-1 0,0 1 0,0 0 0,0 0 0,0 0 0,0 0 0,0 0 0,0 1-64,7 35 3031,-3-17-2075,-1 6 121,-1-12-597,0 0-1,0 0 1,3 7-480,10 23 1233,-14-42-911,-1-2 28,3 0-183,4 0-85,0 0-1,1-1 1,-1 0 0,0 0-1,0 0 1,0-1-1,0 0 1,0 0 0,-1-1-1,1 0 1,-1 0 0,1-1-1,-1 1 1,0-1-1,0-1 1,2-2-82,0 1 38,-1-1 0,0 0 1,0 0-1,-1-1 0,0 0 0,0 0 0,-1 0 0,0-1 1,-1 0-1,1 0 0,-2 0 0,2-3-38,-3 0 163,-1 0-1,0 0 1,0 0 0,-1 0-1,-1 0 1,-1-2-163,2 10 100,0 2-120,0 0-1,0 0 1,-1 0 0,1 0-1,-1 0 1,0 0 0,1 0-1,-1 0 1,0 0 0,0 0-1,0 0 1,0 1 0,-1-1-1,1 0 1,0 1 0,-1-1-1,1 1 1,-1 0 0,1-1-1,-1 1 1,0 0 0,1 0-1,-1 0 1,0 0-1,0 0 1,0 0 0,-1 0 20,-5-1-321,1 0 1,-1 1-1,0 0 1,0 0 0,0 1-1,-5 0 321,3 4-1385,7-3-1810,3-1-6671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8.383"/>
    </inkml:context>
    <inkml:brush xml:id="br0">
      <inkml:brushProperty name="width" value="0.05" units="cm"/>
      <inkml:brushProperty name="height" value="0.05" units="cm"/>
      <inkml:brushProperty name="color" value="#FF0066"/>
    </inkml:brush>
  </inkml:definitions>
  <inkml:trace contextRef="#ctx0" brushRef="#br0">104 0 9592,'-25'15'5689,"26"-12"-5381,0 0 1,0 0-1,0 0 1,-1 0-1,1 0 0,-1 1 1,0-1-1,0 0 1,0 3-309,0-6-79,-1 6 185,0 1 0,0-1-1,-1 0 1,0 0 0,0 1 0,0-1-1,-1-1 1,0 2-106,-4 8 247,-27 55 81,27-55-387,3-8 241,0 0 0,1 0-1,0 1 1,-1 5-182,4-11 342,0-2 74,1-2 6,13-5-500,0-1-1,1 2 0,12-5 79,6-2 276,84-35-454,-113 47 211,13-6-336,0 2-1,17-4 304,-4 7-48,-24 2 33,1 0-1,0 0 0,0 1 1,0 0-1,0 1 0,-1 0 0,1 0 1,-1 0-1,1 1 0,3 2 16,25 9-19,-26-11-317,0 0-1,0 0 0,0-1 1,1 0-1,-1-1 1,7 1 336,-5-3-1175,1 1 1,-1-1 0,0-1 0,0 0 0,0 0 0,0-1 0,-1-1-1,9-3 1175,26-9-5026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6.936"/>
    </inkml:context>
    <inkml:brush xml:id="br0">
      <inkml:brushProperty name="width" value="0.05" units="cm"/>
      <inkml:brushProperty name="height" value="0.05" units="cm"/>
      <inkml:brushProperty name="color" value="#FF0066"/>
    </inkml:brush>
  </inkml:definitions>
  <inkml:trace contextRef="#ctx0" brushRef="#br0">333 456 7088,'-43'33'316,"42"-33"-257,1 1 1,-1-1 0,0 1-1,1-1 1,-1 1 0,0-1-1,1 1 1,-1-1 0,0 0-1,0 1 1,1-1 0,-1 0-1,0 0 1,0 0 0,1 0-1,-1 1 1,0-1 0,0 0-1,0 0 1,1-1 0,-1 1-1,0 0 1,0 0 0,1 0-1,-1 0 1,0-1 0,0 1-1,1 0 1,-1-1 0,0 1-1,0 0 1,1-1 0,-1 1-1,1-1 1,-1 1 0,0-1-1,1 0 1,-1 1 0,1-1-1,-1 1 1,1-1 0,0 0-1,-1 1 1,1-1 0,0 0-1,-1 0 1,1 1 0,0-1-1,0 0 1,0 0 0,-1 1-1,1-1 1,0 0 0,0 0-60,-1-7 562,0 0-1,0-1 1,0 1 0,2-8-562,-1 11 209,0 1 177,0 0 0,0 1 1,-1-1-1,1 0 0,-1 0 0,0 0 0,-1-2-386,1 4 750,-2 0-167,-6-2-124,-1-1 1,0 2-1,0-1 0,-1 1-459,8 3 36,1-1 1,-1 1-1,0 0 0,0 0 0,1 0 0,-1 0 0,0 0 0,1 1 0,-1-1 0,0 1 0,1 0 0,-1-1 0,1 1 0,-2 1-36,-34 21 417,15-8-547,21-13 123,-1 0 0,1 1 0,-1-1 0,1 1 0,0 0-1,0-1 1,0 1 0,0 0 0,0 0 0,1 0-1,-2 3 8,-2 5-13,-51 82 12,55-91 7,0 1 0,0-1 0,0 0 0,1 1 0,-1 0 0,0-1 0,1 1-1,0-1 1,0 1 0,0 0 0,0-1 0,0 1 0,0 0 0,1-1 0,-1 1 0,1-1 0,-1 1 0,2 0-6,2 8 52,0 0 0,1 0-1,4 5-51,0 0 19,-8-11-19,1 0 0,15 11 0,-14-14 0,0 2 10,1-1 0,0 1 0,0-1-1,1-1 1,-1 1 0,1 0-1,4 1-9,-6-4 26,-1 1-1,1-1 0,0 0 0,0 0 1,-1 0-1,1 0 0,0 0 0,0-1 1,-1 1-1,1-1 0,0 0 0,-1 0 1,1 0-1,-1 0 0,1 0 0,-1 0 1,2-1-26,4-5 62,1-1 1,-1 1 0,0-1-1,-1-1 1,0 1-1,0-1 1,-1 0 0,0-1-1,-1 1 1,3-9-63,4-12 173,-1 0 0,6-32-173,-6 20-32,1 3 41,-6 21 96,-1 1-1,-1-1 1,0-1-1,-1 1 1,-1-9-105,5-169 82,-7 185-73,0 0-1,-1-1 0,-1-7-8,-1-14 110,3 31-63,0 2-15,0 0 44,0 0 182,0 0-56,0 0-410,0 0-46,-1 4 209,-4 39 363,-10 39-318,-2 5 162,10-18-414,2 4 252,1-10 57,4-44-21,0 0 0,1 0 0,2 1 0,0-1 0,3 8-36,0 8-140,-4-30 150,-1 1-1,1-1 0,0 1 0,1-1 1,-1 0-1,3 4-9,8 18 86,-10-22-39,0 0-1,0 0 1,0 0 0,1 0 0,0 0 0,0-1 0,0 0 0,0 0 0,1 0 0,4 3-47,-6-6-158,0 1 0,1 0 0,-1-1 1,1 0-1,-1 0 0,1 0 0,-1 0 0,1 0 0,0-1 0,-1 1 0,1-1 1,0 0-1,0 0 0,-1-1 0,1 1 0,0-1 0,-1 0 0,1 0 1,-1 0-1,1 0 158,0-2-422,1 1 1,-1-1-1,0 0 1,0 0-1,0 0 1,-1-1-1,1 0 1,-1 1-1,0-1 1,0 0-1,1-2 422,5-6-1668,2-1-260,7-6-5352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8.974"/>
    </inkml:context>
    <inkml:brush xml:id="br0">
      <inkml:brushProperty name="width" value="0.05" units="cm"/>
      <inkml:brushProperty name="height" value="0.05" units="cm"/>
      <inkml:brushProperty name="color" value="#FF0066"/>
    </inkml:brush>
  </inkml:definitions>
  <inkml:trace contextRef="#ctx0" brushRef="#br0">0 72 7800,'1'0'136,"0"0"0,-1 1 0,1-1 0,-1 0 0,1 0 0,-1 0 1,1 0-1,0 0 0,-1 0 0,1 0 0,-1 0 0,1 0 0,0 0 0,-1 0 0,1 0 0,-1 0 1,1-1-1,-1 1 0,1 0 0,0 0 0,-1-1 0,1 1 0,-1 0 0,1-1 0,-1 1 1,0 0-1,1-1 0,-1 1 0,1-1 0,-1 1 0,0-1 0,1 1 0,-1-1 0,0 1 1,1-1-1,-1 1 0,0-1 0,0 0 0,0 1 0,1-1-136,-1-1 290,1 0 0,0 1 0,-1-1 1,1 0-1,0 1 0,0-1 0,0 1 0,0-1 0,1 1 0,-1-1 0,0 1 0,1 0 0,-1 0-290,8-5 72,1 1 0,-1 0 0,1 0-1,0 1 1,0 1 0,0 0 0,1 0-1,-1 1 1,1 0 0,-1 1 0,1 0-1,0 1 1,-1 0 0,1 0-1,10 3-71,-18-3-430,12 3 909,-10-3-5669,-5 0-3256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39.342"/>
    </inkml:context>
    <inkml:brush xml:id="br0">
      <inkml:brushProperty name="width" value="0.05" units="cm"/>
      <inkml:brushProperty name="height" value="0.05" units="cm"/>
      <inkml:brushProperty name="color" value="#FF0066"/>
    </inkml:brush>
  </inkml:definitions>
  <inkml:trace contextRef="#ctx0" brushRef="#br0">3 560 7352,'0'0'2064,"0"0"-112,0 3-680,-1 24 380,0-8-970,1 0 0,0 0 1,2-1-1,2 15-682,-5-24 701,-1-3-5410,2-6-3824</inkml:trace>
  <inkml:trace contextRef="#ctx0" brushRef="#br0" timeOffset="1">140 0 8880,'0'0'0,"0"0"0,-14 26 0,14-26 1280,-16 0-1280,16 0 1288,0-15-1288,0 15 448,1-11-448,-1 11 456,0 0-456,0 0-8904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40.685"/>
    </inkml:context>
    <inkml:brush xml:id="br0">
      <inkml:brushProperty name="width" value="0.05" units="cm"/>
      <inkml:brushProperty name="height" value="0.05" units="cm"/>
      <inkml:brushProperty name="color" value="#FF0066"/>
    </inkml:brush>
  </inkml:definitions>
  <inkml:trace contextRef="#ctx0" brushRef="#br0">121 0 6368,'0'0'2272,"0"0"-118,0 0-467,0 0-214,0 0-402,0 0-228,0 0-526,0 0-108,-3 6 26,-18 39-67,2 0 0,2 2 0,-8 36-168,25-80 1,-12 37 83,3 0-1,0 7-83,6-28 84,1-1 0,1 1 0,1 0 0,1 0 0,2 15-84,-1-21 57,1-1 0,0 1 1,1-1-1,0 1 0,1-1 1,1 0-1,0-1 0,0 0 1,1 0-1,1 0 0,0 0 1,0-1-1,1-1 0,1 2-57,-3-5 64,1 1-1,-1-2 1,1 1 0,0-1-1,0 0 1,1-1-1,0 1 1,-1-2 0,1 1-1,0-1 1,1-1-1,-1 0 1,0 0-1,1-1 1,-1 0 0,1 0-1,-1-1 1,1-1-1,6 0-63,6-3 192,0-1-1,-1-1 0,1 0 0,11-7-191,82-40 219,-90 41-256,-9 4 190,1-1-1,-1-1 0,-1-1 1,0 0-1,13-12-152,-22 18 1,-1-1-1,0 1 0,0-1 0,0 0 0,-1 0 0,0 0 0,0-1 0,0 1 0,-1-1 0,0 0 1,0 0-1,-1 0 0,0-1 0,0 1 0,-1-1 0,1 1 0,-3 3-26,1 1-1,-1 0 1,0-1 0,1 1-1,-1-1 1,-1 1-1,1 0 1,0 0 0,-1 0-1,0 0 1,0 0-1,0 0 1,0 0 0,0 0-1,0 1 1,-1-1 0,1 1-1,-1 0 1,0-1-1,0 1 1,0 1 0,0-1-1,-3-1 27,6 3-18,-1-1 0,0 1 0,0 0 0,0 0 0,0 0 0,1 0-1,-1 0 1,0 0 0,0 0 0,0 0 0,0 0 0,0 0 0,1 0-1,-1 0 1,0 1 0,0-1 0,0 0 0,0 1 0,1-1 0,-2 1 18,-2 1-18,3-2 12,-32 8-388,1 2-1,-6 3 395,29-9-41,0 0 0,0 0 1,1 1-1,0-1 0,-1 2 0,2 0 0,-1 0 0,1 0 0,0 1 0,-2 2 41,5-4-11,0 1-1,1 0 0,-1 0 0,1 0 1,0 1-1,1-1 0,0 1 0,0-1 1,0 1-1,1 0 0,0 0 0,0 0 1,0 0-1,1 0 0,1 6 12,0-3-28,0-1 0,0 1 0,1-1 0,1 0 0,-1 0 0,1 0 0,1 0 0,0 0 0,0-1 0,1 0 0,2 4 28,0-4 45,-1 1 0,2-1 0,-1-1 0,1 0 0,0 0 0,1 0 0,0-1 0,0 0 0,0-1 0,1 0 0,-1 0 0,1-1 0,0 0 0,1-1 0,-1 0 0,0-1 0,1 0 0,0 0 0,9-1-45,-6 0 63,1-2 1,-1 1 0,0-2-1,1 0 1,-1 0-1,0-1 1,0-1-1,0-1 1,0 0-1,-1 0 1,0-2-1,0 1 1,-1-2-1,7-4-63,-6 2 61,0 0 0,-1-1-1,0-1 1,0 0 0,-2 0-1,1-1 1,-2 0 0,7-12-61,14-19 362,-21 33-348,-1 0 0,0-1 1,-1 0-1,0-1 0,1-5-14,5-13-10,-7 20-103,-2-1-1,1 0 0,1-9 114,-5 19-217,-1 2 44,0 0-21,0 0-188,0 0 55,3 3 368,8 12-23,1-1 0,-2 1-1,0 1 1,-1 0-1,0 1 1,-1 0 0,-1 0-1,1 5-17,18 39-55,-13-35 69,1-1 0,2-1 0,1 0-14,-5-6 64,-8-13-20,-1 0-1,1 0 1,0-1-1,0 1 1,1-1-1,-1 0 1,1 0-1,0 0 1,0-1-1,0 0 1,0 0-1,1 0 1,-1-1-1,1 1 1,0-1-1,0-1 1,-1 1-1,1-1 1,0 0-1,0 0 1,1-1-1,-1 1 1,0-2-1,0 1 1,0-1-1,0 1 1,0-2-1,0 1 1,0-1-1,-1 0 1,1 0-1,0 0 1,-1-1-1,1 0 1,-1 0-1,0 0 1,0-1-1,0 1 1,-1-1-1,1-1-43,6-5 79,-1-1 0,0-1 0,-1 0 0,0 0 0,-1 0 0,0-1 0,-1-1 0,0 1 0,-1-1-1,-1 0 1,0-1-79,19-47 102,-13 38-138,-2 0 0,-1-2 36,17-49-1522,-26 64 1389,1 9-1984,0 1-6236,0 1 1725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41.317"/>
    </inkml:context>
    <inkml:brush xml:id="br0">
      <inkml:brushProperty name="width" value="0.05" units="cm"/>
      <inkml:brushProperty name="height" value="0.05" units="cm"/>
      <inkml:brushProperty name="color" value="#FF0066"/>
    </inkml:brush>
  </inkml:definitions>
  <inkml:trace contextRef="#ctx0" brushRef="#br0">6 365 6640,'0'2'1353,"2"10"-555,-1-1 0,-1 0 0,0 1 0,-1-1 0,0 1-1,0-1 1,-1 1-798,-1 10 482,2-14-336,1 1 0,1 0 0,-1-1 0,1 1 1,1 0-1,0-1 0,0 1 0,2 4-146,5 19 147,-8-28-93,0 0 0,0 0 0,1 0 1,0 0-1,0 0 0,0-1 0,0 1 0,0-1 1,1 1-1,-1-1 0,1 0 0,0 0 1,0 0-1,0 0 0,1 0 0,-1-1 1,1 1-1,-1-1 0,1 0 0,0 0 1,0 0-1,0-1 0,0 0 0,0 1 1,0-1-1,0-1 0,0 1 0,1 0 1,-1-1-1,0 0 0,0 0 0,1 0 1,-1-1-1,0 0 0,0 1 0,0-1 1,1-1-1,0 0-54,15-7 189,0-1 0,0-1 0,-1 0 0,15-13-189,-23 15 149,0-1 1,-1 1-1,0-2 0,0 1 1,-1-1-1,-1-1 0,0 1 0,1-4-149,-7 10 1,1 0-1,-2 0 0,1 0 1,0 0-1,-1 0 0,0-1 1,0 1-1,-1 0 0,1-1 1,-1 1-1,0-1 0,-1 1 0,1 0 1,-1-1-1,0 1 0,0 0 1,-1 0-1,0-1 0,0 1 1,0 0-1,0 1 0,-1-1 1,0 0-1,0 1 0,0-1 0,0 1 1,-1 0-1,0 0 0,0 0 1,-3-2-1,4 4-23,-1 0 0,1 0 0,-1 0 1,0 1-1,1-1 0,-1 1 0,0 0 0,0 0 1,0 0-1,0 1 0,0-1 0,0 1 0,-2 0 23,-4 0-158,-1 1 1,0 0-1,1 0 0,-6 2 158,8 0-4,-1 0 0,1 0 1,1 1-1,-1 0 0,0 0 1,1 1-1,0-1 0,0 2 1,1-1-1,-1 1 0,-3 5 4,1-3-41,1 2-1,1-1 0,-1 1 1,2 0-1,-1 1 0,1 0 1,-4 10 41,8-15-18,1 1 1,-1-1 0,1 1-1,1 0 1,-1 0 0,1 0-1,0 0 1,0-1-1,1 1 1,0 0 0,0 0-1,1-1 18,1 8 24,1 0-1,1-1 1,0 0 0,1 0-1,2 3-23,-4-10 40,0 1 0,1-1 0,-1 0 0,1-1 1,1 1-1,-1-1 0,1 0 0,0 0 0,0-1 0,0 0 0,1 0 0,-1 0 0,1-1 0,0 0 0,0 0 0,0-1 0,1 0 1,-1 0-1,1 0 0,-1-1 0,1 0-40,9 0 102,1 0 0,0-1 0,0 0 0,-1-2 0,1 0-1,-1-1 1,1 0 0,9-5-102,0-2 169,-1-1-1,-1-2 1,0-1 0,0 0-1,7-8-168,8-6 188,-2-1-1,0-2 1,18-21-188,-42 36 30,-1-1 0,8-11-30,-3 3 14,-7 7-7,0 0-1,-2-1 0,0 1 1,-1-2-1,-1 1 0,-1-1 1,3-16-7,-7 31 2,5-27 35,-1 0 1,-2 0-1,-1 0 0,-1 0 1,-2-12-38,-4 21-66,4 23 46,0-1 1,-1 0 0,1 0 0,0 1 0,0-1-1,-1 0 1,1 1 0,-1-1 0,1 0 0,0 1 0,-1-1-1,1 1 1,-1-1 0,1 1 0,-1-1 0,0 1-1,1-1 1,-1 1 0,0-1 0,1 1 0,-1 0 0,0-1-1,1 1 1,-1 0 0,0 0 0,1 0 0,-2-1 19,-1 5-70,-5 7 70,0 1 0,0 1 0,1-1-1,-4 13 1,-8 11 61,-17 38 97,-12 41-158,47-114 0,-2 6 8,1 1 0,-1 0 0,1 0 0,1 0 0,0 0 0,0 0 0,0 1 0,1-1 0,0 0 1,1 0-1,0 1 0,0-1 0,0 0 0,1 0 0,2 2-8,0 2-6,0-2 0,1 1 0,1 0 0,0-1 0,1 0 0,-1 0 0,2-1 0,-1 0 0,2 0 0,1 1 6,3 3-320,0-1-1,0 0 1,2-1 0,-1-1-1,1 0 1,0-1 0,1-1-1,3 1 321,9 1-1420,0-1 1,0-2-1,1-1 0,9 1 1420,33 6-8160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42.174"/>
    </inkml:context>
    <inkml:brush xml:id="br0">
      <inkml:brushProperty name="width" value="0.05" units="cm"/>
      <inkml:brushProperty name="height" value="0.05" units="cm"/>
      <inkml:brushProperty name="color" value="#FF0066"/>
    </inkml:brush>
  </inkml:definitions>
  <inkml:trace contextRef="#ctx0" brushRef="#br0">52 125 10672,'14'34'926,"-11"-29"-672,-1 0 1,1 0-1,-1 1 0,-1-1 0,1 0 0,-1 1 0,0 1-254,0-6 94,-1 0 0,0 0 0,0 1 0,0-1-1,0 0 1,-1 0 0,1 0 0,0 1 0,0-1 0,-1 0 0,1 0 0,-1 0 0,1 0 0,-1 0-1,1 1 1,-1-1 0,0 0 0,1 0 0,-1-1 0,0 1 0,0 0 0,0 0 0,0 0 0,0 0 0,0-1-94,-1 2 70,1-1 0,-1 1 0,0 0 1,1 0-1,0 0 0,-1 0 0,1 0 0,0 0 1,0 0-1,0 0 0,0 0 0,0 2-70,-10 34 269,3 1 0,1 0 0,2 0 0,1 1-1,2 7-268,-2 124 567,3-83-155,2-59-351,2 78-21,1-23-62,3 82 1803,-8-151-1455,0-23 453,-2-27 41,3 34-1028,-7-58 327,2 14-306,1-22 187,1-13-173,2-24 138,13-88 27,-8 158-30,33-126-50,-25 128-144,79-136-87,-72 141 94,-1 8 167,-1 1 1,2 1-1,0 1 1,1 0-1,22-12 58,-33 23-12,0 0-1,0 1 0,1 0 1,-1 1-1,1 0 1,0 0-1,-1 1 1,7-1 12,-11 3-30,1-1-1,0 1 1,-1 1 0,1-1 0,-1 1-1,1 0 1,0 0 0,-1 0 0,0 1 0,1 0-1,-1 0 1,0 0 0,0 1 0,0 0-1,4 2 31,0 3-48,-1-1-1,1 2 0,-1-1 0,-1 1 0,1 0 0,-1 1 1,-1 0-1,5 9 49,3 7-24,-2 0 1,-1 1-1,-1 2 24,-6-18-6,-1-1-1,-1 0 1,0 1 0,-1-1 0,0 1-1,0 0 1,-1-1 0,0 1-1,-1-1 1,-1 1 0,-1 6 6,1-9 18,0 0 1,-1-1 0,-1 1 0,1-1-1,-1 0 1,0 0 0,-1 0-1,-4 5-18,3-4 21,-5 8 44,-1-1-1,-1 0 0,0-1 0,-5 3-64,6-6 13,-19 18-11,-3-1 1,0-2-1,-1-1 1,-19 8-3,14-9-2278,1 3 1,-27 24 2277,42-25-3518,13-12-4408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45.512"/>
    </inkml:context>
    <inkml:brush xml:id="br0">
      <inkml:brushProperty name="width" value="0.05" units="cm"/>
      <inkml:brushProperty name="height" value="0.05" units="cm"/>
      <inkml:brushProperty name="color" value="#FF0066"/>
    </inkml:brush>
  </inkml:definitions>
  <inkml:trace contextRef="#ctx0" brushRef="#br0">264 532 7352,'15'-16'380,"51"-47"3914,-64 62-4086,0-1-1,-1 0 1,1 0-1,-1 0 1,0 1-1,0-2 1,0 1-1,0 0 1,0 0-1,0 0 1,0 0-1,-1 0 1,1-1-1,-1 1 1,1 0-1,-1-1 1,0 1-1,0 0 1,0-1 0,0 1-1,-1 0 1,1-2-208,-1-8 1147,1 11-1101,-1 0-1,1 1 1,-1-1-1,1 0 1,-1 1-1,1-1 1,-1 0-1,0 1 1,1-1-1,-1 1 1,0-1-1,0 1 1,1-1-1,-1 1 0,0 0 1,0-1-1,1 1 1,-1 0-1,0 0 1,0 0-1,0-1 1,0 1-1,1 0 1,-1 0-1,0 0 1,0 0-1,0 0 1,0 0-1,0 1-45,-27 0 536,15 1-518,0 1 0,1 1-1,0 0 1,0 0 0,0 1 0,0 1-1,1 0 1,0 0 0,0 1 0,1 0 0,0 1-1,0 1 1,0-1-18,-2 4 5,1 0 1,0 1-1,1 0 0,0 1 1,1 0-1,1 0 0,0 1 0,1 0 1,-4 13-6,-1 4 24,2 1-1,1 0 1,1 1 0,2 0 0,2 0-1,0 16-23,4-49 1,-1 6 18,1-1 1,1 1-1,-1-1 1,1 1-1,0-1 1,0 1-1,1-1 1,0 0-1,0 2-19,0-5 12,0 0 0,1-1 0,-1 1 0,1 0 0,-1-1 0,1 1 0,0-1 0,0 0 0,0 0 0,0 0 0,1 0 0,-1-1 0,0 1 0,1-1 0,-1 0 0,1 0 0,-1 0 0,1 0 0,0-1 0,-1 1 0,2-1-12,1-1 88,0 1-1,0-1 1,0-1-1,0 1 1,-1-1-1,1 0 1,0 0-1,-1-1 1,1 1-1,-1-1 1,5-4-88,1 1-39,-10 5 31,30-15 216,-1-2-1,9-8-207,-30 20 54,-1-1 0,0 0 0,0-1 0,-1 1 0,0-1 0,0-1 0,-1 1-1,0-1 1,5-9-54,20-54 12,11-42-12,-38 102-18,-1 5-7,-2 2 14,1 1 1,-1 0 0,0-1-1,0 1 1,0-1-1,-1 1 1,1-1 0,-1-2 10,0 6-58,0 1-252,0 0-85,0 0-98,0 17 22,-5 56 842,2-51-534,2 0 1,0 1-1,2 10 163,1-18-7,0 0-1,1-1 1,0 1 0,1-1 0,1 1 0,0-1 7,-3-10 17,-1 0-1,1 0 1,0 0 0,0 0-1,1 0 1,-1 0 0,1-1-1,0 1 1,0-1 0,0 0-1,0 0 1,0 0 0,1 0-1,0 0 1,-1-1 0,1 0-1,0 0 1,0 0 0,0 0-1,0 0 1,1-1 0,1 1-17,8-2 73,0-1 1,0 0-1,0 0 1,0-2-1,0 0 1,0 0-1,-1-1 1,6-3-74,-10 3 49,0 0 0,0 0 0,-1-1 1,1 0-1,-1 0 0,0-1 0,-1 0 1,1-1-1,-1 0 0,0 0 0,-1 0 1,0-1-1,0 0 0,0 0 0,-1 0 1,-1-1-1,4-8-49,0-2 44,-1 0 0,-1-1 1,0 1-1,-2-1 1,0 0-1,-1-1 0,-1 1 1,-1-3-45,0 13-30,-1-1 0,0 0 0,0 0 0,-1 0 0,0 1 0,-1-1 0,0 0 0,-1 1 0,0-1 0,0 1 0,-5-9 30,-5-4-74,11 19 33,0-1 0,0 1 0,0 1 0,0-1-1,-1 0 1,1 0 0,-1 1 0,0 0 0,0-1 0,0 1 0,0 0-1,-1 1 1,1-1 0,-1 0 0,0 1 0,0 0 0,0 0-1,0 0 1,0 0 41,2 2-120,2 0 52,0 0 24,0 2 40,0 0 0,0 1 0,1-1 0,-1 0 0,1 0-1,-1 1 1,1-1 0,0 0 0,0 0 0,0 0-1,0 0 1,0 1 4,-1-2-7,58 120-697,-21-33 157,-29-67 610,-1-1-1,0 1 0,-2 0 0,-1 1 0,0 4-62,1-1-29,0-1 0,1 1-1,7 16 30,-8-29-1,0-1-1,0 0 1,2 1 0,-1-2-1,1 1 1,1-1 0,5 6 1,-8-11 44,0-1 0,0 1 1,0-1-1,1 0 1,0 0-1,0 0 0,0-1 1,0 0-1,0 0 1,1-1-1,-1 1 0,1-1 1,0-1-1,2 1-44,11 1 84,0-1 0,0-1 0,0-1 0,0-1 0,0 0 1,0-1-1,-1-2 0,1 0 0,-1-1 0,4-2-84,-11 3 22,0-1-1,-1 0 1,0-1 0,0 0-1,0 0 1,0-2 0,-1 1-1,0-1 1,-1-1 0,0 1 0,0-2-1,-1 1 1,0-1 0,-1 0-1,0-1 1,3-6-22,-1-3 185,0 0 1,-1-1-1,-2 1 0,5-23-185,10-87 163,-18 110-132,-3 19-13,0-1 0,0 0 0,1 0 1,-1 0-1,0 0 0,0 0 0,-1 0 1,1 1-1,0-1 0,-1 0 0,1 0 1,-1 0-1,1 0 0,-1 1 0,0-1 1,0-1-19,-7-5-71,7 7 30,0 0-1,0 0 1,0 0 0,0 0-1,-1 1 1,1-1 0,0 0-1,-1 1 1,1-1 0,-1 1-1,1 0 1,0-1 0,-1 1-1,1 0 1,-1 0 0,1 0-1,-1 0 1,1 0 0,-1 0-1,0 0 42,-26 6-258,15-1 199,0 1 1,1 0-1,0 0 1,0 1-1,0 1 1,1 0-1,-3 3 59,7-5-48,1 0-1,0 0 1,1 0-1,0 1 1,0 0 0,0 0-1,1 0 1,-1 0-1,2 1 1,-1 0-1,1 0 1,-1 6 48,-2 10-22,0 0 0,2 1 0,0 15 22,3-29 0,1 0-1,0 0 1,1-1 0,0 1-1,1 0 1,0-1-1,0 1 1,1-1 0,3 6 0,-4-13 7,-1-1 1,0 0 0,1 1-1,0-1 1,0 0-1,-1 0 1,1 0 0,1 0-1,-1-1 1,0 1-1,0 0 1,1-1 0,-1 1-1,0-1 1,1 0-1,0 0 1,-1 0 0,1 0-1,-1-1 1,1 1-1,0-1 1,0 1 0,-1-1-1,1 0 1,0 0 0,0 0-1,0 0 1,-1-1-1,3 0-7,4 0 129,1-1-1,-1 0 1,1-1-1,-1 0 1,0 0-1,0-1 1,6-4-129,-9 4 6,0 0 1,0-1 0,0 0-1,0 0 1,-1 0-1,0-1 1,0 0 0,0 0-1,-1 0 1,0-1 0,0 0-1,-1 1 1,2-4-7,2-8 115,0-1 0,-2 1 0,0-1 0,2-14-115,-2-9-94,-4 40-1,-1 2-326,0 0-2,0 2 308,-5 59-117,3-45 144,1 0 0,0 0 0,1 0 0,1 0 0,0 0 0,2 4 88,17 73-5,-20-92 14,1 1 0,-1-1 0,1 0 0,0 1 0,-1-1 0,1 0 0,0 0 0,0 0 0,0 0 0,0 0 0,0 0 0,0 0 0,0 0 0,0 0 0,0 0 0,0-1 0,1 1 0,-1 0 0,0-1 0,1 1-9,27 9 53,-22-9-62,2 1 103,-1 0 0,1-1 0,0 0 0,0-1 0,1 0-1,-1 0 1,0-1 0,0 0 0,0-1-94,8-2 199,1 0 0,0-1-1,14-7-198,-24 8 48,0 0 0,-1-1 0,0 0-1,1 0 1,-2-1 0,1 0 0,-1 0-1,0-1 1,0 1 0,-1-1 0,4-6-48,3-6-15,0 0 0,-2 0 0,0-2 0,-1 0 15,2-12-49,-1 0 0,3-21 49,-3 10-4,-2 11-1,3-5-2,-2-1-1,-2 0 0,-1 0 0,-1-22 8,1-7-229,-6 66 69,0 2-157,0 0-1,0 0 114,-11 16-332,6-9 517,0 0-1,0 0 1,0 1 0,1 0-1,0 0 1,0 0-1,1 0 1,0 0-1,1 1 1,-1 0-1,2-1 1,-1 1 0,1 0 19,-1 26 32,0 0 0,4 28-32,0-4-340,-3-22 409,1 9 178,1 0-1,3 6-246,-2-39 10,0 0-1,1 0 0,0 0 1,1-1-1,0 1 1,1-1-1,0 0 1,1-1-1,6 10-9,-10-18 19,0 0 0,0 1 0,0-2 0,1 1-1,-1 0 1,1 0 0,-1-1 0,1 1 0,0-1 0,0 0 0,0 0 0,1 0 0,-1 0-1,0 0 1,1-1 0,-1 0 0,1 0 0,-1 0 0,1 0 0,0 0 0,-1-1 0,1 1-1,0-1 1,1 0-19,21-3 105,-19 3-47,0 0 0,0 0 0,0-1 0,0-1 0,0 1-1,-1-1 1,1 0 0,0 0 0,-1-1 0,0 0 0,1 0 0,-1-1 0,-1 1 0,5-4-58,-1-2 36,1-1 0,-1 0 0,-1-1 0,0 0-1,0 0 1,2-6-36,7-16 41,9-24-41,-15 27 117,-1 1-1,-2-1 1,-2-1-1,1-5-116,-1 1-75,2 0-1,10-29 76,31-92 279,-39 111-265,-7 29-12,-2 9-10,0-1 0,-1 0 0,0-1 0,0 1 0,-1 0 0,0 0 0,0 1 0,-1-1 0,0 0 0,-3-6 8,5 11-20,-1 0-512,-16-6-136,16 9 655,0 0 1,1 0 0,-1 0-1,0 0 1,0 0 0,0 1 0,0-1-1,1 0 1,-1 0 0,0 1-1,0-1 1,1 0 0,-1 1-1,0-1 1,0 0 0,1 1 0,-1-1-1,0 1 1,1 0 0,-1-1-1,1 1 1,-1-1 0,1 1-1,-1 0 1,0 0 12,0 1-32,-6 5-75,1 0 0,0 1 0,1-1 0,0 1 0,0 0 1,1 1-1,-3 8 107,-3 8 100,1 1 0,1 2-100,2-12 17,4-7-16,-1-1 0,1 0-1,1 1 1,-1 8-1,-13 97-4,11-75-5,2-1 0,2 15 9,-1-17 28,1-18 30,0 0 0,1 0 0,1 0 0,0 0-1,1-1 1,2 4-58,-1-4 11,1 2-18,0-1-1,0 0 1,7 10 7,-5-7 52,1-8 250,-2-7-231,0 0-1,1 0 1,-1 0 0,1-1 0,1 0 0,-1 0 0,1-1 0,-1 0 0,1-1 0,0 1-1,1-1 1,5 1-71,-4-2 23,-5-1-15,1 0 0,0-1-1,0 0 1,-1 0 0,1 0 0,3-1-8,5 0 25,1 0 1,0-2 0,-1 1 0,1-2 0,-1 0 0,0-1-1,0 0 1,5-4-26,-6 2 13,-8 5-5,-1-1 1,1 0-1,0 0 1,-1 0-1,0 0 0,0-1 1,0 0-1,0 0-8,9-10 0,0 0 0,-2-1-1,0 0 1,0-1-1,-2 0 1,0 0 0,2-6 0,-7 10-5,13-40-28,-15 42 0,12-50 62,-13 55-48,0 0 1,-1 0 0,0 0-1,0 0 1,0-1 0,0 1-1,-1 0 1,0 0-1,0 0 1,0 0 0,-2-2 18,3 6-20,0 1 1,-1-1-1,1 1 1,-1-1 0,1 1-1,0 0 1,-1-1 0,1 1-1,-1 0 1,1-1-1,-1 1 1,1 0 0,-1-1-1,1 1 1,-1 0-1,1 0 1,-1 0 0,1 0-1,-1-1 1,0 1-1,1 0 1,-1 0 0,1 0-1,-1 0 1,1 0-1,-1 0 1,0 0 0,1 1-1,-1-1 1,1 0 0,-1 0-1,1 0 1,-1 1-1,1-1 1,-1 0 0,1 0-1,-1 1 1,1-1-1,-1 0 1,1 1 0,-1-1-1,1 1 1,0-1-1,-1 0 1,1 1 19,-20 19-137,18-19 137,-4 7-13,-1 0 0,1 0 1,0 0-1,1 0 0,0 1 0,-1 3 13,-1 0-4,0 0 0,0 1 0,2-1 0,-1 1 0,2 0 0,-2 6 4,1-5-17,2-2-30,-1-1 1,2 1-1,-1-1 1,2 1-1,-1 4 47,1-1-10,0-12 9,1 0 1,-1 0-1,1 0 0,0 0 1,0 0-1,0 0 0,0 0 1,1-1-1,-1 1 1,1 2 0,2 5-1,3 21 3,-4-28 18,-1 0 1,1 0 0,0-1-1,0 1 1,-1 0 0,2-1-1,-1 1 1,0-1 0,1 1-1,-1-1 1,1 0 0,-1 0-1,1 0 1,0-1 0,0 1-1,0-1 1,0 1 0,0-1 0,0 0-1,1 0 1,-1 0 0,0-1-1,0 1 1,1-1 0,-1 0-1,0 1 1,2-2-21,7 1 130,0 0 0,-1-2-1,1 1 1,0-2 0,-1 1 0,8-4-130,-6 0 13,55-44 51,-54 35 176,55-87 39,-55 80-304,-1-1 0,-1 0 1,-1-1-1,1-5 25,12-27 6,66-173-36,-79 203 27,-5 11-5,-1 1 0,0-1-1,0-4 9,11-39-20,1-7 16,0-16-654,-2-5 658,-14 82-454,-4 5 1,-1 2 472,1 1 0,0-1 0,-1 0 0,1 1 0,1-1 1,-1 1-1,0 0 0,1 0 0,0 0 0,0 0 0,0 1 0,0 1-19,-21 62-182,17-48 118,-13 48 48,1 6 60,-5 65-44,20-112 5,-4 51 136,4 17 347,8 54-488,4-84 32,-7-54 36,1 0 0,0 0 0,1-1 0,0 0 0,0 1 1,1-1-1,1-1 0,0 1 0,0-1 0,6 7-68,-10-13 25,1 0 0,0 0 0,0 0 0,0-1 0,1 1 0,-1-1 0,0 1 0,1-1 0,0 0 0,-1-1 0,1 1 0,0-1 0,0 1 0,0-1 0,0 0 0,0-1 0,0 1 0,0-1 0,0 0 0,0 0 0,0 0 0,0 0 0,0-1 0,1 1 0,-1-1 0,0 0 0,-1 0 0,1-1 0,0 1 0,2-2-25,6-4 132,0 0 1,0-1-1,9-7-132,7-5 123,-21 14-124,1 0 0,-1-1 0,0 0 1,-1 0-1,1-1 0,-1 0 0,4-8 1,0 0 5,-2 0-1,0-1 1,6-15-5,9-34 1,5-7 29,-21 184-1412,-5-91 1431,0 0 1,2 0-1,0 0 0,2 0 0,0-1 0,6 14-49,-10-31 5,-1 1 0,1-1 0,0 0 0,-1 1 0,1-1 0,0 0 0,0 0 0,1-1 0,-1 1 0,0 0-1,1-1 1,-1 1 0,1-1 0,-1 0 0,1 0 0,-1 0 0,1 0 0,0 0 0,1-1-5,2 2 24,0-2 1,-1 1-1,1-1 0,0 0 0,0 0 0,-1 0 1,1-1-1,0 0 0,1-1-24,1-1 8,-1 0-1,0-1 1,0 0-1,0 0 1,-1-1-1,1 1 1,-1-2-1,0 1 1,0-1 0,-1 0-1,0 0 1,5-6-8,0-8 5,0 0 1,-1 0-1,3-13-5,1 0 18,-10 26-19,0 1-1,-1 0 1,0-1-1,-1 1 0,1-1 1,-1 0-1,0 1 1,-1-1-1,1 0 1,-2 0-1,1 1 1,-1-1-1,0 0 0,0 0 1,0 1-1,-1-1 1,0 1-1,-1 0 1,1-1-1,-1 1 0,-1 0 1,1 0-1,-1 0 2,2 4-150,2 2-146,0 0-62,-1 4-52,-2 11 352,1 1 0,1 0 1,0 0-1,1-1 0,1 1 1,1 0-1,0 0 0,3 13 58,1-5 12,1 0-1,1-1 1,1 0-1,1 0 1,6 10-12,-10-24-22,1 1 1,0-2 0,0 1 0,1-1 0,-1 0-1,2 0 1,3 2 21,1 0-39,-2 1 0,11 12 39,-17-17 13,-1 0 0,0 0 0,0 0 0,-1 0-1,3 5-12,0 1 75,-5-10 111,-1-2 73,-15 8 210,9-6-181,-8 2-216,10-4-71,0 1 0,0-1 0,0 1 0,0-1 0,0 0 0,0-1 0,-1 1-1,-10-9 10,8 3-9,4 4-7,0 0 0,0 0 1,0-1-1,0 1 0,0-1 1,1 0-1,-1 1 1,1-1-1,-1 0 0,1-1 1,0 1-1,1 0 1,-1-1-1,0 1 0,1-1 1,0 1-1,0-1 0,0 0 1,0 1-1,1-1 1,-1 0-1,1 0 0,0 1 1,0-1-1,0 0 0,1 0 1,-1 0-1,1 1 1,0-1-1,1-2 6,3-6-44,1 0 0,0 1 0,1 0 0,0 0 0,1 1 0,0 0 0,5-5 44,-5 6-71,18-21 58,2 1 1,0 1 0,14-8 12,-27 24-116,1 0 0,0 2 0,0 0 0,1 1-1,0 0 1,0 2 0,1 0 0,3 0 116,-19 6-9,1 1-1,-1-1 0,1 1 0,0-1 1,-1 1-1,1 0 0,0 0 0,-1 0 1,1 0-1,0 1 0,-1-1 0,1 1 1,-1-1-1,1 1 0,-1 0 0,1 0 1,-1 0-1,1 0 0,-1 1 0,2 1 10,0 0-55,-1 0 1,0 0-1,0 1 0,0-1 0,0 1 0,0 0 0,-1 0 0,0 0 0,0 0 0,0 0 0,1 3 55,2 8-89,-1 0-1,-1 0 0,0 1 0,-1-1 1,-1 1-1,0 11 90,-8 44 566,6-60-86,1-11-368,0 0 0,0 0 0,0 0 0,0 0 0,0 0-1,0 0 1,0 0 0,0 0 0,0 0-112,7-22 1,0 1 1,2 0-1,0 1 0,2-1 0,0 2 0,1 0 0,12-15-1,-23 33-15,-1 0 0,1 0 0,-1 0 0,1 0 0,0 1 0,-1-1-1,1 0 1,0 0 0,-1 1 0,1-1 0,0 0 0,0 1 0,0-1 0,0 1 0,0-1-1,0 1 1,-1 0 0,1-1 0,0 1 0,0 0 0,0-1 0,0 1 0,0 0-1,1 0 16,0 1-20,0-1 0,-1 1-1,1 0 1,-1-1 0,1 1-1,0 0 1,-1 0 0,1 0-1,-1 1 1,0-1 0,1 1 20,1 1-86,0 0 1,0 0 0,0 1-1,0-1 1,-1 1 0,0 0-1,1 0 1,-1 0 0,-1 0-1,2 4 86,11 48-184,-7-28 275,-5-13-302,-2-15 251,0 1 1,0-1-1,0 1 1,0-1-1,0 1 1,0-1 0,0 1-1,0-1 1,0 1-1,0-1 1,1 1-1,-1-1 1,0 1-1,0-1 1,0 0-1,1 1 1,-1-1 0,0 1-1,1-1 1,-1 0-1,0 1 1,1-1-41,18-4 1087,-9-2-1103,0 1 1,0-2-1,0 1 1,-1-2-1,4-3 16,29-20-38,-32 23-11,1 1 0,-1 1 1,2 0-1,-1 0 0,1 1 0,-1 1 0,1 0 1,1 0-1,-1 1 0,4 0 49,-14 3-31,0 0 0,0-1 0,1 1 0,-1 0-1,0 0 1,1 0 0,-1 1 0,0-1 0,0 0 0,1 1 0,-1 0 0,0-1 0,0 1-1,0 0 1,0 0 0,0 0 0,0 0 0,0 1 0,0-1 0,0 1 0,0-1 0,-1 1-1,1-1 1,0 2 31,4 4-6,0 0 0,0 0 0,-1 0 0,0 1-1,-1 0 1,1 0 0,-2 0 0,1 0 0,0 2 6,17 35-146,-17-41 141,14 5-281,-11-6 539,-3-3-5419,-4 0-5196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4:45.894"/>
    </inkml:context>
    <inkml:brush xml:id="br0">
      <inkml:brushProperty name="width" value="0.05" units="cm"/>
      <inkml:brushProperty name="height" value="0.05" units="cm"/>
      <inkml:brushProperty name="color" value="#FF0066"/>
    </inkml:brush>
  </inkml:definitions>
  <inkml:trace contextRef="#ctx0" brushRef="#br0">0 87 13176,'0'0'0,"31"18"0,25 9 0,-56-27 1480,0 0-1480,0 0 1480,-18-16-1480,18 2-1720,4-3 1720,12-3-1720,11-3 1720,15-19-8616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57.312"/>
    </inkml:context>
    <inkml:brush xml:id="br0">
      <inkml:brushProperty name="width" value="0.05" units="cm"/>
      <inkml:brushProperty name="height" value="0.05" units="cm"/>
      <inkml:brushProperty name="color" value="#FF0066"/>
    </inkml:brush>
  </inkml:definitions>
  <inkml:trace contextRef="#ctx0" brushRef="#br0">47 0 8696,'-16'80'308,"14"-71"1233,0-13 4,2 3-1502,-17-32 2210,16 31-2065,1 0 1,-1 0-1,0 0 1,1 0-1,-1 0 1,1 0-1,-1 0 1,1 0-1,0-1 0,0 1 1,0 0-1,0 0 1,1 0-1,-1 0 1,0 0-1,1 0 1,-1 0-1,2-2-188,-2 3 573,0 2-550,0-1 0,0 0 0,0 0 0,0 1 0,0-1 0,0 0 0,0 1-1,1-1 1,-1 0 0,0 1 0,0-1 0,0 0 0,0 0 0,0 1-1,0-1 1,1 0 0,-1 0 0,0 1 0,0-1 0,0 0 0,1 0 0,-1 0-1,0 1 1,0-1 0,1 0 0,-1 0 0,0 0 0,0 0 0,1 0-1,-1 1 1,0-1-23,1 0 18,0 0 0,0 1-1,-1-1 1,1 1 0,0-1-1,-1 1 1,1-1 0,-1 1-1,1 0 1,0-1 0,-1 1-1,1 0 1,-1-1 0,0 1-1,1 0 1,-1-1 0,0 1-1,1 0 1,-1 0 0,0 0-1,0-1-17,61 161 1346,-51-133-1280,0 0 61,-1 1 0,-2-1 1,3 21-128,-6-25-64,7 54 704,-11-4-674,-3-39 26,-3-7 360,-2-1-1,-9 23-351,14-43 37,-4 12-860,-1 0 0,-1-1 0,-1 0 0,-1 0 0,0-1 0,-3 2 823,4-5-1172,-20 29-9721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6T10:53:47.837"/>
    </inkml:context>
    <inkml:brush xml:id="br0">
      <inkml:brushProperty name="width" value="0.05" units="cm"/>
      <inkml:brushProperty name="height" value="0.05" units="cm"/>
      <inkml:brushProperty name="color" value="#FF0066"/>
    </inkml:brush>
  </inkml:definitions>
  <inkml:trace contextRef="#ctx0" brushRef="#br0">1070 282 4128,'0'0'1897,"0"0"-97,-4 0-624,-7-2-566,1 0 0,-1 0 1,-8-4-611,9 2 588,-1 1 0,0 1 0,0-1 0,0 2 0,-5-1-588,-2 1 600,-14 2-147,27 0-392,-36 5 294,0 3-1,0 1 1,1 2 0,-8 5-355,-17 12 489,1 3 0,2 2-1,-2 6-488,41-27 42,1 2 0,1 0-1,0 2 1,1 0-1,1 1 1,-15 19-42,-4 14 252,2 2 1,-3 12-253,27-43 8,1 1 1,-5 15-9,-18 35 34,24-55-11,1 0 1,1 1-1,0 0 0,1 0 1,2 0-1,0 1 1,-2 18-24,3-6 65,-3 12 103,3 0-1,1 0 1,2 1 0,3-1 0,3 19-168,3-4 61,4 21 176,7 17-237,-11-72 109,1-1 0,1-1-1,0 0 1,2 0-1,9 12-108,19 37 629,-29-54-612,0-1-1,0 0 0,2-1 1,9 10-17,-4-6 218,-1 1 0,6 12-218,8 12-160,32 34 160,-23-28 9,-27-37 72,1-1 0,0 0 0,1 0 0,0-2 1,1 0-1,0 0 0,1-2 0,7 3-81,-14-6-8,4 1 92,0-1 0,1-1-1,0 0 1,0-1-1,0-1 1,0 0 0,1-1-1,-1-1 1,5 0-84,8 2 43,201 9 555,-210-10-525,1-2 1,0-1-1,-1 0 1,1-1-1,-1-2 1,0 0-1,9-3-73,60-16 132,-60 17-83,-1-1 0,0-1 1,0-1-1,-1-1 1,0-2-1,11-7-49,-4-4 86,-1-2 1,-1-1-1,-1-2 0,13-16-86,-8 8 87,-9 13-4,-20 19-67,0-1-1,0-1 0,-1 1 1,1-1-1,3-5-15,-4 4 10,0 2-1,1-1 1,-1 1-1,1 0 1,0 0-1,1-1-9,-2 3 18,0 0-1,-1-1 1,0 1 0,0-1-1,0 0 1,0-1-1,0 1 1,-1-1 0,0 1-1,0-1 1,0 0-18,5-13 86,2 1-1,-1 0 1,9-8-86,-1-6 70,-14 24-55,0 1 0,1-1 0,0 1 0,0 0 0,0 0 0,2-1-15,1 0 9,-3 4-7,-1 0-1,0-1 0,0 1 1,0-1-1,0 0 0,0 0 1,-1 0-1,0 0 0,0-1 1,1-1-2,-1 1 0,-1 0 2,1 0 0,-1 0 0,2 0-1,-1 0 1,0 0 0,1 1 0,0-1 0,0 0-2,0 1 0,1 0 0,-2-1 0,1 0 0,0 0 1,-1 0-1,0 0 0,0 0 0,0 0 1,-1-1-1,0 1 0,0 0 0,0-4 0,2-5 0,14-40-20,-12 40 7,0 0 0,-1 1-1,0-6 14,1-2-31,1 0 0,6-14 31,1-6 4,-11 34 10,-1 0 0,0 0 1,0 0-1,-1 0 1,0 0-1,0 0-14,0 0 16,0 1-1,0-1 1,1 1-1,0-1 1,0 0 0,0 1-16,2-3 1,-2 0 0,1 0 0,-1 0 0,-1 0 0,0-1 0,0 1 0,0 0 0,-2-5-1,2 11 1,-1-4-2,1 1 1,1-1-1,-1 0 0,1 1 1,1-3 0,-1 4 10,0-1 1,-1 0-1,1 0 1,-1 0-1,0 1 1,-1-5-11,-1-10 26,1 0-1,1 1 1,1-6-26,0-28-49,-1 22 13,1 19 45,-1 0-1,-1 0 1,0 0-1,0 1 1,-3-6-9,-1-3 10,2 10 3,0 0 1,0 0-1,2 0 1,-1-4-14,-8-45-85,7 45 23,0-1-1,1 1 1,0-1-1,1-6 63,1 17-2,0 0 0,0 1 0,0-1 0,-1 1 0,0 0 0,0-1 0,0 1 0,0-1 1,0 1-1,-1 0 0,1 0 0,-1 0 0,0 0 0,0 0 0,0 0 0,0 0 0,-1 1 0,0-2 2,-12-14 4,14 15-8,0 0-1,-1 1 0,1-1 0,0 0 1,0 1-1,0-1 0,1 0 1,-1 0-1,1 0 0,-1 0 1,1 0 4,0 1-7,0 0-1,0-1 1,-1 1 0,1 0 0,-1 0 0,1 0 0,-1-1-1,0 1 1,0 0 0,0 0 0,0 0 0,0 0 0,0 0-1,-1 0 1,1 1 0,-1-1 0,1 0 7,-13-12-117,0-1 1,-7-11 116,1 7 5,16 17-3,1-1 0,0 0 0,0-1 0,0 1 0,0 0 1,0-1-1,-2-3-2,0-2-2,-1 1 1,0-1 0,0 1 0,-1 1 0,-2-3 1,-18-21-21,17 20-4,-1 0 1,0 1-1,0 0 1,-1 0 0,0 1-1,-12-6 25,-37-29-44,49 35-59,0 1 0,-1 0 1,0 1-1,0 1 0,-11-5 103,0 1-104,-4-2-59,0 2 0,-1 2 1,1 0-1,-15-1 163,-48-9-395,35 5-297,0 2-1,-1 3 0,-1 3 1,-2 2 692,1 2-835,-6 0-3642,-37 6 4477,37-2-3671,12 0-3515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B1C7B-1131-4FC2-9CE0-6F84BCC4EECA}"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CCDB20-AFFD-4258-8158-FA1A58E2B7BE}" type="slidenum">
              <a:rPr lang="en-US" smtClean="0"/>
              <a:pPr/>
              <a:t>‹#›</a:t>
            </a:fld>
            <a:endParaRPr lang="en-US"/>
          </a:p>
        </p:txBody>
      </p:sp>
    </p:spTree>
    <p:extLst>
      <p:ext uri="{BB962C8B-B14F-4D97-AF65-F5344CB8AC3E}">
        <p14:creationId xmlns:p14="http://schemas.microsoft.com/office/powerpoint/2010/main" val="243818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0DC5C-D3A8-40B6-B6C2-ADDB1A175E31}" type="slidenum">
              <a:rPr lang="en-GB"/>
              <a:pPr/>
              <a:t>82</a:t>
            </a:fld>
            <a:endParaRPr lang="en-GB"/>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B4125-5BDF-4328-B453-C0D944E05964}" type="slidenum">
              <a:rPr lang="en-GB"/>
              <a:pPr/>
              <a:t>91</a:t>
            </a:fld>
            <a:endParaRPr lang="en-GB"/>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8EEBA-482C-4835-838D-08EDED36E5D5}" type="slidenum">
              <a:rPr lang="en-GB"/>
              <a:pPr/>
              <a:t>92</a:t>
            </a:fld>
            <a:endParaRPr lang="en-GB"/>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C4E05-2C97-4741-BC68-162D688BBE07}" type="slidenum">
              <a:rPr lang="en-GB"/>
              <a:pPr/>
              <a:t>93</a:t>
            </a:fld>
            <a:endParaRPr lang="en-GB"/>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BD3DB-C52D-4EDE-A376-9874314CAC09}" type="slidenum">
              <a:rPr lang="en-GB"/>
              <a:pPr/>
              <a:t>94</a:t>
            </a:fld>
            <a:endParaRPr lang="en-GB"/>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FD6B-7DD3-4787-B697-7931F2F43E37}" type="slidenum">
              <a:rPr lang="en-GB"/>
              <a:pPr/>
              <a:t>95</a:t>
            </a:fld>
            <a:endParaRPr lang="en-GB"/>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A3696-DAB6-4FB8-895F-9892F8F01636}" type="slidenum">
              <a:rPr lang="en-GB"/>
              <a:pPr/>
              <a:t>97</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BC67B-142D-45EE-B1D9-0543960115ED}" type="slidenum">
              <a:rPr lang="en-GB"/>
              <a:pPr/>
              <a:t>98</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19A61-1582-40A4-B355-817243E93C83}" type="slidenum">
              <a:rPr lang="en-GB"/>
              <a:pPr/>
              <a:t>99</a:t>
            </a:fld>
            <a:endParaRPr lang="en-GB"/>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EA273-6A8D-4319-946A-7FDA73EA8EA9}" type="slidenum">
              <a:rPr lang="en-GB"/>
              <a:pPr/>
              <a:t>83</a:t>
            </a:fld>
            <a:endParaRPr lang="en-GB"/>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8B0DD-0652-43AF-B8C1-4C9E15E066F5}" type="slidenum">
              <a:rPr lang="en-GB"/>
              <a:pPr/>
              <a:t>84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FBC1A-4C95-48A3-8824-2FD551D9AFE8}" type="slidenum">
              <a:rPr lang="en-GB"/>
              <a:pPr/>
              <a:t>85</a:t>
            </a:fld>
            <a:endParaRPr lang="en-GB"/>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FB7AF-5E6E-4E86-B22B-65655CE14CBB}" type="slidenum">
              <a:rPr lang="en-GB"/>
              <a:pPr/>
              <a:t>86</a:t>
            </a:fld>
            <a:endParaRPr lang="en-GB"/>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56C8C-D717-465A-BC04-7712F926662B}" type="slidenum">
              <a:rPr lang="en-GB"/>
              <a:pPr/>
              <a:t>87</a:t>
            </a:fld>
            <a:endParaRPr lang="en-GB"/>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1D4FA-BC1C-48DF-BEDA-BECED25D913D}" type="slidenum">
              <a:rPr lang="en-GB"/>
              <a:pPr/>
              <a:t>88</a:t>
            </a:fld>
            <a:endParaRPr lang="en-GB"/>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5BBF2-A7DE-45D4-9DE8-28EEA32CECF8}" type="slidenum">
              <a:rPr lang="en-GB"/>
              <a:pPr/>
              <a:t>89</a:t>
            </a:fld>
            <a:endParaRPr lang="en-GB"/>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5FE420-87CD-4E7E-8647-090A83624A78}" type="slidenum">
              <a:rPr lang="en-GB"/>
              <a:pPr/>
              <a:t>90</a:t>
            </a:fld>
            <a:endParaRPr lang="en-GB"/>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D590556-7814-4E07-84C9-8214B73117D7}" type="datetime1">
              <a:rPr lang="en-US" smtClean="0"/>
              <a:t>11/7/2020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CCB6F61-910C-409E-9BF6-0C47261A5E9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E493C1-340E-4BCA-AF4B-7692E7B1BF0D}"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426CD1-ABBE-4781-94A3-175AAEAFD61D}"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0E10C3F-2E9D-47FC-A520-80DEAB1C33CA}"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9DB5EB-6F13-4BED-9524-320D2C119BB1}" type="datetime1">
              <a:rPr lang="en-US" smtClean="0"/>
              <a:t>11/7/2020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CCB6F61-910C-409E-9BF6-0C47261A5E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7A52CAE-665C-45E6-8ECA-2BA28B5C2E11}"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66F7289-51F2-4497-B0B0-505255EBBE78}" type="datetime1">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B6F61-910C-409E-9BF6-0C47261A5E9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4A1205B-6889-4650-AD23-55707E21EA29}" type="datetime1">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9DECA-33DF-4C25-92B1-C510B2AA5DDF}" type="datetime1">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9D69976-7186-494B-A8DE-468456C81F8B}"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37A417-20EF-4F87-9B65-10B2EF0A3FD6}" type="datetime1">
              <a:rPr lang="en-US" smtClean="0"/>
              <a:t>11/7/2020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CCB6F61-910C-409E-9BF6-0C47261A5E9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F3C4A97-B57E-4D8F-8F87-D27059E34E4F}" type="datetime1">
              <a:rPr lang="en-US" smtClean="0"/>
              <a:t>11/7/2020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a:t>SRMIST,KTR</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CCB6F61-910C-409E-9BF6-0C47261A5E9B}" type="slidenum">
              <a:rPr lang="en-US" smtClean="0"/>
              <a:pPr/>
              <a:t>‹#›</a:t>
            </a:fld>
            <a:endParaRPr lang="en-US" dirty="0"/>
          </a:p>
        </p:txBody>
      </p:sp>
      <p:pic>
        <p:nvPicPr>
          <p:cNvPr id="10" name="Picture 2" descr="E:\bala\SRM EVEN Semester 2017-18\SRMIST_S&amp;H_LOGO27DEC2017 (1).png"/>
          <p:cNvPicPr>
            <a:picLocks noChangeAspect="1" noChangeArrowheads="1"/>
          </p:cNvPicPr>
          <p:nvPr userDrawn="1"/>
        </p:nvPicPr>
        <p:blipFill>
          <a:blip r:embed="rId13" cstate="print"/>
          <a:srcRect/>
          <a:stretch>
            <a:fillRect/>
          </a:stretch>
        </p:blipFill>
        <p:spPr bwMode="auto">
          <a:xfrm>
            <a:off x="7452320" y="77504"/>
            <a:ext cx="1448442" cy="534695"/>
          </a:xfrm>
          <a:prstGeom prst="rect">
            <a:avLst/>
          </a:prstGeom>
          <a:noFill/>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65.png"/><Relationship Id="rId21" Type="http://schemas.openxmlformats.org/officeDocument/2006/relationships/image" Target="../media/image17.png"/><Relationship Id="rId42" Type="http://schemas.openxmlformats.org/officeDocument/2006/relationships/customXml" Target="../ink/ink21.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38" Type="http://schemas.openxmlformats.org/officeDocument/2006/relationships/customXml" Target="../ink/ink69.xml"/><Relationship Id="rId16" Type="http://schemas.openxmlformats.org/officeDocument/2006/relationships/customXml" Target="../ink/ink8.xml"/><Relationship Id="rId107" Type="http://schemas.openxmlformats.org/officeDocument/2006/relationships/image" Target="../media/image60.png"/><Relationship Id="rId11" Type="http://schemas.openxmlformats.org/officeDocument/2006/relationships/image" Target="../media/image12.png"/><Relationship Id="rId32" Type="http://schemas.openxmlformats.org/officeDocument/2006/relationships/customXml" Target="../ink/ink16.xml"/><Relationship Id="rId37"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28" Type="http://schemas.openxmlformats.org/officeDocument/2006/relationships/customXml" Target="../ink/ink64.xml"/><Relationship Id="rId144" Type="http://schemas.openxmlformats.org/officeDocument/2006/relationships/customXml" Target="../ink/ink72.xml"/><Relationship Id="rId149" Type="http://schemas.openxmlformats.org/officeDocument/2006/relationships/image" Target="../media/image81.png"/><Relationship Id="rId5" Type="http://schemas.openxmlformats.org/officeDocument/2006/relationships/image" Target="../media/image9.png"/><Relationship Id="rId90" Type="http://schemas.openxmlformats.org/officeDocument/2006/relationships/customXml" Target="../ink/ink45.xml"/><Relationship Id="rId95" Type="http://schemas.openxmlformats.org/officeDocument/2006/relationships/image" Target="../media/image54.png"/><Relationship Id="rId22" Type="http://schemas.openxmlformats.org/officeDocument/2006/relationships/customXml" Target="../ink/ink11.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1.png"/><Relationship Id="rId113" Type="http://schemas.openxmlformats.org/officeDocument/2006/relationships/image" Target="../media/image63.png"/><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76.png"/><Relationship Id="rId80" Type="http://schemas.openxmlformats.org/officeDocument/2006/relationships/customXml" Target="../ink/ink40.xml"/><Relationship Id="rId85" Type="http://schemas.openxmlformats.org/officeDocument/2006/relationships/image" Target="../media/image49.png"/><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6.png"/><Relationship Id="rId67" Type="http://schemas.openxmlformats.org/officeDocument/2006/relationships/image" Target="../media/image40.png"/><Relationship Id="rId103" Type="http://schemas.openxmlformats.org/officeDocument/2006/relationships/image" Target="../media/image58.png"/><Relationship Id="rId108" Type="http://schemas.openxmlformats.org/officeDocument/2006/relationships/customXml" Target="../ink/ink54.xml"/><Relationship Id="rId116" Type="http://schemas.openxmlformats.org/officeDocument/2006/relationships/customXml" Target="../ink/ink58.xml"/><Relationship Id="rId124" Type="http://schemas.openxmlformats.org/officeDocument/2006/relationships/customXml" Target="../ink/ink62.xml"/><Relationship Id="rId129" Type="http://schemas.openxmlformats.org/officeDocument/2006/relationships/image" Target="../media/image71.png"/><Relationship Id="rId137" Type="http://schemas.openxmlformats.org/officeDocument/2006/relationships/image" Target="../media/image75.png"/><Relationship Id="rId20" Type="http://schemas.openxmlformats.org/officeDocument/2006/relationships/customXml" Target="../ink/ink10.xml"/><Relationship Id="rId41" Type="http://schemas.openxmlformats.org/officeDocument/2006/relationships/image" Target="../media/image27.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4.png"/><Relationship Id="rId83" Type="http://schemas.openxmlformats.org/officeDocument/2006/relationships/image" Target="../media/image48.png"/><Relationship Id="rId88" Type="http://schemas.openxmlformats.org/officeDocument/2006/relationships/customXml" Target="../ink/ink44.xml"/><Relationship Id="rId91" Type="http://schemas.openxmlformats.org/officeDocument/2006/relationships/image" Target="../media/image52.png"/><Relationship Id="rId96" Type="http://schemas.openxmlformats.org/officeDocument/2006/relationships/customXml" Target="../ink/ink48.xml"/><Relationship Id="rId111" Type="http://schemas.openxmlformats.org/officeDocument/2006/relationships/image" Target="../media/image62.png"/><Relationship Id="rId132" Type="http://schemas.openxmlformats.org/officeDocument/2006/relationships/customXml" Target="../ink/ink66.xml"/><Relationship Id="rId140" Type="http://schemas.openxmlformats.org/officeDocument/2006/relationships/customXml" Target="../ink/ink70.xml"/><Relationship Id="rId145" Type="http://schemas.openxmlformats.org/officeDocument/2006/relationships/image" Target="../media/image79.png"/><Relationship Id="rId153"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1.png"/><Relationship Id="rId57" Type="http://schemas.openxmlformats.org/officeDocument/2006/relationships/image" Target="../media/image35.png"/><Relationship Id="rId106" Type="http://schemas.openxmlformats.org/officeDocument/2006/relationships/customXml" Target="../ink/ink53.xml"/><Relationship Id="rId114" Type="http://schemas.openxmlformats.org/officeDocument/2006/relationships/customXml" Target="../ink/ink57.xml"/><Relationship Id="rId119" Type="http://schemas.openxmlformats.org/officeDocument/2006/relationships/image" Target="../media/image66.png"/><Relationship Id="rId127" Type="http://schemas.openxmlformats.org/officeDocument/2006/relationships/image" Target="../media/image70.png"/><Relationship Id="rId10" Type="http://schemas.openxmlformats.org/officeDocument/2006/relationships/customXml" Target="../ink/ink5.xml"/><Relationship Id="rId31" Type="http://schemas.openxmlformats.org/officeDocument/2006/relationships/image" Target="../media/image22.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9.png"/><Relationship Id="rId73" Type="http://schemas.openxmlformats.org/officeDocument/2006/relationships/image" Target="../media/image43.png"/><Relationship Id="rId78" Type="http://schemas.openxmlformats.org/officeDocument/2006/relationships/customXml" Target="../ink/ink39.xml"/><Relationship Id="rId81" Type="http://schemas.openxmlformats.org/officeDocument/2006/relationships/image" Target="../media/image47.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1.xml"/><Relationship Id="rId130" Type="http://schemas.openxmlformats.org/officeDocument/2006/relationships/customXml" Target="../ink/ink65.xml"/><Relationship Id="rId135" Type="http://schemas.openxmlformats.org/officeDocument/2006/relationships/image" Target="../media/image74.png"/><Relationship Id="rId143" Type="http://schemas.openxmlformats.org/officeDocument/2006/relationships/image" Target="../media/image78.png"/><Relationship Id="rId148" Type="http://schemas.openxmlformats.org/officeDocument/2006/relationships/customXml" Target="../ink/ink74.xml"/><Relationship Id="rId151" Type="http://schemas.openxmlformats.org/officeDocument/2006/relationships/image" Target="../media/image82.png"/><Relationship Id="rId4" Type="http://schemas.openxmlformats.org/officeDocument/2006/relationships/customXml" Target="../ink/ink2.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9.xml"/><Relationship Id="rId39" Type="http://schemas.openxmlformats.org/officeDocument/2006/relationships/image" Target="../media/image26.png"/><Relationship Id="rId109" Type="http://schemas.openxmlformats.org/officeDocument/2006/relationships/image" Target="../media/image61.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image" Target="../media/image55.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9.png"/><Relationship Id="rId141" Type="http://schemas.openxmlformats.org/officeDocument/2006/relationships/image" Target="../media/image77.png"/><Relationship Id="rId146" Type="http://schemas.openxmlformats.org/officeDocument/2006/relationships/customXml" Target="../ink/ink73.xml"/><Relationship Id="rId7" Type="http://schemas.openxmlformats.org/officeDocument/2006/relationships/image" Target="../media/image10.png"/><Relationship Id="rId71" Type="http://schemas.openxmlformats.org/officeDocument/2006/relationships/image" Target="../media/image42.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1.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image" Target="../media/image50.png"/><Relationship Id="rId110" Type="http://schemas.openxmlformats.org/officeDocument/2006/relationships/customXml" Target="../ink/ink55.xml"/><Relationship Id="rId115" Type="http://schemas.openxmlformats.org/officeDocument/2006/relationships/image" Target="../media/image64.png"/><Relationship Id="rId131" Type="http://schemas.openxmlformats.org/officeDocument/2006/relationships/image" Target="../media/image72.png"/><Relationship Id="rId136" Type="http://schemas.openxmlformats.org/officeDocument/2006/relationships/customXml" Target="../ink/ink68.xml"/><Relationship Id="rId61" Type="http://schemas.openxmlformats.org/officeDocument/2006/relationships/image" Target="../media/image37.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16.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customXml" Target="../ink/ink50.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8" Type="http://schemas.openxmlformats.org/officeDocument/2006/relationships/customXml" Target="../ink/ink4.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98" Type="http://schemas.openxmlformats.org/officeDocument/2006/relationships/customXml" Target="../ink/ink49.xml"/><Relationship Id="rId121" Type="http://schemas.openxmlformats.org/officeDocument/2006/relationships/image" Target="../media/image67.png"/><Relationship Id="rId142" Type="http://schemas.openxmlformats.org/officeDocument/2006/relationships/customXml" Target="../ink/ink7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acultytalkies.com/courses/cs8491-computer-architecture-online-video-course/lessons/parallel-process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facultytalkies.com/courses/cs8491-computer-architecture-online-video-course/lessons/multi-core-processors/" TargetMode="External"/><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s://computing.llnl.gov/tutorials/parallel_comp/"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parallel_computer_architecture/parallel_computer_architecture_models.htm" TargetMode="External"/><Relationship Id="rId2" Type="http://schemas.openxmlformats.org/officeDocument/2006/relationships/image" Target="../media/image102.jpe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5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eg"/><Relationship Id="rId1" Type="http://schemas.openxmlformats.org/officeDocument/2006/relationships/slideLayout" Target="../slideLayouts/slideLayout2.xml"/><Relationship Id="rId4" Type="http://schemas.openxmlformats.org/officeDocument/2006/relationships/hyperlink" Target="https://www.tutorialspoint.com/parallel_computer_architecture/parallel_computer_architecture_models.ht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tutorialspoint.com/parallel_computer_architecture/parallel_computer_architecture_models.htm" TargetMode="External"/><Relationship Id="rId2" Type="http://schemas.openxmlformats.org/officeDocument/2006/relationships/image" Target="../media/image10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tutorialspoint.com/parallel_computer_architecture/parallel_computer_architecture_models.htm" TargetMode="External"/><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image" Target="../media/image10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1" y="77504"/>
            <a:ext cx="6916909" cy="1335272"/>
          </a:xfrm>
        </p:spPr>
        <p:txBody>
          <a:bodyPr>
            <a:normAutofit/>
          </a:bodyPr>
          <a:lstStyle/>
          <a:p>
            <a:r>
              <a:rPr lang="en-IN" altLang="en-US" sz="3600" b="1" dirty="0">
                <a:solidFill>
                  <a:srgbClr val="C00000"/>
                </a:solidFill>
                <a:latin typeface="Perpetua" pitchFamily="18" charset="0"/>
              </a:rPr>
              <a:t>SRM</a:t>
            </a:r>
          </a:p>
          <a:p>
            <a:r>
              <a:rPr lang="en-US" altLang="en-US" sz="2800" b="1" dirty="0">
                <a:solidFill>
                  <a:srgbClr val="C00000"/>
                </a:solidFill>
                <a:latin typeface="Perpetua" pitchFamily="18" charset="0"/>
              </a:rPr>
              <a:t>INSTITUTE OF SCIENCE AND </a:t>
            </a:r>
            <a:r>
              <a:rPr lang="en-US" altLang="en-US" sz="2800" b="1" dirty="0" smtClean="0">
                <a:solidFill>
                  <a:srgbClr val="C00000"/>
                </a:solidFill>
                <a:latin typeface="Perpetua" pitchFamily="18" charset="0"/>
              </a:rPr>
              <a:t>TECHNOLOGY</a:t>
            </a:r>
            <a:endParaRPr lang="en-US" sz="2800" b="1" dirty="0">
              <a:solidFill>
                <a:srgbClr val="C00000"/>
              </a:solidFill>
              <a:latin typeface="Perpetua" pitchFamily="18" charset="0"/>
            </a:endParaRPr>
          </a:p>
          <a:p>
            <a:endParaRPr lang="en-US" dirty="0"/>
          </a:p>
        </p:txBody>
      </p:sp>
      <p:sp>
        <p:nvSpPr>
          <p:cNvPr id="2" name="Title 1"/>
          <p:cNvSpPr>
            <a:spLocks noGrp="1"/>
          </p:cNvSpPr>
          <p:nvPr>
            <p:ph type="ctrTitle"/>
          </p:nvPr>
        </p:nvSpPr>
        <p:spPr>
          <a:xfrm>
            <a:off x="457200" y="1628800"/>
            <a:ext cx="8229600" cy="1296144"/>
          </a:xfrm>
        </p:spPr>
        <p:txBody>
          <a:bodyPr>
            <a:normAutofit fontScale="90000"/>
          </a:bodyPr>
          <a:lstStyle/>
          <a:p>
            <a:r>
              <a:rPr lang="en-IN" b="1" dirty="0">
                <a:latin typeface="Times New Roman" pitchFamily="18" charset="0"/>
                <a:cs typeface="Times New Roman" pitchFamily="18" charset="0"/>
              </a:rPr>
              <a:t>18CSC203J - </a:t>
            </a:r>
            <a:r>
              <a:rPr lang="en-IN" b="1" dirty="0"/>
              <a:t>COA</a:t>
            </a:r>
            <a:r>
              <a:rPr lang="en-US" dirty="0"/>
              <a:t/>
            </a:r>
            <a:br>
              <a:rPr lang="en-US" dirty="0"/>
            </a:br>
            <a:r>
              <a:rPr lang="en-US" dirty="0"/>
              <a:t>PARALLELISM </a:t>
            </a:r>
          </a:p>
        </p:txBody>
      </p:sp>
      <p:sp>
        <p:nvSpPr>
          <p:cNvPr id="5" name="Slide Number Placeholder 4"/>
          <p:cNvSpPr>
            <a:spLocks noGrp="1"/>
          </p:cNvSpPr>
          <p:nvPr>
            <p:ph type="sldNum" sz="quarter" idx="12"/>
          </p:nvPr>
        </p:nvSpPr>
        <p:spPr/>
        <p:txBody>
          <a:bodyPr/>
          <a:lstStyle/>
          <a:p>
            <a:fld id="{4CCB6F61-910C-409E-9BF6-0C47261A5E9B}" type="slidenum">
              <a:rPr lang="en-US" smtClean="0"/>
              <a:pPr/>
              <a:t>1</a:t>
            </a:fld>
            <a:endParaRPr lang="en-US"/>
          </a:p>
        </p:txBody>
      </p:sp>
      <p:pic>
        <p:nvPicPr>
          <p:cNvPr id="6" name="Picture 2" descr="E:\bala\SRM EVEN Semester 2017-18\SRMIST_S&amp;H_LOGO27DEC2017 (1).png"/>
          <p:cNvPicPr>
            <a:picLocks noChangeAspect="1" noChangeArrowheads="1"/>
          </p:cNvPicPr>
          <p:nvPr/>
        </p:nvPicPr>
        <p:blipFill>
          <a:blip r:embed="rId2" cstate="print"/>
          <a:srcRect/>
          <a:stretch>
            <a:fillRect/>
          </a:stretch>
        </p:blipFill>
        <p:spPr bwMode="auto">
          <a:xfrm>
            <a:off x="7452320" y="77504"/>
            <a:ext cx="1448442" cy="534695"/>
          </a:xfrm>
          <a:prstGeom prst="rect">
            <a:avLst/>
          </a:prstGeom>
          <a:noFill/>
        </p:spPr>
      </p:pic>
    </p:spTree>
    <p:extLst>
      <p:ext uri="{BB962C8B-B14F-4D97-AF65-F5344CB8AC3E}">
        <p14:creationId xmlns:p14="http://schemas.microsoft.com/office/powerpoint/2010/main" val="180470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parallelism</a:t>
            </a:r>
          </a:p>
        </p:txBody>
      </p:sp>
      <p:sp>
        <p:nvSpPr>
          <p:cNvPr id="3" name="Content Placeholder 2"/>
          <p:cNvSpPr>
            <a:spLocks noGrp="1"/>
          </p:cNvSpPr>
          <p:nvPr>
            <p:ph sz="quarter" idx="1"/>
          </p:nvPr>
        </p:nvSpPr>
        <p:spPr/>
        <p:txBody>
          <a:bodyPr>
            <a:normAutofit/>
          </a:bodyPr>
          <a:lstStyle/>
          <a:p>
            <a:pPr marL="514350" indent="-514350">
              <a:buAutoNum type="arabicPeriod"/>
            </a:pPr>
            <a:r>
              <a:rPr lang="en-US" dirty="0"/>
              <a:t>Hardware Parallelism</a:t>
            </a:r>
          </a:p>
          <a:p>
            <a:pPr marL="0" indent="0">
              <a:buNone/>
            </a:pPr>
            <a:r>
              <a:rPr lang="en-US" dirty="0"/>
              <a:t>2.   Software Parallelism</a:t>
            </a:r>
          </a:p>
          <a:p>
            <a:pPr marL="514350" indent="-514350">
              <a:buAutoNum type="arabicPeriod"/>
            </a:pPr>
            <a:endParaRPr lang="en-US" dirty="0"/>
          </a:p>
          <a:p>
            <a:r>
              <a:rPr lang="en-US" dirty="0"/>
              <a:t>Hardware Parallelism : </a:t>
            </a:r>
          </a:p>
          <a:p>
            <a:pPr marL="0" indent="0" algn="just">
              <a:buNone/>
            </a:pPr>
            <a:r>
              <a:rPr lang="en-US" dirty="0"/>
              <a:t>	It is based on the processor multiplicity and machine architecture.</a:t>
            </a:r>
          </a:p>
          <a:p>
            <a:pPr marL="0" indent="0" algn="just">
              <a:buNone/>
            </a:pPr>
            <a:r>
              <a:rPr lang="en-US" dirty="0"/>
              <a:t>	 One way to characterize the parallelism in a processor is by the number of instruction issues per machine cycle. If  a processor sends k instructions per machine cycle, then it is called a k-issue processor</a:t>
            </a:r>
          </a:p>
        </p:txBody>
      </p:sp>
      <p:sp>
        <p:nvSpPr>
          <p:cNvPr id="4" name="Slide Number Placeholder 3"/>
          <p:cNvSpPr>
            <a:spLocks noGrp="1"/>
          </p:cNvSpPr>
          <p:nvPr>
            <p:ph type="sldNum" sz="quarter" idx="12"/>
          </p:nvPr>
        </p:nvSpPr>
        <p:spPr/>
        <p:txBody>
          <a:bodyPr/>
          <a:lstStyle/>
          <a:p>
            <a:fld id="{4CCB6F61-910C-409E-9BF6-0C47261A5E9B}" type="slidenum">
              <a:rPr lang="en-US" smtClean="0"/>
              <a:pPr/>
              <a:t>10</a:t>
            </a:fld>
            <a:endParaRPr lang="en-US"/>
          </a:p>
        </p:txBody>
      </p:sp>
    </p:spTree>
    <p:extLst>
      <p:ext uri="{BB962C8B-B14F-4D97-AF65-F5344CB8AC3E}">
        <p14:creationId xmlns:p14="http://schemas.microsoft.com/office/powerpoint/2010/main" val="27189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4CCB6F61-910C-409E-9BF6-0C47261A5E9B}" type="slidenum">
              <a:rPr lang="en-US" smtClean="0"/>
              <a:pPr/>
              <a:t>100</a:t>
            </a:fld>
            <a:endParaRPr lang="en-US"/>
          </a:p>
        </p:txBody>
      </p:sp>
      <p:sp>
        <p:nvSpPr>
          <p:cNvPr id="4" name="Content Placeholder 3"/>
          <p:cNvSpPr>
            <a:spLocks noGrp="1"/>
          </p:cNvSpPr>
          <p:nvPr>
            <p:ph sz="quarter"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000" dirty="0">
                <a:solidFill>
                  <a:srgbClr val="00B0F0"/>
                </a:solidFill>
              </a:rPr>
              <a:t>THANK YOU</a:t>
            </a:r>
          </a:p>
        </p:txBody>
      </p:sp>
    </p:spTree>
    <p:extLst>
      <p:ext uri="{BB962C8B-B14F-4D97-AF65-F5344CB8AC3E}">
        <p14:creationId xmlns:p14="http://schemas.microsoft.com/office/powerpoint/2010/main" val="184336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arn(inVertical)">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a:t>
            </a:r>
          </a:p>
        </p:txBody>
      </p:sp>
      <p:sp>
        <p:nvSpPr>
          <p:cNvPr id="3" name="Content Placeholder 2"/>
          <p:cNvSpPr>
            <a:spLocks noGrp="1"/>
          </p:cNvSpPr>
          <p:nvPr>
            <p:ph sz="quarter" idx="1"/>
          </p:nvPr>
        </p:nvSpPr>
        <p:spPr>
          <a:xfrm>
            <a:off x="914400" y="1447800"/>
            <a:ext cx="7772400" cy="5005536"/>
          </a:xfrm>
        </p:spPr>
        <p:txBody>
          <a:bodyPr>
            <a:normAutofit/>
          </a:bodyPr>
          <a:lstStyle/>
          <a:p>
            <a:pPr algn="just"/>
            <a:r>
              <a:rPr lang="en-US" dirty="0"/>
              <a:t>Determined by the dependency among the sub tasks</a:t>
            </a:r>
          </a:p>
          <a:p>
            <a:pPr algn="just"/>
            <a:r>
              <a:rPr lang="en-US" dirty="0"/>
              <a:t>The flow control graph used to represent the degree of parallelism in the program</a:t>
            </a:r>
          </a:p>
          <a:p>
            <a:pPr algn="just"/>
            <a:r>
              <a:rPr lang="en-US" dirty="0"/>
              <a:t>The flow graphs shows the possible ways in which the sub programs can be executed in parallel.</a:t>
            </a:r>
          </a:p>
          <a:p>
            <a:pPr algn="just"/>
            <a:r>
              <a:rPr lang="en-US" dirty="0"/>
              <a:t>Software parallelism can be exhibited by the algorithm, programming pattern (threads) and optimization on compilers </a:t>
            </a:r>
          </a:p>
          <a:p>
            <a:pPr algn="just"/>
            <a:r>
              <a:rPr lang="en-US" dirty="0"/>
              <a:t>Parallelism in a program varies during the execution period .</a:t>
            </a:r>
          </a:p>
          <a:p>
            <a:pPr algn="just"/>
            <a:r>
              <a:rPr lang="en-US" dirty="0"/>
              <a:t>It limits the sustained performance of the processor.</a:t>
            </a:r>
          </a:p>
        </p:txBody>
      </p:sp>
      <p:sp>
        <p:nvSpPr>
          <p:cNvPr id="4" name="Slide Number Placeholder 3"/>
          <p:cNvSpPr>
            <a:spLocks noGrp="1"/>
          </p:cNvSpPr>
          <p:nvPr>
            <p:ph type="sldNum" sz="quarter" idx="12"/>
          </p:nvPr>
        </p:nvSpPr>
        <p:spPr/>
        <p:txBody>
          <a:bodyPr/>
          <a:lstStyle/>
          <a:p>
            <a:fld id="{4CCB6F61-910C-409E-9BF6-0C47261A5E9B}" type="slidenum">
              <a:rPr lang="en-US" smtClean="0"/>
              <a:pPr/>
              <a:t>11</a:t>
            </a:fld>
            <a:endParaRPr lang="en-US"/>
          </a:p>
        </p:txBody>
      </p:sp>
    </p:spTree>
    <p:extLst>
      <p:ext uri="{BB962C8B-B14F-4D97-AF65-F5344CB8AC3E}">
        <p14:creationId xmlns:p14="http://schemas.microsoft.com/office/powerpoint/2010/main" val="42067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421" y="18910"/>
            <a:ext cx="7772400" cy="1143000"/>
          </a:xfrm>
        </p:spPr>
        <p:txBody>
          <a:bodyPr/>
          <a:lstStyle/>
          <a:p>
            <a:r>
              <a:rPr lang="en-US" dirty="0"/>
              <a:t>Example </a:t>
            </a:r>
          </a:p>
        </p:txBody>
      </p:sp>
      <p:sp>
        <p:nvSpPr>
          <p:cNvPr id="3" name="Content Placeholder 2"/>
          <p:cNvSpPr>
            <a:spLocks noGrp="1"/>
          </p:cNvSpPr>
          <p:nvPr>
            <p:ph sz="quarter" idx="1"/>
          </p:nvPr>
        </p:nvSpPr>
        <p:spPr>
          <a:xfrm>
            <a:off x="914400" y="1161910"/>
            <a:ext cx="7772400" cy="4857890"/>
          </a:xfrm>
        </p:spPr>
        <p:txBody>
          <a:bodyPr>
            <a:normAutofit/>
          </a:bodyPr>
          <a:lstStyle/>
          <a:p>
            <a:pPr marL="0" indent="0">
              <a:buNone/>
            </a:pPr>
            <a:r>
              <a:rPr lang="en-US" dirty="0"/>
              <a:t>Example:</a:t>
            </a:r>
          </a:p>
          <a:p>
            <a:pPr marL="0" indent="0">
              <a:buNone/>
            </a:pPr>
            <a:r>
              <a:rPr lang="en-US" dirty="0"/>
              <a:t>	A=L1 * L2 + L3 * L4</a:t>
            </a:r>
          </a:p>
          <a:p>
            <a:pPr marL="0" indent="0">
              <a:buNone/>
            </a:pPr>
            <a:r>
              <a:rPr lang="en-US" dirty="0"/>
              <a:t>	B=L1 * L2 - L3 * L4</a:t>
            </a:r>
          </a:p>
          <a:p>
            <a:pPr marL="0" indent="0">
              <a:buNone/>
            </a:pPr>
            <a:r>
              <a:rPr lang="en-US" dirty="0">
                <a:solidFill>
                  <a:srgbClr val="0070C0"/>
                </a:solidFill>
              </a:rPr>
              <a:t>Software Parallelism:</a:t>
            </a:r>
          </a:p>
          <a:p>
            <a:pPr marL="0" indent="0">
              <a:buNone/>
            </a:pPr>
            <a:r>
              <a:rPr lang="en-US" dirty="0"/>
              <a:t>	There are 8 instructions</a:t>
            </a:r>
          </a:p>
          <a:p>
            <a:r>
              <a:rPr lang="en-US" dirty="0"/>
              <a:t>FOUR  Load instructions(L1,L2,L3&amp;L4).</a:t>
            </a:r>
          </a:p>
          <a:p>
            <a:r>
              <a:rPr lang="en-US" dirty="0"/>
              <a:t>TWO Multiply instructions(X1&amp;X2)</a:t>
            </a:r>
          </a:p>
          <a:p>
            <a:r>
              <a:rPr lang="en-US" dirty="0"/>
              <a:t>ONE Add instruction(+)</a:t>
            </a:r>
          </a:p>
          <a:p>
            <a:r>
              <a:rPr lang="en-US" dirty="0"/>
              <a:t>ONE Subtract instruction(-)</a:t>
            </a:r>
          </a:p>
          <a:p>
            <a:pPr marL="0" indent="0">
              <a:buNone/>
            </a:pPr>
            <a:r>
              <a:rPr lang="en-US" dirty="0"/>
              <a:t>The parallelism varies from 4 to 2 in three cycles.</a:t>
            </a:r>
          </a:p>
          <a:p>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12</a:t>
            </a:fld>
            <a:endParaRPr lang="en-US"/>
          </a:p>
        </p:txBody>
      </p:sp>
    </p:spTree>
    <p:extLst>
      <p:ext uri="{BB962C8B-B14F-4D97-AF65-F5344CB8AC3E}">
        <p14:creationId xmlns:p14="http://schemas.microsoft.com/office/powerpoint/2010/main" val="365311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086600" cy="42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410200"/>
            <a:ext cx="7848599"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CCB6F61-910C-409E-9BF6-0C47261A5E9B}" type="slidenum">
              <a:rPr lang="en-US" smtClean="0"/>
              <a:pPr/>
              <a:t>13</a:t>
            </a:fld>
            <a:endParaRPr lang="en-US"/>
          </a:p>
        </p:txBody>
      </p:sp>
    </p:spTree>
    <p:extLst>
      <p:ext uri="{BB962C8B-B14F-4D97-AF65-F5344CB8AC3E}">
        <p14:creationId xmlns:p14="http://schemas.microsoft.com/office/powerpoint/2010/main" val="100325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725" y="116632"/>
            <a:ext cx="7772400" cy="864096"/>
          </a:xfrm>
        </p:spPr>
        <p:txBody>
          <a:bodyPr>
            <a:normAutofit/>
          </a:bodyPr>
          <a:lstStyle/>
          <a:p>
            <a:r>
              <a:rPr lang="en-US" dirty="0"/>
              <a:t>Hardware Parallelism - example</a:t>
            </a:r>
          </a:p>
        </p:txBody>
      </p:sp>
      <p:sp>
        <p:nvSpPr>
          <p:cNvPr id="3" name="Content Placeholder 2"/>
          <p:cNvSpPr>
            <a:spLocks noGrp="1"/>
          </p:cNvSpPr>
          <p:nvPr>
            <p:ph sz="quarter" idx="1"/>
          </p:nvPr>
        </p:nvSpPr>
        <p:spPr>
          <a:xfrm>
            <a:off x="914400" y="1124744"/>
            <a:ext cx="7772400" cy="4895056"/>
          </a:xfrm>
        </p:spPr>
        <p:txBody>
          <a:bodyPr>
            <a:normAutofit fontScale="85000" lnSpcReduction="10000"/>
          </a:bodyPr>
          <a:lstStyle/>
          <a:p>
            <a:pPr marL="0" indent="0" algn="just">
              <a:buNone/>
            </a:pPr>
            <a:r>
              <a:rPr lang="en-US" dirty="0">
                <a:solidFill>
                  <a:srgbClr val="0070C0"/>
                </a:solidFill>
              </a:rPr>
              <a:t>Parallel Execution: </a:t>
            </a:r>
          </a:p>
          <a:p>
            <a:pPr marL="0" indent="0" algn="just">
              <a:buNone/>
            </a:pPr>
            <a:endParaRPr lang="en-US" dirty="0">
              <a:solidFill>
                <a:srgbClr val="0070C0"/>
              </a:solidFill>
            </a:endParaRPr>
          </a:p>
          <a:p>
            <a:pPr marL="0" indent="0" algn="just">
              <a:buNone/>
            </a:pPr>
            <a:r>
              <a:rPr lang="en-US" dirty="0"/>
              <a:t>Using TWO-issue processor:</a:t>
            </a:r>
          </a:p>
          <a:p>
            <a:pPr marL="0" indent="0" algn="just">
              <a:buNone/>
            </a:pPr>
            <a:endParaRPr lang="en-US" dirty="0"/>
          </a:p>
          <a:p>
            <a:pPr marL="0" indent="0" algn="just">
              <a:buNone/>
            </a:pPr>
            <a:r>
              <a:rPr lang="en-US" dirty="0"/>
              <a:t>The processor can execute one memory access(Load / Store) and one arithmetic operation(multiply/add/subtract) simultaneously.</a:t>
            </a:r>
          </a:p>
          <a:p>
            <a:pPr marL="0" indent="0" algn="just">
              <a:buNone/>
            </a:pPr>
            <a:endParaRPr lang="en-US" dirty="0"/>
          </a:p>
          <a:p>
            <a:pPr marL="0" indent="0" algn="just">
              <a:buNone/>
            </a:pPr>
            <a:r>
              <a:rPr lang="en-US" dirty="0"/>
              <a:t>The program must execute in 7 cycles.</a:t>
            </a:r>
          </a:p>
          <a:p>
            <a:pPr marL="0" indent="0" algn="just">
              <a:buNone/>
            </a:pPr>
            <a:endParaRPr lang="en-US" dirty="0"/>
          </a:p>
          <a:p>
            <a:pPr marL="0" indent="0" algn="just">
              <a:buNone/>
            </a:pPr>
            <a:r>
              <a:rPr lang="en-US" dirty="0"/>
              <a:t>The h/w parallelism average is 8/7=1.14.</a:t>
            </a:r>
          </a:p>
          <a:p>
            <a:pPr marL="0" indent="0" algn="just">
              <a:buNone/>
            </a:pPr>
            <a:endParaRPr lang="en-US" dirty="0"/>
          </a:p>
          <a:p>
            <a:pPr marL="0" indent="0" algn="just">
              <a:buNone/>
            </a:pPr>
            <a:r>
              <a:rPr lang="en-US" dirty="0"/>
              <a:t> It is clear from this example that there is a  mismatch between the s/w and h/w parallelism.</a:t>
            </a:r>
          </a:p>
          <a:p>
            <a:pPr algn="just"/>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14</a:t>
            </a:fld>
            <a:endParaRPr lang="en-US"/>
          </a:p>
        </p:txBody>
      </p:sp>
    </p:spTree>
    <p:extLst>
      <p:ext uri="{BB962C8B-B14F-4D97-AF65-F5344CB8AC3E}">
        <p14:creationId xmlns:p14="http://schemas.microsoft.com/office/powerpoint/2010/main" val="123907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5791200" cy="655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CCB6F61-910C-409E-9BF6-0C47261A5E9B}" type="slidenum">
              <a:rPr lang="en-US" smtClean="0"/>
              <a:pPr/>
              <a:t>15</a:t>
            </a:fld>
            <a:endParaRPr lang="en-US"/>
          </a:p>
        </p:txBody>
      </p:sp>
    </p:spTree>
    <p:extLst>
      <p:ext uri="{BB962C8B-B14F-4D97-AF65-F5344CB8AC3E}">
        <p14:creationId xmlns:p14="http://schemas.microsoft.com/office/powerpoint/2010/main" val="203871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 - types</a:t>
            </a:r>
          </a:p>
        </p:txBody>
      </p:sp>
      <p:sp>
        <p:nvSpPr>
          <p:cNvPr id="3" name="Content Placeholder 2"/>
          <p:cNvSpPr>
            <a:spLocks noGrp="1"/>
          </p:cNvSpPr>
          <p:nvPr>
            <p:ph sz="quarter"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16</a:t>
            </a:fld>
            <a:endParaRPr lang="en-US"/>
          </a:p>
        </p:txBody>
      </p:sp>
      <p:graphicFrame>
        <p:nvGraphicFramePr>
          <p:cNvPr id="5" name="Diagram 4">
            <a:extLst>
              <a:ext uri="{FF2B5EF4-FFF2-40B4-BE49-F238E27FC236}">
                <a16:creationId xmlns:a16="http://schemas.microsoft.com/office/drawing/2014/main" id="{7B17617D-5A78-4D81-914B-A918964193E4}"/>
              </a:ext>
            </a:extLst>
          </p:cNvPr>
          <p:cNvGraphicFramePr/>
          <p:nvPr>
            <p:extLst>
              <p:ext uri="{D42A27DB-BD31-4B8C-83A1-F6EECF244321}">
                <p14:modId xmlns:p14="http://schemas.microsoft.com/office/powerpoint/2010/main" val="2463724375"/>
              </p:ext>
            </p:extLst>
          </p:nvPr>
        </p:nvGraphicFramePr>
        <p:xfrm>
          <a:off x="1524000"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07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level parallelism</a:t>
            </a:r>
          </a:p>
        </p:txBody>
      </p:sp>
      <p:sp>
        <p:nvSpPr>
          <p:cNvPr id="3" name="Content Placeholder 2"/>
          <p:cNvSpPr>
            <a:spLocks noGrp="1"/>
          </p:cNvSpPr>
          <p:nvPr>
            <p:ph sz="quarter" idx="1"/>
          </p:nvPr>
        </p:nvSpPr>
        <p:spPr/>
        <p:txBody>
          <a:bodyPr>
            <a:normAutofit/>
          </a:bodyPr>
          <a:lstStyle/>
          <a:p>
            <a:pPr algn="just"/>
            <a:r>
              <a:rPr lang="en-US" dirty="0"/>
              <a:t>Instruction level Parallelism (ILP) is a measure of how many operations (instructions)  can be performed in parallel at the same time in a computer program.</a:t>
            </a:r>
          </a:p>
          <a:p>
            <a:pPr algn="just"/>
            <a:endParaRPr lang="en-US" dirty="0"/>
          </a:p>
          <a:p>
            <a:pPr algn="just"/>
            <a:r>
              <a:rPr lang="en-US" dirty="0"/>
              <a:t>Parallel instructions are set of instructions that do not depend on each other for execution</a:t>
            </a:r>
          </a:p>
          <a:p>
            <a:pPr marL="0" indent="0" algn="just">
              <a:buNone/>
            </a:pPr>
            <a:endParaRPr lang="en-US" dirty="0"/>
          </a:p>
          <a:p>
            <a:pPr algn="just"/>
            <a:r>
              <a:rPr lang="en-US" dirty="0"/>
              <a:t>ILP  allows the compiler and processor  to overlap the execution of multiple instructions or even to change the order in which instructions are executed.</a:t>
            </a:r>
          </a:p>
        </p:txBody>
      </p:sp>
      <p:sp>
        <p:nvSpPr>
          <p:cNvPr id="4" name="Slide Number Placeholder 3"/>
          <p:cNvSpPr>
            <a:spLocks noGrp="1"/>
          </p:cNvSpPr>
          <p:nvPr>
            <p:ph type="sldNum" sz="quarter" idx="12"/>
          </p:nvPr>
        </p:nvSpPr>
        <p:spPr/>
        <p:txBody>
          <a:bodyPr/>
          <a:lstStyle/>
          <a:p>
            <a:fld id="{4CCB6F61-910C-409E-9BF6-0C47261A5E9B}" type="slidenum">
              <a:rPr lang="en-US" smtClean="0"/>
              <a:pPr/>
              <a:t>17</a:t>
            </a:fld>
            <a:endParaRPr lang="en-US"/>
          </a:p>
        </p:txBody>
      </p:sp>
    </p:spTree>
    <p:extLst>
      <p:ext uri="{BB962C8B-B14F-4D97-AF65-F5344CB8AC3E}">
        <p14:creationId xmlns:p14="http://schemas.microsoft.com/office/powerpoint/2010/main" val="3175120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Instruction level parallelism</a:t>
            </a:r>
          </a:p>
        </p:txBody>
      </p:sp>
      <p:sp>
        <p:nvSpPr>
          <p:cNvPr id="3" name="Content Placeholder 2"/>
          <p:cNvSpPr>
            <a:spLocks noGrp="1"/>
          </p:cNvSpPr>
          <p:nvPr>
            <p:ph sz="quarter" idx="1"/>
          </p:nvPr>
        </p:nvSpPr>
        <p:spPr/>
        <p:txBody>
          <a:bodyPr>
            <a:normAutofit/>
          </a:bodyPr>
          <a:lstStyle/>
          <a:p>
            <a:pPr marL="0" indent="0" algn="just">
              <a:buNone/>
            </a:pPr>
            <a:r>
              <a:rPr lang="en-US" dirty="0"/>
              <a:t>Consider the following example</a:t>
            </a:r>
          </a:p>
          <a:p>
            <a:pPr marL="0" indent="0" algn="just">
              <a:buNone/>
            </a:pPr>
            <a:r>
              <a:rPr lang="en-US" dirty="0"/>
              <a:t>	1.   x= </a:t>
            </a:r>
            <a:r>
              <a:rPr lang="en-US" dirty="0" err="1"/>
              <a:t>a+b</a:t>
            </a:r>
            <a:endParaRPr lang="en-US" dirty="0"/>
          </a:p>
          <a:p>
            <a:pPr marL="0" indent="0" algn="just">
              <a:buNone/>
            </a:pPr>
            <a:r>
              <a:rPr lang="en-US" dirty="0"/>
              <a:t>	2.   y=c-d</a:t>
            </a:r>
          </a:p>
          <a:p>
            <a:pPr marL="0" indent="0" algn="just">
              <a:buNone/>
            </a:pPr>
            <a:r>
              <a:rPr lang="en-US" dirty="0"/>
              <a:t>	3.   z=x * y</a:t>
            </a:r>
          </a:p>
          <a:p>
            <a:pPr marL="0" indent="0" algn="just">
              <a:buNone/>
            </a:pPr>
            <a:r>
              <a:rPr lang="en-US" dirty="0"/>
              <a:t>Operation depends on the results of 1 &amp; 2</a:t>
            </a:r>
          </a:p>
          <a:p>
            <a:pPr marL="0" indent="0" algn="just">
              <a:buNone/>
            </a:pPr>
            <a:r>
              <a:rPr lang="en-US" dirty="0"/>
              <a:t>So ‘Z ‘ cannot be calculated until X &amp; Y are calculated</a:t>
            </a:r>
          </a:p>
          <a:p>
            <a:pPr marL="0" indent="0" algn="just">
              <a:buNone/>
            </a:pPr>
            <a:r>
              <a:rPr lang="en-US" dirty="0"/>
              <a:t>But  1 &amp; 2 do not depend on any other. So they can be computed simultaneously.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18</a:t>
            </a:fld>
            <a:endParaRPr lang="en-US"/>
          </a:p>
        </p:txBody>
      </p:sp>
    </p:spTree>
    <p:extLst>
      <p:ext uri="{BB962C8B-B14F-4D97-AF65-F5344CB8AC3E}">
        <p14:creationId xmlns:p14="http://schemas.microsoft.com/office/powerpoint/2010/main" val="143819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3FA708-D8E5-467C-BE18-0308BAE15663}"/>
              </a:ext>
            </a:extLst>
          </p:cNvPr>
          <p:cNvSpPr>
            <a:spLocks noGrp="1"/>
          </p:cNvSpPr>
          <p:nvPr>
            <p:ph type="sldNum" sz="quarter" idx="12"/>
          </p:nvPr>
        </p:nvSpPr>
        <p:spPr/>
        <p:txBody>
          <a:bodyPr/>
          <a:lstStyle/>
          <a:p>
            <a:fld id="{4CCB6F61-910C-409E-9BF6-0C47261A5E9B}" type="slidenum">
              <a:rPr lang="en-US" smtClean="0"/>
              <a:pPr/>
              <a:t>19</a:t>
            </a:fld>
            <a:endParaRPr lang="en-US"/>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64AF6BC-C3B9-4673-A7D9-8EEC41582880}"/>
                  </a:ext>
                </a:extLst>
              </p14:cNvPr>
              <p14:cNvContentPartPr/>
              <p14:nvPr/>
            </p14:nvContentPartPr>
            <p14:xfrm>
              <a:off x="3116723" y="3060236"/>
              <a:ext cx="3600" cy="2520"/>
            </p14:xfrm>
          </p:contentPart>
        </mc:Choice>
        <mc:Fallback xmlns="">
          <p:pic>
            <p:nvPicPr>
              <p:cNvPr id="11" name="Ink 10">
                <a:extLst>
                  <a:ext uri="{FF2B5EF4-FFF2-40B4-BE49-F238E27FC236}">
                    <a16:creationId xmlns:a16="http://schemas.microsoft.com/office/drawing/2014/main" id="{D64AF6BC-C3B9-4673-A7D9-8EEC41582880}"/>
                  </a:ext>
                </a:extLst>
              </p:cNvPr>
              <p:cNvPicPr/>
              <p:nvPr/>
            </p:nvPicPr>
            <p:blipFill>
              <a:blip r:embed="rId3"/>
              <a:stretch>
                <a:fillRect/>
              </a:stretch>
            </p:blipFill>
            <p:spPr>
              <a:xfrm>
                <a:off x="3107723" y="3051236"/>
                <a:ext cx="21240" cy="20160"/>
              </a:xfrm>
              <a:prstGeom prst="rect">
                <a:avLst/>
              </a:prstGeom>
            </p:spPr>
          </p:pic>
        </mc:Fallback>
      </mc:AlternateContent>
      <p:grpSp>
        <p:nvGrpSpPr>
          <p:cNvPr id="130" name="Group 129">
            <a:extLst>
              <a:ext uri="{FF2B5EF4-FFF2-40B4-BE49-F238E27FC236}">
                <a16:creationId xmlns:a16="http://schemas.microsoft.com/office/drawing/2014/main" id="{B86A1138-9C4B-41F9-A27E-2D6D0257A5FD}"/>
              </a:ext>
            </a:extLst>
          </p:cNvPr>
          <p:cNvGrpSpPr/>
          <p:nvPr/>
        </p:nvGrpSpPr>
        <p:grpSpPr>
          <a:xfrm>
            <a:off x="713363" y="1332956"/>
            <a:ext cx="4860000" cy="5195880"/>
            <a:chOff x="713363" y="1332956"/>
            <a:chExt cx="4860000" cy="5195880"/>
          </a:xfrm>
        </p:grpSpPr>
        <mc:AlternateContent xmlns:mc="http://schemas.openxmlformats.org/markup-compatibility/2006" xmlns:p14="http://schemas.microsoft.com/office/powerpoint/2010/main">
          <mc:Choice Requires="p14">
            <p:contentPart p14:bwMode="auto" r:id="rId4">
              <p14:nvContentPartPr>
                <p14:cNvPr id="97" name="Ink 96">
                  <a:extLst>
                    <a:ext uri="{FF2B5EF4-FFF2-40B4-BE49-F238E27FC236}">
                      <a16:creationId xmlns:a16="http://schemas.microsoft.com/office/drawing/2014/main" id="{C5B71DDF-9943-4E03-8E22-30F0B01AB574}"/>
                    </a:ext>
                  </a:extLst>
                </p14:cNvPr>
                <p14:cNvContentPartPr/>
                <p14:nvPr/>
              </p14:nvContentPartPr>
              <p14:xfrm>
                <a:off x="4684523" y="1332956"/>
                <a:ext cx="888840" cy="888120"/>
              </p14:xfrm>
            </p:contentPart>
          </mc:Choice>
          <mc:Fallback xmlns="">
            <p:pic>
              <p:nvPicPr>
                <p:cNvPr id="97" name="Ink 96">
                  <a:extLst>
                    <a:ext uri="{FF2B5EF4-FFF2-40B4-BE49-F238E27FC236}">
                      <a16:creationId xmlns:a16="http://schemas.microsoft.com/office/drawing/2014/main" id="{C5B71DDF-9943-4E03-8E22-30F0B01AB574}"/>
                    </a:ext>
                  </a:extLst>
                </p:cNvPr>
                <p:cNvPicPr/>
                <p:nvPr/>
              </p:nvPicPr>
              <p:blipFill>
                <a:blip r:embed="rId5"/>
                <a:stretch>
                  <a:fillRect/>
                </a:stretch>
              </p:blipFill>
              <p:spPr>
                <a:xfrm>
                  <a:off x="4675883" y="1324316"/>
                  <a:ext cx="906480" cy="905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8" name="Ink 97">
                  <a:extLst>
                    <a:ext uri="{FF2B5EF4-FFF2-40B4-BE49-F238E27FC236}">
                      <a16:creationId xmlns:a16="http://schemas.microsoft.com/office/drawing/2014/main" id="{A8DA2F22-E3E2-450D-AC84-DABAA2E5C620}"/>
                    </a:ext>
                  </a:extLst>
                </p14:cNvPr>
                <p14:cNvContentPartPr/>
                <p14:nvPr/>
              </p14:nvContentPartPr>
              <p14:xfrm>
                <a:off x="4863083" y="1628876"/>
                <a:ext cx="153360" cy="319320"/>
              </p14:xfrm>
            </p:contentPart>
          </mc:Choice>
          <mc:Fallback xmlns="">
            <p:pic>
              <p:nvPicPr>
                <p:cNvPr id="98" name="Ink 97">
                  <a:extLst>
                    <a:ext uri="{FF2B5EF4-FFF2-40B4-BE49-F238E27FC236}">
                      <a16:creationId xmlns:a16="http://schemas.microsoft.com/office/drawing/2014/main" id="{A8DA2F22-E3E2-450D-AC84-DABAA2E5C620}"/>
                    </a:ext>
                  </a:extLst>
                </p:cNvPr>
                <p:cNvPicPr/>
                <p:nvPr/>
              </p:nvPicPr>
              <p:blipFill>
                <a:blip r:embed="rId7"/>
                <a:stretch>
                  <a:fillRect/>
                </a:stretch>
              </p:blipFill>
              <p:spPr>
                <a:xfrm>
                  <a:off x="4854443" y="1620236"/>
                  <a:ext cx="1710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9" name="Ink 98">
                  <a:extLst>
                    <a:ext uri="{FF2B5EF4-FFF2-40B4-BE49-F238E27FC236}">
                      <a16:creationId xmlns:a16="http://schemas.microsoft.com/office/drawing/2014/main" id="{76C60B6C-696B-42DA-BD7C-ECA3C95FAFEB}"/>
                    </a:ext>
                  </a:extLst>
                </p14:cNvPr>
                <p14:cNvContentPartPr/>
                <p14:nvPr/>
              </p14:nvContentPartPr>
              <p14:xfrm>
                <a:off x="5024363" y="1809956"/>
                <a:ext cx="100440" cy="189000"/>
              </p14:xfrm>
            </p:contentPart>
          </mc:Choice>
          <mc:Fallback xmlns="">
            <p:pic>
              <p:nvPicPr>
                <p:cNvPr id="99" name="Ink 98">
                  <a:extLst>
                    <a:ext uri="{FF2B5EF4-FFF2-40B4-BE49-F238E27FC236}">
                      <a16:creationId xmlns:a16="http://schemas.microsoft.com/office/drawing/2014/main" id="{76C60B6C-696B-42DA-BD7C-ECA3C95FAFEB}"/>
                    </a:ext>
                  </a:extLst>
                </p:cNvPr>
                <p:cNvPicPr/>
                <p:nvPr/>
              </p:nvPicPr>
              <p:blipFill>
                <a:blip r:embed="rId9"/>
                <a:stretch>
                  <a:fillRect/>
                </a:stretch>
              </p:blipFill>
              <p:spPr>
                <a:xfrm>
                  <a:off x="5015723" y="1800956"/>
                  <a:ext cx="1180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0" name="Ink 99">
                  <a:extLst>
                    <a:ext uri="{FF2B5EF4-FFF2-40B4-BE49-F238E27FC236}">
                      <a16:creationId xmlns:a16="http://schemas.microsoft.com/office/drawing/2014/main" id="{5621D7A0-0620-4C90-B429-2FB0B89B844E}"/>
                    </a:ext>
                  </a:extLst>
                </p14:cNvPr>
                <p14:cNvContentPartPr/>
                <p14:nvPr/>
              </p14:nvContentPartPr>
              <p14:xfrm>
                <a:off x="5105723" y="1955036"/>
                <a:ext cx="10080" cy="133560"/>
              </p14:xfrm>
            </p:contentPart>
          </mc:Choice>
          <mc:Fallback xmlns="">
            <p:pic>
              <p:nvPicPr>
                <p:cNvPr id="100" name="Ink 99">
                  <a:extLst>
                    <a:ext uri="{FF2B5EF4-FFF2-40B4-BE49-F238E27FC236}">
                      <a16:creationId xmlns:a16="http://schemas.microsoft.com/office/drawing/2014/main" id="{5621D7A0-0620-4C90-B429-2FB0B89B844E}"/>
                    </a:ext>
                  </a:extLst>
                </p:cNvPr>
                <p:cNvPicPr/>
                <p:nvPr/>
              </p:nvPicPr>
              <p:blipFill>
                <a:blip r:embed="rId11"/>
                <a:stretch>
                  <a:fillRect/>
                </a:stretch>
              </p:blipFill>
              <p:spPr>
                <a:xfrm>
                  <a:off x="5096723" y="1946396"/>
                  <a:ext cx="2772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1" name="Ink 100">
                  <a:extLst>
                    <a:ext uri="{FF2B5EF4-FFF2-40B4-BE49-F238E27FC236}">
                      <a16:creationId xmlns:a16="http://schemas.microsoft.com/office/drawing/2014/main" id="{BA0AB099-0C8D-4936-989D-ABF882580789}"/>
                    </a:ext>
                  </a:extLst>
                </p14:cNvPr>
                <p14:cNvContentPartPr/>
                <p14:nvPr/>
              </p14:nvContentPartPr>
              <p14:xfrm>
                <a:off x="5174123" y="1499996"/>
                <a:ext cx="92520" cy="392760"/>
              </p14:xfrm>
            </p:contentPart>
          </mc:Choice>
          <mc:Fallback xmlns="">
            <p:pic>
              <p:nvPicPr>
                <p:cNvPr id="101" name="Ink 100">
                  <a:extLst>
                    <a:ext uri="{FF2B5EF4-FFF2-40B4-BE49-F238E27FC236}">
                      <a16:creationId xmlns:a16="http://schemas.microsoft.com/office/drawing/2014/main" id="{BA0AB099-0C8D-4936-989D-ABF882580789}"/>
                    </a:ext>
                  </a:extLst>
                </p:cNvPr>
                <p:cNvPicPr/>
                <p:nvPr/>
              </p:nvPicPr>
              <p:blipFill>
                <a:blip r:embed="rId13"/>
                <a:stretch>
                  <a:fillRect/>
                </a:stretch>
              </p:blipFill>
              <p:spPr>
                <a:xfrm>
                  <a:off x="5165123" y="1491356"/>
                  <a:ext cx="11016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2" name="Ink 101">
                  <a:extLst>
                    <a:ext uri="{FF2B5EF4-FFF2-40B4-BE49-F238E27FC236}">
                      <a16:creationId xmlns:a16="http://schemas.microsoft.com/office/drawing/2014/main" id="{D41F1AE6-C6AB-4F69-83DB-909E9B1CC6FE}"/>
                    </a:ext>
                  </a:extLst>
                </p14:cNvPr>
                <p14:cNvContentPartPr/>
                <p14:nvPr/>
              </p14:nvContentPartPr>
              <p14:xfrm>
                <a:off x="5263043" y="1565516"/>
                <a:ext cx="184680" cy="258480"/>
              </p14:xfrm>
            </p:contentPart>
          </mc:Choice>
          <mc:Fallback xmlns="">
            <p:pic>
              <p:nvPicPr>
                <p:cNvPr id="102" name="Ink 101">
                  <a:extLst>
                    <a:ext uri="{FF2B5EF4-FFF2-40B4-BE49-F238E27FC236}">
                      <a16:creationId xmlns:a16="http://schemas.microsoft.com/office/drawing/2014/main" id="{D41F1AE6-C6AB-4F69-83DB-909E9B1CC6FE}"/>
                    </a:ext>
                  </a:extLst>
                </p:cNvPr>
                <p:cNvPicPr/>
                <p:nvPr/>
              </p:nvPicPr>
              <p:blipFill>
                <a:blip r:embed="rId15"/>
                <a:stretch>
                  <a:fillRect/>
                </a:stretch>
              </p:blipFill>
              <p:spPr>
                <a:xfrm>
                  <a:off x="5254403" y="1556876"/>
                  <a:ext cx="2023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 name="Ink 102">
                  <a:extLst>
                    <a:ext uri="{FF2B5EF4-FFF2-40B4-BE49-F238E27FC236}">
                      <a16:creationId xmlns:a16="http://schemas.microsoft.com/office/drawing/2014/main" id="{A24A311F-6C7A-4B57-A482-6FF134185386}"/>
                    </a:ext>
                  </a:extLst>
                </p14:cNvPr>
                <p14:cNvContentPartPr/>
                <p14:nvPr/>
              </p14:nvContentPartPr>
              <p14:xfrm>
                <a:off x="5422523" y="1557236"/>
                <a:ext cx="53280" cy="310320"/>
              </p14:xfrm>
            </p:contentPart>
          </mc:Choice>
          <mc:Fallback xmlns="">
            <p:pic>
              <p:nvPicPr>
                <p:cNvPr id="103" name="Ink 102">
                  <a:extLst>
                    <a:ext uri="{FF2B5EF4-FFF2-40B4-BE49-F238E27FC236}">
                      <a16:creationId xmlns:a16="http://schemas.microsoft.com/office/drawing/2014/main" id="{A24A311F-6C7A-4B57-A482-6FF134185386}"/>
                    </a:ext>
                  </a:extLst>
                </p:cNvPr>
                <p:cNvPicPr/>
                <p:nvPr/>
              </p:nvPicPr>
              <p:blipFill>
                <a:blip r:embed="rId17"/>
                <a:stretch>
                  <a:fillRect/>
                </a:stretch>
              </p:blipFill>
              <p:spPr>
                <a:xfrm>
                  <a:off x="5413523" y="1548236"/>
                  <a:ext cx="70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8" name="Ink 87">
                  <a:extLst>
                    <a:ext uri="{FF2B5EF4-FFF2-40B4-BE49-F238E27FC236}">
                      <a16:creationId xmlns:a16="http://schemas.microsoft.com/office/drawing/2014/main" id="{B4C4D947-219E-4016-B5EC-00FE89CEF24B}"/>
                    </a:ext>
                  </a:extLst>
                </p14:cNvPr>
                <p14:cNvContentPartPr/>
                <p14:nvPr/>
              </p14:nvContentPartPr>
              <p14:xfrm>
                <a:off x="3197003" y="1344116"/>
                <a:ext cx="740520" cy="849600"/>
              </p14:xfrm>
            </p:contentPart>
          </mc:Choice>
          <mc:Fallback xmlns="">
            <p:pic>
              <p:nvPicPr>
                <p:cNvPr id="88" name="Ink 87">
                  <a:extLst>
                    <a:ext uri="{FF2B5EF4-FFF2-40B4-BE49-F238E27FC236}">
                      <a16:creationId xmlns:a16="http://schemas.microsoft.com/office/drawing/2014/main" id="{B4C4D947-219E-4016-B5EC-00FE89CEF24B}"/>
                    </a:ext>
                  </a:extLst>
                </p:cNvPr>
                <p:cNvPicPr/>
                <p:nvPr/>
              </p:nvPicPr>
              <p:blipFill>
                <a:blip r:embed="rId19"/>
                <a:stretch>
                  <a:fillRect/>
                </a:stretch>
              </p:blipFill>
              <p:spPr>
                <a:xfrm>
                  <a:off x="3188003" y="1335116"/>
                  <a:ext cx="758160" cy="86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0" name="Ink 89">
                  <a:extLst>
                    <a:ext uri="{FF2B5EF4-FFF2-40B4-BE49-F238E27FC236}">
                      <a16:creationId xmlns:a16="http://schemas.microsoft.com/office/drawing/2014/main" id="{8CCE7235-542F-4433-9738-39BD9CA08959}"/>
                    </a:ext>
                  </a:extLst>
                </p14:cNvPr>
                <p14:cNvContentPartPr/>
                <p14:nvPr/>
              </p14:nvContentPartPr>
              <p14:xfrm>
                <a:off x="3347123" y="1680356"/>
                <a:ext cx="100800" cy="180000"/>
              </p14:xfrm>
            </p:contentPart>
          </mc:Choice>
          <mc:Fallback xmlns="">
            <p:pic>
              <p:nvPicPr>
                <p:cNvPr id="90" name="Ink 89">
                  <a:extLst>
                    <a:ext uri="{FF2B5EF4-FFF2-40B4-BE49-F238E27FC236}">
                      <a16:creationId xmlns:a16="http://schemas.microsoft.com/office/drawing/2014/main" id="{8CCE7235-542F-4433-9738-39BD9CA08959}"/>
                    </a:ext>
                  </a:extLst>
                </p:cNvPr>
                <p:cNvPicPr/>
                <p:nvPr/>
              </p:nvPicPr>
              <p:blipFill>
                <a:blip r:embed="rId21"/>
                <a:stretch>
                  <a:fillRect/>
                </a:stretch>
              </p:blipFill>
              <p:spPr>
                <a:xfrm>
                  <a:off x="3338123" y="1671716"/>
                  <a:ext cx="118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1" name="Ink 90">
                  <a:extLst>
                    <a:ext uri="{FF2B5EF4-FFF2-40B4-BE49-F238E27FC236}">
                      <a16:creationId xmlns:a16="http://schemas.microsoft.com/office/drawing/2014/main" id="{2F6F404F-7885-42A5-9129-8C279622EAD8}"/>
                    </a:ext>
                  </a:extLst>
                </p14:cNvPr>
                <p14:cNvContentPartPr/>
                <p14:nvPr/>
              </p14:nvContentPartPr>
              <p14:xfrm>
                <a:off x="3464483" y="1798436"/>
                <a:ext cx="84240" cy="198000"/>
              </p14:xfrm>
            </p:contentPart>
          </mc:Choice>
          <mc:Fallback xmlns="">
            <p:pic>
              <p:nvPicPr>
                <p:cNvPr id="91" name="Ink 90">
                  <a:extLst>
                    <a:ext uri="{FF2B5EF4-FFF2-40B4-BE49-F238E27FC236}">
                      <a16:creationId xmlns:a16="http://schemas.microsoft.com/office/drawing/2014/main" id="{2F6F404F-7885-42A5-9129-8C279622EAD8}"/>
                    </a:ext>
                  </a:extLst>
                </p:cNvPr>
                <p:cNvPicPr/>
                <p:nvPr/>
              </p:nvPicPr>
              <p:blipFill>
                <a:blip r:embed="rId23"/>
                <a:stretch>
                  <a:fillRect/>
                </a:stretch>
              </p:blipFill>
              <p:spPr>
                <a:xfrm>
                  <a:off x="3455843" y="1789796"/>
                  <a:ext cx="1018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2" name="Ink 91">
                  <a:extLst>
                    <a:ext uri="{FF2B5EF4-FFF2-40B4-BE49-F238E27FC236}">
                      <a16:creationId xmlns:a16="http://schemas.microsoft.com/office/drawing/2014/main" id="{8A0A9E25-6269-4CD7-9771-AE9270D285F2}"/>
                    </a:ext>
                  </a:extLst>
                </p14:cNvPr>
                <p14:cNvContentPartPr/>
                <p14:nvPr/>
              </p14:nvContentPartPr>
              <p14:xfrm>
                <a:off x="3570683" y="1561916"/>
                <a:ext cx="97920" cy="353880"/>
              </p14:xfrm>
            </p:contentPart>
          </mc:Choice>
          <mc:Fallback xmlns="">
            <p:pic>
              <p:nvPicPr>
                <p:cNvPr id="92" name="Ink 91">
                  <a:extLst>
                    <a:ext uri="{FF2B5EF4-FFF2-40B4-BE49-F238E27FC236}">
                      <a16:creationId xmlns:a16="http://schemas.microsoft.com/office/drawing/2014/main" id="{8A0A9E25-6269-4CD7-9771-AE9270D285F2}"/>
                    </a:ext>
                  </a:extLst>
                </p:cNvPr>
                <p:cNvPicPr/>
                <p:nvPr/>
              </p:nvPicPr>
              <p:blipFill>
                <a:blip r:embed="rId25"/>
                <a:stretch>
                  <a:fillRect/>
                </a:stretch>
              </p:blipFill>
              <p:spPr>
                <a:xfrm>
                  <a:off x="3562043" y="1552916"/>
                  <a:ext cx="1155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3" name="Ink 92">
                  <a:extLst>
                    <a:ext uri="{FF2B5EF4-FFF2-40B4-BE49-F238E27FC236}">
                      <a16:creationId xmlns:a16="http://schemas.microsoft.com/office/drawing/2014/main" id="{DD4D2B97-553B-469B-A2EA-51E1A6964189}"/>
                    </a:ext>
                  </a:extLst>
                </p14:cNvPr>
                <p14:cNvContentPartPr/>
                <p14:nvPr/>
              </p14:nvContentPartPr>
              <p14:xfrm>
                <a:off x="3670763" y="1710596"/>
                <a:ext cx="78120" cy="95400"/>
              </p14:xfrm>
            </p:contentPart>
          </mc:Choice>
          <mc:Fallback xmlns="">
            <p:pic>
              <p:nvPicPr>
                <p:cNvPr id="93" name="Ink 92">
                  <a:extLst>
                    <a:ext uri="{FF2B5EF4-FFF2-40B4-BE49-F238E27FC236}">
                      <a16:creationId xmlns:a16="http://schemas.microsoft.com/office/drawing/2014/main" id="{DD4D2B97-553B-469B-A2EA-51E1A6964189}"/>
                    </a:ext>
                  </a:extLst>
                </p:cNvPr>
                <p:cNvPicPr/>
                <p:nvPr/>
              </p:nvPicPr>
              <p:blipFill>
                <a:blip r:embed="rId27"/>
                <a:stretch>
                  <a:fillRect/>
                </a:stretch>
              </p:blipFill>
              <p:spPr>
                <a:xfrm>
                  <a:off x="3662123" y="1701596"/>
                  <a:ext cx="957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4" name="Ink 93">
                  <a:extLst>
                    <a:ext uri="{FF2B5EF4-FFF2-40B4-BE49-F238E27FC236}">
                      <a16:creationId xmlns:a16="http://schemas.microsoft.com/office/drawing/2014/main" id="{4D97743E-2483-470C-98C0-E9F127EF1313}"/>
                    </a:ext>
                  </a:extLst>
                </p14:cNvPr>
                <p14:cNvContentPartPr/>
                <p14:nvPr/>
              </p14:nvContentPartPr>
              <p14:xfrm>
                <a:off x="3768323" y="1568396"/>
                <a:ext cx="84600" cy="335160"/>
              </p14:xfrm>
            </p:contentPart>
          </mc:Choice>
          <mc:Fallback xmlns="">
            <p:pic>
              <p:nvPicPr>
                <p:cNvPr id="94" name="Ink 93">
                  <a:extLst>
                    <a:ext uri="{FF2B5EF4-FFF2-40B4-BE49-F238E27FC236}">
                      <a16:creationId xmlns:a16="http://schemas.microsoft.com/office/drawing/2014/main" id="{4D97743E-2483-470C-98C0-E9F127EF1313}"/>
                    </a:ext>
                  </a:extLst>
                </p:cNvPr>
                <p:cNvPicPr/>
                <p:nvPr/>
              </p:nvPicPr>
              <p:blipFill>
                <a:blip r:embed="rId29"/>
                <a:stretch>
                  <a:fillRect/>
                </a:stretch>
              </p:blipFill>
              <p:spPr>
                <a:xfrm>
                  <a:off x="3759323" y="1559396"/>
                  <a:ext cx="1022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5" name="Ink 94">
                  <a:extLst>
                    <a:ext uri="{FF2B5EF4-FFF2-40B4-BE49-F238E27FC236}">
                      <a16:creationId xmlns:a16="http://schemas.microsoft.com/office/drawing/2014/main" id="{7D2F1655-45FA-4436-B9C6-BA52F05F7E22}"/>
                    </a:ext>
                  </a:extLst>
                </p14:cNvPr>
                <p14:cNvContentPartPr/>
                <p14:nvPr/>
              </p14:nvContentPartPr>
              <p14:xfrm>
                <a:off x="3685883" y="1691516"/>
                <a:ext cx="57960" cy="20880"/>
              </p14:xfrm>
            </p:contentPart>
          </mc:Choice>
          <mc:Fallback xmlns="">
            <p:pic>
              <p:nvPicPr>
                <p:cNvPr id="95" name="Ink 94">
                  <a:extLst>
                    <a:ext uri="{FF2B5EF4-FFF2-40B4-BE49-F238E27FC236}">
                      <a16:creationId xmlns:a16="http://schemas.microsoft.com/office/drawing/2014/main" id="{7D2F1655-45FA-4436-B9C6-BA52F05F7E22}"/>
                    </a:ext>
                  </a:extLst>
                </p:cNvPr>
                <p:cNvPicPr/>
                <p:nvPr/>
              </p:nvPicPr>
              <p:blipFill>
                <a:blip r:embed="rId31"/>
                <a:stretch>
                  <a:fillRect/>
                </a:stretch>
              </p:blipFill>
              <p:spPr>
                <a:xfrm>
                  <a:off x="3677243" y="1682516"/>
                  <a:ext cx="756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12AEDF2C-E891-441D-9FE8-97D320F3C987}"/>
                    </a:ext>
                  </a:extLst>
                </p14:cNvPr>
                <p14:cNvContentPartPr/>
                <p14:nvPr/>
              </p14:nvContentPartPr>
              <p14:xfrm>
                <a:off x="3740963" y="2147276"/>
                <a:ext cx="464040" cy="832680"/>
              </p14:xfrm>
            </p:contentPart>
          </mc:Choice>
          <mc:Fallback xmlns="">
            <p:pic>
              <p:nvPicPr>
                <p:cNvPr id="105" name="Ink 104">
                  <a:extLst>
                    <a:ext uri="{FF2B5EF4-FFF2-40B4-BE49-F238E27FC236}">
                      <a16:creationId xmlns:a16="http://schemas.microsoft.com/office/drawing/2014/main" id="{12AEDF2C-E891-441D-9FE8-97D320F3C987}"/>
                    </a:ext>
                  </a:extLst>
                </p:cNvPr>
                <p:cNvPicPr/>
                <p:nvPr/>
              </p:nvPicPr>
              <p:blipFill>
                <a:blip r:embed="rId33"/>
                <a:stretch>
                  <a:fillRect/>
                </a:stretch>
              </p:blipFill>
              <p:spPr>
                <a:xfrm>
                  <a:off x="3732323" y="2138276"/>
                  <a:ext cx="48168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7" name="Ink 106">
                  <a:extLst>
                    <a:ext uri="{FF2B5EF4-FFF2-40B4-BE49-F238E27FC236}">
                      <a16:creationId xmlns:a16="http://schemas.microsoft.com/office/drawing/2014/main" id="{83BFDB50-EA10-4D2B-8827-9EB6893F727B}"/>
                    </a:ext>
                  </a:extLst>
                </p14:cNvPr>
                <p14:cNvContentPartPr/>
                <p14:nvPr/>
              </p14:nvContentPartPr>
              <p14:xfrm>
                <a:off x="4190243" y="2717876"/>
                <a:ext cx="774000" cy="850680"/>
              </p14:xfrm>
            </p:contentPart>
          </mc:Choice>
          <mc:Fallback xmlns="">
            <p:pic>
              <p:nvPicPr>
                <p:cNvPr id="107" name="Ink 106">
                  <a:extLst>
                    <a:ext uri="{FF2B5EF4-FFF2-40B4-BE49-F238E27FC236}">
                      <a16:creationId xmlns:a16="http://schemas.microsoft.com/office/drawing/2014/main" id="{83BFDB50-EA10-4D2B-8827-9EB6893F727B}"/>
                    </a:ext>
                  </a:extLst>
                </p:cNvPr>
                <p:cNvPicPr/>
                <p:nvPr/>
              </p:nvPicPr>
              <p:blipFill>
                <a:blip r:embed="rId35"/>
                <a:stretch>
                  <a:fillRect/>
                </a:stretch>
              </p:blipFill>
              <p:spPr>
                <a:xfrm>
                  <a:off x="4181603" y="2708876"/>
                  <a:ext cx="79164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8" name="Ink 107">
                  <a:extLst>
                    <a:ext uri="{FF2B5EF4-FFF2-40B4-BE49-F238E27FC236}">
                      <a16:creationId xmlns:a16="http://schemas.microsoft.com/office/drawing/2014/main" id="{9559B0F1-D9AC-476B-AF51-E3D4E646CB8B}"/>
                    </a:ext>
                  </a:extLst>
                </p14:cNvPr>
                <p14:cNvContentPartPr/>
                <p14:nvPr/>
              </p14:nvContentPartPr>
              <p14:xfrm>
                <a:off x="4895483" y="2201636"/>
                <a:ext cx="250560" cy="604440"/>
              </p14:xfrm>
            </p:contentPart>
          </mc:Choice>
          <mc:Fallback xmlns="">
            <p:pic>
              <p:nvPicPr>
                <p:cNvPr id="108" name="Ink 107">
                  <a:extLst>
                    <a:ext uri="{FF2B5EF4-FFF2-40B4-BE49-F238E27FC236}">
                      <a16:creationId xmlns:a16="http://schemas.microsoft.com/office/drawing/2014/main" id="{9559B0F1-D9AC-476B-AF51-E3D4E646CB8B}"/>
                    </a:ext>
                  </a:extLst>
                </p:cNvPr>
                <p:cNvPicPr/>
                <p:nvPr/>
              </p:nvPicPr>
              <p:blipFill>
                <a:blip r:embed="rId37"/>
                <a:stretch>
                  <a:fillRect/>
                </a:stretch>
              </p:blipFill>
              <p:spPr>
                <a:xfrm>
                  <a:off x="4886483" y="2192996"/>
                  <a:ext cx="26820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9" name="Ink 108">
                  <a:extLst>
                    <a:ext uri="{FF2B5EF4-FFF2-40B4-BE49-F238E27FC236}">
                      <a16:creationId xmlns:a16="http://schemas.microsoft.com/office/drawing/2014/main" id="{228CE3CC-172B-4BAC-9D7C-E9BFBB8FB217}"/>
                    </a:ext>
                  </a:extLst>
                </p14:cNvPr>
                <p14:cNvContentPartPr/>
                <p14:nvPr/>
              </p14:nvContentPartPr>
              <p14:xfrm>
                <a:off x="4863443" y="2630756"/>
                <a:ext cx="196920" cy="220320"/>
              </p14:xfrm>
            </p:contentPart>
          </mc:Choice>
          <mc:Fallback xmlns="">
            <p:pic>
              <p:nvPicPr>
                <p:cNvPr id="109" name="Ink 108">
                  <a:extLst>
                    <a:ext uri="{FF2B5EF4-FFF2-40B4-BE49-F238E27FC236}">
                      <a16:creationId xmlns:a16="http://schemas.microsoft.com/office/drawing/2014/main" id="{228CE3CC-172B-4BAC-9D7C-E9BFBB8FB217}"/>
                    </a:ext>
                  </a:extLst>
                </p:cNvPr>
                <p:cNvPicPr/>
                <p:nvPr/>
              </p:nvPicPr>
              <p:blipFill>
                <a:blip r:embed="rId39"/>
                <a:stretch>
                  <a:fillRect/>
                </a:stretch>
              </p:blipFill>
              <p:spPr>
                <a:xfrm>
                  <a:off x="4854443" y="2622116"/>
                  <a:ext cx="2145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0" name="Ink 109">
                  <a:extLst>
                    <a:ext uri="{FF2B5EF4-FFF2-40B4-BE49-F238E27FC236}">
                      <a16:creationId xmlns:a16="http://schemas.microsoft.com/office/drawing/2014/main" id="{3A7EAD4C-DC18-4918-B026-9450D8B492C1}"/>
                    </a:ext>
                  </a:extLst>
                </p14:cNvPr>
                <p14:cNvContentPartPr/>
                <p14:nvPr/>
              </p14:nvContentPartPr>
              <p14:xfrm>
                <a:off x="3983603" y="2767196"/>
                <a:ext cx="262800" cy="400320"/>
              </p14:xfrm>
            </p:contentPart>
          </mc:Choice>
          <mc:Fallback xmlns="">
            <p:pic>
              <p:nvPicPr>
                <p:cNvPr id="110" name="Ink 109">
                  <a:extLst>
                    <a:ext uri="{FF2B5EF4-FFF2-40B4-BE49-F238E27FC236}">
                      <a16:creationId xmlns:a16="http://schemas.microsoft.com/office/drawing/2014/main" id="{3A7EAD4C-DC18-4918-B026-9450D8B492C1}"/>
                    </a:ext>
                  </a:extLst>
                </p:cNvPr>
                <p:cNvPicPr/>
                <p:nvPr/>
              </p:nvPicPr>
              <p:blipFill>
                <a:blip r:embed="rId41"/>
                <a:stretch>
                  <a:fillRect/>
                </a:stretch>
              </p:blipFill>
              <p:spPr>
                <a:xfrm>
                  <a:off x="3974963" y="2758556"/>
                  <a:ext cx="2804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1" name="Ink 110">
                  <a:extLst>
                    <a:ext uri="{FF2B5EF4-FFF2-40B4-BE49-F238E27FC236}">
                      <a16:creationId xmlns:a16="http://schemas.microsoft.com/office/drawing/2014/main" id="{CC87E71C-0D9C-43AB-B127-0FBE80830544}"/>
                    </a:ext>
                  </a:extLst>
                </p14:cNvPr>
                <p14:cNvContentPartPr/>
                <p14:nvPr/>
              </p14:nvContentPartPr>
              <p14:xfrm>
                <a:off x="4453403" y="3091916"/>
                <a:ext cx="245160" cy="25560"/>
              </p14:xfrm>
            </p:contentPart>
          </mc:Choice>
          <mc:Fallback xmlns="">
            <p:pic>
              <p:nvPicPr>
                <p:cNvPr id="111" name="Ink 110">
                  <a:extLst>
                    <a:ext uri="{FF2B5EF4-FFF2-40B4-BE49-F238E27FC236}">
                      <a16:creationId xmlns:a16="http://schemas.microsoft.com/office/drawing/2014/main" id="{CC87E71C-0D9C-43AB-B127-0FBE80830544}"/>
                    </a:ext>
                  </a:extLst>
                </p:cNvPr>
                <p:cNvPicPr/>
                <p:nvPr/>
              </p:nvPicPr>
              <p:blipFill>
                <a:blip r:embed="rId43"/>
                <a:stretch>
                  <a:fillRect/>
                </a:stretch>
              </p:blipFill>
              <p:spPr>
                <a:xfrm>
                  <a:off x="4444403" y="3083276"/>
                  <a:ext cx="2628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3" name="Ink 112">
                  <a:extLst>
                    <a:ext uri="{FF2B5EF4-FFF2-40B4-BE49-F238E27FC236}">
                      <a16:creationId xmlns:a16="http://schemas.microsoft.com/office/drawing/2014/main" id="{094D638C-7CB8-434A-9A53-2638F21E347F}"/>
                    </a:ext>
                  </a:extLst>
                </p14:cNvPr>
                <p14:cNvContentPartPr/>
                <p14:nvPr/>
              </p14:nvContentPartPr>
              <p14:xfrm>
                <a:off x="4223723" y="3559196"/>
                <a:ext cx="831240" cy="1146960"/>
              </p14:xfrm>
            </p:contentPart>
          </mc:Choice>
          <mc:Fallback xmlns="">
            <p:pic>
              <p:nvPicPr>
                <p:cNvPr id="113" name="Ink 112">
                  <a:extLst>
                    <a:ext uri="{FF2B5EF4-FFF2-40B4-BE49-F238E27FC236}">
                      <a16:creationId xmlns:a16="http://schemas.microsoft.com/office/drawing/2014/main" id="{094D638C-7CB8-434A-9A53-2638F21E347F}"/>
                    </a:ext>
                  </a:extLst>
                </p:cNvPr>
                <p:cNvPicPr/>
                <p:nvPr/>
              </p:nvPicPr>
              <p:blipFill>
                <a:blip r:embed="rId45"/>
                <a:stretch>
                  <a:fillRect/>
                </a:stretch>
              </p:blipFill>
              <p:spPr>
                <a:xfrm>
                  <a:off x="4214723" y="3550196"/>
                  <a:ext cx="848880" cy="1164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4" name="Ink 113">
                  <a:extLst>
                    <a:ext uri="{FF2B5EF4-FFF2-40B4-BE49-F238E27FC236}">
                      <a16:creationId xmlns:a16="http://schemas.microsoft.com/office/drawing/2014/main" id="{ECCA56CD-D036-4993-903D-3B4CB9A40FDC}"/>
                    </a:ext>
                  </a:extLst>
                </p14:cNvPr>
                <p14:cNvContentPartPr/>
                <p14:nvPr/>
              </p14:nvContentPartPr>
              <p14:xfrm>
                <a:off x="4463123" y="4103156"/>
                <a:ext cx="196920" cy="515880"/>
              </p14:xfrm>
            </p:contentPart>
          </mc:Choice>
          <mc:Fallback xmlns="">
            <p:pic>
              <p:nvPicPr>
                <p:cNvPr id="114" name="Ink 113">
                  <a:extLst>
                    <a:ext uri="{FF2B5EF4-FFF2-40B4-BE49-F238E27FC236}">
                      <a16:creationId xmlns:a16="http://schemas.microsoft.com/office/drawing/2014/main" id="{ECCA56CD-D036-4993-903D-3B4CB9A40FDC}"/>
                    </a:ext>
                  </a:extLst>
                </p:cNvPr>
                <p:cNvPicPr/>
                <p:nvPr/>
              </p:nvPicPr>
              <p:blipFill>
                <a:blip r:embed="rId47"/>
                <a:stretch>
                  <a:fillRect/>
                </a:stretch>
              </p:blipFill>
              <p:spPr>
                <a:xfrm>
                  <a:off x="4454483" y="4094516"/>
                  <a:ext cx="2145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4" name="Ink 63">
                  <a:extLst>
                    <a:ext uri="{FF2B5EF4-FFF2-40B4-BE49-F238E27FC236}">
                      <a16:creationId xmlns:a16="http://schemas.microsoft.com/office/drawing/2014/main" id="{B130D755-7B05-454F-81DF-49DA0D11E6BC}"/>
                    </a:ext>
                  </a:extLst>
                </p14:cNvPr>
                <p14:cNvContentPartPr/>
                <p14:nvPr/>
              </p14:nvContentPartPr>
              <p14:xfrm>
                <a:off x="1584563" y="3719756"/>
                <a:ext cx="360" cy="360"/>
              </p14:xfrm>
            </p:contentPart>
          </mc:Choice>
          <mc:Fallback xmlns="">
            <p:pic>
              <p:nvPicPr>
                <p:cNvPr id="64" name="Ink 63">
                  <a:extLst>
                    <a:ext uri="{FF2B5EF4-FFF2-40B4-BE49-F238E27FC236}">
                      <a16:creationId xmlns:a16="http://schemas.microsoft.com/office/drawing/2014/main" id="{B130D755-7B05-454F-81DF-49DA0D11E6BC}"/>
                    </a:ext>
                  </a:extLst>
                </p:cNvPr>
                <p:cNvPicPr/>
                <p:nvPr/>
              </p:nvPicPr>
              <p:blipFill>
                <a:blip r:embed="rId49"/>
                <a:stretch>
                  <a:fillRect/>
                </a:stretch>
              </p:blipFill>
              <p:spPr>
                <a:xfrm>
                  <a:off x="1575563" y="37107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5" name="Ink 64">
                  <a:extLst>
                    <a:ext uri="{FF2B5EF4-FFF2-40B4-BE49-F238E27FC236}">
                      <a16:creationId xmlns:a16="http://schemas.microsoft.com/office/drawing/2014/main" id="{A83A1730-C1F6-4DDA-88EC-605DA44EC6BD}"/>
                    </a:ext>
                  </a:extLst>
                </p14:cNvPr>
                <p14:cNvContentPartPr/>
                <p14:nvPr/>
              </p14:nvContentPartPr>
              <p14:xfrm>
                <a:off x="2606963" y="4367756"/>
                <a:ext cx="176760" cy="33840"/>
              </p14:xfrm>
            </p:contentPart>
          </mc:Choice>
          <mc:Fallback xmlns="">
            <p:pic>
              <p:nvPicPr>
                <p:cNvPr id="65" name="Ink 64">
                  <a:extLst>
                    <a:ext uri="{FF2B5EF4-FFF2-40B4-BE49-F238E27FC236}">
                      <a16:creationId xmlns:a16="http://schemas.microsoft.com/office/drawing/2014/main" id="{A83A1730-C1F6-4DDA-88EC-605DA44EC6BD}"/>
                    </a:ext>
                  </a:extLst>
                </p:cNvPr>
                <p:cNvPicPr/>
                <p:nvPr/>
              </p:nvPicPr>
              <p:blipFill>
                <a:blip r:embed="rId51"/>
                <a:stretch>
                  <a:fillRect/>
                </a:stretch>
              </p:blipFill>
              <p:spPr>
                <a:xfrm>
                  <a:off x="2597963" y="4359116"/>
                  <a:ext cx="1944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6" name="Ink 65">
                  <a:extLst>
                    <a:ext uri="{FF2B5EF4-FFF2-40B4-BE49-F238E27FC236}">
                      <a16:creationId xmlns:a16="http://schemas.microsoft.com/office/drawing/2014/main" id="{B1FE4CD9-4024-4A5E-9421-5729502E16B9}"/>
                    </a:ext>
                  </a:extLst>
                </p14:cNvPr>
                <p14:cNvContentPartPr/>
                <p14:nvPr/>
              </p14:nvContentPartPr>
              <p14:xfrm>
                <a:off x="713363" y="1659836"/>
                <a:ext cx="644400" cy="817560"/>
              </p14:xfrm>
            </p:contentPart>
          </mc:Choice>
          <mc:Fallback xmlns="">
            <p:pic>
              <p:nvPicPr>
                <p:cNvPr id="66" name="Ink 65">
                  <a:extLst>
                    <a:ext uri="{FF2B5EF4-FFF2-40B4-BE49-F238E27FC236}">
                      <a16:creationId xmlns:a16="http://schemas.microsoft.com/office/drawing/2014/main" id="{B1FE4CD9-4024-4A5E-9421-5729502E16B9}"/>
                    </a:ext>
                  </a:extLst>
                </p:cNvPr>
                <p:cNvPicPr/>
                <p:nvPr/>
              </p:nvPicPr>
              <p:blipFill>
                <a:blip r:embed="rId53"/>
                <a:stretch>
                  <a:fillRect/>
                </a:stretch>
              </p:blipFill>
              <p:spPr>
                <a:xfrm>
                  <a:off x="704723" y="1651196"/>
                  <a:ext cx="66204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 66">
                  <a:extLst>
                    <a:ext uri="{FF2B5EF4-FFF2-40B4-BE49-F238E27FC236}">
                      <a16:creationId xmlns:a16="http://schemas.microsoft.com/office/drawing/2014/main" id="{05056A60-0B37-43E8-87E0-0EB28522ECCA}"/>
                    </a:ext>
                  </a:extLst>
                </p14:cNvPr>
                <p14:cNvContentPartPr/>
                <p14:nvPr/>
              </p14:nvContentPartPr>
              <p14:xfrm>
                <a:off x="794363" y="1981676"/>
                <a:ext cx="124920" cy="229320"/>
              </p14:xfrm>
            </p:contentPart>
          </mc:Choice>
          <mc:Fallback xmlns="">
            <p:pic>
              <p:nvPicPr>
                <p:cNvPr id="67" name="Ink 66">
                  <a:extLst>
                    <a:ext uri="{FF2B5EF4-FFF2-40B4-BE49-F238E27FC236}">
                      <a16:creationId xmlns:a16="http://schemas.microsoft.com/office/drawing/2014/main" id="{05056A60-0B37-43E8-87E0-0EB28522ECCA}"/>
                    </a:ext>
                  </a:extLst>
                </p:cNvPr>
                <p:cNvPicPr/>
                <p:nvPr/>
              </p:nvPicPr>
              <p:blipFill>
                <a:blip r:embed="rId55"/>
                <a:stretch>
                  <a:fillRect/>
                </a:stretch>
              </p:blipFill>
              <p:spPr>
                <a:xfrm>
                  <a:off x="785363" y="1973036"/>
                  <a:ext cx="1425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AE59DF32-365F-4E5F-BB10-1D579E6AF557}"/>
                    </a:ext>
                  </a:extLst>
                </p14:cNvPr>
                <p14:cNvContentPartPr/>
                <p14:nvPr/>
              </p14:nvContentPartPr>
              <p14:xfrm>
                <a:off x="962843" y="2084276"/>
                <a:ext cx="24480" cy="170640"/>
              </p14:xfrm>
            </p:contentPart>
          </mc:Choice>
          <mc:Fallback xmlns="">
            <p:pic>
              <p:nvPicPr>
                <p:cNvPr id="68" name="Ink 67">
                  <a:extLst>
                    <a:ext uri="{FF2B5EF4-FFF2-40B4-BE49-F238E27FC236}">
                      <a16:creationId xmlns:a16="http://schemas.microsoft.com/office/drawing/2014/main" id="{AE59DF32-365F-4E5F-BB10-1D579E6AF557}"/>
                    </a:ext>
                  </a:extLst>
                </p:cNvPr>
                <p:cNvPicPr/>
                <p:nvPr/>
              </p:nvPicPr>
              <p:blipFill>
                <a:blip r:embed="rId57"/>
                <a:stretch>
                  <a:fillRect/>
                </a:stretch>
              </p:blipFill>
              <p:spPr>
                <a:xfrm>
                  <a:off x="953843" y="2075276"/>
                  <a:ext cx="421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9" name="Ink 68">
                  <a:extLst>
                    <a:ext uri="{FF2B5EF4-FFF2-40B4-BE49-F238E27FC236}">
                      <a16:creationId xmlns:a16="http://schemas.microsoft.com/office/drawing/2014/main" id="{475442F5-1376-4B96-8F73-3B2DB74DBADE}"/>
                    </a:ext>
                  </a:extLst>
                </p14:cNvPr>
                <p14:cNvContentPartPr/>
                <p14:nvPr/>
              </p14:nvContentPartPr>
              <p14:xfrm>
                <a:off x="1053203" y="1868636"/>
                <a:ext cx="102600" cy="286200"/>
              </p14:xfrm>
            </p:contentPart>
          </mc:Choice>
          <mc:Fallback xmlns="">
            <p:pic>
              <p:nvPicPr>
                <p:cNvPr id="69" name="Ink 68">
                  <a:extLst>
                    <a:ext uri="{FF2B5EF4-FFF2-40B4-BE49-F238E27FC236}">
                      <a16:creationId xmlns:a16="http://schemas.microsoft.com/office/drawing/2014/main" id="{475442F5-1376-4B96-8F73-3B2DB74DBADE}"/>
                    </a:ext>
                  </a:extLst>
                </p:cNvPr>
                <p:cNvPicPr/>
                <p:nvPr/>
              </p:nvPicPr>
              <p:blipFill>
                <a:blip r:embed="rId59"/>
                <a:stretch>
                  <a:fillRect/>
                </a:stretch>
              </p:blipFill>
              <p:spPr>
                <a:xfrm>
                  <a:off x="1044203" y="1859636"/>
                  <a:ext cx="1202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0" name="Ink 69">
                  <a:extLst>
                    <a:ext uri="{FF2B5EF4-FFF2-40B4-BE49-F238E27FC236}">
                      <a16:creationId xmlns:a16="http://schemas.microsoft.com/office/drawing/2014/main" id="{B5277720-8806-4379-BD6F-B5F8C3A76CE2}"/>
                    </a:ext>
                  </a:extLst>
                </p14:cNvPr>
                <p14:cNvContentPartPr/>
                <p14:nvPr/>
              </p14:nvContentPartPr>
              <p14:xfrm>
                <a:off x="1116203" y="1994276"/>
                <a:ext cx="76320" cy="78120"/>
              </p14:xfrm>
            </p:contentPart>
          </mc:Choice>
          <mc:Fallback xmlns="">
            <p:pic>
              <p:nvPicPr>
                <p:cNvPr id="70" name="Ink 69">
                  <a:extLst>
                    <a:ext uri="{FF2B5EF4-FFF2-40B4-BE49-F238E27FC236}">
                      <a16:creationId xmlns:a16="http://schemas.microsoft.com/office/drawing/2014/main" id="{B5277720-8806-4379-BD6F-B5F8C3A76CE2}"/>
                    </a:ext>
                  </a:extLst>
                </p:cNvPr>
                <p:cNvPicPr/>
                <p:nvPr/>
              </p:nvPicPr>
              <p:blipFill>
                <a:blip r:embed="rId61"/>
                <a:stretch>
                  <a:fillRect/>
                </a:stretch>
              </p:blipFill>
              <p:spPr>
                <a:xfrm>
                  <a:off x="1107203" y="1985276"/>
                  <a:ext cx="939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1" name="Ink 70">
                  <a:extLst>
                    <a:ext uri="{FF2B5EF4-FFF2-40B4-BE49-F238E27FC236}">
                      <a16:creationId xmlns:a16="http://schemas.microsoft.com/office/drawing/2014/main" id="{07759D77-35E3-4763-8008-B7CF31C23419}"/>
                    </a:ext>
                  </a:extLst>
                </p14:cNvPr>
                <p14:cNvContentPartPr/>
                <p14:nvPr/>
              </p14:nvContentPartPr>
              <p14:xfrm>
                <a:off x="1223843" y="1856036"/>
                <a:ext cx="54000" cy="322560"/>
              </p14:xfrm>
            </p:contentPart>
          </mc:Choice>
          <mc:Fallback xmlns="">
            <p:pic>
              <p:nvPicPr>
                <p:cNvPr id="71" name="Ink 70">
                  <a:extLst>
                    <a:ext uri="{FF2B5EF4-FFF2-40B4-BE49-F238E27FC236}">
                      <a16:creationId xmlns:a16="http://schemas.microsoft.com/office/drawing/2014/main" id="{07759D77-35E3-4763-8008-B7CF31C23419}"/>
                    </a:ext>
                  </a:extLst>
                </p:cNvPr>
                <p:cNvPicPr/>
                <p:nvPr/>
              </p:nvPicPr>
              <p:blipFill>
                <a:blip r:embed="rId63"/>
                <a:stretch>
                  <a:fillRect/>
                </a:stretch>
              </p:blipFill>
              <p:spPr>
                <a:xfrm>
                  <a:off x="1215203" y="1847036"/>
                  <a:ext cx="716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2" name="Ink 71">
                  <a:extLst>
                    <a:ext uri="{FF2B5EF4-FFF2-40B4-BE49-F238E27FC236}">
                      <a16:creationId xmlns:a16="http://schemas.microsoft.com/office/drawing/2014/main" id="{A01C4A01-B6CF-4505-8970-2120F6A672AA}"/>
                    </a:ext>
                  </a:extLst>
                </p14:cNvPr>
                <p14:cNvContentPartPr/>
                <p14:nvPr/>
              </p14:nvContentPartPr>
              <p14:xfrm>
                <a:off x="1802003" y="1599716"/>
                <a:ext cx="703440" cy="656640"/>
              </p14:xfrm>
            </p:contentPart>
          </mc:Choice>
          <mc:Fallback xmlns="">
            <p:pic>
              <p:nvPicPr>
                <p:cNvPr id="72" name="Ink 71">
                  <a:extLst>
                    <a:ext uri="{FF2B5EF4-FFF2-40B4-BE49-F238E27FC236}">
                      <a16:creationId xmlns:a16="http://schemas.microsoft.com/office/drawing/2014/main" id="{A01C4A01-B6CF-4505-8970-2120F6A672AA}"/>
                    </a:ext>
                  </a:extLst>
                </p:cNvPr>
                <p:cNvPicPr/>
                <p:nvPr/>
              </p:nvPicPr>
              <p:blipFill>
                <a:blip r:embed="rId65"/>
                <a:stretch>
                  <a:fillRect/>
                </a:stretch>
              </p:blipFill>
              <p:spPr>
                <a:xfrm>
                  <a:off x="1793363" y="1590716"/>
                  <a:ext cx="72108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026DC76F-F423-4020-98E9-93D609CC3BFE}"/>
                    </a:ext>
                  </a:extLst>
                </p14:cNvPr>
                <p14:cNvContentPartPr/>
                <p14:nvPr/>
              </p14:nvContentPartPr>
              <p14:xfrm>
                <a:off x="1868603" y="1877276"/>
                <a:ext cx="152640" cy="285480"/>
              </p14:xfrm>
            </p:contentPart>
          </mc:Choice>
          <mc:Fallback xmlns="">
            <p:pic>
              <p:nvPicPr>
                <p:cNvPr id="73" name="Ink 72">
                  <a:extLst>
                    <a:ext uri="{FF2B5EF4-FFF2-40B4-BE49-F238E27FC236}">
                      <a16:creationId xmlns:a16="http://schemas.microsoft.com/office/drawing/2014/main" id="{026DC76F-F423-4020-98E9-93D609CC3BFE}"/>
                    </a:ext>
                  </a:extLst>
                </p:cNvPr>
                <p:cNvPicPr/>
                <p:nvPr/>
              </p:nvPicPr>
              <p:blipFill>
                <a:blip r:embed="rId67"/>
                <a:stretch>
                  <a:fillRect/>
                </a:stretch>
              </p:blipFill>
              <p:spPr>
                <a:xfrm>
                  <a:off x="1859603" y="1868636"/>
                  <a:ext cx="1702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4" name="Ink 73">
                  <a:extLst>
                    <a:ext uri="{FF2B5EF4-FFF2-40B4-BE49-F238E27FC236}">
                      <a16:creationId xmlns:a16="http://schemas.microsoft.com/office/drawing/2014/main" id="{6117E505-E409-475D-994C-689BA776CC21}"/>
                    </a:ext>
                  </a:extLst>
                </p14:cNvPr>
                <p14:cNvContentPartPr/>
                <p14:nvPr/>
              </p14:nvContentPartPr>
              <p14:xfrm>
                <a:off x="2031323" y="2052956"/>
                <a:ext cx="135720" cy="144360"/>
              </p14:xfrm>
            </p:contentPart>
          </mc:Choice>
          <mc:Fallback xmlns="">
            <p:pic>
              <p:nvPicPr>
                <p:cNvPr id="74" name="Ink 73">
                  <a:extLst>
                    <a:ext uri="{FF2B5EF4-FFF2-40B4-BE49-F238E27FC236}">
                      <a16:creationId xmlns:a16="http://schemas.microsoft.com/office/drawing/2014/main" id="{6117E505-E409-475D-994C-689BA776CC21}"/>
                    </a:ext>
                  </a:extLst>
                </p:cNvPr>
                <p:cNvPicPr/>
                <p:nvPr/>
              </p:nvPicPr>
              <p:blipFill>
                <a:blip r:embed="rId69"/>
                <a:stretch>
                  <a:fillRect/>
                </a:stretch>
              </p:blipFill>
              <p:spPr>
                <a:xfrm>
                  <a:off x="2022323" y="2044316"/>
                  <a:ext cx="1533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5" name="Ink 74">
                  <a:extLst>
                    <a:ext uri="{FF2B5EF4-FFF2-40B4-BE49-F238E27FC236}">
                      <a16:creationId xmlns:a16="http://schemas.microsoft.com/office/drawing/2014/main" id="{A2807599-206A-4636-A374-76E35FDC3C89}"/>
                    </a:ext>
                  </a:extLst>
                </p14:cNvPr>
                <p14:cNvContentPartPr/>
                <p14:nvPr/>
              </p14:nvContentPartPr>
              <p14:xfrm>
                <a:off x="2170643" y="1792676"/>
                <a:ext cx="100080" cy="322200"/>
              </p14:xfrm>
            </p:contentPart>
          </mc:Choice>
          <mc:Fallback xmlns="">
            <p:pic>
              <p:nvPicPr>
                <p:cNvPr id="75" name="Ink 74">
                  <a:extLst>
                    <a:ext uri="{FF2B5EF4-FFF2-40B4-BE49-F238E27FC236}">
                      <a16:creationId xmlns:a16="http://schemas.microsoft.com/office/drawing/2014/main" id="{A2807599-206A-4636-A374-76E35FDC3C89}"/>
                    </a:ext>
                  </a:extLst>
                </p:cNvPr>
                <p:cNvPicPr/>
                <p:nvPr/>
              </p:nvPicPr>
              <p:blipFill>
                <a:blip r:embed="rId71"/>
                <a:stretch>
                  <a:fillRect/>
                </a:stretch>
              </p:blipFill>
              <p:spPr>
                <a:xfrm>
                  <a:off x="2161643" y="1783676"/>
                  <a:ext cx="1177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6" name="Ink 75">
                  <a:extLst>
                    <a:ext uri="{FF2B5EF4-FFF2-40B4-BE49-F238E27FC236}">
                      <a16:creationId xmlns:a16="http://schemas.microsoft.com/office/drawing/2014/main" id="{7E74B428-1891-41E2-AADE-F3B8D53A259A}"/>
                    </a:ext>
                  </a:extLst>
                </p14:cNvPr>
                <p14:cNvContentPartPr/>
                <p14:nvPr/>
              </p14:nvContentPartPr>
              <p14:xfrm>
                <a:off x="2241923" y="1946756"/>
                <a:ext cx="90000" cy="124200"/>
              </p14:xfrm>
            </p:contentPart>
          </mc:Choice>
          <mc:Fallback xmlns="">
            <p:pic>
              <p:nvPicPr>
                <p:cNvPr id="76" name="Ink 75">
                  <a:extLst>
                    <a:ext uri="{FF2B5EF4-FFF2-40B4-BE49-F238E27FC236}">
                      <a16:creationId xmlns:a16="http://schemas.microsoft.com/office/drawing/2014/main" id="{7E74B428-1891-41E2-AADE-F3B8D53A259A}"/>
                    </a:ext>
                  </a:extLst>
                </p:cNvPr>
                <p:cNvPicPr/>
                <p:nvPr/>
              </p:nvPicPr>
              <p:blipFill>
                <a:blip r:embed="rId73"/>
                <a:stretch>
                  <a:fillRect/>
                </a:stretch>
              </p:blipFill>
              <p:spPr>
                <a:xfrm>
                  <a:off x="2233283" y="1937756"/>
                  <a:ext cx="1076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Ink 76">
                  <a:extLst>
                    <a:ext uri="{FF2B5EF4-FFF2-40B4-BE49-F238E27FC236}">
                      <a16:creationId xmlns:a16="http://schemas.microsoft.com/office/drawing/2014/main" id="{7FA11D0E-9FD2-4E16-B77B-092ED8215C2D}"/>
                    </a:ext>
                  </a:extLst>
                </p14:cNvPr>
                <p14:cNvContentPartPr/>
                <p14:nvPr/>
              </p14:nvContentPartPr>
              <p14:xfrm>
                <a:off x="2318603" y="1835516"/>
                <a:ext cx="93600" cy="342720"/>
              </p14:xfrm>
            </p:contentPart>
          </mc:Choice>
          <mc:Fallback xmlns="">
            <p:pic>
              <p:nvPicPr>
                <p:cNvPr id="77" name="Ink 76">
                  <a:extLst>
                    <a:ext uri="{FF2B5EF4-FFF2-40B4-BE49-F238E27FC236}">
                      <a16:creationId xmlns:a16="http://schemas.microsoft.com/office/drawing/2014/main" id="{7FA11D0E-9FD2-4E16-B77B-092ED8215C2D}"/>
                    </a:ext>
                  </a:extLst>
                </p:cNvPr>
                <p:cNvPicPr/>
                <p:nvPr/>
              </p:nvPicPr>
              <p:blipFill>
                <a:blip r:embed="rId75"/>
                <a:stretch>
                  <a:fillRect/>
                </a:stretch>
              </p:blipFill>
              <p:spPr>
                <a:xfrm>
                  <a:off x="2309603" y="1826876"/>
                  <a:ext cx="1112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8" name="Ink 77">
                  <a:extLst>
                    <a:ext uri="{FF2B5EF4-FFF2-40B4-BE49-F238E27FC236}">
                      <a16:creationId xmlns:a16="http://schemas.microsoft.com/office/drawing/2014/main" id="{6E3E52CB-FB0B-487D-821D-1216C5FCAFB7}"/>
                    </a:ext>
                  </a:extLst>
                </p14:cNvPr>
                <p14:cNvContentPartPr/>
                <p14:nvPr/>
              </p14:nvContentPartPr>
              <p14:xfrm>
                <a:off x="1444883" y="3374516"/>
                <a:ext cx="342000" cy="49320"/>
              </p14:xfrm>
            </p:contentPart>
          </mc:Choice>
          <mc:Fallback xmlns="">
            <p:pic>
              <p:nvPicPr>
                <p:cNvPr id="78" name="Ink 77">
                  <a:extLst>
                    <a:ext uri="{FF2B5EF4-FFF2-40B4-BE49-F238E27FC236}">
                      <a16:creationId xmlns:a16="http://schemas.microsoft.com/office/drawing/2014/main" id="{6E3E52CB-FB0B-487D-821D-1216C5FCAFB7}"/>
                    </a:ext>
                  </a:extLst>
                </p:cNvPr>
                <p:cNvPicPr/>
                <p:nvPr/>
              </p:nvPicPr>
              <p:blipFill>
                <a:blip r:embed="rId77"/>
                <a:stretch>
                  <a:fillRect/>
                </a:stretch>
              </p:blipFill>
              <p:spPr>
                <a:xfrm>
                  <a:off x="1435883" y="3365876"/>
                  <a:ext cx="359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9" name="Ink 78">
                  <a:extLst>
                    <a:ext uri="{FF2B5EF4-FFF2-40B4-BE49-F238E27FC236}">
                      <a16:creationId xmlns:a16="http://schemas.microsoft.com/office/drawing/2014/main" id="{89859E6D-02CB-4875-A6B0-F312C08EFAF8}"/>
                    </a:ext>
                  </a:extLst>
                </p14:cNvPr>
                <p14:cNvContentPartPr/>
                <p14:nvPr/>
              </p14:nvContentPartPr>
              <p14:xfrm>
                <a:off x="1687163" y="3248516"/>
                <a:ext cx="19440" cy="323280"/>
              </p14:xfrm>
            </p:contentPart>
          </mc:Choice>
          <mc:Fallback xmlns="">
            <p:pic>
              <p:nvPicPr>
                <p:cNvPr id="79" name="Ink 78">
                  <a:extLst>
                    <a:ext uri="{FF2B5EF4-FFF2-40B4-BE49-F238E27FC236}">
                      <a16:creationId xmlns:a16="http://schemas.microsoft.com/office/drawing/2014/main" id="{89859E6D-02CB-4875-A6B0-F312C08EFAF8}"/>
                    </a:ext>
                  </a:extLst>
                </p:cNvPr>
                <p:cNvPicPr/>
                <p:nvPr/>
              </p:nvPicPr>
              <p:blipFill>
                <a:blip r:embed="rId79"/>
                <a:stretch>
                  <a:fillRect/>
                </a:stretch>
              </p:blipFill>
              <p:spPr>
                <a:xfrm>
                  <a:off x="1678163" y="3239876"/>
                  <a:ext cx="370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0" name="Ink 79">
                  <a:extLst>
                    <a:ext uri="{FF2B5EF4-FFF2-40B4-BE49-F238E27FC236}">
                      <a16:creationId xmlns:a16="http://schemas.microsoft.com/office/drawing/2014/main" id="{45338776-E9C6-4959-B897-1B467DDC2C5E}"/>
                    </a:ext>
                  </a:extLst>
                </p14:cNvPr>
                <p14:cNvContentPartPr/>
                <p14:nvPr/>
              </p14:nvContentPartPr>
              <p14:xfrm>
                <a:off x="1290083" y="3056276"/>
                <a:ext cx="710640" cy="847080"/>
              </p14:xfrm>
            </p:contentPart>
          </mc:Choice>
          <mc:Fallback xmlns="">
            <p:pic>
              <p:nvPicPr>
                <p:cNvPr id="80" name="Ink 79">
                  <a:extLst>
                    <a:ext uri="{FF2B5EF4-FFF2-40B4-BE49-F238E27FC236}">
                      <a16:creationId xmlns:a16="http://schemas.microsoft.com/office/drawing/2014/main" id="{45338776-E9C6-4959-B897-1B467DDC2C5E}"/>
                    </a:ext>
                  </a:extLst>
                </p:cNvPr>
                <p:cNvPicPr/>
                <p:nvPr/>
              </p:nvPicPr>
              <p:blipFill>
                <a:blip r:embed="rId81"/>
                <a:stretch>
                  <a:fillRect/>
                </a:stretch>
              </p:blipFill>
              <p:spPr>
                <a:xfrm>
                  <a:off x="1281083" y="3047636"/>
                  <a:ext cx="72828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Ink 80">
                  <a:extLst>
                    <a:ext uri="{FF2B5EF4-FFF2-40B4-BE49-F238E27FC236}">
                      <a16:creationId xmlns:a16="http://schemas.microsoft.com/office/drawing/2014/main" id="{75F39E14-ADB1-4A87-A537-6E4F19ACCD86}"/>
                    </a:ext>
                  </a:extLst>
                </p14:cNvPr>
                <p14:cNvContentPartPr/>
                <p14:nvPr/>
              </p14:nvContentPartPr>
              <p14:xfrm>
                <a:off x="1110083" y="2436356"/>
                <a:ext cx="452520" cy="662760"/>
              </p14:xfrm>
            </p:contentPart>
          </mc:Choice>
          <mc:Fallback xmlns="">
            <p:pic>
              <p:nvPicPr>
                <p:cNvPr id="81" name="Ink 80">
                  <a:extLst>
                    <a:ext uri="{FF2B5EF4-FFF2-40B4-BE49-F238E27FC236}">
                      <a16:creationId xmlns:a16="http://schemas.microsoft.com/office/drawing/2014/main" id="{75F39E14-ADB1-4A87-A537-6E4F19ACCD86}"/>
                    </a:ext>
                  </a:extLst>
                </p:cNvPr>
                <p:cNvPicPr/>
                <p:nvPr/>
              </p:nvPicPr>
              <p:blipFill>
                <a:blip r:embed="rId83"/>
                <a:stretch>
                  <a:fillRect/>
                </a:stretch>
              </p:blipFill>
              <p:spPr>
                <a:xfrm>
                  <a:off x="1101083" y="2427716"/>
                  <a:ext cx="470160" cy="680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2" name="Ink 81">
                  <a:extLst>
                    <a:ext uri="{FF2B5EF4-FFF2-40B4-BE49-F238E27FC236}">
                      <a16:creationId xmlns:a16="http://schemas.microsoft.com/office/drawing/2014/main" id="{B83258AC-59F7-4870-8C12-5C99BB44E83E}"/>
                    </a:ext>
                  </a:extLst>
                </p14:cNvPr>
                <p14:cNvContentPartPr/>
                <p14:nvPr/>
              </p14:nvContentPartPr>
              <p14:xfrm>
                <a:off x="1860323" y="2261756"/>
                <a:ext cx="329400" cy="918360"/>
              </p14:xfrm>
            </p:contentPart>
          </mc:Choice>
          <mc:Fallback xmlns="">
            <p:pic>
              <p:nvPicPr>
                <p:cNvPr id="82" name="Ink 81">
                  <a:extLst>
                    <a:ext uri="{FF2B5EF4-FFF2-40B4-BE49-F238E27FC236}">
                      <a16:creationId xmlns:a16="http://schemas.microsoft.com/office/drawing/2014/main" id="{B83258AC-59F7-4870-8C12-5C99BB44E83E}"/>
                    </a:ext>
                  </a:extLst>
                </p:cNvPr>
                <p:cNvPicPr/>
                <p:nvPr/>
              </p:nvPicPr>
              <p:blipFill>
                <a:blip r:embed="rId85"/>
                <a:stretch>
                  <a:fillRect/>
                </a:stretch>
              </p:blipFill>
              <p:spPr>
                <a:xfrm>
                  <a:off x="1851323" y="2252756"/>
                  <a:ext cx="347040" cy="93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Ink 82">
                  <a:extLst>
                    <a:ext uri="{FF2B5EF4-FFF2-40B4-BE49-F238E27FC236}">
                      <a16:creationId xmlns:a16="http://schemas.microsoft.com/office/drawing/2014/main" id="{694CA351-21C7-4F95-94A1-EFF9EA442065}"/>
                    </a:ext>
                  </a:extLst>
                </p14:cNvPr>
                <p14:cNvContentPartPr/>
                <p14:nvPr/>
              </p14:nvContentPartPr>
              <p14:xfrm>
                <a:off x="1849523" y="2969516"/>
                <a:ext cx="261720" cy="259560"/>
              </p14:xfrm>
            </p:contentPart>
          </mc:Choice>
          <mc:Fallback xmlns="">
            <p:pic>
              <p:nvPicPr>
                <p:cNvPr id="83" name="Ink 82">
                  <a:extLst>
                    <a:ext uri="{FF2B5EF4-FFF2-40B4-BE49-F238E27FC236}">
                      <a16:creationId xmlns:a16="http://schemas.microsoft.com/office/drawing/2014/main" id="{694CA351-21C7-4F95-94A1-EFF9EA442065}"/>
                    </a:ext>
                  </a:extLst>
                </p:cNvPr>
                <p:cNvPicPr/>
                <p:nvPr/>
              </p:nvPicPr>
              <p:blipFill>
                <a:blip r:embed="rId87"/>
                <a:stretch>
                  <a:fillRect/>
                </a:stretch>
              </p:blipFill>
              <p:spPr>
                <a:xfrm>
                  <a:off x="1840883" y="2960516"/>
                  <a:ext cx="2793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5" name="Ink 84">
                  <a:extLst>
                    <a:ext uri="{FF2B5EF4-FFF2-40B4-BE49-F238E27FC236}">
                      <a16:creationId xmlns:a16="http://schemas.microsoft.com/office/drawing/2014/main" id="{42D164C0-2776-4973-8B86-7C3449A9702E}"/>
                    </a:ext>
                  </a:extLst>
                </p14:cNvPr>
                <p14:cNvContentPartPr/>
                <p14:nvPr/>
              </p14:nvContentPartPr>
              <p14:xfrm>
                <a:off x="1569083" y="3922076"/>
                <a:ext cx="573120" cy="813240"/>
              </p14:xfrm>
            </p:contentPart>
          </mc:Choice>
          <mc:Fallback xmlns="">
            <p:pic>
              <p:nvPicPr>
                <p:cNvPr id="85" name="Ink 84">
                  <a:extLst>
                    <a:ext uri="{FF2B5EF4-FFF2-40B4-BE49-F238E27FC236}">
                      <a16:creationId xmlns:a16="http://schemas.microsoft.com/office/drawing/2014/main" id="{42D164C0-2776-4973-8B86-7C3449A9702E}"/>
                    </a:ext>
                  </a:extLst>
                </p:cNvPr>
                <p:cNvPicPr/>
                <p:nvPr/>
              </p:nvPicPr>
              <p:blipFill>
                <a:blip r:embed="rId89"/>
                <a:stretch>
                  <a:fillRect/>
                </a:stretch>
              </p:blipFill>
              <p:spPr>
                <a:xfrm>
                  <a:off x="1560083" y="3913076"/>
                  <a:ext cx="590760" cy="830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6" name="Ink 85">
                  <a:extLst>
                    <a:ext uri="{FF2B5EF4-FFF2-40B4-BE49-F238E27FC236}">
                      <a16:creationId xmlns:a16="http://schemas.microsoft.com/office/drawing/2014/main" id="{A964F3DA-A056-4DE9-ADFE-362264755ECD}"/>
                    </a:ext>
                  </a:extLst>
                </p14:cNvPr>
                <p14:cNvContentPartPr/>
                <p14:nvPr/>
              </p14:nvContentPartPr>
              <p14:xfrm>
                <a:off x="1723523" y="4319156"/>
                <a:ext cx="121320" cy="169920"/>
              </p14:xfrm>
            </p:contentPart>
          </mc:Choice>
          <mc:Fallback xmlns="">
            <p:pic>
              <p:nvPicPr>
                <p:cNvPr id="86" name="Ink 85">
                  <a:extLst>
                    <a:ext uri="{FF2B5EF4-FFF2-40B4-BE49-F238E27FC236}">
                      <a16:creationId xmlns:a16="http://schemas.microsoft.com/office/drawing/2014/main" id="{A964F3DA-A056-4DE9-ADFE-362264755ECD}"/>
                    </a:ext>
                  </a:extLst>
                </p:cNvPr>
                <p:cNvPicPr/>
                <p:nvPr/>
              </p:nvPicPr>
              <p:blipFill>
                <a:blip r:embed="rId91"/>
                <a:stretch>
                  <a:fillRect/>
                </a:stretch>
              </p:blipFill>
              <p:spPr>
                <a:xfrm>
                  <a:off x="1714883" y="4310156"/>
                  <a:ext cx="1389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7" name="Ink 86">
                  <a:extLst>
                    <a:ext uri="{FF2B5EF4-FFF2-40B4-BE49-F238E27FC236}">
                      <a16:creationId xmlns:a16="http://schemas.microsoft.com/office/drawing/2014/main" id="{3FD9B330-97A2-4AC5-8EE8-2A941456DC21}"/>
                    </a:ext>
                  </a:extLst>
                </p14:cNvPr>
                <p14:cNvContentPartPr/>
                <p14:nvPr/>
              </p14:nvContentPartPr>
              <p14:xfrm>
                <a:off x="1872563" y="4259756"/>
                <a:ext cx="148680" cy="186120"/>
              </p14:xfrm>
            </p:contentPart>
          </mc:Choice>
          <mc:Fallback xmlns="">
            <p:pic>
              <p:nvPicPr>
                <p:cNvPr id="87" name="Ink 86">
                  <a:extLst>
                    <a:ext uri="{FF2B5EF4-FFF2-40B4-BE49-F238E27FC236}">
                      <a16:creationId xmlns:a16="http://schemas.microsoft.com/office/drawing/2014/main" id="{3FD9B330-97A2-4AC5-8EE8-2A941456DC21}"/>
                    </a:ext>
                  </a:extLst>
                </p:cNvPr>
                <p:cNvPicPr/>
                <p:nvPr/>
              </p:nvPicPr>
              <p:blipFill>
                <a:blip r:embed="rId93"/>
                <a:stretch>
                  <a:fillRect/>
                </a:stretch>
              </p:blipFill>
              <p:spPr>
                <a:xfrm>
                  <a:off x="1863563" y="4250756"/>
                  <a:ext cx="1663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6" name="Ink 115">
                  <a:extLst>
                    <a:ext uri="{FF2B5EF4-FFF2-40B4-BE49-F238E27FC236}">
                      <a16:creationId xmlns:a16="http://schemas.microsoft.com/office/drawing/2014/main" id="{0C7D4D00-7301-4195-B679-E14C2065E67D}"/>
                    </a:ext>
                  </a:extLst>
                </p14:cNvPr>
                <p14:cNvContentPartPr/>
                <p14:nvPr/>
              </p14:nvContentPartPr>
              <p14:xfrm>
                <a:off x="2012963" y="4609316"/>
                <a:ext cx="844920" cy="674280"/>
              </p14:xfrm>
            </p:contentPart>
          </mc:Choice>
          <mc:Fallback xmlns="">
            <p:pic>
              <p:nvPicPr>
                <p:cNvPr id="116" name="Ink 115">
                  <a:extLst>
                    <a:ext uri="{FF2B5EF4-FFF2-40B4-BE49-F238E27FC236}">
                      <a16:creationId xmlns:a16="http://schemas.microsoft.com/office/drawing/2014/main" id="{0C7D4D00-7301-4195-B679-E14C2065E67D}"/>
                    </a:ext>
                  </a:extLst>
                </p:cNvPr>
                <p:cNvPicPr/>
                <p:nvPr/>
              </p:nvPicPr>
              <p:blipFill>
                <a:blip r:embed="rId95"/>
                <a:stretch>
                  <a:fillRect/>
                </a:stretch>
              </p:blipFill>
              <p:spPr>
                <a:xfrm>
                  <a:off x="2003963" y="4600676"/>
                  <a:ext cx="862560" cy="691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8" name="Ink 117">
                  <a:extLst>
                    <a:ext uri="{FF2B5EF4-FFF2-40B4-BE49-F238E27FC236}">
                      <a16:creationId xmlns:a16="http://schemas.microsoft.com/office/drawing/2014/main" id="{7F6BC817-7662-4DC7-B570-4418BD99B608}"/>
                    </a:ext>
                  </a:extLst>
                </p14:cNvPr>
                <p14:cNvContentPartPr/>
                <p14:nvPr/>
              </p14:nvContentPartPr>
              <p14:xfrm>
                <a:off x="3062363" y="4659716"/>
                <a:ext cx="1372680" cy="1037520"/>
              </p14:xfrm>
            </p:contentPart>
          </mc:Choice>
          <mc:Fallback xmlns="">
            <p:pic>
              <p:nvPicPr>
                <p:cNvPr id="118" name="Ink 117">
                  <a:extLst>
                    <a:ext uri="{FF2B5EF4-FFF2-40B4-BE49-F238E27FC236}">
                      <a16:creationId xmlns:a16="http://schemas.microsoft.com/office/drawing/2014/main" id="{7F6BC817-7662-4DC7-B570-4418BD99B608}"/>
                    </a:ext>
                  </a:extLst>
                </p:cNvPr>
                <p:cNvPicPr/>
                <p:nvPr/>
              </p:nvPicPr>
              <p:blipFill>
                <a:blip r:embed="rId97"/>
                <a:stretch>
                  <a:fillRect/>
                </a:stretch>
              </p:blipFill>
              <p:spPr>
                <a:xfrm>
                  <a:off x="3053363" y="4650716"/>
                  <a:ext cx="139032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9" name="Ink 118">
                  <a:extLst>
                    <a:ext uri="{FF2B5EF4-FFF2-40B4-BE49-F238E27FC236}">
                      <a16:creationId xmlns:a16="http://schemas.microsoft.com/office/drawing/2014/main" id="{DCBF2910-ABBC-45BB-B14A-6726EECC3DB4}"/>
                    </a:ext>
                  </a:extLst>
                </p14:cNvPr>
                <p14:cNvContentPartPr/>
                <p14:nvPr/>
              </p14:nvContentPartPr>
              <p14:xfrm>
                <a:off x="3166763" y="5347676"/>
                <a:ext cx="178920" cy="136800"/>
              </p14:xfrm>
            </p:contentPart>
          </mc:Choice>
          <mc:Fallback xmlns="">
            <p:pic>
              <p:nvPicPr>
                <p:cNvPr id="119" name="Ink 118">
                  <a:extLst>
                    <a:ext uri="{FF2B5EF4-FFF2-40B4-BE49-F238E27FC236}">
                      <a16:creationId xmlns:a16="http://schemas.microsoft.com/office/drawing/2014/main" id="{DCBF2910-ABBC-45BB-B14A-6726EECC3DB4}"/>
                    </a:ext>
                  </a:extLst>
                </p:cNvPr>
                <p:cNvPicPr/>
                <p:nvPr/>
              </p:nvPicPr>
              <p:blipFill>
                <a:blip r:embed="rId99"/>
                <a:stretch>
                  <a:fillRect/>
                </a:stretch>
              </p:blipFill>
              <p:spPr>
                <a:xfrm>
                  <a:off x="3158123" y="5339036"/>
                  <a:ext cx="196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20" name="Ink 119">
                  <a:extLst>
                    <a:ext uri="{FF2B5EF4-FFF2-40B4-BE49-F238E27FC236}">
                      <a16:creationId xmlns:a16="http://schemas.microsoft.com/office/drawing/2014/main" id="{B3F9B5FC-1CB1-45A3-9199-CE5BB9E5F8E8}"/>
                    </a:ext>
                  </a:extLst>
                </p14:cNvPr>
                <p14:cNvContentPartPr/>
                <p14:nvPr/>
              </p14:nvContentPartPr>
              <p14:xfrm>
                <a:off x="3156323" y="5341556"/>
                <a:ext cx="259560" cy="154440"/>
              </p14:xfrm>
            </p:contentPart>
          </mc:Choice>
          <mc:Fallback xmlns="">
            <p:pic>
              <p:nvPicPr>
                <p:cNvPr id="120" name="Ink 119">
                  <a:extLst>
                    <a:ext uri="{FF2B5EF4-FFF2-40B4-BE49-F238E27FC236}">
                      <a16:creationId xmlns:a16="http://schemas.microsoft.com/office/drawing/2014/main" id="{B3F9B5FC-1CB1-45A3-9199-CE5BB9E5F8E8}"/>
                    </a:ext>
                  </a:extLst>
                </p:cNvPr>
                <p:cNvPicPr/>
                <p:nvPr/>
              </p:nvPicPr>
              <p:blipFill>
                <a:blip r:embed="rId101"/>
                <a:stretch>
                  <a:fillRect/>
                </a:stretch>
              </p:blipFill>
              <p:spPr>
                <a:xfrm>
                  <a:off x="3147683" y="5332916"/>
                  <a:ext cx="2772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21" name="Ink 120">
                  <a:extLst>
                    <a:ext uri="{FF2B5EF4-FFF2-40B4-BE49-F238E27FC236}">
                      <a16:creationId xmlns:a16="http://schemas.microsoft.com/office/drawing/2014/main" id="{834A66D8-E87B-48A4-960D-3EDF562A190B}"/>
                    </a:ext>
                  </a:extLst>
                </p14:cNvPr>
                <p14:cNvContentPartPr/>
                <p14:nvPr/>
              </p14:nvContentPartPr>
              <p14:xfrm>
                <a:off x="3206003" y="5226356"/>
                <a:ext cx="217080" cy="329040"/>
              </p14:xfrm>
            </p:contentPart>
          </mc:Choice>
          <mc:Fallback xmlns="">
            <p:pic>
              <p:nvPicPr>
                <p:cNvPr id="121" name="Ink 120">
                  <a:extLst>
                    <a:ext uri="{FF2B5EF4-FFF2-40B4-BE49-F238E27FC236}">
                      <a16:creationId xmlns:a16="http://schemas.microsoft.com/office/drawing/2014/main" id="{834A66D8-E87B-48A4-960D-3EDF562A190B}"/>
                    </a:ext>
                  </a:extLst>
                </p:cNvPr>
                <p:cNvPicPr/>
                <p:nvPr/>
              </p:nvPicPr>
              <p:blipFill>
                <a:blip r:embed="rId103"/>
                <a:stretch>
                  <a:fillRect/>
                </a:stretch>
              </p:blipFill>
              <p:spPr>
                <a:xfrm>
                  <a:off x="3197003" y="5217716"/>
                  <a:ext cx="2347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2" name="Ink 121">
                  <a:extLst>
                    <a:ext uri="{FF2B5EF4-FFF2-40B4-BE49-F238E27FC236}">
                      <a16:creationId xmlns:a16="http://schemas.microsoft.com/office/drawing/2014/main" id="{04D3D751-3803-4D97-A3A5-AC892A709B75}"/>
                    </a:ext>
                  </a:extLst>
                </p14:cNvPr>
                <p14:cNvContentPartPr/>
                <p14:nvPr/>
              </p14:nvContentPartPr>
              <p14:xfrm>
                <a:off x="3139403" y="5383676"/>
                <a:ext cx="285840" cy="93960"/>
              </p14:xfrm>
            </p:contentPart>
          </mc:Choice>
          <mc:Fallback xmlns="">
            <p:pic>
              <p:nvPicPr>
                <p:cNvPr id="122" name="Ink 121">
                  <a:extLst>
                    <a:ext uri="{FF2B5EF4-FFF2-40B4-BE49-F238E27FC236}">
                      <a16:creationId xmlns:a16="http://schemas.microsoft.com/office/drawing/2014/main" id="{04D3D751-3803-4D97-A3A5-AC892A709B75}"/>
                    </a:ext>
                  </a:extLst>
                </p:cNvPr>
                <p:cNvPicPr/>
                <p:nvPr/>
              </p:nvPicPr>
              <p:blipFill>
                <a:blip r:embed="rId105"/>
                <a:stretch>
                  <a:fillRect/>
                </a:stretch>
              </p:blipFill>
              <p:spPr>
                <a:xfrm>
                  <a:off x="3130403" y="5375036"/>
                  <a:ext cx="3034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4" name="Ink 123">
                  <a:extLst>
                    <a:ext uri="{FF2B5EF4-FFF2-40B4-BE49-F238E27FC236}">
                      <a16:creationId xmlns:a16="http://schemas.microsoft.com/office/drawing/2014/main" id="{8BA93400-6B38-43E8-8EDE-451997E1B031}"/>
                    </a:ext>
                  </a:extLst>
                </p14:cNvPr>
                <p14:cNvContentPartPr/>
                <p14:nvPr/>
              </p14:nvContentPartPr>
              <p14:xfrm>
                <a:off x="3109883" y="5644676"/>
                <a:ext cx="880200" cy="884160"/>
              </p14:xfrm>
            </p:contentPart>
          </mc:Choice>
          <mc:Fallback xmlns="">
            <p:pic>
              <p:nvPicPr>
                <p:cNvPr id="124" name="Ink 123">
                  <a:extLst>
                    <a:ext uri="{FF2B5EF4-FFF2-40B4-BE49-F238E27FC236}">
                      <a16:creationId xmlns:a16="http://schemas.microsoft.com/office/drawing/2014/main" id="{8BA93400-6B38-43E8-8EDE-451997E1B031}"/>
                    </a:ext>
                  </a:extLst>
                </p:cNvPr>
                <p:cNvPicPr/>
                <p:nvPr/>
              </p:nvPicPr>
              <p:blipFill>
                <a:blip r:embed="rId107"/>
                <a:stretch>
                  <a:fillRect/>
                </a:stretch>
              </p:blipFill>
              <p:spPr>
                <a:xfrm>
                  <a:off x="3100883" y="5635676"/>
                  <a:ext cx="89784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5" name="Ink 124">
                  <a:extLst>
                    <a:ext uri="{FF2B5EF4-FFF2-40B4-BE49-F238E27FC236}">
                      <a16:creationId xmlns:a16="http://schemas.microsoft.com/office/drawing/2014/main" id="{12EBC1F9-1DA0-4904-965D-BD11329966E3}"/>
                    </a:ext>
                  </a:extLst>
                </p14:cNvPr>
                <p14:cNvContentPartPr/>
                <p14:nvPr/>
              </p14:nvContentPartPr>
              <p14:xfrm>
                <a:off x="3347123" y="5948516"/>
                <a:ext cx="410400" cy="318240"/>
              </p14:xfrm>
            </p:contentPart>
          </mc:Choice>
          <mc:Fallback xmlns="">
            <p:pic>
              <p:nvPicPr>
                <p:cNvPr id="125" name="Ink 124">
                  <a:extLst>
                    <a:ext uri="{FF2B5EF4-FFF2-40B4-BE49-F238E27FC236}">
                      <a16:creationId xmlns:a16="http://schemas.microsoft.com/office/drawing/2014/main" id="{12EBC1F9-1DA0-4904-965D-BD11329966E3}"/>
                    </a:ext>
                  </a:extLst>
                </p:cNvPr>
                <p:cNvPicPr/>
                <p:nvPr/>
              </p:nvPicPr>
              <p:blipFill>
                <a:blip r:embed="rId109"/>
                <a:stretch>
                  <a:fillRect/>
                </a:stretch>
              </p:blipFill>
              <p:spPr>
                <a:xfrm>
                  <a:off x="3338123" y="5939876"/>
                  <a:ext cx="4280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6" name="Ink 125">
                  <a:extLst>
                    <a:ext uri="{FF2B5EF4-FFF2-40B4-BE49-F238E27FC236}">
                      <a16:creationId xmlns:a16="http://schemas.microsoft.com/office/drawing/2014/main" id="{9BE024CB-FE00-48E8-805E-42F47C543651}"/>
                    </a:ext>
                  </a:extLst>
                </p14:cNvPr>
                <p14:cNvContentPartPr/>
                <p14:nvPr/>
              </p14:nvContentPartPr>
              <p14:xfrm>
                <a:off x="3271883" y="5686436"/>
                <a:ext cx="180720" cy="53280"/>
              </p14:xfrm>
            </p:contentPart>
          </mc:Choice>
          <mc:Fallback xmlns="">
            <p:pic>
              <p:nvPicPr>
                <p:cNvPr id="126" name="Ink 125">
                  <a:extLst>
                    <a:ext uri="{FF2B5EF4-FFF2-40B4-BE49-F238E27FC236}">
                      <a16:creationId xmlns:a16="http://schemas.microsoft.com/office/drawing/2014/main" id="{9BE024CB-FE00-48E8-805E-42F47C543651}"/>
                    </a:ext>
                  </a:extLst>
                </p:cNvPr>
                <p:cNvPicPr/>
                <p:nvPr/>
              </p:nvPicPr>
              <p:blipFill>
                <a:blip r:embed="rId111"/>
                <a:stretch>
                  <a:fillRect/>
                </a:stretch>
              </p:blipFill>
              <p:spPr>
                <a:xfrm>
                  <a:off x="3263243" y="5677436"/>
                  <a:ext cx="1983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7" name="Ink 126">
                  <a:extLst>
                    <a:ext uri="{FF2B5EF4-FFF2-40B4-BE49-F238E27FC236}">
                      <a16:creationId xmlns:a16="http://schemas.microsoft.com/office/drawing/2014/main" id="{F2867706-4036-49A0-9FD3-AEF980BAC39C}"/>
                    </a:ext>
                  </a:extLst>
                </p14:cNvPr>
                <p14:cNvContentPartPr/>
                <p14:nvPr/>
              </p14:nvContentPartPr>
              <p14:xfrm>
                <a:off x="3405803" y="5664836"/>
                <a:ext cx="46800" cy="104760"/>
              </p14:xfrm>
            </p:contentPart>
          </mc:Choice>
          <mc:Fallback xmlns="">
            <p:pic>
              <p:nvPicPr>
                <p:cNvPr id="127" name="Ink 126">
                  <a:extLst>
                    <a:ext uri="{FF2B5EF4-FFF2-40B4-BE49-F238E27FC236}">
                      <a16:creationId xmlns:a16="http://schemas.microsoft.com/office/drawing/2014/main" id="{F2867706-4036-49A0-9FD3-AEF980BAC39C}"/>
                    </a:ext>
                  </a:extLst>
                </p:cNvPr>
                <p:cNvPicPr/>
                <p:nvPr/>
              </p:nvPicPr>
              <p:blipFill>
                <a:blip r:embed="rId113"/>
                <a:stretch>
                  <a:fillRect/>
                </a:stretch>
              </p:blipFill>
              <p:spPr>
                <a:xfrm>
                  <a:off x="3397163" y="5656196"/>
                  <a:ext cx="644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8" name="Ink 127">
                  <a:extLst>
                    <a:ext uri="{FF2B5EF4-FFF2-40B4-BE49-F238E27FC236}">
                      <a16:creationId xmlns:a16="http://schemas.microsoft.com/office/drawing/2014/main" id="{CCD461F2-30D6-47E4-83C1-CFDE098502D8}"/>
                    </a:ext>
                  </a:extLst>
                </p14:cNvPr>
                <p14:cNvContentPartPr/>
                <p14:nvPr/>
              </p14:nvContentPartPr>
              <p14:xfrm>
                <a:off x="3580763" y="5100716"/>
                <a:ext cx="184680" cy="233280"/>
              </p14:xfrm>
            </p:contentPart>
          </mc:Choice>
          <mc:Fallback xmlns="">
            <p:pic>
              <p:nvPicPr>
                <p:cNvPr id="128" name="Ink 127">
                  <a:extLst>
                    <a:ext uri="{FF2B5EF4-FFF2-40B4-BE49-F238E27FC236}">
                      <a16:creationId xmlns:a16="http://schemas.microsoft.com/office/drawing/2014/main" id="{CCD461F2-30D6-47E4-83C1-CFDE098502D8}"/>
                    </a:ext>
                  </a:extLst>
                </p:cNvPr>
                <p:cNvPicPr/>
                <p:nvPr/>
              </p:nvPicPr>
              <p:blipFill>
                <a:blip r:embed="rId115"/>
                <a:stretch>
                  <a:fillRect/>
                </a:stretch>
              </p:blipFill>
              <p:spPr>
                <a:xfrm>
                  <a:off x="3571763" y="5091716"/>
                  <a:ext cx="2023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9" name="Ink 128">
                  <a:extLst>
                    <a:ext uri="{FF2B5EF4-FFF2-40B4-BE49-F238E27FC236}">
                      <a16:creationId xmlns:a16="http://schemas.microsoft.com/office/drawing/2014/main" id="{E19A1B05-F215-42BE-919F-4BC87E5B838B}"/>
                    </a:ext>
                  </a:extLst>
                </p14:cNvPr>
                <p14:cNvContentPartPr/>
                <p14:nvPr/>
              </p14:nvContentPartPr>
              <p14:xfrm>
                <a:off x="2771123" y="5120876"/>
                <a:ext cx="302040" cy="446040"/>
              </p14:xfrm>
            </p:contentPart>
          </mc:Choice>
          <mc:Fallback xmlns="">
            <p:pic>
              <p:nvPicPr>
                <p:cNvPr id="129" name="Ink 128">
                  <a:extLst>
                    <a:ext uri="{FF2B5EF4-FFF2-40B4-BE49-F238E27FC236}">
                      <a16:creationId xmlns:a16="http://schemas.microsoft.com/office/drawing/2014/main" id="{E19A1B05-F215-42BE-919F-4BC87E5B838B}"/>
                    </a:ext>
                  </a:extLst>
                </p:cNvPr>
                <p:cNvPicPr/>
                <p:nvPr/>
              </p:nvPicPr>
              <p:blipFill>
                <a:blip r:embed="rId117"/>
                <a:stretch>
                  <a:fillRect/>
                </a:stretch>
              </p:blipFill>
              <p:spPr>
                <a:xfrm>
                  <a:off x="2762123" y="5111876"/>
                  <a:ext cx="319680" cy="463680"/>
                </a:xfrm>
                <a:prstGeom prst="rect">
                  <a:avLst/>
                </a:prstGeom>
              </p:spPr>
            </p:pic>
          </mc:Fallback>
        </mc:AlternateContent>
      </p:grpSp>
      <p:grpSp>
        <p:nvGrpSpPr>
          <p:cNvPr id="155" name="Group 154">
            <a:extLst>
              <a:ext uri="{FF2B5EF4-FFF2-40B4-BE49-F238E27FC236}">
                <a16:creationId xmlns:a16="http://schemas.microsoft.com/office/drawing/2014/main" id="{F1E3F948-9ACC-4B54-9E5F-E37A8F28F865}"/>
              </a:ext>
            </a:extLst>
          </p:cNvPr>
          <p:cNvGrpSpPr/>
          <p:nvPr/>
        </p:nvGrpSpPr>
        <p:grpSpPr>
          <a:xfrm>
            <a:off x="6746963" y="2008676"/>
            <a:ext cx="2162880" cy="571680"/>
            <a:chOff x="6746963" y="2008676"/>
            <a:chExt cx="2162880" cy="571680"/>
          </a:xfrm>
        </p:grpSpPr>
        <mc:AlternateContent xmlns:mc="http://schemas.openxmlformats.org/markup-compatibility/2006" xmlns:p14="http://schemas.microsoft.com/office/powerpoint/2010/main">
          <mc:Choice Requires="p14">
            <p:contentPart p14:bwMode="auto" r:id="rId118">
              <p14:nvContentPartPr>
                <p14:cNvPr id="135" name="Ink 134">
                  <a:extLst>
                    <a:ext uri="{FF2B5EF4-FFF2-40B4-BE49-F238E27FC236}">
                      <a16:creationId xmlns:a16="http://schemas.microsoft.com/office/drawing/2014/main" id="{15D1E8AF-98D3-4785-9A5C-C0AF203F0E77}"/>
                    </a:ext>
                  </a:extLst>
                </p14:cNvPr>
                <p14:cNvContentPartPr/>
                <p14:nvPr/>
              </p14:nvContentPartPr>
              <p14:xfrm>
                <a:off x="6931643" y="2113796"/>
                <a:ext cx="62280" cy="263520"/>
              </p14:xfrm>
            </p:contentPart>
          </mc:Choice>
          <mc:Fallback xmlns="">
            <p:pic>
              <p:nvPicPr>
                <p:cNvPr id="135" name="Ink 134">
                  <a:extLst>
                    <a:ext uri="{FF2B5EF4-FFF2-40B4-BE49-F238E27FC236}">
                      <a16:creationId xmlns:a16="http://schemas.microsoft.com/office/drawing/2014/main" id="{15D1E8AF-98D3-4785-9A5C-C0AF203F0E77}"/>
                    </a:ext>
                  </a:extLst>
                </p:cNvPr>
                <p:cNvPicPr/>
                <p:nvPr/>
              </p:nvPicPr>
              <p:blipFill>
                <a:blip r:embed="rId119"/>
                <a:stretch>
                  <a:fillRect/>
                </a:stretch>
              </p:blipFill>
              <p:spPr>
                <a:xfrm>
                  <a:off x="6922643" y="2105156"/>
                  <a:ext cx="799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6" name="Ink 135">
                  <a:extLst>
                    <a:ext uri="{FF2B5EF4-FFF2-40B4-BE49-F238E27FC236}">
                      <a16:creationId xmlns:a16="http://schemas.microsoft.com/office/drawing/2014/main" id="{2EC9F2E1-CEAF-412E-BC1E-F3FB7859D1C2}"/>
                    </a:ext>
                  </a:extLst>
                </p14:cNvPr>
                <p14:cNvContentPartPr/>
                <p14:nvPr/>
              </p14:nvContentPartPr>
              <p14:xfrm>
                <a:off x="6874763" y="2008676"/>
                <a:ext cx="172080" cy="139320"/>
              </p14:xfrm>
            </p:contentPart>
          </mc:Choice>
          <mc:Fallback xmlns="">
            <p:pic>
              <p:nvPicPr>
                <p:cNvPr id="136" name="Ink 135">
                  <a:extLst>
                    <a:ext uri="{FF2B5EF4-FFF2-40B4-BE49-F238E27FC236}">
                      <a16:creationId xmlns:a16="http://schemas.microsoft.com/office/drawing/2014/main" id="{2EC9F2E1-CEAF-412E-BC1E-F3FB7859D1C2}"/>
                    </a:ext>
                  </a:extLst>
                </p:cNvPr>
                <p:cNvPicPr/>
                <p:nvPr/>
              </p:nvPicPr>
              <p:blipFill>
                <a:blip r:embed="rId121"/>
                <a:stretch>
                  <a:fillRect/>
                </a:stretch>
              </p:blipFill>
              <p:spPr>
                <a:xfrm>
                  <a:off x="6866123" y="1999676"/>
                  <a:ext cx="189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7" name="Ink 136">
                  <a:extLst>
                    <a:ext uri="{FF2B5EF4-FFF2-40B4-BE49-F238E27FC236}">
                      <a16:creationId xmlns:a16="http://schemas.microsoft.com/office/drawing/2014/main" id="{7A3597C7-4004-46BF-A79B-145ADB20D1FE}"/>
                    </a:ext>
                  </a:extLst>
                </p14:cNvPr>
                <p14:cNvContentPartPr/>
                <p14:nvPr/>
              </p14:nvContentPartPr>
              <p14:xfrm>
                <a:off x="6746963" y="2317196"/>
                <a:ext cx="496080" cy="207360"/>
              </p14:xfrm>
            </p:contentPart>
          </mc:Choice>
          <mc:Fallback xmlns="">
            <p:pic>
              <p:nvPicPr>
                <p:cNvPr id="137" name="Ink 136">
                  <a:extLst>
                    <a:ext uri="{FF2B5EF4-FFF2-40B4-BE49-F238E27FC236}">
                      <a16:creationId xmlns:a16="http://schemas.microsoft.com/office/drawing/2014/main" id="{7A3597C7-4004-46BF-A79B-145ADB20D1FE}"/>
                    </a:ext>
                  </a:extLst>
                </p:cNvPr>
                <p:cNvPicPr/>
                <p:nvPr/>
              </p:nvPicPr>
              <p:blipFill>
                <a:blip r:embed="rId123"/>
                <a:stretch>
                  <a:fillRect/>
                </a:stretch>
              </p:blipFill>
              <p:spPr>
                <a:xfrm>
                  <a:off x="6737963" y="2308196"/>
                  <a:ext cx="5137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8" name="Ink 137">
                  <a:extLst>
                    <a:ext uri="{FF2B5EF4-FFF2-40B4-BE49-F238E27FC236}">
                      <a16:creationId xmlns:a16="http://schemas.microsoft.com/office/drawing/2014/main" id="{C21AD3F1-DC4C-4555-8128-3B25B3A0B025}"/>
                    </a:ext>
                  </a:extLst>
                </p14:cNvPr>
                <p14:cNvContentPartPr/>
                <p14:nvPr/>
              </p14:nvContentPartPr>
              <p14:xfrm>
                <a:off x="7260683" y="2351756"/>
                <a:ext cx="131400" cy="225000"/>
              </p14:xfrm>
            </p:contentPart>
          </mc:Choice>
          <mc:Fallback xmlns="">
            <p:pic>
              <p:nvPicPr>
                <p:cNvPr id="138" name="Ink 137">
                  <a:extLst>
                    <a:ext uri="{FF2B5EF4-FFF2-40B4-BE49-F238E27FC236}">
                      <a16:creationId xmlns:a16="http://schemas.microsoft.com/office/drawing/2014/main" id="{C21AD3F1-DC4C-4555-8128-3B25B3A0B025}"/>
                    </a:ext>
                  </a:extLst>
                </p:cNvPr>
                <p:cNvPicPr/>
                <p:nvPr/>
              </p:nvPicPr>
              <p:blipFill>
                <a:blip r:embed="rId125"/>
                <a:stretch>
                  <a:fillRect/>
                </a:stretch>
              </p:blipFill>
              <p:spPr>
                <a:xfrm>
                  <a:off x="7252043" y="2342756"/>
                  <a:ext cx="1490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9" name="Ink 138">
                  <a:extLst>
                    <a:ext uri="{FF2B5EF4-FFF2-40B4-BE49-F238E27FC236}">
                      <a16:creationId xmlns:a16="http://schemas.microsoft.com/office/drawing/2014/main" id="{9934F04C-CFC8-430D-A776-6816CC1319B1}"/>
                    </a:ext>
                  </a:extLst>
                </p14:cNvPr>
                <p14:cNvContentPartPr/>
                <p14:nvPr/>
              </p14:nvContentPartPr>
              <p14:xfrm>
                <a:off x="7474163" y="2154836"/>
                <a:ext cx="83880" cy="387720"/>
              </p14:xfrm>
            </p:contentPart>
          </mc:Choice>
          <mc:Fallback xmlns="">
            <p:pic>
              <p:nvPicPr>
                <p:cNvPr id="139" name="Ink 138">
                  <a:extLst>
                    <a:ext uri="{FF2B5EF4-FFF2-40B4-BE49-F238E27FC236}">
                      <a16:creationId xmlns:a16="http://schemas.microsoft.com/office/drawing/2014/main" id="{9934F04C-CFC8-430D-A776-6816CC1319B1}"/>
                    </a:ext>
                  </a:extLst>
                </p:cNvPr>
                <p:cNvPicPr/>
                <p:nvPr/>
              </p:nvPicPr>
              <p:blipFill>
                <a:blip r:embed="rId127"/>
                <a:stretch>
                  <a:fillRect/>
                </a:stretch>
              </p:blipFill>
              <p:spPr>
                <a:xfrm>
                  <a:off x="7465523" y="2145836"/>
                  <a:ext cx="1015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0" name="Ink 139">
                  <a:extLst>
                    <a:ext uri="{FF2B5EF4-FFF2-40B4-BE49-F238E27FC236}">
                      <a16:creationId xmlns:a16="http://schemas.microsoft.com/office/drawing/2014/main" id="{351CC3A2-0076-464F-8C4F-0254B0FA47A1}"/>
                    </a:ext>
                  </a:extLst>
                </p14:cNvPr>
                <p14:cNvContentPartPr/>
                <p14:nvPr/>
              </p14:nvContentPartPr>
              <p14:xfrm>
                <a:off x="7464443" y="2336636"/>
                <a:ext cx="69840" cy="53640"/>
              </p14:xfrm>
            </p:contentPart>
          </mc:Choice>
          <mc:Fallback xmlns="">
            <p:pic>
              <p:nvPicPr>
                <p:cNvPr id="140" name="Ink 139">
                  <a:extLst>
                    <a:ext uri="{FF2B5EF4-FFF2-40B4-BE49-F238E27FC236}">
                      <a16:creationId xmlns:a16="http://schemas.microsoft.com/office/drawing/2014/main" id="{351CC3A2-0076-464F-8C4F-0254B0FA47A1}"/>
                    </a:ext>
                  </a:extLst>
                </p:cNvPr>
                <p:cNvPicPr/>
                <p:nvPr/>
              </p:nvPicPr>
              <p:blipFill>
                <a:blip r:embed="rId129"/>
                <a:stretch>
                  <a:fillRect/>
                </a:stretch>
              </p:blipFill>
              <p:spPr>
                <a:xfrm>
                  <a:off x="7455443" y="2327636"/>
                  <a:ext cx="874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1" name="Ink 140">
                  <a:extLst>
                    <a:ext uri="{FF2B5EF4-FFF2-40B4-BE49-F238E27FC236}">
                      <a16:creationId xmlns:a16="http://schemas.microsoft.com/office/drawing/2014/main" id="{AEF98A42-C02D-4270-B031-5AB5183D9124}"/>
                    </a:ext>
                  </a:extLst>
                </p14:cNvPr>
                <p14:cNvContentPartPr/>
                <p14:nvPr/>
              </p14:nvContentPartPr>
              <p14:xfrm>
                <a:off x="7535723" y="2318996"/>
                <a:ext cx="648720" cy="261360"/>
              </p14:xfrm>
            </p:contentPart>
          </mc:Choice>
          <mc:Fallback xmlns="">
            <p:pic>
              <p:nvPicPr>
                <p:cNvPr id="141" name="Ink 140">
                  <a:extLst>
                    <a:ext uri="{FF2B5EF4-FFF2-40B4-BE49-F238E27FC236}">
                      <a16:creationId xmlns:a16="http://schemas.microsoft.com/office/drawing/2014/main" id="{AEF98A42-C02D-4270-B031-5AB5183D9124}"/>
                    </a:ext>
                  </a:extLst>
                </p:cNvPr>
                <p:cNvPicPr/>
                <p:nvPr/>
              </p:nvPicPr>
              <p:blipFill>
                <a:blip r:embed="rId131"/>
                <a:stretch>
                  <a:fillRect/>
                </a:stretch>
              </p:blipFill>
              <p:spPr>
                <a:xfrm>
                  <a:off x="7526723" y="2309996"/>
                  <a:ext cx="6663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42" name="Ink 141">
                  <a:extLst>
                    <a:ext uri="{FF2B5EF4-FFF2-40B4-BE49-F238E27FC236}">
                      <a16:creationId xmlns:a16="http://schemas.microsoft.com/office/drawing/2014/main" id="{FA80748D-50AA-425B-9344-12CE22477A2C}"/>
                    </a:ext>
                  </a:extLst>
                </p14:cNvPr>
                <p14:cNvContentPartPr/>
                <p14:nvPr/>
              </p14:nvContentPartPr>
              <p14:xfrm>
                <a:off x="8289203" y="2311436"/>
                <a:ext cx="36720" cy="254880"/>
              </p14:xfrm>
            </p:contentPart>
          </mc:Choice>
          <mc:Fallback xmlns="">
            <p:pic>
              <p:nvPicPr>
                <p:cNvPr id="142" name="Ink 141">
                  <a:extLst>
                    <a:ext uri="{FF2B5EF4-FFF2-40B4-BE49-F238E27FC236}">
                      <a16:creationId xmlns:a16="http://schemas.microsoft.com/office/drawing/2014/main" id="{FA80748D-50AA-425B-9344-12CE22477A2C}"/>
                    </a:ext>
                  </a:extLst>
                </p:cNvPr>
                <p:cNvPicPr/>
                <p:nvPr/>
              </p:nvPicPr>
              <p:blipFill>
                <a:blip r:embed="rId133"/>
                <a:stretch>
                  <a:fillRect/>
                </a:stretch>
              </p:blipFill>
              <p:spPr>
                <a:xfrm>
                  <a:off x="8280563" y="2302436"/>
                  <a:ext cx="54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3" name="Ink 142">
                  <a:extLst>
                    <a:ext uri="{FF2B5EF4-FFF2-40B4-BE49-F238E27FC236}">
                      <a16:creationId xmlns:a16="http://schemas.microsoft.com/office/drawing/2014/main" id="{7BD859F1-22C0-4C1C-A414-EDA074A15907}"/>
                    </a:ext>
                  </a:extLst>
                </p14:cNvPr>
                <p14:cNvContentPartPr/>
                <p14:nvPr/>
              </p14:nvContentPartPr>
              <p14:xfrm>
                <a:off x="8397563" y="2487836"/>
                <a:ext cx="9000" cy="53280"/>
              </p14:xfrm>
            </p:contentPart>
          </mc:Choice>
          <mc:Fallback xmlns="">
            <p:pic>
              <p:nvPicPr>
                <p:cNvPr id="143" name="Ink 142">
                  <a:extLst>
                    <a:ext uri="{FF2B5EF4-FFF2-40B4-BE49-F238E27FC236}">
                      <a16:creationId xmlns:a16="http://schemas.microsoft.com/office/drawing/2014/main" id="{7BD859F1-22C0-4C1C-A414-EDA074A15907}"/>
                    </a:ext>
                  </a:extLst>
                </p:cNvPr>
                <p:cNvPicPr/>
                <p:nvPr/>
              </p:nvPicPr>
              <p:blipFill>
                <a:blip r:embed="rId135"/>
                <a:stretch>
                  <a:fillRect/>
                </a:stretch>
              </p:blipFill>
              <p:spPr>
                <a:xfrm>
                  <a:off x="8388923" y="2479196"/>
                  <a:ext cx="266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4" name="Ink 143">
                  <a:extLst>
                    <a:ext uri="{FF2B5EF4-FFF2-40B4-BE49-F238E27FC236}">
                      <a16:creationId xmlns:a16="http://schemas.microsoft.com/office/drawing/2014/main" id="{6DE29142-BB9C-4DFD-BDE6-763317777CA8}"/>
                    </a:ext>
                  </a:extLst>
                </p14:cNvPr>
                <p14:cNvContentPartPr/>
                <p14:nvPr/>
              </p14:nvContentPartPr>
              <p14:xfrm>
                <a:off x="8514203" y="2461196"/>
                <a:ext cx="86400" cy="104760"/>
              </p14:xfrm>
            </p:contentPart>
          </mc:Choice>
          <mc:Fallback xmlns="">
            <p:pic>
              <p:nvPicPr>
                <p:cNvPr id="144" name="Ink 143">
                  <a:extLst>
                    <a:ext uri="{FF2B5EF4-FFF2-40B4-BE49-F238E27FC236}">
                      <a16:creationId xmlns:a16="http://schemas.microsoft.com/office/drawing/2014/main" id="{6DE29142-BB9C-4DFD-BDE6-763317777CA8}"/>
                    </a:ext>
                  </a:extLst>
                </p:cNvPr>
                <p:cNvPicPr/>
                <p:nvPr/>
              </p:nvPicPr>
              <p:blipFill>
                <a:blip r:embed="rId137"/>
                <a:stretch>
                  <a:fillRect/>
                </a:stretch>
              </p:blipFill>
              <p:spPr>
                <a:xfrm>
                  <a:off x="8505563" y="2452556"/>
                  <a:ext cx="1040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5" name="Ink 144">
                  <a:extLst>
                    <a:ext uri="{FF2B5EF4-FFF2-40B4-BE49-F238E27FC236}">
                      <a16:creationId xmlns:a16="http://schemas.microsoft.com/office/drawing/2014/main" id="{F51DD8A1-3362-4C97-AEAA-E17C15A4ACF1}"/>
                    </a:ext>
                  </a:extLst>
                </p14:cNvPr>
                <p14:cNvContentPartPr/>
                <p14:nvPr/>
              </p14:nvContentPartPr>
              <p14:xfrm>
                <a:off x="8672603" y="2448956"/>
                <a:ext cx="237240" cy="89640"/>
              </p14:xfrm>
            </p:contentPart>
          </mc:Choice>
          <mc:Fallback xmlns="">
            <p:pic>
              <p:nvPicPr>
                <p:cNvPr id="145" name="Ink 144">
                  <a:extLst>
                    <a:ext uri="{FF2B5EF4-FFF2-40B4-BE49-F238E27FC236}">
                      <a16:creationId xmlns:a16="http://schemas.microsoft.com/office/drawing/2014/main" id="{F51DD8A1-3362-4C97-AEAA-E17C15A4ACF1}"/>
                    </a:ext>
                  </a:extLst>
                </p:cNvPr>
                <p:cNvPicPr/>
                <p:nvPr/>
              </p:nvPicPr>
              <p:blipFill>
                <a:blip r:embed="rId139"/>
                <a:stretch>
                  <a:fillRect/>
                </a:stretch>
              </p:blipFill>
              <p:spPr>
                <a:xfrm>
                  <a:off x="8663963" y="2439956"/>
                  <a:ext cx="2548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6" name="Ink 145">
                  <a:extLst>
                    <a:ext uri="{FF2B5EF4-FFF2-40B4-BE49-F238E27FC236}">
                      <a16:creationId xmlns:a16="http://schemas.microsoft.com/office/drawing/2014/main" id="{BFCFC62B-F6F3-4042-8D9C-C3290E5A650D}"/>
                    </a:ext>
                  </a:extLst>
                </p14:cNvPr>
                <p14:cNvContentPartPr/>
                <p14:nvPr/>
              </p14:nvContentPartPr>
              <p14:xfrm>
                <a:off x="8325923" y="2462276"/>
                <a:ext cx="83160" cy="26640"/>
              </p14:xfrm>
            </p:contentPart>
          </mc:Choice>
          <mc:Fallback xmlns="">
            <p:pic>
              <p:nvPicPr>
                <p:cNvPr id="146" name="Ink 145">
                  <a:extLst>
                    <a:ext uri="{FF2B5EF4-FFF2-40B4-BE49-F238E27FC236}">
                      <a16:creationId xmlns:a16="http://schemas.microsoft.com/office/drawing/2014/main" id="{BFCFC62B-F6F3-4042-8D9C-C3290E5A650D}"/>
                    </a:ext>
                  </a:extLst>
                </p:cNvPr>
                <p:cNvPicPr/>
                <p:nvPr/>
              </p:nvPicPr>
              <p:blipFill>
                <a:blip r:embed="rId141"/>
                <a:stretch>
                  <a:fillRect/>
                </a:stretch>
              </p:blipFill>
              <p:spPr>
                <a:xfrm>
                  <a:off x="8316923" y="2453636"/>
                  <a:ext cx="1008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7" name="Ink 146">
                  <a:extLst>
                    <a:ext uri="{FF2B5EF4-FFF2-40B4-BE49-F238E27FC236}">
                      <a16:creationId xmlns:a16="http://schemas.microsoft.com/office/drawing/2014/main" id="{D2971DBE-C783-41CE-BFF7-D7CB9C2EE38A}"/>
                    </a:ext>
                  </a:extLst>
                </p14:cNvPr>
                <p14:cNvContentPartPr/>
                <p14:nvPr/>
              </p14:nvContentPartPr>
              <p14:xfrm>
                <a:off x="8405483" y="2302796"/>
                <a:ext cx="50760" cy="256680"/>
              </p14:xfrm>
            </p:contentPart>
          </mc:Choice>
          <mc:Fallback xmlns="">
            <p:pic>
              <p:nvPicPr>
                <p:cNvPr id="147" name="Ink 146">
                  <a:extLst>
                    <a:ext uri="{FF2B5EF4-FFF2-40B4-BE49-F238E27FC236}">
                      <a16:creationId xmlns:a16="http://schemas.microsoft.com/office/drawing/2014/main" id="{D2971DBE-C783-41CE-BFF7-D7CB9C2EE38A}"/>
                    </a:ext>
                  </a:extLst>
                </p:cNvPr>
                <p:cNvPicPr/>
                <p:nvPr/>
              </p:nvPicPr>
              <p:blipFill>
                <a:blip r:embed="rId143"/>
                <a:stretch>
                  <a:fillRect/>
                </a:stretch>
              </p:blipFill>
              <p:spPr>
                <a:xfrm>
                  <a:off x="8396843" y="2293796"/>
                  <a:ext cx="68400" cy="274320"/>
                </a:xfrm>
                <a:prstGeom prst="rect">
                  <a:avLst/>
                </a:prstGeom>
              </p:spPr>
            </p:pic>
          </mc:Fallback>
        </mc:AlternateContent>
      </p:grpSp>
      <p:grpSp>
        <p:nvGrpSpPr>
          <p:cNvPr id="154" name="Group 153">
            <a:extLst>
              <a:ext uri="{FF2B5EF4-FFF2-40B4-BE49-F238E27FC236}">
                <a16:creationId xmlns:a16="http://schemas.microsoft.com/office/drawing/2014/main" id="{69E58F58-6F16-4E1A-A98E-38895633AE0C}"/>
              </a:ext>
            </a:extLst>
          </p:cNvPr>
          <p:cNvGrpSpPr/>
          <p:nvPr/>
        </p:nvGrpSpPr>
        <p:grpSpPr>
          <a:xfrm>
            <a:off x="7425563" y="2869076"/>
            <a:ext cx="1027440" cy="305280"/>
            <a:chOff x="7425563" y="2869076"/>
            <a:chExt cx="1027440" cy="305280"/>
          </a:xfrm>
        </p:grpSpPr>
        <mc:AlternateContent xmlns:mc="http://schemas.openxmlformats.org/markup-compatibility/2006" xmlns:p14="http://schemas.microsoft.com/office/powerpoint/2010/main">
          <mc:Choice Requires="p14">
            <p:contentPart p14:bwMode="auto" r:id="rId144">
              <p14:nvContentPartPr>
                <p14:cNvPr id="148" name="Ink 147">
                  <a:extLst>
                    <a:ext uri="{FF2B5EF4-FFF2-40B4-BE49-F238E27FC236}">
                      <a16:creationId xmlns:a16="http://schemas.microsoft.com/office/drawing/2014/main" id="{F9FC4316-03A8-4836-A6F5-5C794B99C092}"/>
                    </a:ext>
                  </a:extLst>
                </p14:cNvPr>
                <p14:cNvContentPartPr/>
                <p14:nvPr/>
              </p14:nvContentPartPr>
              <p14:xfrm>
                <a:off x="7425563" y="2869076"/>
                <a:ext cx="590760" cy="284760"/>
              </p14:xfrm>
            </p:contentPart>
          </mc:Choice>
          <mc:Fallback xmlns="">
            <p:pic>
              <p:nvPicPr>
                <p:cNvPr id="148" name="Ink 147">
                  <a:extLst>
                    <a:ext uri="{FF2B5EF4-FFF2-40B4-BE49-F238E27FC236}">
                      <a16:creationId xmlns:a16="http://schemas.microsoft.com/office/drawing/2014/main" id="{F9FC4316-03A8-4836-A6F5-5C794B99C092}"/>
                    </a:ext>
                  </a:extLst>
                </p:cNvPr>
                <p:cNvPicPr/>
                <p:nvPr/>
              </p:nvPicPr>
              <p:blipFill>
                <a:blip r:embed="rId145"/>
                <a:stretch>
                  <a:fillRect/>
                </a:stretch>
              </p:blipFill>
              <p:spPr>
                <a:xfrm>
                  <a:off x="7416563" y="2860076"/>
                  <a:ext cx="6084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9" name="Ink 148">
                  <a:extLst>
                    <a:ext uri="{FF2B5EF4-FFF2-40B4-BE49-F238E27FC236}">
                      <a16:creationId xmlns:a16="http://schemas.microsoft.com/office/drawing/2014/main" id="{8F572FF4-5064-4B2B-BE3E-E727C76A1D31}"/>
                    </a:ext>
                  </a:extLst>
                </p14:cNvPr>
                <p14:cNvContentPartPr/>
                <p14:nvPr/>
              </p14:nvContentPartPr>
              <p14:xfrm>
                <a:off x="8045843" y="2906876"/>
                <a:ext cx="407160" cy="267480"/>
              </p14:xfrm>
            </p:contentPart>
          </mc:Choice>
          <mc:Fallback xmlns="">
            <p:pic>
              <p:nvPicPr>
                <p:cNvPr id="149" name="Ink 148">
                  <a:extLst>
                    <a:ext uri="{FF2B5EF4-FFF2-40B4-BE49-F238E27FC236}">
                      <a16:creationId xmlns:a16="http://schemas.microsoft.com/office/drawing/2014/main" id="{8F572FF4-5064-4B2B-BE3E-E727C76A1D31}"/>
                    </a:ext>
                  </a:extLst>
                </p:cNvPr>
                <p:cNvPicPr/>
                <p:nvPr/>
              </p:nvPicPr>
              <p:blipFill>
                <a:blip r:embed="rId147"/>
                <a:stretch>
                  <a:fillRect/>
                </a:stretch>
              </p:blipFill>
              <p:spPr>
                <a:xfrm>
                  <a:off x="8036843" y="2897876"/>
                  <a:ext cx="4248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8">
            <p14:nvContentPartPr>
              <p14:cNvPr id="150" name="Ink 149">
                <a:extLst>
                  <a:ext uri="{FF2B5EF4-FFF2-40B4-BE49-F238E27FC236}">
                    <a16:creationId xmlns:a16="http://schemas.microsoft.com/office/drawing/2014/main" id="{965EAD62-79A9-4C6C-98C2-EE66EE9A2943}"/>
                  </a:ext>
                </a:extLst>
              </p14:cNvPr>
              <p14:cNvContentPartPr/>
              <p14:nvPr/>
            </p14:nvContentPartPr>
            <p14:xfrm>
              <a:off x="7031363" y="3422396"/>
              <a:ext cx="225360" cy="417600"/>
            </p14:xfrm>
          </p:contentPart>
        </mc:Choice>
        <mc:Fallback xmlns="">
          <p:pic>
            <p:nvPicPr>
              <p:cNvPr id="150" name="Ink 149">
                <a:extLst>
                  <a:ext uri="{FF2B5EF4-FFF2-40B4-BE49-F238E27FC236}">
                    <a16:creationId xmlns:a16="http://schemas.microsoft.com/office/drawing/2014/main" id="{965EAD62-79A9-4C6C-98C2-EE66EE9A2943}"/>
                  </a:ext>
                </a:extLst>
              </p:cNvPr>
              <p:cNvPicPr/>
              <p:nvPr/>
            </p:nvPicPr>
            <p:blipFill>
              <a:blip r:embed="rId149"/>
              <a:stretch>
                <a:fillRect/>
              </a:stretch>
            </p:blipFill>
            <p:spPr>
              <a:xfrm>
                <a:off x="7022363" y="3413396"/>
                <a:ext cx="243000" cy="435240"/>
              </a:xfrm>
              <a:prstGeom prst="rect">
                <a:avLst/>
              </a:prstGeom>
            </p:spPr>
          </p:pic>
        </mc:Fallback>
      </mc:AlternateContent>
      <p:grpSp>
        <p:nvGrpSpPr>
          <p:cNvPr id="153" name="Group 152">
            <a:extLst>
              <a:ext uri="{FF2B5EF4-FFF2-40B4-BE49-F238E27FC236}">
                <a16:creationId xmlns:a16="http://schemas.microsoft.com/office/drawing/2014/main" id="{DE670FAE-6FA4-462F-A0D4-13D52A17E1E6}"/>
              </a:ext>
            </a:extLst>
          </p:cNvPr>
          <p:cNvGrpSpPr/>
          <p:nvPr/>
        </p:nvGrpSpPr>
        <p:grpSpPr>
          <a:xfrm>
            <a:off x="7292003" y="3457316"/>
            <a:ext cx="1771560" cy="386280"/>
            <a:chOff x="7292003" y="3457316"/>
            <a:chExt cx="1771560" cy="386280"/>
          </a:xfrm>
        </p:grpSpPr>
        <mc:AlternateContent xmlns:mc="http://schemas.openxmlformats.org/markup-compatibility/2006" xmlns:p14="http://schemas.microsoft.com/office/powerpoint/2010/main">
          <mc:Choice Requires="p14">
            <p:contentPart p14:bwMode="auto" r:id="rId150">
              <p14:nvContentPartPr>
                <p14:cNvPr id="151" name="Ink 150">
                  <a:extLst>
                    <a:ext uri="{FF2B5EF4-FFF2-40B4-BE49-F238E27FC236}">
                      <a16:creationId xmlns:a16="http://schemas.microsoft.com/office/drawing/2014/main" id="{5EFA06F3-4002-4252-8D25-55977EA53E40}"/>
                    </a:ext>
                  </a:extLst>
                </p14:cNvPr>
                <p14:cNvContentPartPr/>
                <p14:nvPr/>
              </p14:nvContentPartPr>
              <p14:xfrm>
                <a:off x="7292003" y="3457316"/>
                <a:ext cx="1771560" cy="386280"/>
              </p14:xfrm>
            </p:contentPart>
          </mc:Choice>
          <mc:Fallback xmlns="">
            <p:pic>
              <p:nvPicPr>
                <p:cNvPr id="151" name="Ink 150">
                  <a:extLst>
                    <a:ext uri="{FF2B5EF4-FFF2-40B4-BE49-F238E27FC236}">
                      <a16:creationId xmlns:a16="http://schemas.microsoft.com/office/drawing/2014/main" id="{5EFA06F3-4002-4252-8D25-55977EA53E40}"/>
                    </a:ext>
                  </a:extLst>
                </p:cNvPr>
                <p:cNvPicPr/>
                <p:nvPr/>
              </p:nvPicPr>
              <p:blipFill>
                <a:blip r:embed="rId151"/>
                <a:stretch>
                  <a:fillRect/>
                </a:stretch>
              </p:blipFill>
              <p:spPr>
                <a:xfrm>
                  <a:off x="7283003" y="3448676"/>
                  <a:ext cx="17892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2" name="Ink 151">
                  <a:extLst>
                    <a:ext uri="{FF2B5EF4-FFF2-40B4-BE49-F238E27FC236}">
                      <a16:creationId xmlns:a16="http://schemas.microsoft.com/office/drawing/2014/main" id="{468131C4-E77E-4467-9B47-C5DF8E01D816}"/>
                    </a:ext>
                  </a:extLst>
                </p14:cNvPr>
                <p14:cNvContentPartPr/>
                <p14:nvPr/>
              </p14:nvContentPartPr>
              <p14:xfrm>
                <a:off x="8667563" y="3466676"/>
                <a:ext cx="57240" cy="47880"/>
              </p14:xfrm>
            </p:contentPart>
          </mc:Choice>
          <mc:Fallback xmlns="">
            <p:pic>
              <p:nvPicPr>
                <p:cNvPr id="152" name="Ink 151">
                  <a:extLst>
                    <a:ext uri="{FF2B5EF4-FFF2-40B4-BE49-F238E27FC236}">
                      <a16:creationId xmlns:a16="http://schemas.microsoft.com/office/drawing/2014/main" id="{468131C4-E77E-4467-9B47-C5DF8E01D816}"/>
                    </a:ext>
                  </a:extLst>
                </p:cNvPr>
                <p:cNvPicPr/>
                <p:nvPr/>
              </p:nvPicPr>
              <p:blipFill>
                <a:blip r:embed="rId153"/>
                <a:stretch>
                  <a:fillRect/>
                </a:stretch>
              </p:blipFill>
              <p:spPr>
                <a:xfrm>
                  <a:off x="8658563" y="3457676"/>
                  <a:ext cx="74880" cy="65520"/>
                </a:xfrm>
                <a:prstGeom prst="rect">
                  <a:avLst/>
                </a:prstGeom>
              </p:spPr>
            </p:pic>
          </mc:Fallback>
        </mc:AlternateContent>
      </p:grpSp>
      <p:sp>
        <p:nvSpPr>
          <p:cNvPr id="157" name="Title 156">
            <a:extLst>
              <a:ext uri="{FF2B5EF4-FFF2-40B4-BE49-F238E27FC236}">
                <a16:creationId xmlns:a16="http://schemas.microsoft.com/office/drawing/2014/main" id="{6AA06A3E-AC47-446B-BAB7-C339DDFDC65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242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7544" y="476672"/>
            <a:ext cx="8219256" cy="850106"/>
          </a:xfrm>
        </p:spPr>
        <p:txBody>
          <a:bodyPr/>
          <a:lstStyle/>
          <a:p>
            <a:pPr eaLnBrk="1" hangingPunct="1"/>
            <a:r>
              <a:rPr lang="en-US" b="1" dirty="0"/>
              <a:t>Course Learning Rationale (CLR)</a:t>
            </a:r>
            <a:endParaRPr lang="en-IN" dirty="0"/>
          </a:p>
        </p:txBody>
      </p:sp>
      <p:sp>
        <p:nvSpPr>
          <p:cNvPr id="3" name="Content Placeholder 2"/>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Wingdings 2" panose="05020102010507070707"/>
              <a:buNone/>
              <a:defRPr/>
            </a:pPr>
            <a:endParaRPr lang="en-US" b="1" dirty="0"/>
          </a:p>
          <a:p>
            <a:pPr marL="274320" indent="-274320" algn="just" eaLnBrk="1" fontAlgn="auto" hangingPunct="1">
              <a:spcBef>
                <a:spcPts val="580"/>
              </a:spcBef>
              <a:spcAft>
                <a:spcPts val="0"/>
              </a:spcAft>
              <a:buFont typeface="Wingdings 2" panose="05020102010507070707"/>
              <a:buNone/>
              <a:defRPr/>
            </a:pPr>
            <a:r>
              <a:rPr lang="en-US" b="1" dirty="0"/>
              <a:t>CLR-4 : </a:t>
            </a:r>
            <a:r>
              <a:rPr lang="en-US" i="1" dirty="0"/>
              <a:t>Study about parallel processing and 			    performance considerations.</a:t>
            </a:r>
            <a:endParaRPr lang="en-IN" dirty="0"/>
          </a:p>
          <a:p>
            <a:pPr marL="274320" indent="-274320" algn="just" eaLnBrk="1" fontAlgn="auto" hangingPunct="1">
              <a:spcBef>
                <a:spcPts val="580"/>
              </a:spcBef>
              <a:spcAft>
                <a:spcPts val="0"/>
              </a:spcAft>
              <a:buFont typeface="Wingdings 2" panose="05020102010507070707"/>
              <a:buNone/>
              <a:defRPr/>
            </a:pPr>
            <a:endParaRPr lang="en-IN" dirty="0"/>
          </a:p>
          <a:p>
            <a:pPr marL="274320" indent="-274320" algn="just" eaLnBrk="1" fontAlgn="auto" hangingPunct="1">
              <a:spcBef>
                <a:spcPts val="580"/>
              </a:spcBef>
              <a:spcAft>
                <a:spcPts val="0"/>
              </a:spcAft>
              <a:buFont typeface="Wingdings 2" panose="05020102010507070707"/>
              <a:buNone/>
              <a:defRPr/>
            </a:pPr>
            <a:r>
              <a:rPr lang="en-US" dirty="0"/>
              <a:t> </a:t>
            </a:r>
            <a:endParaRPr lang="en-IN" dirty="0"/>
          </a:p>
          <a:p>
            <a:pPr marL="274320" indent="-274320" eaLnBrk="1" fontAlgn="auto" hangingPunct="1">
              <a:spcBef>
                <a:spcPts val="580"/>
              </a:spcBef>
              <a:spcAft>
                <a:spcPts val="0"/>
              </a:spcAft>
              <a:buFont typeface="Wingdings 2" panose="05020102010507070707"/>
              <a:buNone/>
              <a:defRPr/>
            </a:pPr>
            <a:endParaRPr lang="en-IN" dirty="0"/>
          </a:p>
        </p:txBody>
      </p:sp>
    </p:spTree>
    <p:extLst>
      <p:ext uri="{BB962C8B-B14F-4D97-AF65-F5344CB8AC3E}">
        <p14:creationId xmlns:p14="http://schemas.microsoft.com/office/powerpoint/2010/main" val="73180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dirty="0"/>
              <a:t>If we assume that each operation can be completed in one unit of time then theses 3 operations can be completed in  2 units of time .</a:t>
            </a:r>
          </a:p>
          <a:p>
            <a:pPr algn="just"/>
            <a:r>
              <a:rPr lang="en-US" dirty="0"/>
              <a:t>ILP factor is 3/2=1.5 which is greater than without ILP.</a:t>
            </a:r>
          </a:p>
          <a:p>
            <a:pPr algn="just"/>
            <a:r>
              <a:rPr lang="en-US" dirty="0"/>
              <a:t>A superscalar CPU architecture implements ILP inside a single processor which allows faster CPU throughput at the same clock rate.</a:t>
            </a:r>
          </a:p>
          <a:p>
            <a:pPr algn="just"/>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20</a:t>
            </a:fld>
            <a:endParaRPr lang="en-US"/>
          </a:p>
        </p:txBody>
      </p:sp>
    </p:spTree>
    <p:extLst>
      <p:ext uri="{BB962C8B-B14F-4D97-AF65-F5344CB8AC3E}">
        <p14:creationId xmlns:p14="http://schemas.microsoft.com/office/powerpoint/2010/main" val="706384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Data-level parallelism (DLP)</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b="1" dirty="0"/>
              <a:t>Data parallelism</a:t>
            </a:r>
            <a:r>
              <a:rPr lang="en-US" dirty="0"/>
              <a:t> is parallelization across multiple processors in </a:t>
            </a:r>
            <a:r>
              <a:rPr lang="en-US" b="1" dirty="0"/>
              <a:t>parallel computing</a:t>
            </a:r>
            <a:r>
              <a:rPr lang="en-US" dirty="0"/>
              <a:t> environments. </a:t>
            </a:r>
          </a:p>
          <a:p>
            <a:pPr algn="just"/>
            <a:r>
              <a:rPr lang="en-US" dirty="0"/>
              <a:t>It focuses on distributing the </a:t>
            </a:r>
            <a:r>
              <a:rPr lang="en-US" b="1" dirty="0"/>
              <a:t>data</a:t>
            </a:r>
            <a:r>
              <a:rPr lang="en-US" dirty="0"/>
              <a:t> across different nodes, which operate on the </a:t>
            </a:r>
            <a:r>
              <a:rPr lang="en-US" b="1" dirty="0"/>
              <a:t>data</a:t>
            </a:r>
            <a:r>
              <a:rPr lang="en-US" dirty="0"/>
              <a:t> in </a:t>
            </a:r>
            <a:r>
              <a:rPr lang="en-US" b="1" dirty="0"/>
              <a:t>parallel</a:t>
            </a:r>
            <a:r>
              <a:rPr lang="en-US" dirty="0"/>
              <a:t>. </a:t>
            </a:r>
          </a:p>
          <a:p>
            <a:pPr algn="just"/>
            <a:r>
              <a:rPr lang="en-US" dirty="0"/>
              <a:t>Instructions from a single stream operate concurrently on several data</a:t>
            </a:r>
          </a:p>
          <a:p>
            <a:pPr algn="just"/>
            <a:r>
              <a:rPr lang="en-US" dirty="0"/>
              <a:t> Limited by non-regular data manipulation patterns and by memory bandwidth</a:t>
            </a:r>
          </a:p>
        </p:txBody>
      </p:sp>
      <p:sp>
        <p:nvSpPr>
          <p:cNvPr id="4" name="Slide Number Placeholder 3"/>
          <p:cNvSpPr>
            <a:spLocks noGrp="1"/>
          </p:cNvSpPr>
          <p:nvPr>
            <p:ph type="sldNum" sz="quarter" idx="12"/>
          </p:nvPr>
        </p:nvSpPr>
        <p:spPr/>
        <p:txBody>
          <a:bodyPr/>
          <a:lstStyle/>
          <a:p>
            <a:fld id="{4CCB6F61-910C-409E-9BF6-0C47261A5E9B}" type="slidenum">
              <a:rPr lang="en-US" smtClean="0"/>
              <a:pPr/>
              <a:t>21</a:t>
            </a:fld>
            <a:endParaRPr lang="en-US"/>
          </a:p>
        </p:txBody>
      </p:sp>
    </p:spTree>
    <p:extLst>
      <p:ext uri="{BB962C8B-B14F-4D97-AF65-F5344CB8AC3E}">
        <p14:creationId xmlns:p14="http://schemas.microsoft.com/office/powerpoint/2010/main" val="210750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DLP - example</a:t>
            </a:r>
          </a:p>
        </p:txBody>
      </p:sp>
      <p:sp>
        <p:nvSpPr>
          <p:cNvPr id="3" name="Content Placeholder 2"/>
          <p:cNvSpPr>
            <a:spLocks noGrp="1"/>
          </p:cNvSpPr>
          <p:nvPr>
            <p:ph sz="quarter" idx="1"/>
          </p:nvPr>
        </p:nvSpPr>
        <p:spPr/>
        <p:txBody>
          <a:bodyPr>
            <a:normAutofit/>
          </a:bodyPr>
          <a:lstStyle/>
          <a:p>
            <a:pPr algn="just"/>
            <a:r>
              <a:rPr lang="en-US" dirty="0"/>
              <a:t>Let us assume we want to sum all the elements of the given </a:t>
            </a:r>
            <a:r>
              <a:rPr lang="en-US" i="1" dirty="0"/>
              <a:t>array of size n </a:t>
            </a:r>
            <a:r>
              <a:rPr lang="en-US" dirty="0"/>
              <a:t>and </a:t>
            </a:r>
            <a:r>
              <a:rPr lang="en-US" i="1" dirty="0"/>
              <a:t>the time for a single addition operation is Ta time units.</a:t>
            </a:r>
          </a:p>
          <a:p>
            <a:pPr algn="just"/>
            <a:r>
              <a:rPr lang="en-US" dirty="0"/>
              <a:t> In the case of </a:t>
            </a:r>
            <a:r>
              <a:rPr lang="en-US" b="1" dirty="0"/>
              <a:t>sequential execution</a:t>
            </a:r>
            <a:r>
              <a:rPr lang="en-US" dirty="0"/>
              <a:t>, </a:t>
            </a:r>
            <a:r>
              <a:rPr lang="en-US" i="1" dirty="0"/>
              <a:t>the time taken by the process will be n*Ta time unit</a:t>
            </a:r>
          </a:p>
          <a:p>
            <a:pPr algn="just"/>
            <a:r>
              <a:rPr lang="en-US" dirty="0"/>
              <a:t>if we execute this job as a </a:t>
            </a:r>
            <a:r>
              <a:rPr lang="en-US" b="1" dirty="0"/>
              <a:t>data parallel job </a:t>
            </a:r>
            <a:r>
              <a:rPr lang="en-US" dirty="0"/>
              <a:t>on 4 processors the time taken would reduce </a:t>
            </a:r>
            <a:r>
              <a:rPr lang="en-US" i="1" dirty="0"/>
              <a:t>to (n/4)*Ta + merging overhead time units.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22</a:t>
            </a:fld>
            <a:endParaRPr lang="en-US"/>
          </a:p>
        </p:txBody>
      </p:sp>
    </p:spTree>
    <p:extLst>
      <p:ext uri="{BB962C8B-B14F-4D97-AF65-F5344CB8AC3E}">
        <p14:creationId xmlns:p14="http://schemas.microsoft.com/office/powerpoint/2010/main" val="255742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DLP in Adding elements of array</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909887" y="2481262"/>
            <a:ext cx="37814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CCB6F61-910C-409E-9BF6-0C47261A5E9B}" type="slidenum">
              <a:rPr lang="en-US" smtClean="0"/>
              <a:pPr/>
              <a:t>23</a:t>
            </a:fld>
            <a:endParaRPr lang="en-US"/>
          </a:p>
        </p:txBody>
      </p:sp>
    </p:spTree>
    <p:extLst>
      <p:ext uri="{BB962C8B-B14F-4D97-AF65-F5344CB8AC3E}">
        <p14:creationId xmlns:p14="http://schemas.microsoft.com/office/powerpoint/2010/main" val="41932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DLP in matrix multiplication</a:t>
            </a:r>
          </a:p>
        </p:txBody>
      </p:sp>
      <p:sp>
        <p:nvSpPr>
          <p:cNvPr id="4" name="Content Placeholder 3"/>
          <p:cNvSpPr>
            <a:spLocks noGrp="1"/>
          </p:cNvSpPr>
          <p:nvPr>
            <p:ph sz="quarter"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i="1" dirty="0"/>
          </a:p>
          <a:p>
            <a:endParaRPr lang="en-US" i="1" dirty="0"/>
          </a:p>
          <a:p>
            <a:endParaRPr lang="en-US" i="1" dirty="0"/>
          </a:p>
          <a:p>
            <a:endParaRPr lang="en-US" i="1" dirty="0" smtClean="0"/>
          </a:p>
          <a:p>
            <a:r>
              <a:rPr lang="en-US" i="1" dirty="0" smtClean="0"/>
              <a:t>A[m </a:t>
            </a:r>
            <a:r>
              <a:rPr lang="en-US" i="1" dirty="0"/>
              <a:t>x n] dot B [n x k]</a:t>
            </a:r>
            <a:r>
              <a:rPr lang="en-US" dirty="0"/>
              <a:t> can be finished in O(n)  instead of O(</a:t>
            </a:r>
            <a:r>
              <a:rPr lang="en-US" dirty="0" err="1"/>
              <a:t>m∗n∗k</a:t>
            </a:r>
            <a:r>
              <a:rPr lang="en-US" dirty="0"/>
              <a:t> ) when executed in parallel using </a:t>
            </a:r>
            <a:r>
              <a:rPr lang="en-US" i="1" dirty="0"/>
              <a:t>m*k</a:t>
            </a:r>
            <a:r>
              <a:rPr lang="en-US" dirty="0"/>
              <a:t> processors.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 y="1268760"/>
            <a:ext cx="8669694" cy="394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CCB6F61-910C-409E-9BF6-0C47261A5E9B}" type="slidenum">
              <a:rPr lang="en-US" smtClean="0"/>
              <a:pPr/>
              <a:t>24</a:t>
            </a:fld>
            <a:endParaRPr lang="en-US"/>
          </a:p>
        </p:txBody>
      </p:sp>
    </p:spTree>
    <p:extLst>
      <p:ext uri="{BB962C8B-B14F-4D97-AF65-F5344CB8AC3E}">
        <p14:creationId xmlns:p14="http://schemas.microsoft.com/office/powerpoint/2010/main" val="282739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a:t>The locality of data references plays an important part in evaluating the performance of a data parallel programming model.</a:t>
            </a:r>
          </a:p>
          <a:p>
            <a:pPr algn="just"/>
            <a:r>
              <a:rPr lang="en-US" dirty="0"/>
              <a:t> Locality of data depends on the memory accesses performed by the program as well as the size of the cache.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25</a:t>
            </a:fld>
            <a:endParaRPr lang="en-US"/>
          </a:p>
        </p:txBody>
      </p:sp>
    </p:spTree>
    <p:extLst>
      <p:ext uri="{BB962C8B-B14F-4D97-AF65-F5344CB8AC3E}">
        <p14:creationId xmlns:p14="http://schemas.microsoft.com/office/powerpoint/2010/main" val="122664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001A-D65B-47A4-8316-E5E82C896495}"/>
              </a:ext>
            </a:extLst>
          </p:cNvPr>
          <p:cNvSpPr>
            <a:spLocks noGrp="1"/>
          </p:cNvSpPr>
          <p:nvPr>
            <p:ph type="title"/>
          </p:nvPr>
        </p:nvSpPr>
        <p:spPr/>
        <p:txBody>
          <a:bodyPr/>
          <a:lstStyle/>
          <a:p>
            <a:r>
              <a:rPr lang="en-US" dirty="0"/>
              <a:t>Instruction-level parallelism (ILP)</a:t>
            </a:r>
            <a:endParaRPr lang="en-IN" dirty="0"/>
          </a:p>
        </p:txBody>
      </p:sp>
      <p:sp>
        <p:nvSpPr>
          <p:cNvPr id="3" name="Slide Number Placeholder 2">
            <a:extLst>
              <a:ext uri="{FF2B5EF4-FFF2-40B4-BE49-F238E27FC236}">
                <a16:creationId xmlns:a16="http://schemas.microsoft.com/office/drawing/2014/main" id="{F5A36B1E-E1E1-489A-A95A-1C78D4221EE1}"/>
              </a:ext>
            </a:extLst>
          </p:cNvPr>
          <p:cNvSpPr>
            <a:spLocks noGrp="1"/>
          </p:cNvSpPr>
          <p:nvPr>
            <p:ph type="sldNum" sz="quarter" idx="12"/>
          </p:nvPr>
        </p:nvSpPr>
        <p:spPr/>
        <p:txBody>
          <a:bodyPr/>
          <a:lstStyle/>
          <a:p>
            <a:fld id="{4CCB6F61-910C-409E-9BF6-0C47261A5E9B}" type="slidenum">
              <a:rPr lang="en-US" smtClean="0"/>
              <a:pPr/>
              <a:t>26</a:t>
            </a:fld>
            <a:endParaRPr lang="en-US"/>
          </a:p>
        </p:txBody>
      </p:sp>
      <p:sp>
        <p:nvSpPr>
          <p:cNvPr id="4" name="Content Placeholder 3">
            <a:extLst>
              <a:ext uri="{FF2B5EF4-FFF2-40B4-BE49-F238E27FC236}">
                <a16:creationId xmlns:a16="http://schemas.microsoft.com/office/drawing/2014/main" id="{A9B97202-4B7D-41AB-88E4-1891E7ADA885}"/>
              </a:ext>
            </a:extLst>
          </p:cNvPr>
          <p:cNvSpPr>
            <a:spLocks noGrp="1"/>
          </p:cNvSpPr>
          <p:nvPr>
            <p:ph sz="quarter" idx="1"/>
          </p:nvPr>
        </p:nvSpPr>
        <p:spPr/>
        <p:txBody>
          <a:bodyPr/>
          <a:lstStyle/>
          <a:p>
            <a:pPr marL="0" indent="0">
              <a:buNone/>
            </a:pPr>
            <a:endParaRPr lang="en-US" dirty="0"/>
          </a:p>
          <a:p>
            <a:pPr marL="0" indent="0">
              <a:buNone/>
            </a:pPr>
            <a:r>
              <a:rPr lang="en-US" dirty="0"/>
              <a:t>Executes the multiple instructions on same instruction streams simultaneously. </a:t>
            </a:r>
          </a:p>
          <a:p>
            <a:pPr marL="0" indent="0">
              <a:buNone/>
            </a:pPr>
            <a:endParaRPr lang="en-US" dirty="0"/>
          </a:p>
          <a:p>
            <a:pPr marL="0" indent="0">
              <a:buNone/>
            </a:pPr>
            <a:r>
              <a:rPr lang="en-US" dirty="0"/>
              <a:t>These ae generated and managed by either hardware (superscalar) or by compiler (VLIW) – Limited in practice by data and control dependences </a:t>
            </a:r>
            <a:endParaRPr lang="en-IN" dirty="0"/>
          </a:p>
        </p:txBody>
      </p:sp>
    </p:spTree>
    <p:extLst>
      <p:ext uri="{BB962C8B-B14F-4D97-AF65-F5344CB8AC3E}">
        <p14:creationId xmlns:p14="http://schemas.microsoft.com/office/powerpoint/2010/main" val="956307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9E7D-30DE-479F-B191-0029FFA86C55}"/>
              </a:ext>
            </a:extLst>
          </p:cNvPr>
          <p:cNvSpPr>
            <a:spLocks noGrp="1"/>
          </p:cNvSpPr>
          <p:nvPr>
            <p:ph type="title"/>
          </p:nvPr>
        </p:nvSpPr>
        <p:spPr>
          <a:xfrm>
            <a:off x="177835" y="476672"/>
            <a:ext cx="7772400" cy="1143000"/>
          </a:xfrm>
        </p:spPr>
        <p:txBody>
          <a:bodyPr>
            <a:normAutofit fontScale="90000"/>
          </a:bodyPr>
          <a:lstStyle/>
          <a:p>
            <a:r>
              <a:rPr lang="en-US" dirty="0"/>
              <a:t>Thread-level or task-level parallelism (TLP)</a:t>
            </a:r>
            <a:endParaRPr lang="en-IN" dirty="0"/>
          </a:p>
        </p:txBody>
      </p:sp>
      <p:sp>
        <p:nvSpPr>
          <p:cNvPr id="3" name="Slide Number Placeholder 2">
            <a:extLst>
              <a:ext uri="{FF2B5EF4-FFF2-40B4-BE49-F238E27FC236}">
                <a16:creationId xmlns:a16="http://schemas.microsoft.com/office/drawing/2014/main" id="{09A70ACE-A5A5-4AEF-8C5C-390E5EAFE59F}"/>
              </a:ext>
            </a:extLst>
          </p:cNvPr>
          <p:cNvSpPr>
            <a:spLocks noGrp="1"/>
          </p:cNvSpPr>
          <p:nvPr>
            <p:ph type="sldNum" sz="quarter" idx="12"/>
          </p:nvPr>
        </p:nvSpPr>
        <p:spPr/>
        <p:txBody>
          <a:bodyPr/>
          <a:lstStyle/>
          <a:p>
            <a:fld id="{4CCB6F61-910C-409E-9BF6-0C47261A5E9B}" type="slidenum">
              <a:rPr lang="en-US" smtClean="0"/>
              <a:pPr/>
              <a:t>27</a:t>
            </a:fld>
            <a:endParaRPr lang="en-US"/>
          </a:p>
        </p:txBody>
      </p:sp>
      <p:sp>
        <p:nvSpPr>
          <p:cNvPr id="4" name="Content Placeholder 3">
            <a:extLst>
              <a:ext uri="{FF2B5EF4-FFF2-40B4-BE49-F238E27FC236}">
                <a16:creationId xmlns:a16="http://schemas.microsoft.com/office/drawing/2014/main" id="{E460963C-870F-4C35-8657-8F55F9D8B6BA}"/>
              </a:ext>
            </a:extLst>
          </p:cNvPr>
          <p:cNvSpPr>
            <a:spLocks noGrp="1"/>
          </p:cNvSpPr>
          <p:nvPr>
            <p:ph sz="quarter" idx="1"/>
          </p:nvPr>
        </p:nvSpPr>
        <p:spPr>
          <a:xfrm>
            <a:off x="374904" y="1638300"/>
            <a:ext cx="7772400" cy="4572000"/>
          </a:xfrm>
        </p:spPr>
        <p:txBody>
          <a:bodyPr/>
          <a:lstStyle/>
          <a:p>
            <a:r>
              <a:rPr lang="en-US" dirty="0"/>
              <a:t>Multiple program/Task threads are created for same application and executed simultaneously </a:t>
            </a:r>
          </a:p>
          <a:p>
            <a:endParaRPr lang="en-US" dirty="0"/>
          </a:p>
          <a:p>
            <a:r>
              <a:rPr lang="en-US" dirty="0"/>
              <a:t>These task threads are created and managed by compiler and hardware, however the program threads are created by programmer and managed by compiler and hardware during run time. </a:t>
            </a:r>
          </a:p>
          <a:p>
            <a:endParaRPr lang="en-US" dirty="0"/>
          </a:p>
          <a:p>
            <a:r>
              <a:rPr lang="en-US" dirty="0"/>
              <a:t>User rarely since suffers by communication/ synchronization overheads </a:t>
            </a:r>
          </a:p>
        </p:txBody>
      </p:sp>
    </p:spTree>
    <p:extLst>
      <p:ext uri="{BB962C8B-B14F-4D97-AF65-F5344CB8AC3E}">
        <p14:creationId xmlns:p14="http://schemas.microsoft.com/office/powerpoint/2010/main" val="47215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CA6E-CA9C-4128-983B-A9B95695944E}"/>
              </a:ext>
            </a:extLst>
          </p:cNvPr>
          <p:cNvSpPr>
            <a:spLocks noGrp="1"/>
          </p:cNvSpPr>
          <p:nvPr>
            <p:ph type="title"/>
          </p:nvPr>
        </p:nvSpPr>
        <p:spPr>
          <a:xfrm>
            <a:off x="251520" y="404664"/>
            <a:ext cx="7772400" cy="563562"/>
          </a:xfrm>
        </p:spPr>
        <p:txBody>
          <a:bodyPr>
            <a:normAutofit fontScale="90000"/>
          </a:bodyPr>
          <a:lstStyle/>
          <a:p>
            <a:r>
              <a:rPr lang="en-IN" dirty="0"/>
              <a:t>Challenges under parallel processing </a:t>
            </a:r>
          </a:p>
        </p:txBody>
      </p:sp>
      <p:sp>
        <p:nvSpPr>
          <p:cNvPr id="3" name="Slide Number Placeholder 2">
            <a:extLst>
              <a:ext uri="{FF2B5EF4-FFF2-40B4-BE49-F238E27FC236}">
                <a16:creationId xmlns:a16="http://schemas.microsoft.com/office/drawing/2014/main" id="{E89CE2D8-69F9-42C2-A8D4-86907B92C1DC}"/>
              </a:ext>
            </a:extLst>
          </p:cNvPr>
          <p:cNvSpPr>
            <a:spLocks noGrp="1"/>
          </p:cNvSpPr>
          <p:nvPr>
            <p:ph type="sldNum" sz="quarter" idx="12"/>
          </p:nvPr>
        </p:nvSpPr>
        <p:spPr/>
        <p:txBody>
          <a:bodyPr/>
          <a:lstStyle/>
          <a:p>
            <a:fld id="{4CCB6F61-910C-409E-9BF6-0C47261A5E9B}" type="slidenum">
              <a:rPr lang="en-US" smtClean="0"/>
              <a:pPr/>
              <a:t>28</a:t>
            </a:fld>
            <a:endParaRPr lang="en-US"/>
          </a:p>
        </p:txBody>
      </p:sp>
      <p:sp>
        <p:nvSpPr>
          <p:cNvPr id="4" name="Content Placeholder 3">
            <a:extLst>
              <a:ext uri="{FF2B5EF4-FFF2-40B4-BE49-F238E27FC236}">
                <a16:creationId xmlns:a16="http://schemas.microsoft.com/office/drawing/2014/main" id="{D2D260F4-99FB-4120-AEED-8BD7B1651241}"/>
              </a:ext>
            </a:extLst>
          </p:cNvPr>
          <p:cNvSpPr>
            <a:spLocks noGrp="1"/>
          </p:cNvSpPr>
          <p:nvPr>
            <p:ph sz="quarter" idx="1"/>
          </p:nvPr>
        </p:nvSpPr>
        <p:spPr>
          <a:xfrm>
            <a:off x="374904" y="1303262"/>
            <a:ext cx="8445568" cy="4907037"/>
          </a:xfrm>
        </p:spPr>
        <p:txBody>
          <a:bodyPr/>
          <a:lstStyle/>
          <a:p>
            <a:r>
              <a:rPr lang="en-IN" sz="2400" i="0" dirty="0">
                <a:solidFill>
                  <a:srgbClr val="666666"/>
                </a:solidFill>
                <a:effectLst/>
              </a:rPr>
              <a:t>The Hardware Model</a:t>
            </a:r>
          </a:p>
          <a:p>
            <a:r>
              <a:rPr lang="en-US" sz="2400" i="0" dirty="0">
                <a:solidFill>
                  <a:srgbClr val="666666"/>
                </a:solidFill>
                <a:effectLst/>
              </a:rPr>
              <a:t>Limitations on the Window Size and Maximum Issue Count</a:t>
            </a:r>
            <a:endParaRPr lang="en-IN" sz="2400" dirty="0">
              <a:solidFill>
                <a:srgbClr val="666666"/>
              </a:solidFill>
            </a:endParaRPr>
          </a:p>
          <a:p>
            <a:r>
              <a:rPr lang="en-US" sz="2400" i="0" dirty="0">
                <a:solidFill>
                  <a:srgbClr val="666666"/>
                </a:solidFill>
                <a:effectLst/>
              </a:rPr>
              <a:t>The Effects of Realistic Branch and Jump Prediction</a:t>
            </a:r>
            <a:endParaRPr lang="en-IN" sz="2400" i="0" dirty="0">
              <a:solidFill>
                <a:srgbClr val="666666"/>
              </a:solidFill>
              <a:effectLst/>
            </a:endParaRPr>
          </a:p>
          <a:p>
            <a:r>
              <a:rPr lang="en-US" sz="2400" i="0" dirty="0">
                <a:solidFill>
                  <a:srgbClr val="666666"/>
                </a:solidFill>
                <a:effectLst/>
              </a:rPr>
              <a:t>The Effects of Finite Registers</a:t>
            </a:r>
            <a:endParaRPr lang="en-IN" sz="2400" dirty="0">
              <a:solidFill>
                <a:srgbClr val="666666"/>
              </a:solidFill>
            </a:endParaRPr>
          </a:p>
          <a:p>
            <a:r>
              <a:rPr lang="en-US" sz="2400" i="0" dirty="0">
                <a:solidFill>
                  <a:srgbClr val="666666"/>
                </a:solidFill>
                <a:effectLst/>
              </a:rPr>
              <a:t>The Effects of Imperfect Alias Analysis</a:t>
            </a:r>
            <a:endParaRPr lang="en-IN" dirty="0"/>
          </a:p>
        </p:txBody>
      </p:sp>
      <p:sp>
        <p:nvSpPr>
          <p:cNvPr id="5" name="TextBox 4">
            <a:extLst>
              <a:ext uri="{FF2B5EF4-FFF2-40B4-BE49-F238E27FC236}">
                <a16:creationId xmlns:a16="http://schemas.microsoft.com/office/drawing/2014/main" id="{96165206-7027-416A-8090-9303B662B0B3}"/>
              </a:ext>
            </a:extLst>
          </p:cNvPr>
          <p:cNvSpPr txBox="1"/>
          <p:nvPr/>
        </p:nvSpPr>
        <p:spPr>
          <a:xfrm>
            <a:off x="899592" y="6309320"/>
            <a:ext cx="6912768" cy="253916"/>
          </a:xfrm>
          <a:prstGeom prst="rect">
            <a:avLst/>
          </a:prstGeom>
          <a:noFill/>
        </p:spPr>
        <p:txBody>
          <a:bodyPr wrap="square" rtlCol="0">
            <a:spAutoFit/>
          </a:bodyPr>
          <a:lstStyle/>
          <a:p>
            <a:r>
              <a:rPr lang="en-IN" sz="1050" dirty="0"/>
              <a:t>Courtesy ;</a:t>
            </a:r>
            <a:r>
              <a:rPr lang="en-IN" sz="1050" dirty="0">
                <a:hlinkClick r:id="rId2"/>
              </a:rPr>
              <a:t> https://facultytalkies.com/courses/cs8491-computer-architecture-online-video-course/lessons/parallel-processing/</a:t>
            </a:r>
            <a:endParaRPr lang="en-IN" sz="1050" dirty="0"/>
          </a:p>
        </p:txBody>
      </p:sp>
    </p:spTree>
    <p:extLst>
      <p:ext uri="{BB962C8B-B14F-4D97-AF65-F5344CB8AC3E}">
        <p14:creationId xmlns:p14="http://schemas.microsoft.com/office/powerpoint/2010/main" val="338417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395536" y="1447800"/>
            <a:ext cx="8291264" cy="4572000"/>
          </a:xfrm>
        </p:spPr>
        <p:txBody>
          <a:bodyPr/>
          <a:lstStyle/>
          <a:p>
            <a:pPr lvl="1" algn="just">
              <a:buFont typeface="Wingdings" pitchFamily="2" charset="2"/>
              <a:buChar char="§"/>
            </a:pPr>
            <a:r>
              <a:rPr lang="en-US" altLang="pt-BR" sz="2400" dirty="0"/>
              <a:t>Was proposed by researcher Michael J. Flynn in 1966.</a:t>
            </a:r>
          </a:p>
          <a:p>
            <a:pPr lvl="1" algn="just">
              <a:buFont typeface="Wingdings" pitchFamily="2" charset="2"/>
              <a:buChar char="§"/>
            </a:pPr>
            <a:r>
              <a:rPr lang="en-US" altLang="pt-BR" sz="2400" dirty="0"/>
              <a:t>It is the most commonly accepted taxonomy of computer organization.</a:t>
            </a:r>
          </a:p>
          <a:p>
            <a:pPr lvl="1" algn="just">
              <a:buFont typeface="Wingdings" pitchFamily="2" charset="2"/>
              <a:buChar char="§"/>
            </a:pPr>
            <a:r>
              <a:rPr lang="en-US" altLang="pt-BR" sz="2400" dirty="0"/>
              <a:t>In this classification, computers are classified by whether it processes a single instruction at a time or multiple instructions simultaneously, and whether it operates on one or multiple data sets.</a:t>
            </a:r>
          </a:p>
          <a:p>
            <a:pPr>
              <a:buNone/>
            </a:pPr>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14400" y="274638"/>
            <a:ext cx="7772400" cy="922114"/>
          </a:xfrm>
        </p:spPr>
        <p:txBody>
          <a:bodyPr>
            <a:normAutofit fontScale="90000"/>
          </a:bodyPr>
          <a:lstStyle/>
          <a:p>
            <a:pPr eaLnBrk="1" hangingPunct="1"/>
            <a:r>
              <a:rPr lang="en-US" b="1" dirty="0"/>
              <a:t>Course Learning Outcome (CLO)</a:t>
            </a:r>
            <a:endParaRPr lang="en-IN" dirty="0"/>
          </a:p>
        </p:txBody>
      </p:sp>
      <p:sp>
        <p:nvSpPr>
          <p:cNvPr id="9219" name="Content Placeholder 2"/>
          <p:cNvSpPr>
            <a:spLocks noGrp="1"/>
          </p:cNvSpPr>
          <p:nvPr>
            <p:ph sz="quarter" idx="1"/>
          </p:nvPr>
        </p:nvSpPr>
        <p:spPr/>
        <p:txBody>
          <a:bodyPr>
            <a:normAutofit/>
          </a:bodyPr>
          <a:lstStyle/>
          <a:p>
            <a:pPr algn="just" eaLnBrk="1" hangingPunct="1">
              <a:buFont typeface="Wingdings 2" pitchFamily="18" charset="2"/>
              <a:buNone/>
            </a:pPr>
            <a:endParaRPr lang="en-US" b="1" dirty="0"/>
          </a:p>
          <a:p>
            <a:pPr algn="just" eaLnBrk="1" hangingPunct="1">
              <a:buFont typeface="Wingdings 2" pitchFamily="18" charset="2"/>
              <a:buNone/>
            </a:pPr>
            <a:endParaRPr lang="en-US" b="1" dirty="0"/>
          </a:p>
          <a:p>
            <a:pPr algn="just" eaLnBrk="1" hangingPunct="1">
              <a:buFont typeface="Wingdings 2" pitchFamily="18" charset="2"/>
              <a:buNone/>
            </a:pPr>
            <a:endParaRPr lang="en-US" b="1" dirty="0"/>
          </a:p>
          <a:p>
            <a:pPr algn="just" eaLnBrk="1" hangingPunct="1">
              <a:buFont typeface="Wingdings 2" pitchFamily="18" charset="2"/>
              <a:buNone/>
            </a:pPr>
            <a:r>
              <a:rPr lang="en-US" b="1" dirty="0"/>
              <a:t>CLO-4 : </a:t>
            </a:r>
            <a:r>
              <a:rPr lang="en-US" i="1" dirty="0"/>
              <a:t>Analyze concepts of parallelism and multi-core 	     processors</a:t>
            </a:r>
            <a:endParaRPr lang="en-IN" dirty="0"/>
          </a:p>
          <a:p>
            <a:pPr eaLnBrk="1" hangingPunct="1">
              <a:buFont typeface="Wingdings 2" pitchFamily="18" charset="2"/>
              <a:buNone/>
            </a:pPr>
            <a:endParaRPr lang="en-IN" dirty="0"/>
          </a:p>
        </p:txBody>
      </p:sp>
    </p:spTree>
    <p:extLst>
      <p:ext uri="{BB962C8B-B14F-4D97-AF65-F5344CB8AC3E}">
        <p14:creationId xmlns:p14="http://schemas.microsoft.com/office/powerpoint/2010/main" val="108484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914400" y="1447800"/>
            <a:ext cx="7772400" cy="4933528"/>
          </a:xfrm>
        </p:spPr>
        <p:txBody>
          <a:bodyPr>
            <a:normAutofit fontScale="92500" lnSpcReduction="10000"/>
          </a:bodyPr>
          <a:lstStyle/>
          <a:p>
            <a:pPr algn="just"/>
            <a:r>
              <a:rPr lang="en-US" dirty="0"/>
              <a:t>This  taxonomy distinguishes multi-processor computer architectures according two independent dimensions </a:t>
            </a:r>
          </a:p>
          <a:p>
            <a:pPr lvl="3" algn="just"/>
            <a:r>
              <a:rPr lang="en-US" dirty="0">
                <a:solidFill>
                  <a:srgbClr val="0070C0"/>
                </a:solidFill>
              </a:rPr>
              <a:t>Instruction stream </a:t>
            </a:r>
          </a:p>
          <a:p>
            <a:pPr lvl="3" algn="just"/>
            <a:r>
              <a:rPr lang="en-US" dirty="0">
                <a:solidFill>
                  <a:srgbClr val="0070C0"/>
                </a:solidFill>
              </a:rPr>
              <a:t>Data stream</a:t>
            </a:r>
            <a:r>
              <a:rPr lang="en-US" dirty="0"/>
              <a:t>. </a:t>
            </a:r>
          </a:p>
          <a:p>
            <a:pPr algn="just"/>
            <a:r>
              <a:rPr lang="en-US" dirty="0"/>
              <a:t>An instruction stream is sequence of instructions executed by machine. </a:t>
            </a:r>
          </a:p>
          <a:p>
            <a:pPr algn="just"/>
            <a:r>
              <a:rPr lang="en-US" dirty="0"/>
              <a:t>A data stream is a sequence of data including input, partial or temporary results used by instruction stream. </a:t>
            </a:r>
          </a:p>
          <a:p>
            <a:pPr algn="just"/>
            <a:r>
              <a:rPr lang="en-US" dirty="0"/>
              <a:t>Each of these dimensions can have only one of two possible states: 	</a:t>
            </a:r>
            <a:r>
              <a:rPr lang="en-US" dirty="0">
                <a:solidFill>
                  <a:srgbClr val="0070C0"/>
                </a:solidFill>
              </a:rPr>
              <a:t>Single or Multiple</a:t>
            </a:r>
            <a:r>
              <a:rPr lang="en-US" dirty="0"/>
              <a:t>. </a:t>
            </a:r>
          </a:p>
          <a:p>
            <a:pPr algn="just"/>
            <a:r>
              <a:rPr lang="en-US" dirty="0"/>
              <a:t>Flynn’s classification depends on the distinction between the performance of control unit and the data processing unit rather than its operational and structural interconnections.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400" kern="1200" dirty="0">
                <a:solidFill>
                  <a:schemeClr val="tx1"/>
                </a:solidFill>
                <a:latin typeface="+mj-lt"/>
                <a:ea typeface="+mj-ea"/>
                <a:cs typeface="+mj-cs"/>
              </a:rPr>
              <a:t>Flynn’s Classification</a:t>
            </a:r>
            <a:r>
              <a:rPr lang="en-IN" sz="1400" b="1" dirty="0">
                <a:latin typeface="Times New Roman" pitchFamily="18" charset="0"/>
                <a:cs typeface="Times New Roman" pitchFamily="18" charset="0"/>
              </a:rPr>
              <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lstStyle/>
          <a:p>
            <a:r>
              <a:rPr lang="en-US" dirty="0"/>
              <a:t>Four category of Flynn classification</a:t>
            </a:r>
          </a:p>
        </p:txBody>
      </p:sp>
      <p:pic>
        <p:nvPicPr>
          <p:cNvPr id="2050" name="Picture 2"/>
          <p:cNvPicPr>
            <a:picLocks noChangeAspect="1" noChangeArrowheads="1"/>
          </p:cNvPicPr>
          <p:nvPr/>
        </p:nvPicPr>
        <p:blipFill>
          <a:blip r:embed="rId2" cstate="print"/>
          <a:srcRect/>
          <a:stretch>
            <a:fillRect/>
          </a:stretch>
        </p:blipFill>
        <p:spPr bwMode="auto">
          <a:xfrm>
            <a:off x="533497" y="1988840"/>
            <a:ext cx="7091717" cy="466188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CCB6F61-910C-409E-9BF6-0C47261A5E9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SISD</a:t>
            </a:r>
            <a:endParaRPr lang="en-US" dirty="0"/>
          </a:p>
        </p:txBody>
      </p:sp>
      <p:sp>
        <p:nvSpPr>
          <p:cNvPr id="4" name="Content Placeholder 3"/>
          <p:cNvSpPr>
            <a:spLocks noGrp="1"/>
          </p:cNvSpPr>
          <p:nvPr>
            <p:ph sz="quarter" idx="1"/>
          </p:nvPr>
        </p:nvSpPr>
        <p:spPr>
          <a:xfrm>
            <a:off x="461010" y="1447800"/>
            <a:ext cx="4202430" cy="4861520"/>
          </a:xfrm>
        </p:spPr>
        <p:txBody>
          <a:bodyPr>
            <a:normAutofit fontScale="92500" lnSpcReduction="20000"/>
          </a:bodyPr>
          <a:lstStyle/>
          <a:p>
            <a:r>
              <a:rPr lang="en-US" dirty="0"/>
              <a:t>They are also called scalar processor i.e., one instruction at a time and each instruction have only one set of operands.</a:t>
            </a:r>
          </a:p>
          <a:p>
            <a:r>
              <a:rPr lang="en-US" dirty="0"/>
              <a:t>Single instruction: only one instruction stream is being acted on by the CPU during any one clock cycle.</a:t>
            </a:r>
          </a:p>
          <a:p>
            <a:r>
              <a:rPr lang="en-US" dirty="0"/>
              <a:t>Single data: only one data stream is being used as input during any one clock cycle.</a:t>
            </a:r>
          </a:p>
          <a:p>
            <a:r>
              <a:rPr lang="en-US" dirty="0"/>
              <a:t>Deterministic execution.</a:t>
            </a:r>
          </a:p>
          <a:p>
            <a:r>
              <a:rPr lang="en-US" dirty="0"/>
              <a:t>Instructions are executed sequentially.</a:t>
            </a:r>
          </a:p>
        </p:txBody>
      </p:sp>
      <p:sp>
        <p:nvSpPr>
          <p:cNvPr id="5" name="Content Placeholder 4"/>
          <p:cNvSpPr>
            <a:spLocks noGrp="1"/>
          </p:cNvSpPr>
          <p:nvPr>
            <p:ph sz="quarter" idx="2"/>
          </p:nvPr>
        </p:nvSpPr>
        <p:spPr/>
        <p:txBody>
          <a:bodyPr>
            <a:normAutofit fontScale="92500" lnSpcReduction="20000"/>
          </a:bodyPr>
          <a:lstStyle/>
          <a:p>
            <a:r>
              <a:rPr lang="en-US" dirty="0"/>
              <a:t>SISD computer having one control unit, one processor unit and single memory unit.  </a:t>
            </a:r>
          </a:p>
          <a:p>
            <a:r>
              <a:rPr lang="en-US" dirty="0"/>
              <a:t> </a:t>
            </a:r>
          </a:p>
        </p:txBody>
      </p:sp>
      <p:pic>
        <p:nvPicPr>
          <p:cNvPr id="3074" name="Picture 2"/>
          <p:cNvPicPr>
            <a:picLocks noChangeAspect="1" noChangeArrowheads="1"/>
          </p:cNvPicPr>
          <p:nvPr/>
        </p:nvPicPr>
        <p:blipFill>
          <a:blip r:embed="rId2" cstate="print"/>
          <a:srcRect/>
          <a:stretch>
            <a:fillRect/>
          </a:stretch>
        </p:blipFill>
        <p:spPr bwMode="auto">
          <a:xfrm>
            <a:off x="5643570" y="2714620"/>
            <a:ext cx="1928826" cy="21340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071934" y="5286388"/>
            <a:ext cx="4473769" cy="59557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4CCB6F61-910C-409E-9BF6-0C47261A5E9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68" y="113714"/>
            <a:ext cx="7772400" cy="722998"/>
          </a:xfrm>
        </p:spPr>
        <p:txBody>
          <a:bodyPr>
            <a:normAutofit fontScale="90000"/>
          </a:bodyPr>
          <a:lstStyle/>
          <a:p>
            <a:r>
              <a:rPr lang="en-IN" dirty="0"/>
              <a:t>SIMD</a:t>
            </a:r>
            <a:endParaRPr lang="en-US" dirty="0"/>
          </a:p>
        </p:txBody>
      </p:sp>
      <p:sp>
        <p:nvSpPr>
          <p:cNvPr id="3" name="Content Placeholder 2"/>
          <p:cNvSpPr>
            <a:spLocks noGrp="1"/>
          </p:cNvSpPr>
          <p:nvPr>
            <p:ph sz="quarter" idx="1"/>
          </p:nvPr>
        </p:nvSpPr>
        <p:spPr>
          <a:xfrm>
            <a:off x="223932" y="1417638"/>
            <a:ext cx="4059936" cy="4572000"/>
          </a:xfrm>
        </p:spPr>
        <p:txBody>
          <a:bodyPr>
            <a:normAutofit fontScale="85000" lnSpcReduction="10000"/>
          </a:bodyPr>
          <a:lstStyle/>
          <a:p>
            <a:r>
              <a:rPr lang="en-US" dirty="0"/>
              <a:t>A type of parallel computer.</a:t>
            </a:r>
          </a:p>
          <a:p>
            <a:r>
              <a:rPr lang="en-US" dirty="0"/>
              <a:t>Single instruction: All processing units execute the same instruction issued by the control unit at any given clock cycle .</a:t>
            </a:r>
          </a:p>
          <a:p>
            <a:r>
              <a:rPr lang="en-US" dirty="0"/>
              <a:t>Multiple data: Each processing unit can operate on a different data element  as shown if figure below the processor are connected to shared memory or interconnection network providing multiple data to processing unit   </a:t>
            </a:r>
          </a:p>
        </p:txBody>
      </p:sp>
      <p:sp>
        <p:nvSpPr>
          <p:cNvPr id="4" name="Content Placeholder 3"/>
          <p:cNvSpPr>
            <a:spLocks noGrp="1"/>
          </p:cNvSpPr>
          <p:nvPr>
            <p:ph sz="quarter" idx="2"/>
          </p:nvPr>
        </p:nvSpPr>
        <p:spPr/>
        <p:txBody>
          <a:bodyPr>
            <a:normAutofit fontScale="85000" lnSpcReduction="10000"/>
          </a:bodyPr>
          <a:lstStyle/>
          <a:p>
            <a:r>
              <a:rPr lang="en-US" dirty="0"/>
              <a:t>single instruction is executed by different processing unit on different set of data</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00562" y="2428868"/>
            <a:ext cx="4242037" cy="204788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139952" y="4547314"/>
            <a:ext cx="5304730" cy="188132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CCB6F61-910C-409E-9BF6-0C47261A5E9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816"/>
            <a:ext cx="7772400" cy="684222"/>
          </a:xfrm>
        </p:spPr>
        <p:txBody>
          <a:bodyPr>
            <a:normAutofit fontScale="90000"/>
          </a:bodyPr>
          <a:lstStyle/>
          <a:p>
            <a:r>
              <a:rPr lang="en-IN" dirty="0"/>
              <a:t>MISD</a:t>
            </a:r>
            <a:endParaRPr lang="en-US" dirty="0"/>
          </a:p>
        </p:txBody>
      </p:sp>
      <p:sp>
        <p:nvSpPr>
          <p:cNvPr id="3" name="Content Placeholder 2"/>
          <p:cNvSpPr>
            <a:spLocks noGrp="1"/>
          </p:cNvSpPr>
          <p:nvPr>
            <p:ph sz="quarter" idx="1"/>
          </p:nvPr>
        </p:nvSpPr>
        <p:spPr>
          <a:xfrm>
            <a:off x="146304" y="1143000"/>
            <a:ext cx="3749040" cy="4572000"/>
          </a:xfrm>
        </p:spPr>
        <p:txBody>
          <a:bodyPr>
            <a:normAutofit fontScale="85000" lnSpcReduction="20000"/>
          </a:bodyPr>
          <a:lstStyle/>
          <a:p>
            <a:r>
              <a:rPr lang="en-US" dirty="0"/>
              <a:t>A single data stream is fed into multiple processing units.</a:t>
            </a:r>
          </a:p>
          <a:p>
            <a:r>
              <a:rPr lang="en-US" dirty="0"/>
              <a:t>Each processing unit operates on the data independently via independent instruction.</a:t>
            </a:r>
          </a:p>
          <a:p>
            <a:r>
              <a:rPr lang="en-US" dirty="0"/>
              <a:t>A single data stream is forwarded to different processing unit which are connected to different control unit and execute instruction given to it by control unit to which it is attached.  </a:t>
            </a:r>
          </a:p>
          <a:p>
            <a:pPr>
              <a:buNone/>
            </a:pPr>
            <a:endParaRPr lang="en-US" dirty="0"/>
          </a:p>
        </p:txBody>
      </p:sp>
      <p:sp>
        <p:nvSpPr>
          <p:cNvPr id="4" name="Content Placeholder 3"/>
          <p:cNvSpPr>
            <a:spLocks noGrp="1"/>
          </p:cNvSpPr>
          <p:nvPr>
            <p:ph sz="quarter" idx="2"/>
          </p:nvPr>
        </p:nvSpPr>
        <p:spPr>
          <a:xfrm>
            <a:off x="4286249" y="963203"/>
            <a:ext cx="3749040" cy="4572000"/>
          </a:xfrm>
        </p:spPr>
        <p:txBody>
          <a:bodyPr>
            <a:normAutofit fontScale="85000" lnSpcReduction="20000"/>
          </a:bodyPr>
          <a:lstStyle/>
          <a:p>
            <a:r>
              <a:rPr lang="en-US" dirty="0"/>
              <a:t>same data flow through a linear array of processors executing different instruction streams</a:t>
            </a:r>
          </a:p>
        </p:txBody>
      </p:sp>
      <p:pic>
        <p:nvPicPr>
          <p:cNvPr id="5122" name="Picture 2"/>
          <p:cNvPicPr>
            <a:picLocks noChangeAspect="1" noChangeArrowheads="1"/>
          </p:cNvPicPr>
          <p:nvPr/>
        </p:nvPicPr>
        <p:blipFill>
          <a:blip r:embed="rId2" cstate="print"/>
          <a:srcRect/>
          <a:stretch>
            <a:fillRect/>
          </a:stretch>
        </p:blipFill>
        <p:spPr bwMode="auto">
          <a:xfrm>
            <a:off x="4185575" y="2204864"/>
            <a:ext cx="3810186" cy="1780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438525" y="4525553"/>
            <a:ext cx="5705475" cy="20193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CCB6F61-910C-409E-9BF6-0C47261A5E9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MIMD</a:t>
            </a:r>
            <a:endParaRPr lang="en-US" dirty="0"/>
          </a:p>
        </p:txBody>
      </p:sp>
      <p:sp>
        <p:nvSpPr>
          <p:cNvPr id="3" name="Content Placeholder 2"/>
          <p:cNvSpPr>
            <a:spLocks noGrp="1"/>
          </p:cNvSpPr>
          <p:nvPr>
            <p:ph sz="quarter" idx="1"/>
          </p:nvPr>
        </p:nvSpPr>
        <p:spPr>
          <a:xfrm>
            <a:off x="146304" y="1470567"/>
            <a:ext cx="3749040" cy="4572000"/>
          </a:xfrm>
        </p:spPr>
        <p:txBody>
          <a:bodyPr>
            <a:normAutofit fontScale="92500" lnSpcReduction="10000"/>
          </a:bodyPr>
          <a:lstStyle/>
          <a:p>
            <a:r>
              <a:rPr lang="en-US" dirty="0"/>
              <a:t>Multiple Instruction: every processor may be executing a different instruction stream.</a:t>
            </a:r>
          </a:p>
          <a:p>
            <a:r>
              <a:rPr lang="en-US" dirty="0"/>
              <a:t>Multiple Data: every processor may be working with a different data stream. </a:t>
            </a:r>
          </a:p>
          <a:p>
            <a:r>
              <a:rPr lang="en-US" dirty="0"/>
              <a:t>Execution can be synchronous or asynchronous, deterministic or nondeterministic  </a:t>
            </a:r>
          </a:p>
          <a:p>
            <a:endParaRPr lang="en-US" dirty="0"/>
          </a:p>
        </p:txBody>
      </p:sp>
      <p:sp>
        <p:nvSpPr>
          <p:cNvPr id="4" name="Content Placeholder 3"/>
          <p:cNvSpPr>
            <a:spLocks noGrp="1"/>
          </p:cNvSpPr>
          <p:nvPr>
            <p:ph sz="quarter" idx="2"/>
          </p:nvPr>
        </p:nvSpPr>
        <p:spPr>
          <a:xfrm>
            <a:off x="4480560" y="1143000"/>
            <a:ext cx="3749040" cy="4572000"/>
          </a:xfrm>
        </p:spPr>
        <p:txBody>
          <a:bodyPr>
            <a:normAutofit fontScale="92500" lnSpcReduction="10000"/>
          </a:bodyPr>
          <a:lstStyle/>
          <a:p>
            <a:r>
              <a:rPr lang="en-US" dirty="0"/>
              <a:t> Different processor each processing different task.</a:t>
            </a:r>
          </a:p>
        </p:txBody>
      </p:sp>
      <p:pic>
        <p:nvPicPr>
          <p:cNvPr id="6146" name="Picture 2"/>
          <p:cNvPicPr>
            <a:picLocks noChangeAspect="1" noChangeArrowheads="1"/>
          </p:cNvPicPr>
          <p:nvPr/>
        </p:nvPicPr>
        <p:blipFill>
          <a:blip r:embed="rId2" cstate="print"/>
          <a:srcRect/>
          <a:stretch>
            <a:fillRect/>
          </a:stretch>
        </p:blipFill>
        <p:spPr bwMode="auto">
          <a:xfrm>
            <a:off x="4470292" y="2060848"/>
            <a:ext cx="3714744" cy="19266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3995936" y="4365018"/>
            <a:ext cx="4362450" cy="22955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CCB6F61-910C-409E-9BF6-0C47261A5E9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3C9177-E11F-47BD-A5EE-CA56F66756B6}"/>
              </a:ext>
            </a:extLst>
          </p:cNvPr>
          <p:cNvSpPr>
            <a:spLocks noGrp="1"/>
          </p:cNvSpPr>
          <p:nvPr>
            <p:ph type="title"/>
          </p:nvPr>
        </p:nvSpPr>
        <p:spPr/>
        <p:txBody>
          <a:bodyPr/>
          <a:lstStyle/>
          <a:p>
            <a:r>
              <a:rPr lang="en-IN" dirty="0"/>
              <a:t>Thread and Multithreads</a:t>
            </a:r>
          </a:p>
        </p:txBody>
      </p:sp>
      <p:sp>
        <p:nvSpPr>
          <p:cNvPr id="3" name="Slide Number Placeholder 2">
            <a:extLst>
              <a:ext uri="{FF2B5EF4-FFF2-40B4-BE49-F238E27FC236}">
                <a16:creationId xmlns:a16="http://schemas.microsoft.com/office/drawing/2014/main" id="{550BE4B8-EC04-4198-B96E-E1B33C4C37FE}"/>
              </a:ext>
            </a:extLst>
          </p:cNvPr>
          <p:cNvSpPr>
            <a:spLocks noGrp="1"/>
          </p:cNvSpPr>
          <p:nvPr>
            <p:ph type="sldNum" sz="quarter" idx="12"/>
          </p:nvPr>
        </p:nvSpPr>
        <p:spPr/>
        <p:txBody>
          <a:bodyPr/>
          <a:lstStyle/>
          <a:p>
            <a:fld id="{4CCB6F61-910C-409E-9BF6-0C47261A5E9B}" type="slidenum">
              <a:rPr lang="en-US" smtClean="0"/>
              <a:pPr/>
              <a:t>36</a:t>
            </a:fld>
            <a:endParaRPr lang="en-US"/>
          </a:p>
        </p:txBody>
      </p:sp>
      <p:sp>
        <p:nvSpPr>
          <p:cNvPr id="7" name="Content Placeholder 6">
            <a:extLst>
              <a:ext uri="{FF2B5EF4-FFF2-40B4-BE49-F238E27FC236}">
                <a16:creationId xmlns:a16="http://schemas.microsoft.com/office/drawing/2014/main" id="{0587AD8E-4332-4622-B1D1-94CA77F70C88}"/>
              </a:ext>
            </a:extLst>
          </p:cNvPr>
          <p:cNvSpPr>
            <a:spLocks noGrp="1"/>
          </p:cNvSpPr>
          <p:nvPr>
            <p:ph sz="quarter" idx="1"/>
          </p:nvPr>
        </p:nvSpPr>
        <p:spPr/>
        <p:txBody>
          <a:bodyPr/>
          <a:lstStyle/>
          <a:p>
            <a:r>
              <a:rPr lang="en-IN" dirty="0"/>
              <a:t>It is an instruction stream with state  (Register/Memory)</a:t>
            </a:r>
          </a:p>
          <a:p>
            <a:r>
              <a:rPr lang="en-IN" dirty="0"/>
              <a:t>The Thread state is called as thread context (Register state </a:t>
            </a:r>
            <a:r>
              <a:rPr lang="en-IN" dirty="0">
                <a:solidFill>
                  <a:srgbClr val="FF0000"/>
                </a:solidFill>
                <a:sym typeface="Wingdings" panose="05000000000000000000" pitchFamily="2" charset="2"/>
              </a:rPr>
              <a:t></a:t>
            </a:r>
            <a:r>
              <a:rPr lang="en-IN" dirty="0">
                <a:sym typeface="Wingdings" panose="05000000000000000000" pitchFamily="2" charset="2"/>
              </a:rPr>
              <a:t> Register context)</a:t>
            </a:r>
            <a:endParaRPr lang="en-IN" dirty="0"/>
          </a:p>
          <a:p>
            <a:r>
              <a:rPr lang="en-IN" dirty="0"/>
              <a:t>It may belongs to same process or different processes</a:t>
            </a:r>
          </a:p>
          <a:p>
            <a:r>
              <a:rPr lang="en-US" dirty="0"/>
              <a:t>Threads in the same program share the same address space </a:t>
            </a:r>
          </a:p>
          <a:p>
            <a:r>
              <a:rPr lang="en-US" dirty="0"/>
              <a:t>Under Multi threading/ Multitasking</a:t>
            </a:r>
            <a:r>
              <a:rPr lang="en-US" dirty="0">
                <a:solidFill>
                  <a:srgbClr val="FF0000"/>
                </a:solidFill>
                <a:sym typeface="Wingdings" panose="05000000000000000000" pitchFamily="2" charset="2"/>
              </a:rPr>
              <a:t></a:t>
            </a:r>
            <a:r>
              <a:rPr lang="en-US" dirty="0">
                <a:sym typeface="Wingdings" panose="05000000000000000000" pitchFamily="2" charset="2"/>
              </a:rPr>
              <a:t> when new tread need execution, processor saves the older thread context and takes up the new thread context.</a:t>
            </a:r>
            <a:endParaRPr lang="en-IN" dirty="0"/>
          </a:p>
        </p:txBody>
      </p:sp>
    </p:spTree>
    <p:extLst>
      <p:ext uri="{BB962C8B-B14F-4D97-AF65-F5344CB8AC3E}">
        <p14:creationId xmlns:p14="http://schemas.microsoft.com/office/powerpoint/2010/main" val="2336838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11" y="190500"/>
            <a:ext cx="7772400" cy="525463"/>
          </a:xfrm>
        </p:spPr>
        <p:txBody>
          <a:bodyPr>
            <a:normAutofit fontScale="90000"/>
          </a:bodyPr>
          <a:lstStyle/>
          <a:p>
            <a:r>
              <a:rPr lang="en-IN" dirty="0"/>
              <a:t>Hardware Multithreading</a:t>
            </a:r>
            <a:endParaRPr lang="en-US" dirty="0"/>
          </a:p>
        </p:txBody>
      </p:sp>
      <p:sp>
        <p:nvSpPr>
          <p:cNvPr id="3" name="Content Placeholder 2"/>
          <p:cNvSpPr>
            <a:spLocks noGrp="1"/>
          </p:cNvSpPr>
          <p:nvPr>
            <p:ph sz="quarter" idx="1"/>
          </p:nvPr>
        </p:nvSpPr>
        <p:spPr>
          <a:xfrm>
            <a:off x="405311" y="720353"/>
            <a:ext cx="8083296" cy="4762500"/>
          </a:xfrm>
        </p:spPr>
        <p:txBody>
          <a:bodyPr>
            <a:normAutofit fontScale="77500" lnSpcReduction="20000"/>
          </a:bodyPr>
          <a:lstStyle/>
          <a:p>
            <a:pPr algn="just"/>
            <a:r>
              <a:rPr lang="en-US" dirty="0"/>
              <a:t>Hardware multithreading allows multiple threads to share </a:t>
            </a:r>
            <a:r>
              <a:rPr lang="en-US" dirty="0">
                <a:solidFill>
                  <a:srgbClr val="0070C0"/>
                </a:solidFill>
              </a:rPr>
              <a:t>the functional units of a single processor </a:t>
            </a:r>
            <a:r>
              <a:rPr lang="en-US" dirty="0"/>
              <a:t>in an overlapping fashion to try to utilize the hardware resources efficiently. </a:t>
            </a:r>
          </a:p>
          <a:p>
            <a:pPr algn="just"/>
            <a:endParaRPr lang="en-US" dirty="0"/>
          </a:p>
          <a:p>
            <a:pPr algn="just"/>
            <a:r>
              <a:rPr lang="en-US" dirty="0"/>
              <a:t>To permit this sharing, the processor must duplicate the independent state of each thread. It Increases the utilization of a processor</a:t>
            </a:r>
          </a:p>
          <a:p>
            <a:pPr algn="just"/>
            <a:endParaRPr lang="en-US" dirty="0"/>
          </a:p>
          <a:p>
            <a:pPr algn="just"/>
            <a:r>
              <a:rPr lang="en-US" dirty="0"/>
              <a:t>For example, each thread would have a separate copy of register file and program counter. The memory itself can be shared through virtual memory mechanisms, which already support multi-programming. </a:t>
            </a:r>
          </a:p>
          <a:p>
            <a:pPr algn="just"/>
            <a:endParaRPr lang="en-US" dirty="0"/>
          </a:p>
          <a:p>
            <a:pPr algn="just"/>
            <a:r>
              <a:rPr lang="en-US" dirty="0"/>
              <a:t>In addition, hardware must supportability to change to a different thread relatively quickly. In particular, a thread switch should be much more efficient than a process switch, which typically requires hundreds to thousands of processor cycles while a thread switch can be instantaneous.</a:t>
            </a:r>
          </a:p>
        </p:txBody>
      </p:sp>
      <p:sp>
        <p:nvSpPr>
          <p:cNvPr id="4" name="Slide Number Placeholder 3"/>
          <p:cNvSpPr>
            <a:spLocks noGrp="1"/>
          </p:cNvSpPr>
          <p:nvPr>
            <p:ph type="sldNum" sz="quarter" idx="12"/>
          </p:nvPr>
        </p:nvSpPr>
        <p:spPr/>
        <p:txBody>
          <a:bodyPr/>
          <a:lstStyle/>
          <a:p>
            <a:fld id="{4CCB6F61-910C-409E-9BF6-0C47261A5E9B}" type="slidenum">
              <a:rPr lang="en-US" smtClean="0"/>
              <a:pPr/>
              <a:t>37</a:t>
            </a:fld>
            <a:endParaRPr lang="en-US"/>
          </a:p>
        </p:txBody>
      </p:sp>
      <p:pic>
        <p:nvPicPr>
          <p:cNvPr id="5" name="Picture 4">
            <a:extLst>
              <a:ext uri="{FF2B5EF4-FFF2-40B4-BE49-F238E27FC236}">
                <a16:creationId xmlns:a16="http://schemas.microsoft.com/office/drawing/2014/main" id="{EF9B54A4-8CD0-4425-8FF0-13390266A9C8}"/>
              </a:ext>
            </a:extLst>
          </p:cNvPr>
          <p:cNvPicPr>
            <a:picLocks noChangeAspect="1"/>
          </p:cNvPicPr>
          <p:nvPr/>
        </p:nvPicPr>
        <p:blipFill>
          <a:blip r:embed="rId2"/>
          <a:stretch>
            <a:fillRect/>
          </a:stretch>
        </p:blipFill>
        <p:spPr>
          <a:xfrm>
            <a:off x="603504" y="4879686"/>
            <a:ext cx="2096287" cy="1978313"/>
          </a:xfrm>
          <a:prstGeom prst="rect">
            <a:avLst/>
          </a:prstGeom>
        </p:spPr>
      </p:pic>
      <p:sp>
        <p:nvSpPr>
          <p:cNvPr id="6" name="TextBox 5">
            <a:extLst>
              <a:ext uri="{FF2B5EF4-FFF2-40B4-BE49-F238E27FC236}">
                <a16:creationId xmlns:a16="http://schemas.microsoft.com/office/drawing/2014/main" id="{8F738AB6-53E6-4DC5-B5BC-2D6B36EE0F98}"/>
              </a:ext>
            </a:extLst>
          </p:cNvPr>
          <p:cNvSpPr txBox="1"/>
          <p:nvPr/>
        </p:nvSpPr>
        <p:spPr>
          <a:xfrm>
            <a:off x="2843808" y="6525344"/>
            <a:ext cx="2520280" cy="307777"/>
          </a:xfrm>
          <a:prstGeom prst="rect">
            <a:avLst/>
          </a:prstGeom>
          <a:noFill/>
        </p:spPr>
        <p:txBody>
          <a:bodyPr wrap="square" rtlCol="0">
            <a:spAutoFit/>
          </a:bodyPr>
          <a:lstStyle/>
          <a:p>
            <a:r>
              <a:rPr lang="en-IN" sz="1400" dirty="0"/>
              <a:t>Courtesy: Wikipedia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EA02-7937-4077-841E-DA578168CACC}"/>
              </a:ext>
            </a:extLst>
          </p:cNvPr>
          <p:cNvSpPr>
            <a:spLocks noGrp="1"/>
          </p:cNvSpPr>
          <p:nvPr>
            <p:ph type="title"/>
          </p:nvPr>
        </p:nvSpPr>
        <p:spPr/>
        <p:txBody>
          <a:bodyPr/>
          <a:lstStyle/>
          <a:p>
            <a:r>
              <a:rPr lang="en-IN" dirty="0"/>
              <a:t>Multithreading Types</a:t>
            </a:r>
          </a:p>
        </p:txBody>
      </p:sp>
      <p:sp>
        <p:nvSpPr>
          <p:cNvPr id="3" name="Slide Number Placeholder 2">
            <a:extLst>
              <a:ext uri="{FF2B5EF4-FFF2-40B4-BE49-F238E27FC236}">
                <a16:creationId xmlns:a16="http://schemas.microsoft.com/office/drawing/2014/main" id="{1563115C-6C7B-4429-8323-E554E37B4836}"/>
              </a:ext>
            </a:extLst>
          </p:cNvPr>
          <p:cNvSpPr>
            <a:spLocks noGrp="1"/>
          </p:cNvSpPr>
          <p:nvPr>
            <p:ph type="sldNum" sz="quarter" idx="12"/>
          </p:nvPr>
        </p:nvSpPr>
        <p:spPr/>
        <p:txBody>
          <a:bodyPr/>
          <a:lstStyle/>
          <a:p>
            <a:fld id="{4CCB6F61-910C-409E-9BF6-0C47261A5E9B}" type="slidenum">
              <a:rPr lang="en-US" smtClean="0"/>
              <a:pPr/>
              <a:t>38</a:t>
            </a:fld>
            <a:endParaRPr lang="en-US"/>
          </a:p>
        </p:txBody>
      </p:sp>
      <p:graphicFrame>
        <p:nvGraphicFramePr>
          <p:cNvPr id="5" name="Content Placeholder 4">
            <a:extLst>
              <a:ext uri="{FF2B5EF4-FFF2-40B4-BE49-F238E27FC236}">
                <a16:creationId xmlns:a16="http://schemas.microsoft.com/office/drawing/2014/main" id="{1463E297-1D36-4B10-A06D-4F40EDAA0E02}"/>
              </a:ext>
            </a:extLst>
          </p:cNvPr>
          <p:cNvGraphicFramePr>
            <a:graphicFrameLocks noGrp="1"/>
          </p:cNvGraphicFramePr>
          <p:nvPr>
            <p:ph sz="quarter" idx="1"/>
            <p:extLst>
              <p:ext uri="{D42A27DB-BD31-4B8C-83A1-F6EECF244321}">
                <p14:modId xmlns:p14="http://schemas.microsoft.com/office/powerpoint/2010/main" val="261143064"/>
              </p:ext>
            </p:extLst>
          </p:nvPr>
        </p:nvGraphicFramePr>
        <p:xfrm>
          <a:off x="914400" y="1916832"/>
          <a:ext cx="7772400" cy="4102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803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 grained multi threading</a:t>
            </a:r>
            <a:endParaRPr lang="en-US" dirty="0"/>
          </a:p>
        </p:txBody>
      </p:sp>
      <p:sp>
        <p:nvSpPr>
          <p:cNvPr id="3" name="Content Placeholder 2"/>
          <p:cNvSpPr>
            <a:spLocks noGrp="1"/>
          </p:cNvSpPr>
          <p:nvPr>
            <p:ph sz="quarter" idx="1"/>
          </p:nvPr>
        </p:nvSpPr>
        <p:spPr>
          <a:xfrm>
            <a:off x="146304" y="1447800"/>
            <a:ext cx="8540496" cy="4572000"/>
          </a:xfrm>
        </p:spPr>
        <p:txBody>
          <a:bodyPr>
            <a:normAutofit fontScale="70000" lnSpcReduction="20000"/>
          </a:bodyPr>
          <a:lstStyle/>
          <a:p>
            <a:pPr algn="just"/>
            <a:r>
              <a:rPr lang="en-US" dirty="0"/>
              <a:t>Fine-grained multithreading switches between threads on each instruction, resulting in interleaved execution of multiple threads.</a:t>
            </a:r>
          </a:p>
          <a:p>
            <a:pPr algn="just"/>
            <a:r>
              <a:rPr lang="en-US" dirty="0"/>
              <a:t> </a:t>
            </a:r>
          </a:p>
          <a:p>
            <a:pPr algn="just"/>
            <a:r>
              <a:rPr lang="en-US" dirty="0"/>
              <a:t>This interleaving is often done in around-robin fashion, skipping any threads that are stalled at that clock cycle. </a:t>
            </a:r>
          </a:p>
          <a:p>
            <a:pPr algn="just"/>
            <a:endParaRPr lang="en-US" dirty="0"/>
          </a:p>
          <a:p>
            <a:pPr algn="just"/>
            <a:r>
              <a:rPr lang="en-US" dirty="0"/>
              <a:t>To make fine-grained multithreading practical, processor must be able to switch threads on every clock cycle. </a:t>
            </a:r>
          </a:p>
          <a:p>
            <a:pPr algn="just"/>
            <a:endParaRPr lang="en-US" dirty="0"/>
          </a:p>
          <a:p>
            <a:pPr algn="just"/>
            <a:r>
              <a:rPr lang="en-US" dirty="0"/>
              <a:t>One advantage of fine-grained multithreading is that it can hide throughput losses that arise from both short and long stalls, since instructions from or threads can be executed when one thread stalls. </a:t>
            </a:r>
          </a:p>
          <a:p>
            <a:pPr algn="just"/>
            <a:endParaRPr lang="en-US" dirty="0"/>
          </a:p>
          <a:p>
            <a:pPr algn="just"/>
            <a:r>
              <a:rPr lang="en-US" dirty="0"/>
              <a:t>The primary disadvantage of fine-grained multithreading is that it slows down execution of individual threads, since a thread that is ready to execute without stalls will be delayed by instructions from or threads.</a:t>
            </a:r>
          </a:p>
        </p:txBody>
      </p:sp>
      <p:sp>
        <p:nvSpPr>
          <p:cNvPr id="4" name="Slide Number Placeholder 3"/>
          <p:cNvSpPr>
            <a:spLocks noGrp="1"/>
          </p:cNvSpPr>
          <p:nvPr>
            <p:ph type="sldNum" sz="quarter" idx="12"/>
          </p:nvPr>
        </p:nvSpPr>
        <p:spPr/>
        <p:txBody>
          <a:bodyPr/>
          <a:lstStyle/>
          <a:p>
            <a:fld id="{4CCB6F61-910C-409E-9BF6-0C47261A5E9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fontScale="90000"/>
          </a:bodyPr>
          <a:lstStyle/>
          <a:p>
            <a:pPr algn="ctr"/>
            <a:r>
              <a:rPr lang="en-IN" dirty="0"/>
              <a:t>Contents</a:t>
            </a:r>
            <a:endParaRPr lang="en-US" dirty="0"/>
          </a:p>
        </p:txBody>
      </p:sp>
      <p:sp>
        <p:nvSpPr>
          <p:cNvPr id="3" name="Content Placeholder 2"/>
          <p:cNvSpPr>
            <a:spLocks noGrp="1"/>
          </p:cNvSpPr>
          <p:nvPr>
            <p:ph sz="quarter" idx="1"/>
          </p:nvPr>
        </p:nvSpPr>
        <p:spPr>
          <a:xfrm>
            <a:off x="457200" y="764704"/>
            <a:ext cx="8229600" cy="5904656"/>
          </a:xfrm>
        </p:spPr>
        <p:txBody>
          <a:bodyPr>
            <a:noAutofit/>
          </a:bodyPr>
          <a:lstStyle/>
          <a:p>
            <a:r>
              <a:rPr lang="en-IN" sz="1500" dirty="0">
                <a:latin typeface="Times New Roman" pitchFamily="18" charset="0"/>
                <a:cs typeface="Times New Roman" pitchFamily="18" charset="0"/>
              </a:rPr>
              <a:t>Parallelism</a:t>
            </a:r>
          </a:p>
          <a:p>
            <a:r>
              <a:rPr lang="en-IN" sz="1500" dirty="0">
                <a:latin typeface="Times New Roman" pitchFamily="18" charset="0"/>
                <a:cs typeface="Times New Roman" pitchFamily="18" charset="0"/>
              </a:rPr>
              <a:t>Need for parallelism</a:t>
            </a:r>
          </a:p>
          <a:p>
            <a:r>
              <a:rPr lang="en-IN" sz="1500" dirty="0">
                <a:latin typeface="Times New Roman" pitchFamily="18" charset="0"/>
                <a:cs typeface="Times New Roman" pitchFamily="18" charset="0"/>
              </a:rPr>
              <a:t>Types of Parallelism</a:t>
            </a:r>
          </a:p>
          <a:p>
            <a:r>
              <a:rPr lang="en-IN" sz="1500" dirty="0">
                <a:latin typeface="Times New Roman" pitchFamily="18" charset="0"/>
                <a:cs typeface="Times New Roman" pitchFamily="18" charset="0"/>
              </a:rPr>
              <a:t>Applications of Parallelism</a:t>
            </a:r>
          </a:p>
          <a:p>
            <a:r>
              <a:rPr lang="en-IN" sz="1500" dirty="0">
                <a:latin typeface="Times New Roman" pitchFamily="18" charset="0"/>
                <a:cs typeface="Times New Roman" pitchFamily="18" charset="0"/>
              </a:rPr>
              <a:t>Parallelism in Software</a:t>
            </a:r>
          </a:p>
          <a:p>
            <a:pPr lvl="1"/>
            <a:r>
              <a:rPr lang="en-IN" sz="1500" dirty="0">
                <a:latin typeface="Times New Roman" pitchFamily="18" charset="0"/>
                <a:cs typeface="Times New Roman" pitchFamily="18" charset="0"/>
              </a:rPr>
              <a:t>Instruction level parallelism</a:t>
            </a:r>
          </a:p>
          <a:p>
            <a:pPr lvl="1"/>
            <a:r>
              <a:rPr lang="en-IN" sz="1500" dirty="0">
                <a:latin typeface="Times New Roman" pitchFamily="18" charset="0"/>
                <a:cs typeface="Times New Roman" pitchFamily="18" charset="0"/>
              </a:rPr>
              <a:t>Data level parallelism</a:t>
            </a:r>
          </a:p>
          <a:p>
            <a:r>
              <a:rPr lang="en-IN" sz="1500" dirty="0">
                <a:latin typeface="Times New Roman" pitchFamily="18" charset="0"/>
                <a:cs typeface="Times New Roman" pitchFamily="18" charset="0"/>
              </a:rPr>
              <a:t>Challenges in Parallelism</a:t>
            </a:r>
          </a:p>
          <a:p>
            <a:r>
              <a:rPr lang="en-IN" sz="1500" dirty="0">
                <a:latin typeface="Times New Roman" pitchFamily="18" charset="0"/>
                <a:cs typeface="Times New Roman" pitchFamily="18" charset="0"/>
              </a:rPr>
              <a:t>Architecture of Parallel system</a:t>
            </a:r>
          </a:p>
          <a:p>
            <a:pPr lvl="1"/>
            <a:r>
              <a:rPr lang="en-IN" sz="1500" dirty="0">
                <a:latin typeface="Times New Roman" pitchFamily="18" charset="0"/>
                <a:cs typeface="Times New Roman" pitchFamily="18" charset="0"/>
              </a:rPr>
              <a:t>Flynn’s Classification</a:t>
            </a:r>
          </a:p>
          <a:p>
            <a:pPr lvl="1"/>
            <a:r>
              <a:rPr lang="en-IN" sz="1500" dirty="0">
                <a:latin typeface="Times New Roman" pitchFamily="18" charset="0"/>
                <a:cs typeface="Times New Roman" pitchFamily="18" charset="0"/>
              </a:rPr>
              <a:t>SISD , SIMD</a:t>
            </a:r>
          </a:p>
          <a:p>
            <a:pPr lvl="1"/>
            <a:r>
              <a:rPr lang="en-IN" sz="1500" dirty="0">
                <a:latin typeface="Times New Roman" pitchFamily="18" charset="0"/>
                <a:cs typeface="Times New Roman" pitchFamily="18" charset="0"/>
              </a:rPr>
              <a:t>MIMD, MIMD</a:t>
            </a:r>
          </a:p>
          <a:p>
            <a:r>
              <a:rPr lang="en-IN" sz="1500" dirty="0">
                <a:latin typeface="Times New Roman" pitchFamily="18" charset="0"/>
                <a:cs typeface="Times New Roman" pitchFamily="18" charset="0"/>
              </a:rPr>
              <a:t>Hardware Multi threading</a:t>
            </a:r>
          </a:p>
          <a:p>
            <a:pPr lvl="1"/>
            <a:r>
              <a:rPr lang="en-IN" sz="1500" dirty="0">
                <a:latin typeface="Times New Roman" pitchFamily="18" charset="0"/>
                <a:cs typeface="Times New Roman" pitchFamily="18" charset="0"/>
              </a:rPr>
              <a:t>Coarse grain Parallelism</a:t>
            </a:r>
          </a:p>
          <a:p>
            <a:pPr lvl="1"/>
            <a:r>
              <a:rPr lang="en-IN" sz="1500" dirty="0">
                <a:latin typeface="Times New Roman" pitchFamily="18" charset="0"/>
                <a:cs typeface="Times New Roman" pitchFamily="18" charset="0"/>
              </a:rPr>
              <a:t>Fine grain Parallelism</a:t>
            </a:r>
          </a:p>
          <a:p>
            <a:r>
              <a:rPr lang="en-IN" sz="1500" dirty="0" err="1">
                <a:latin typeface="Times New Roman" pitchFamily="18" charset="0"/>
                <a:cs typeface="Times New Roman" pitchFamily="18" charset="0"/>
              </a:rPr>
              <a:t>Uni</a:t>
            </a:r>
            <a:r>
              <a:rPr lang="en-IN" sz="1500" dirty="0">
                <a:latin typeface="Times New Roman" pitchFamily="18" charset="0"/>
                <a:cs typeface="Times New Roman" pitchFamily="18" charset="0"/>
              </a:rPr>
              <a:t>-Processor and Multi Processor</a:t>
            </a:r>
          </a:p>
          <a:p>
            <a:r>
              <a:rPr lang="en-IN" sz="1500" dirty="0" err="1">
                <a:latin typeface="Times New Roman" pitchFamily="18" charset="0"/>
                <a:cs typeface="Times New Roman" pitchFamily="18" charset="0"/>
              </a:rPr>
              <a:t>Muti</a:t>
            </a:r>
            <a:r>
              <a:rPr lang="en-IN" sz="1500" dirty="0">
                <a:latin typeface="Times New Roman" pitchFamily="18" charset="0"/>
                <a:cs typeface="Times New Roman" pitchFamily="18" charset="0"/>
              </a:rPr>
              <a:t>-core Processor</a:t>
            </a:r>
          </a:p>
          <a:p>
            <a:r>
              <a:rPr lang="en-IN" sz="1500" dirty="0">
                <a:latin typeface="Times New Roman" pitchFamily="18" charset="0"/>
                <a:cs typeface="Times New Roman" pitchFamily="18" charset="0"/>
              </a:rPr>
              <a:t>Memory in multi-processor system</a:t>
            </a:r>
          </a:p>
          <a:p>
            <a:r>
              <a:rPr lang="en-IN" sz="1500" dirty="0">
                <a:latin typeface="Times New Roman" pitchFamily="18" charset="0"/>
                <a:cs typeface="Times New Roman" pitchFamily="18" charset="0"/>
              </a:rPr>
              <a:t>Cache Coherency in multi-processor system</a:t>
            </a:r>
          </a:p>
          <a:p>
            <a:r>
              <a:rPr lang="en-IN" sz="1500" dirty="0">
                <a:latin typeface="Times New Roman" pitchFamily="18" charset="0"/>
                <a:cs typeface="Times New Roman" pitchFamily="18" charset="0"/>
              </a:rPr>
              <a:t>MESI Protocol for multi-processor system</a:t>
            </a:r>
            <a:endParaRPr lang="en-US" sz="1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B6F61-910C-409E-9BF6-0C47261A5E9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lstStyle/>
          <a:p>
            <a:r>
              <a:rPr lang="en-IN" dirty="0"/>
              <a:t>Coarse grained multi threading</a:t>
            </a:r>
            <a:endParaRPr lang="en-US" dirty="0"/>
          </a:p>
        </p:txBody>
      </p:sp>
      <p:sp>
        <p:nvSpPr>
          <p:cNvPr id="3" name="Content Placeholder 2"/>
          <p:cNvSpPr>
            <a:spLocks noGrp="1"/>
          </p:cNvSpPr>
          <p:nvPr>
            <p:ph sz="quarter" idx="1"/>
          </p:nvPr>
        </p:nvSpPr>
        <p:spPr>
          <a:xfrm>
            <a:off x="914400" y="1124744"/>
            <a:ext cx="7772400" cy="5256584"/>
          </a:xfrm>
        </p:spPr>
        <p:txBody>
          <a:bodyPr>
            <a:noAutofit/>
          </a:bodyPr>
          <a:lstStyle/>
          <a:p>
            <a:pPr algn="just"/>
            <a:r>
              <a:rPr lang="en-US" sz="1900" dirty="0"/>
              <a:t>Coarse-grained multithreading was invented as an alternative to fine-grained multithreading. </a:t>
            </a:r>
          </a:p>
          <a:p>
            <a:pPr algn="just"/>
            <a:r>
              <a:rPr lang="en-US" sz="1900" dirty="0"/>
              <a:t>Coarse-grained multithreading switches threads only on costly stalls, such as last-level cache misses. </a:t>
            </a:r>
          </a:p>
          <a:p>
            <a:pPr algn="just"/>
            <a:r>
              <a:rPr lang="en-US" sz="1900" dirty="0"/>
              <a:t>This change relieves need to have thread switching be extremely fast and is much less likely to slow down execution of an individual thread, since instructions from or threads will only be issued when a thread encounters a costly stall. </a:t>
            </a:r>
          </a:p>
          <a:p>
            <a:pPr algn="just"/>
            <a:r>
              <a:rPr lang="en-US" sz="1900" dirty="0">
                <a:solidFill>
                  <a:schemeClr val="accent2">
                    <a:lumMod val="60000"/>
                    <a:lumOff val="40000"/>
                  </a:schemeClr>
                </a:solidFill>
              </a:rPr>
              <a:t>Drawback</a:t>
            </a:r>
            <a:r>
              <a:rPr lang="en-US" sz="1900" dirty="0"/>
              <a:t>: it is limited in its ability to overcome throughput losses, especially from shorter stalls. </a:t>
            </a:r>
          </a:p>
          <a:p>
            <a:pPr algn="just"/>
            <a:r>
              <a:rPr lang="en-US" sz="1900" dirty="0"/>
              <a:t>This limitation arises from pipeline start-up costs of coarse-grained multithreading. Because a processor with coarse-grained multithreading issues instructions from a single thread, when a stall occurs, pipeline must be emptied or frozen.</a:t>
            </a:r>
          </a:p>
          <a:p>
            <a:pPr algn="just"/>
            <a:r>
              <a:rPr lang="en-US" sz="1900" dirty="0"/>
              <a:t> The new thread that begins executing after stall must fill pipeline before instructions will be able to complete. Due to start-up overhead, coarse-grained multithreading is much more useful for reducing penalty of high-cost stalls, where pipeline refill is negligible compared to stall time.</a:t>
            </a:r>
          </a:p>
        </p:txBody>
      </p:sp>
      <p:sp>
        <p:nvSpPr>
          <p:cNvPr id="4" name="Slide Number Placeholder 3"/>
          <p:cNvSpPr>
            <a:spLocks noGrp="1"/>
          </p:cNvSpPr>
          <p:nvPr>
            <p:ph type="sldNum" sz="quarter" idx="12"/>
          </p:nvPr>
        </p:nvSpPr>
        <p:spPr/>
        <p:txBody>
          <a:bodyPr/>
          <a:lstStyle/>
          <a:p>
            <a:fld id="{4CCB6F61-910C-409E-9BF6-0C47261A5E9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57356" y="1571612"/>
            <a:ext cx="5172075" cy="4714875"/>
          </a:xfrm>
          <a:prstGeom prst="rect">
            <a:avLst/>
          </a:prstGeom>
          <a:noFill/>
          <a:ln w="9525">
            <a:noFill/>
            <a:miter lim="800000"/>
            <a:headEnd/>
            <a:tailEnd/>
          </a:ln>
          <a:effectLst/>
        </p:spPr>
      </p:pic>
      <p:sp>
        <p:nvSpPr>
          <p:cNvPr id="5" name="Rectangle 4"/>
          <p:cNvSpPr/>
          <p:nvPr/>
        </p:nvSpPr>
        <p:spPr>
          <a:xfrm>
            <a:off x="4714876" y="4357694"/>
            <a:ext cx="1143008" cy="1928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4CCB6F61-910C-409E-9BF6-0C47261A5E9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205" y="482600"/>
            <a:ext cx="5340350" cy="695960"/>
          </a:xfrm>
          <a:prstGeom prst="rect">
            <a:avLst/>
          </a:prstGeom>
        </p:spPr>
        <p:txBody>
          <a:bodyPr vert="horz" wrap="square" lIns="0" tIns="12065" rIns="0" bIns="0" rtlCol="0">
            <a:spAutoFit/>
          </a:bodyPr>
          <a:lstStyle/>
          <a:p>
            <a:pPr marL="12700">
              <a:lnSpc>
                <a:spcPct val="100000"/>
              </a:lnSpc>
              <a:spcBef>
                <a:spcPts val="95"/>
              </a:spcBef>
            </a:pPr>
            <a:r>
              <a:rPr sz="4400" spc="-5" dirty="0"/>
              <a:t>Single-core</a:t>
            </a:r>
            <a:r>
              <a:rPr sz="4400" spc="-25" dirty="0"/>
              <a:t> </a:t>
            </a:r>
            <a:r>
              <a:rPr sz="4400" spc="-5" dirty="0"/>
              <a:t>computer</a:t>
            </a:r>
            <a:endParaRPr sz="4400"/>
          </a:p>
        </p:txBody>
      </p:sp>
      <p:sp>
        <p:nvSpPr>
          <p:cNvPr id="3" name="object 3"/>
          <p:cNvSpPr/>
          <p:nvPr/>
        </p:nvSpPr>
        <p:spPr>
          <a:xfrm>
            <a:off x="1495735" y="1447800"/>
            <a:ext cx="6480118" cy="4526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371600"/>
            <a:ext cx="2819400" cy="2362200"/>
          </a:xfrm>
          <a:custGeom>
            <a:avLst/>
            <a:gdLst/>
            <a:ahLst/>
            <a:cxnLst/>
            <a:rect l="l" t="t" r="r" b="b"/>
            <a:pathLst>
              <a:path w="2819400" h="2362200">
                <a:moveTo>
                  <a:pt x="0" y="0"/>
                </a:moveTo>
                <a:lnTo>
                  <a:pt x="0" y="2362200"/>
                </a:lnTo>
                <a:lnTo>
                  <a:pt x="2819400" y="2362200"/>
                </a:lnTo>
                <a:lnTo>
                  <a:pt x="2819400" y="0"/>
                </a:lnTo>
                <a:lnTo>
                  <a:pt x="0" y="0"/>
                </a:lnTo>
                <a:close/>
              </a:path>
            </a:pathLst>
          </a:custGeom>
          <a:ln w="25400">
            <a:solidFill>
              <a:srgbClr val="FF0101"/>
            </a:solidFill>
          </a:ln>
        </p:spPr>
        <p:txBody>
          <a:bodyPr wrap="square" lIns="0" tIns="0" rIns="0" bIns="0" rtlCol="0"/>
          <a:lstStyle/>
          <a:p>
            <a:endParaRPr/>
          </a:p>
        </p:txBody>
      </p:sp>
      <p:sp>
        <p:nvSpPr>
          <p:cNvPr id="5" name="object 5"/>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42</a:t>
            </a:fld>
            <a:endParaRPr sz="1600">
              <a:latin typeface="Arial"/>
              <a:cs typeface="Arial"/>
            </a:endParaRPr>
          </a:p>
        </p:txBody>
      </p:sp>
      <p:sp>
        <p:nvSpPr>
          <p:cNvPr id="6" name="Slide Number Placeholder 5"/>
          <p:cNvSpPr>
            <a:spLocks noGrp="1"/>
          </p:cNvSpPr>
          <p:nvPr>
            <p:ph type="sldNum" sz="quarter" idx="12"/>
          </p:nvPr>
        </p:nvSpPr>
        <p:spPr/>
        <p:txBody>
          <a:bodyPr/>
          <a:lstStyle/>
          <a:p>
            <a:fld id="{4CCB6F61-910C-409E-9BF6-0C47261A5E9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6966" y="482600"/>
            <a:ext cx="5368925" cy="695960"/>
          </a:xfrm>
          <a:prstGeom prst="rect">
            <a:avLst/>
          </a:prstGeom>
        </p:spPr>
        <p:txBody>
          <a:bodyPr vert="horz" wrap="square" lIns="0" tIns="12065" rIns="0" bIns="0" rtlCol="0">
            <a:spAutoFit/>
          </a:bodyPr>
          <a:lstStyle/>
          <a:p>
            <a:pPr marL="12700">
              <a:lnSpc>
                <a:spcPct val="100000"/>
              </a:lnSpc>
              <a:spcBef>
                <a:spcPts val="95"/>
              </a:spcBef>
            </a:pPr>
            <a:r>
              <a:rPr sz="4400" spc="-5" dirty="0">
                <a:latin typeface="Arial"/>
                <a:cs typeface="Arial"/>
              </a:rPr>
              <a:t>Single-core CPU</a:t>
            </a:r>
            <a:r>
              <a:rPr sz="4400" spc="-30" dirty="0">
                <a:latin typeface="Arial"/>
                <a:cs typeface="Arial"/>
              </a:rPr>
              <a:t> </a:t>
            </a:r>
            <a:r>
              <a:rPr sz="4400" spc="-5" dirty="0">
                <a:latin typeface="Arial"/>
                <a:cs typeface="Arial"/>
              </a:rPr>
              <a:t>chip</a:t>
            </a:r>
            <a:endParaRPr sz="4400">
              <a:latin typeface="Arial"/>
              <a:cs typeface="Arial"/>
            </a:endParaRPr>
          </a:p>
        </p:txBody>
      </p:sp>
      <p:sp>
        <p:nvSpPr>
          <p:cNvPr id="3" name="object 3"/>
          <p:cNvSpPr/>
          <p:nvPr/>
        </p:nvSpPr>
        <p:spPr>
          <a:xfrm>
            <a:off x="1818507" y="1600200"/>
            <a:ext cx="6023996" cy="4145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95600" y="2057400"/>
            <a:ext cx="2998470" cy="1852930"/>
          </a:xfrm>
          <a:custGeom>
            <a:avLst/>
            <a:gdLst/>
            <a:ahLst/>
            <a:cxnLst/>
            <a:rect l="l" t="t" r="r" b="b"/>
            <a:pathLst>
              <a:path w="2998470" h="1852929">
                <a:moveTo>
                  <a:pt x="0" y="0"/>
                </a:moveTo>
                <a:lnTo>
                  <a:pt x="0" y="1852422"/>
                </a:lnTo>
                <a:lnTo>
                  <a:pt x="2998470" y="1852421"/>
                </a:lnTo>
                <a:lnTo>
                  <a:pt x="2998470" y="0"/>
                </a:lnTo>
                <a:lnTo>
                  <a:pt x="0" y="0"/>
                </a:lnTo>
                <a:close/>
              </a:path>
            </a:pathLst>
          </a:custGeom>
          <a:ln w="25400">
            <a:solidFill>
              <a:srgbClr val="FF0101"/>
            </a:solidFill>
          </a:ln>
        </p:spPr>
        <p:txBody>
          <a:bodyPr wrap="square" lIns="0" tIns="0" rIns="0" bIns="0" rtlCol="0"/>
          <a:lstStyle/>
          <a:p>
            <a:endParaRPr/>
          </a:p>
        </p:txBody>
      </p:sp>
      <p:sp>
        <p:nvSpPr>
          <p:cNvPr id="5" name="object 5"/>
          <p:cNvSpPr/>
          <p:nvPr/>
        </p:nvSpPr>
        <p:spPr>
          <a:xfrm>
            <a:off x="5867400" y="2045970"/>
            <a:ext cx="1301750" cy="697230"/>
          </a:xfrm>
          <a:custGeom>
            <a:avLst/>
            <a:gdLst/>
            <a:ahLst/>
            <a:cxnLst/>
            <a:rect l="l" t="t" r="r" b="b"/>
            <a:pathLst>
              <a:path w="1301750" h="697230">
                <a:moveTo>
                  <a:pt x="106157" y="626682"/>
                </a:moveTo>
                <a:lnTo>
                  <a:pt x="82296" y="581406"/>
                </a:lnTo>
                <a:lnTo>
                  <a:pt x="0" y="697230"/>
                </a:lnTo>
                <a:lnTo>
                  <a:pt x="95250" y="695181"/>
                </a:lnTo>
                <a:lnTo>
                  <a:pt x="95250" y="632460"/>
                </a:lnTo>
                <a:lnTo>
                  <a:pt x="106157" y="626682"/>
                </a:lnTo>
                <a:close/>
              </a:path>
              <a:path w="1301750" h="697230">
                <a:moveTo>
                  <a:pt x="118072" y="649289"/>
                </a:moveTo>
                <a:lnTo>
                  <a:pt x="106157" y="626682"/>
                </a:lnTo>
                <a:lnTo>
                  <a:pt x="95250" y="632460"/>
                </a:lnTo>
                <a:lnTo>
                  <a:pt x="106679" y="655319"/>
                </a:lnTo>
                <a:lnTo>
                  <a:pt x="118072" y="649289"/>
                </a:lnTo>
                <a:close/>
              </a:path>
              <a:path w="1301750" h="697230">
                <a:moveTo>
                  <a:pt x="141732" y="694182"/>
                </a:moveTo>
                <a:lnTo>
                  <a:pt x="118072" y="649289"/>
                </a:lnTo>
                <a:lnTo>
                  <a:pt x="106679" y="655319"/>
                </a:lnTo>
                <a:lnTo>
                  <a:pt x="95250" y="632460"/>
                </a:lnTo>
                <a:lnTo>
                  <a:pt x="95250" y="695181"/>
                </a:lnTo>
                <a:lnTo>
                  <a:pt x="141732" y="694182"/>
                </a:lnTo>
                <a:close/>
              </a:path>
              <a:path w="1301750" h="697230">
                <a:moveTo>
                  <a:pt x="1301496" y="22860"/>
                </a:moveTo>
                <a:lnTo>
                  <a:pt x="1289303" y="0"/>
                </a:lnTo>
                <a:lnTo>
                  <a:pt x="106157" y="626682"/>
                </a:lnTo>
                <a:lnTo>
                  <a:pt x="118072" y="649289"/>
                </a:lnTo>
                <a:lnTo>
                  <a:pt x="1301496" y="22860"/>
                </a:lnTo>
                <a:close/>
              </a:path>
            </a:pathLst>
          </a:custGeom>
          <a:solidFill>
            <a:srgbClr val="FF0101"/>
          </a:solidFill>
        </p:spPr>
        <p:txBody>
          <a:bodyPr wrap="square" lIns="0" tIns="0" rIns="0" bIns="0" rtlCol="0"/>
          <a:lstStyle/>
          <a:p>
            <a:endParaRPr/>
          </a:p>
        </p:txBody>
      </p:sp>
      <p:sp>
        <p:nvSpPr>
          <p:cNvPr id="6" name="object 6"/>
          <p:cNvSpPr txBox="1"/>
          <p:nvPr/>
        </p:nvSpPr>
        <p:spPr>
          <a:xfrm>
            <a:off x="6785102" y="1550923"/>
            <a:ext cx="1511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the single</a:t>
            </a:r>
            <a:r>
              <a:rPr sz="1800" spc="-85" dirty="0">
                <a:solidFill>
                  <a:srgbClr val="FF3300"/>
                </a:solidFill>
                <a:latin typeface="Arial"/>
                <a:cs typeface="Arial"/>
              </a:rPr>
              <a:t> </a:t>
            </a:r>
            <a:r>
              <a:rPr sz="1800" spc="-5" dirty="0">
                <a:solidFill>
                  <a:srgbClr val="FF3300"/>
                </a:solidFill>
                <a:latin typeface="Arial"/>
                <a:cs typeface="Arial"/>
              </a:rPr>
              <a:t>core</a:t>
            </a:r>
            <a:endParaRPr sz="1800">
              <a:latin typeface="Arial"/>
              <a:cs typeface="Arial"/>
            </a:endParaRPr>
          </a:p>
        </p:txBody>
      </p:sp>
      <p:sp>
        <p:nvSpPr>
          <p:cNvPr id="7" name="object 7"/>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43</a:t>
            </a:fld>
            <a:endParaRPr sz="1600">
              <a:latin typeface="Arial"/>
              <a:cs typeface="Arial"/>
            </a:endParaRPr>
          </a:p>
        </p:txBody>
      </p:sp>
      <p:sp>
        <p:nvSpPr>
          <p:cNvPr id="8" name="Slide Number Placeholder 7"/>
          <p:cNvSpPr>
            <a:spLocks noGrp="1"/>
          </p:cNvSpPr>
          <p:nvPr>
            <p:ph type="sldNum" sz="quarter" idx="12"/>
          </p:nvPr>
        </p:nvSpPr>
        <p:spPr/>
        <p:txBody>
          <a:bodyPr/>
          <a:lstStyle/>
          <a:p>
            <a:fld id="{4CCB6F61-910C-409E-9BF6-0C47261A5E9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2FA3-F998-4553-99CE-131C24CCCB0A}"/>
              </a:ext>
            </a:extLst>
          </p:cNvPr>
          <p:cNvSpPr>
            <a:spLocks noGrp="1"/>
          </p:cNvSpPr>
          <p:nvPr>
            <p:ph type="title"/>
          </p:nvPr>
        </p:nvSpPr>
        <p:spPr/>
        <p:txBody>
          <a:bodyPr/>
          <a:lstStyle/>
          <a:p>
            <a:r>
              <a:rPr lang="en-IN" dirty="0"/>
              <a:t>Single Vs Multicore Processors</a:t>
            </a:r>
          </a:p>
        </p:txBody>
      </p:sp>
      <p:sp>
        <p:nvSpPr>
          <p:cNvPr id="3" name="Slide Number Placeholder 2">
            <a:extLst>
              <a:ext uri="{FF2B5EF4-FFF2-40B4-BE49-F238E27FC236}">
                <a16:creationId xmlns:a16="http://schemas.microsoft.com/office/drawing/2014/main" id="{A6B8E889-E196-48EA-909E-896066264329}"/>
              </a:ext>
            </a:extLst>
          </p:cNvPr>
          <p:cNvSpPr>
            <a:spLocks noGrp="1"/>
          </p:cNvSpPr>
          <p:nvPr>
            <p:ph type="sldNum" sz="quarter" idx="12"/>
          </p:nvPr>
        </p:nvSpPr>
        <p:spPr/>
        <p:txBody>
          <a:bodyPr/>
          <a:lstStyle/>
          <a:p>
            <a:fld id="{4CCB6F61-910C-409E-9BF6-0C47261A5E9B}" type="slidenum">
              <a:rPr lang="en-US" smtClean="0"/>
              <a:pPr/>
              <a:t>44</a:t>
            </a:fld>
            <a:endParaRPr lang="en-US"/>
          </a:p>
        </p:txBody>
      </p:sp>
      <p:sp>
        <p:nvSpPr>
          <p:cNvPr id="4" name="Content Placeholder 3">
            <a:extLst>
              <a:ext uri="{FF2B5EF4-FFF2-40B4-BE49-F238E27FC236}">
                <a16:creationId xmlns:a16="http://schemas.microsoft.com/office/drawing/2014/main" id="{60AA2693-B85A-4E78-8F9D-7399891106AB}"/>
              </a:ext>
            </a:extLst>
          </p:cNvPr>
          <p:cNvSpPr>
            <a:spLocks noGrp="1"/>
          </p:cNvSpPr>
          <p:nvPr>
            <p:ph sz="quarter" idx="1"/>
          </p:nvPr>
        </p:nvSpPr>
        <p:spPr/>
        <p:txBody>
          <a:bodyPr/>
          <a:lstStyle/>
          <a:p>
            <a:endParaRPr lang="en-IN"/>
          </a:p>
        </p:txBody>
      </p:sp>
      <p:pic>
        <p:nvPicPr>
          <p:cNvPr id="1026" name="Picture 2">
            <a:extLst>
              <a:ext uri="{FF2B5EF4-FFF2-40B4-BE49-F238E27FC236}">
                <a16:creationId xmlns:a16="http://schemas.microsoft.com/office/drawing/2014/main" id="{058E5EE4-A7B7-460B-A079-7A510648A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 y="2130946"/>
            <a:ext cx="8300714" cy="25961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A21294-7683-40B7-9C91-D0DF5CCB4C05}"/>
              </a:ext>
            </a:extLst>
          </p:cNvPr>
          <p:cNvSpPr txBox="1"/>
          <p:nvPr/>
        </p:nvSpPr>
        <p:spPr>
          <a:xfrm>
            <a:off x="1403648" y="6309320"/>
            <a:ext cx="3960440" cy="369332"/>
          </a:xfrm>
          <a:prstGeom prst="rect">
            <a:avLst/>
          </a:prstGeom>
          <a:noFill/>
        </p:spPr>
        <p:txBody>
          <a:bodyPr wrap="square" rtlCol="0">
            <a:spAutoFit/>
          </a:bodyPr>
          <a:lstStyle/>
          <a:p>
            <a:r>
              <a:rPr lang="en-IN" sz="900" dirty="0"/>
              <a:t>Courtesy: </a:t>
            </a:r>
            <a:r>
              <a:rPr lang="en-IN" sz="900" dirty="0">
                <a:hlinkClick r:id="rId3"/>
              </a:rPr>
              <a:t>https://facultytalkies.com/courses/cs8491-computer-architecture-online-video-course/lessons/multi-core-processors/</a:t>
            </a:r>
            <a:endParaRPr lang="en-IN" sz="900" dirty="0"/>
          </a:p>
        </p:txBody>
      </p:sp>
    </p:spTree>
    <p:extLst>
      <p:ext uri="{BB962C8B-B14F-4D97-AF65-F5344CB8AC3E}">
        <p14:creationId xmlns:p14="http://schemas.microsoft.com/office/powerpoint/2010/main" val="1299463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4555" y="208280"/>
            <a:ext cx="5834380"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architectures</a:t>
            </a:r>
            <a:endParaRPr sz="4400"/>
          </a:p>
        </p:txBody>
      </p:sp>
      <p:sp>
        <p:nvSpPr>
          <p:cNvPr id="3" name="object 3"/>
          <p:cNvSpPr/>
          <p:nvPr/>
        </p:nvSpPr>
        <p:spPr>
          <a:xfrm>
            <a:off x="571472" y="2857496"/>
            <a:ext cx="8166049" cy="26304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6701" y="1393951"/>
            <a:ext cx="7471409" cy="1402307"/>
          </a:xfrm>
          <a:prstGeom prst="rect">
            <a:avLst/>
          </a:prstGeom>
        </p:spPr>
        <p:txBody>
          <a:bodyPr vert="horz" wrap="square" lIns="0" tIns="12065" rIns="0" bIns="0" rtlCol="0">
            <a:spAutoFit/>
          </a:bodyPr>
          <a:lstStyle/>
          <a:p>
            <a:pPr marL="355600" marR="817880" indent="-343535">
              <a:lnSpc>
                <a:spcPct val="100000"/>
              </a:lnSpc>
              <a:spcBef>
                <a:spcPts val="95"/>
              </a:spcBef>
              <a:buChar char="•"/>
              <a:tabLst>
                <a:tab pos="354965" algn="l"/>
                <a:tab pos="355600" algn="l"/>
              </a:tabLst>
            </a:pPr>
            <a:r>
              <a:rPr sz="3200" spc="-10" dirty="0">
                <a:latin typeface="Arial"/>
                <a:cs typeface="Arial"/>
              </a:rPr>
              <a:t>Replicate multiple processor </a:t>
            </a:r>
            <a:r>
              <a:rPr sz="3200" spc="-5" dirty="0">
                <a:latin typeface="Arial"/>
                <a:cs typeface="Arial"/>
              </a:rPr>
              <a:t>cores on a  single</a:t>
            </a:r>
            <a:r>
              <a:rPr sz="3200" spc="-10" dirty="0">
                <a:latin typeface="Arial"/>
                <a:cs typeface="Arial"/>
              </a:rPr>
              <a:t> die.</a:t>
            </a:r>
            <a:endParaRPr sz="3200" dirty="0">
              <a:latin typeface="Arial"/>
              <a:cs typeface="Arial"/>
            </a:endParaRPr>
          </a:p>
          <a:p>
            <a:pPr marL="687070">
              <a:lnSpc>
                <a:spcPct val="100000"/>
              </a:lnSpc>
              <a:spcBef>
                <a:spcPts val="975"/>
              </a:spcBef>
              <a:tabLst>
                <a:tab pos="2439035" algn="l"/>
                <a:tab pos="4114800" algn="l"/>
                <a:tab pos="5867400" algn="l"/>
              </a:tabLst>
            </a:pPr>
            <a:r>
              <a:rPr sz="1800" dirty="0">
                <a:solidFill>
                  <a:srgbClr val="0000FF"/>
                </a:solidFill>
                <a:latin typeface="Arial"/>
                <a:cs typeface="Arial"/>
              </a:rPr>
              <a:t>Core</a:t>
            </a:r>
            <a:r>
              <a:rPr sz="1800" spc="-5" dirty="0">
                <a:solidFill>
                  <a:srgbClr val="0000FF"/>
                </a:solidFill>
                <a:latin typeface="Arial"/>
                <a:cs typeface="Arial"/>
              </a:rPr>
              <a:t> </a:t>
            </a:r>
            <a:r>
              <a:rPr sz="1800" dirty="0">
                <a:solidFill>
                  <a:srgbClr val="0000FF"/>
                </a:solidFill>
                <a:latin typeface="Arial"/>
                <a:cs typeface="Arial"/>
              </a:rPr>
              <a:t>1	Core</a:t>
            </a:r>
            <a:r>
              <a:rPr sz="1800" spc="-5" dirty="0">
                <a:solidFill>
                  <a:srgbClr val="0000FF"/>
                </a:solidFill>
                <a:latin typeface="Arial"/>
                <a:cs typeface="Arial"/>
              </a:rPr>
              <a:t> </a:t>
            </a:r>
            <a:r>
              <a:rPr sz="1800" dirty="0">
                <a:solidFill>
                  <a:srgbClr val="0000FF"/>
                </a:solidFill>
                <a:latin typeface="Arial"/>
                <a:cs typeface="Arial"/>
              </a:rPr>
              <a:t>2	Core</a:t>
            </a:r>
            <a:r>
              <a:rPr sz="1800" spc="-5" dirty="0">
                <a:solidFill>
                  <a:srgbClr val="0000FF"/>
                </a:solidFill>
                <a:latin typeface="Arial"/>
                <a:cs typeface="Arial"/>
              </a:rPr>
              <a:t> </a:t>
            </a:r>
            <a:r>
              <a:rPr sz="1800" dirty="0">
                <a:solidFill>
                  <a:srgbClr val="0000FF"/>
                </a:solidFill>
                <a:latin typeface="Arial"/>
                <a:cs typeface="Arial"/>
              </a:rPr>
              <a:t>3	Core</a:t>
            </a:r>
            <a:r>
              <a:rPr sz="1800" spc="-15" dirty="0">
                <a:solidFill>
                  <a:srgbClr val="0000FF"/>
                </a:solidFill>
                <a:latin typeface="Arial"/>
                <a:cs typeface="Arial"/>
              </a:rPr>
              <a:t> </a:t>
            </a:r>
            <a:r>
              <a:rPr sz="1800" dirty="0">
                <a:solidFill>
                  <a:srgbClr val="0000FF"/>
                </a:solidFill>
                <a:latin typeface="Arial"/>
                <a:cs typeface="Arial"/>
              </a:rPr>
              <a:t>4</a:t>
            </a:r>
            <a:endParaRPr sz="1800" dirty="0">
              <a:latin typeface="Arial"/>
              <a:cs typeface="Arial"/>
            </a:endParaRPr>
          </a:p>
        </p:txBody>
      </p:sp>
      <p:sp>
        <p:nvSpPr>
          <p:cNvPr id="5" name="object 5"/>
          <p:cNvSpPr txBox="1"/>
          <p:nvPr/>
        </p:nvSpPr>
        <p:spPr>
          <a:xfrm>
            <a:off x="8469121" y="6293072"/>
            <a:ext cx="139065" cy="252729"/>
          </a:xfrm>
          <a:prstGeom prst="rect">
            <a:avLst/>
          </a:prstGeom>
        </p:spPr>
        <p:txBody>
          <a:bodyPr vert="horz" wrap="square" lIns="0" tIns="0" rIns="0" bIns="0" rtlCol="0">
            <a:spAutoFit/>
          </a:bodyPr>
          <a:lstStyle/>
          <a:p>
            <a:pPr marL="12700">
              <a:lnSpc>
                <a:spcPts val="1870"/>
              </a:lnSpc>
            </a:pPr>
            <a:r>
              <a:rPr sz="1600" dirty="0">
                <a:latin typeface="Arial"/>
                <a:cs typeface="Arial"/>
              </a:rPr>
              <a:t>4</a:t>
            </a:r>
            <a:endParaRPr sz="1600">
              <a:latin typeface="Arial"/>
              <a:cs typeface="Arial"/>
            </a:endParaRPr>
          </a:p>
        </p:txBody>
      </p:sp>
      <p:sp>
        <p:nvSpPr>
          <p:cNvPr id="6" name="object 6"/>
          <p:cNvSpPr txBox="1"/>
          <p:nvPr/>
        </p:nvSpPr>
        <p:spPr>
          <a:xfrm>
            <a:off x="677679" y="6325164"/>
            <a:ext cx="2058035" cy="281305"/>
          </a:xfrm>
          <a:prstGeom prst="rect">
            <a:avLst/>
          </a:prstGeom>
        </p:spPr>
        <p:txBody>
          <a:bodyPr vert="horz" wrap="square" lIns="0" tIns="0" rIns="0" bIns="0" rtlCol="0">
            <a:spAutoFit/>
          </a:bodyPr>
          <a:lstStyle/>
          <a:p>
            <a:pPr marL="12700">
              <a:lnSpc>
                <a:spcPts val="2090"/>
              </a:lnSpc>
            </a:pPr>
            <a:r>
              <a:rPr sz="1800" dirty="0">
                <a:latin typeface="Arial"/>
                <a:cs typeface="Arial"/>
              </a:rPr>
              <a:t>Multi-core </a:t>
            </a:r>
            <a:r>
              <a:rPr sz="1800" spc="-5" dirty="0">
                <a:latin typeface="Arial"/>
                <a:cs typeface="Arial"/>
              </a:rPr>
              <a:t>CPU</a:t>
            </a:r>
            <a:r>
              <a:rPr sz="1800" spc="-95" dirty="0">
                <a:latin typeface="Arial"/>
                <a:cs typeface="Arial"/>
              </a:rPr>
              <a:t> </a:t>
            </a:r>
            <a:r>
              <a:rPr sz="1800" dirty="0">
                <a:latin typeface="Arial"/>
                <a:cs typeface="Arial"/>
              </a:rPr>
              <a:t>chip</a:t>
            </a:r>
            <a:endParaRPr sz="1800">
              <a:latin typeface="Arial"/>
              <a:cs typeface="Arial"/>
            </a:endParaRPr>
          </a:p>
        </p:txBody>
      </p:sp>
      <p:sp>
        <p:nvSpPr>
          <p:cNvPr id="7" name="Slide Number Placeholder 6"/>
          <p:cNvSpPr>
            <a:spLocks noGrp="1"/>
          </p:cNvSpPr>
          <p:nvPr>
            <p:ph type="sldNum" sz="quarter" idx="12"/>
          </p:nvPr>
        </p:nvSpPr>
        <p:spPr/>
        <p:txBody>
          <a:bodyPr/>
          <a:lstStyle/>
          <a:p>
            <a:fld id="{4CCB6F61-910C-409E-9BF6-0C47261A5E9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4417" y="482600"/>
            <a:ext cx="4995545"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CPU</a:t>
            </a:r>
            <a:r>
              <a:rPr sz="4400" spc="-30" dirty="0"/>
              <a:t> </a:t>
            </a:r>
            <a:r>
              <a:rPr sz="4400" spc="-5" dirty="0"/>
              <a:t>chip</a:t>
            </a:r>
            <a:endParaRPr sz="4400"/>
          </a:p>
        </p:txBody>
      </p:sp>
      <p:sp>
        <p:nvSpPr>
          <p:cNvPr id="5" name="object 5"/>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46</a:t>
            </a:fld>
            <a:endParaRPr dirty="0"/>
          </a:p>
        </p:txBody>
      </p:sp>
      <p:sp>
        <p:nvSpPr>
          <p:cNvPr id="3" name="object 3"/>
          <p:cNvSpPr txBox="1"/>
          <p:nvPr/>
        </p:nvSpPr>
        <p:spPr>
          <a:xfrm>
            <a:off x="536701" y="1525482"/>
            <a:ext cx="7855584" cy="1194435"/>
          </a:xfrm>
          <a:prstGeom prst="rect">
            <a:avLst/>
          </a:prstGeom>
        </p:spPr>
        <p:txBody>
          <a:bodyPr vert="horz" wrap="square" lIns="0" tIns="109220" rIns="0" bIns="0" rtlCol="0">
            <a:spAutoFit/>
          </a:bodyPr>
          <a:lstStyle/>
          <a:p>
            <a:pPr marL="354965" indent="-342900">
              <a:lnSpc>
                <a:spcPct val="100000"/>
              </a:lnSpc>
              <a:spcBef>
                <a:spcPts val="860"/>
              </a:spcBef>
              <a:buChar char="•"/>
              <a:tabLst>
                <a:tab pos="354965" algn="l"/>
                <a:tab pos="355600" algn="l"/>
              </a:tabLst>
            </a:pPr>
            <a:r>
              <a:rPr sz="3200" spc="-5" dirty="0">
                <a:latin typeface="Arial"/>
                <a:cs typeface="Arial"/>
              </a:rPr>
              <a:t>The cores fit on a single </a:t>
            </a:r>
            <a:r>
              <a:rPr sz="3200" spc="-10" dirty="0">
                <a:latin typeface="Arial"/>
                <a:cs typeface="Arial"/>
              </a:rPr>
              <a:t>processor</a:t>
            </a:r>
            <a:r>
              <a:rPr sz="3200" spc="-25" dirty="0">
                <a:latin typeface="Arial"/>
                <a:cs typeface="Arial"/>
              </a:rPr>
              <a:t> </a:t>
            </a:r>
            <a:r>
              <a:rPr sz="3200" spc="-10" dirty="0">
                <a:latin typeface="Arial"/>
                <a:cs typeface="Arial"/>
              </a:rPr>
              <a:t>socket</a:t>
            </a:r>
            <a:endParaRPr sz="3200">
              <a:latin typeface="Arial"/>
              <a:cs typeface="Arial"/>
            </a:endParaRPr>
          </a:p>
          <a:p>
            <a:pPr marL="354965" indent="-342900">
              <a:lnSpc>
                <a:spcPct val="100000"/>
              </a:lnSpc>
              <a:spcBef>
                <a:spcPts val="765"/>
              </a:spcBef>
              <a:buChar char="•"/>
              <a:tabLst>
                <a:tab pos="354965" algn="l"/>
                <a:tab pos="355600" algn="l"/>
              </a:tabLst>
            </a:pPr>
            <a:r>
              <a:rPr sz="3200" spc="-5" dirty="0">
                <a:latin typeface="Arial"/>
                <a:cs typeface="Arial"/>
              </a:rPr>
              <a:t>Also called CMP (Chip</a:t>
            </a:r>
            <a:r>
              <a:rPr sz="3200" spc="-20" dirty="0">
                <a:latin typeface="Arial"/>
                <a:cs typeface="Arial"/>
              </a:rPr>
              <a:t> </a:t>
            </a:r>
            <a:r>
              <a:rPr sz="3200" spc="-10" dirty="0">
                <a:latin typeface="Arial"/>
                <a:cs typeface="Arial"/>
              </a:rPr>
              <a:t>Multi-Processor)</a:t>
            </a:r>
            <a:endParaRPr sz="3200">
              <a:latin typeface="Arial"/>
              <a:cs typeface="Arial"/>
            </a:endParaRPr>
          </a:p>
        </p:txBody>
      </p:sp>
      <p:graphicFrame>
        <p:nvGraphicFramePr>
          <p:cNvPr id="4" name="object 4"/>
          <p:cNvGraphicFramePr>
            <a:graphicFrameLocks noGrp="1"/>
          </p:cNvGraphicFramePr>
          <p:nvPr/>
        </p:nvGraphicFramePr>
        <p:xfrm>
          <a:off x="1054100" y="3035300"/>
          <a:ext cx="7211694" cy="3395472"/>
        </p:xfrm>
        <a:graphic>
          <a:graphicData uri="http://schemas.openxmlformats.org/drawingml/2006/table">
            <a:tbl>
              <a:tblPr firstRow="1" bandRow="1">
                <a:tableStyleId>{2D5ABB26-0587-4C30-8999-92F81FD0307C}</a:tableStyleId>
              </a:tblPr>
              <a:tblGrid>
                <a:gridCol w="1758950">
                  <a:extLst>
                    <a:ext uri="{9D8B030D-6E8A-4147-A177-3AD203B41FA5}">
                      <a16:colId xmlns:a16="http://schemas.microsoft.com/office/drawing/2014/main" val="20000"/>
                    </a:ext>
                  </a:extLst>
                </a:gridCol>
                <a:gridCol w="1847214">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gridCol w="1802130">
                  <a:extLst>
                    <a:ext uri="{9D8B030D-6E8A-4147-A177-3AD203B41FA5}">
                      <a16:colId xmlns:a16="http://schemas.microsoft.com/office/drawing/2014/main" val="20003"/>
                    </a:ext>
                  </a:extLst>
                </a:gridCol>
              </a:tblGrid>
              <a:tr h="3395472">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168275" marR="145542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168275">
                        <a:lnSpc>
                          <a:spcPct val="100000"/>
                        </a:lnSpc>
                      </a:pPr>
                      <a:r>
                        <a:rPr sz="1800" dirty="0">
                          <a:latin typeface="Arial"/>
                          <a:cs typeface="Arial"/>
                        </a:rPr>
                        <a:t>1</a:t>
                      </a:r>
                      <a:endParaRPr sz="1800">
                        <a:latin typeface="Arial"/>
                        <a:cs typeface="Arial"/>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37490" marR="14744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38125">
                        <a:lnSpc>
                          <a:spcPct val="100000"/>
                        </a:lnSpc>
                      </a:pPr>
                      <a:r>
                        <a:rPr sz="1800" dirty="0">
                          <a:latin typeface="Arial"/>
                          <a:cs typeface="Arial"/>
                        </a:rPr>
                        <a:t>2</a:t>
                      </a:r>
                      <a:endParaRPr sz="1800">
                        <a:latin typeface="Arial"/>
                        <a:cs typeface="Arial"/>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19075" marR="14490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19075">
                        <a:lnSpc>
                          <a:spcPct val="100000"/>
                        </a:lnSpc>
                      </a:pPr>
                      <a:r>
                        <a:rPr sz="1800" dirty="0">
                          <a:latin typeface="Arial"/>
                          <a:cs typeface="Arial"/>
                        </a:rPr>
                        <a:t>3</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44475" marR="142240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44475">
                        <a:lnSpc>
                          <a:spcPct val="100000"/>
                        </a:lnSpc>
                      </a:pPr>
                      <a:r>
                        <a:rPr sz="1800" dirty="0">
                          <a:latin typeface="Arial"/>
                          <a:cs typeface="Arial"/>
                        </a:rPr>
                        <a:t>4</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0830" y="482600"/>
            <a:ext cx="6022975" cy="695960"/>
          </a:xfrm>
          <a:prstGeom prst="rect">
            <a:avLst/>
          </a:prstGeom>
        </p:spPr>
        <p:txBody>
          <a:bodyPr vert="horz" wrap="square" lIns="0" tIns="12065" rIns="0" bIns="0" rtlCol="0">
            <a:spAutoFit/>
          </a:bodyPr>
          <a:lstStyle/>
          <a:p>
            <a:pPr marL="12700">
              <a:lnSpc>
                <a:spcPct val="100000"/>
              </a:lnSpc>
              <a:spcBef>
                <a:spcPts val="95"/>
              </a:spcBef>
            </a:pPr>
            <a:r>
              <a:rPr sz="4400" spc="-5" dirty="0"/>
              <a:t>The cores run in</a:t>
            </a:r>
            <a:r>
              <a:rPr sz="4400" spc="5" dirty="0"/>
              <a:t> </a:t>
            </a:r>
            <a:r>
              <a:rPr sz="4400" spc="-5" dirty="0"/>
              <a:t>parallel</a:t>
            </a:r>
            <a:endParaRPr sz="4400"/>
          </a:p>
        </p:txBody>
      </p:sp>
      <p:sp>
        <p:nvSpPr>
          <p:cNvPr id="29" name="object 29"/>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47</a:t>
            </a:fld>
            <a:endParaRPr dirty="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22502" y="46004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51301" y="46004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80102" y="460038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08902" y="4600364"/>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4" name="object 24"/>
          <p:cNvSpPr/>
          <p:nvPr/>
        </p:nvSpPr>
        <p:spPr>
          <a:xfrm>
            <a:off x="1901951" y="18288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5" name="object 25"/>
          <p:cNvSpPr/>
          <p:nvPr/>
        </p:nvSpPr>
        <p:spPr>
          <a:xfrm>
            <a:off x="37307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55595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73883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txBox="1"/>
          <p:nvPr/>
        </p:nvSpPr>
        <p:spPr>
          <a:xfrm>
            <a:off x="1527302" y="1398523"/>
            <a:ext cx="6350000" cy="299720"/>
          </a:xfrm>
          <a:prstGeom prst="rect">
            <a:avLst/>
          </a:prstGeom>
        </p:spPr>
        <p:txBody>
          <a:bodyPr vert="horz" wrap="square" lIns="0" tIns="12700" rIns="0" bIns="0" rtlCol="0">
            <a:spAutoFit/>
          </a:bodyPr>
          <a:lstStyle/>
          <a:p>
            <a:pPr marL="12700">
              <a:lnSpc>
                <a:spcPct val="100000"/>
              </a:lnSpc>
              <a:spcBef>
                <a:spcPts val="100"/>
              </a:spcBef>
              <a:tabLst>
                <a:tab pos="1842135" algn="l"/>
                <a:tab pos="3670300" algn="l"/>
                <a:tab pos="5498465" algn="l"/>
              </a:tabLst>
            </a:pPr>
            <a:r>
              <a:rPr sz="1800" dirty="0">
                <a:solidFill>
                  <a:srgbClr val="0000FF"/>
                </a:solidFill>
                <a:latin typeface="Arial"/>
                <a:cs typeface="Arial"/>
              </a:rPr>
              <a:t>thread</a:t>
            </a:r>
            <a:r>
              <a:rPr sz="1800" spc="-10" dirty="0">
                <a:solidFill>
                  <a:srgbClr val="0000FF"/>
                </a:solidFill>
                <a:latin typeface="Arial"/>
                <a:cs typeface="Arial"/>
              </a:rPr>
              <a:t> </a:t>
            </a:r>
            <a:r>
              <a:rPr sz="1800" dirty="0">
                <a:solidFill>
                  <a:srgbClr val="0000FF"/>
                </a:solidFill>
                <a:latin typeface="Arial"/>
                <a:cs typeface="Arial"/>
              </a:rPr>
              <a:t>1	</a:t>
            </a:r>
            <a:r>
              <a:rPr sz="1800" spc="-5" dirty="0">
                <a:solidFill>
                  <a:srgbClr val="0000FF"/>
                </a:solidFill>
                <a:latin typeface="Arial"/>
                <a:cs typeface="Arial"/>
              </a:rPr>
              <a:t>thread </a:t>
            </a:r>
            <a:r>
              <a:rPr sz="1800" dirty="0">
                <a:solidFill>
                  <a:srgbClr val="0000FF"/>
                </a:solidFill>
                <a:latin typeface="Arial"/>
                <a:cs typeface="Arial"/>
              </a:rPr>
              <a:t>2	</a:t>
            </a:r>
            <a:r>
              <a:rPr sz="1800" spc="-5" dirty="0">
                <a:solidFill>
                  <a:srgbClr val="0000FF"/>
                </a:solidFill>
                <a:latin typeface="Arial"/>
                <a:cs typeface="Arial"/>
              </a:rPr>
              <a:t>thread</a:t>
            </a:r>
            <a:r>
              <a:rPr sz="1800" dirty="0">
                <a:solidFill>
                  <a:srgbClr val="0000FF"/>
                </a:solidFill>
                <a:latin typeface="Arial"/>
                <a:cs typeface="Arial"/>
              </a:rPr>
              <a:t> 3	</a:t>
            </a:r>
            <a:r>
              <a:rPr sz="1800" spc="-5" dirty="0">
                <a:solidFill>
                  <a:srgbClr val="0000FF"/>
                </a:solidFill>
                <a:latin typeface="Arial"/>
                <a:cs typeface="Arial"/>
              </a:rPr>
              <a:t>thread</a:t>
            </a:r>
            <a:r>
              <a:rPr sz="1800" spc="-70" dirty="0">
                <a:solidFill>
                  <a:srgbClr val="0000FF"/>
                </a:solidFill>
                <a:latin typeface="Arial"/>
                <a:cs typeface="Arial"/>
              </a:rPr>
              <a:t> </a:t>
            </a:r>
            <a:r>
              <a:rPr sz="1800" dirty="0">
                <a:solidFill>
                  <a:srgbClr val="0000FF"/>
                </a:solidFill>
                <a:latin typeface="Arial"/>
                <a:cs typeface="Arial"/>
              </a:rPr>
              <a:t>4</a:t>
            </a:r>
            <a:endParaRPr sz="18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272" rIns="0" bIns="0" rtlCol="0">
            <a:spAutoFit/>
          </a:bodyPr>
          <a:lstStyle/>
          <a:p>
            <a:pPr marL="1629410" marR="5080" indent="-1195070">
              <a:lnSpc>
                <a:spcPct val="100000"/>
              </a:lnSpc>
              <a:spcBef>
                <a:spcPts val="95"/>
              </a:spcBef>
            </a:pPr>
            <a:r>
              <a:rPr sz="3200" spc="-10" dirty="0"/>
              <a:t>Within </a:t>
            </a:r>
            <a:r>
              <a:rPr sz="3200" spc="-5" dirty="0"/>
              <a:t>each core, </a:t>
            </a:r>
            <a:r>
              <a:rPr sz="3200" spc="-10" dirty="0"/>
              <a:t>threads </a:t>
            </a:r>
            <a:r>
              <a:rPr sz="3200" spc="-5" dirty="0"/>
              <a:t>are </a:t>
            </a:r>
            <a:r>
              <a:rPr sz="3200" spc="-10" dirty="0"/>
              <a:t>time-sliced  </a:t>
            </a:r>
            <a:r>
              <a:rPr sz="3200" spc="-5" dirty="0"/>
              <a:t>(just like on a</a:t>
            </a:r>
            <a:r>
              <a:rPr sz="3200" spc="-15" dirty="0"/>
              <a:t> </a:t>
            </a:r>
            <a:r>
              <a:rPr sz="3200" spc="-10" dirty="0"/>
              <a:t>uniprocessor)</a:t>
            </a:r>
            <a:endParaRPr sz="3200"/>
          </a:p>
        </p:txBody>
      </p:sp>
      <p:sp>
        <p:nvSpPr>
          <p:cNvPr id="41" name="object 41"/>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48</a:t>
            </a:fld>
            <a:endParaRPr dirty="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35202" y="4600432"/>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64001" y="4600409"/>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92802" y="4600387"/>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21602" y="4600364"/>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4</a:t>
            </a:r>
            <a:endParaRPr sz="1800">
              <a:latin typeface="Arial"/>
              <a:cs typeface="Arial"/>
            </a:endParaRPr>
          </a:p>
        </p:txBody>
      </p:sp>
      <p:sp>
        <p:nvSpPr>
          <p:cNvPr id="24" name="object 24"/>
          <p:cNvSpPr txBox="1"/>
          <p:nvPr/>
        </p:nvSpPr>
        <p:spPr>
          <a:xfrm>
            <a:off x="1527294" y="1322240"/>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25" name="object 25"/>
          <p:cNvSpPr/>
          <p:nvPr/>
        </p:nvSpPr>
        <p:spPr>
          <a:xfrm>
            <a:off x="17495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19781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22067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p:nvPr/>
        </p:nvSpPr>
        <p:spPr>
          <a:xfrm>
            <a:off x="3349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9" name="object 29"/>
          <p:cNvSpPr txBox="1"/>
          <p:nvPr/>
        </p:nvSpPr>
        <p:spPr>
          <a:xfrm>
            <a:off x="33561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0" name="object 30"/>
          <p:cNvSpPr/>
          <p:nvPr/>
        </p:nvSpPr>
        <p:spPr>
          <a:xfrm>
            <a:off x="35783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1" name="object 31"/>
          <p:cNvSpPr/>
          <p:nvPr/>
        </p:nvSpPr>
        <p:spPr>
          <a:xfrm>
            <a:off x="3806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2" name="object 32"/>
          <p:cNvSpPr/>
          <p:nvPr/>
        </p:nvSpPr>
        <p:spPr>
          <a:xfrm>
            <a:off x="4035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3" name="object 33"/>
          <p:cNvSpPr/>
          <p:nvPr/>
        </p:nvSpPr>
        <p:spPr>
          <a:xfrm>
            <a:off x="5178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4" name="object 34"/>
          <p:cNvSpPr txBox="1"/>
          <p:nvPr/>
        </p:nvSpPr>
        <p:spPr>
          <a:xfrm>
            <a:off x="51849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5" name="object 35"/>
          <p:cNvSpPr/>
          <p:nvPr/>
        </p:nvSpPr>
        <p:spPr>
          <a:xfrm>
            <a:off x="5407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6" name="object 36"/>
          <p:cNvSpPr/>
          <p:nvPr/>
        </p:nvSpPr>
        <p:spPr>
          <a:xfrm>
            <a:off x="5635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7" name="object 37"/>
          <p:cNvSpPr txBox="1"/>
          <p:nvPr/>
        </p:nvSpPr>
        <p:spPr>
          <a:xfrm>
            <a:off x="70137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8" name="object 38"/>
          <p:cNvSpPr/>
          <p:nvPr/>
        </p:nvSpPr>
        <p:spPr>
          <a:xfrm>
            <a:off x="7235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9" name="object 39"/>
          <p:cNvSpPr/>
          <p:nvPr/>
        </p:nvSpPr>
        <p:spPr>
          <a:xfrm>
            <a:off x="7464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0" name="object 40"/>
          <p:cNvSpPr/>
          <p:nvPr/>
        </p:nvSpPr>
        <p:spPr>
          <a:xfrm>
            <a:off x="7693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dirty="0"/>
              <a:t>Memory in Multiprocessor System</a:t>
            </a:r>
          </a:p>
        </p:txBody>
      </p:sp>
      <p:sp>
        <p:nvSpPr>
          <p:cNvPr id="4" name="Slide Number Placeholder 4"/>
          <p:cNvSpPr>
            <a:spLocks noGrp="1"/>
          </p:cNvSpPr>
          <p:nvPr>
            <p:ph type="sldNum" sz="quarter" idx="12"/>
          </p:nvPr>
        </p:nvSpPr>
        <p:spPr/>
        <p:txBody>
          <a:bodyPr/>
          <a:lstStyle/>
          <a:p>
            <a:fld id="{3922B45C-113E-4CFA-B16A-66064588C999}" type="slidenum">
              <a:rPr lang="en-GB"/>
              <a:pPr/>
              <a:t>49</a:t>
            </a:fld>
            <a:endParaRPr lang="en-GB"/>
          </a:p>
        </p:txBody>
      </p:sp>
      <p:graphicFrame>
        <p:nvGraphicFramePr>
          <p:cNvPr id="2" name="Content Placeholder 1">
            <a:extLst>
              <a:ext uri="{FF2B5EF4-FFF2-40B4-BE49-F238E27FC236}">
                <a16:creationId xmlns:a16="http://schemas.microsoft.com/office/drawing/2014/main" id="{FB8C2D65-9046-4B43-B0A4-8A309C9F96B3}"/>
              </a:ext>
            </a:extLst>
          </p:cNvPr>
          <p:cNvGraphicFramePr>
            <a:graphicFrameLocks noGrp="1"/>
          </p:cNvGraphicFramePr>
          <p:nvPr>
            <p:ph sz="quarter" idx="1"/>
            <p:extLst>
              <p:ext uri="{D42A27DB-BD31-4B8C-83A1-F6EECF244321}">
                <p14:modId xmlns:p14="http://schemas.microsoft.com/office/powerpoint/2010/main" val="99375956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a:t>
            </a:r>
          </a:p>
        </p:txBody>
      </p:sp>
      <p:sp>
        <p:nvSpPr>
          <p:cNvPr id="3" name="Content Placeholder 2"/>
          <p:cNvSpPr>
            <a:spLocks noGrp="1"/>
          </p:cNvSpPr>
          <p:nvPr>
            <p:ph sz="quarter" idx="1"/>
          </p:nvPr>
        </p:nvSpPr>
        <p:spPr/>
        <p:txBody>
          <a:bodyPr>
            <a:normAutofit/>
          </a:bodyPr>
          <a:lstStyle/>
          <a:p>
            <a:pPr algn="just"/>
            <a:r>
              <a:rPr lang="en-US" dirty="0"/>
              <a:t>Executing two or more operations at the same time is known as parallelism.</a:t>
            </a:r>
          </a:p>
          <a:p>
            <a:pPr lvl="1"/>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5</a:t>
            </a:fld>
            <a:endParaRPr lang="en-US"/>
          </a:p>
        </p:txBody>
      </p:sp>
      <p:pic>
        <p:nvPicPr>
          <p:cNvPr id="5" name="Picture 2" descr="Parallel computing">
            <a:extLst>
              <a:ext uri="{FF2B5EF4-FFF2-40B4-BE49-F238E27FC236}">
                <a16:creationId xmlns:a16="http://schemas.microsoft.com/office/drawing/2014/main" id="{7E912C13-0137-46F3-AF82-BF2539E76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50" y="2506662"/>
            <a:ext cx="6505575" cy="3543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F33BF1-B765-4429-A128-A67D7A149774}"/>
              </a:ext>
            </a:extLst>
          </p:cNvPr>
          <p:cNvSpPr txBox="1"/>
          <p:nvPr/>
        </p:nvSpPr>
        <p:spPr>
          <a:xfrm>
            <a:off x="1115616" y="6406697"/>
            <a:ext cx="6768752" cy="369332"/>
          </a:xfrm>
          <a:prstGeom prst="rect">
            <a:avLst/>
          </a:prstGeom>
          <a:noFill/>
        </p:spPr>
        <p:txBody>
          <a:bodyPr wrap="square" rtlCol="0">
            <a:spAutoFit/>
          </a:bodyPr>
          <a:lstStyle/>
          <a:p>
            <a:r>
              <a:rPr lang="en-IN" dirty="0"/>
              <a:t>Image Courtesy : </a:t>
            </a:r>
            <a:r>
              <a:rPr lang="en-IN" dirty="0">
                <a:hlinkClick r:id="rId3"/>
              </a:rPr>
              <a:t>https://computing.llnl.gov/tutorials/parallel_comp/</a:t>
            </a:r>
            <a:endParaRPr lang="en-IN" dirty="0"/>
          </a:p>
        </p:txBody>
      </p:sp>
    </p:spTree>
    <p:extLst>
      <p:ext uri="{BB962C8B-B14F-4D97-AF65-F5344CB8AC3E}">
        <p14:creationId xmlns:p14="http://schemas.microsoft.com/office/powerpoint/2010/main" val="2979127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6302" y="157162"/>
            <a:ext cx="8098105" cy="1142407"/>
          </a:xfrm>
        </p:spPr>
        <p:txBody>
          <a:bodyPr>
            <a:noAutofit/>
          </a:bodyPr>
          <a:lstStyle/>
          <a:p>
            <a:r>
              <a:rPr lang="en-US" dirty="0"/>
              <a:t>Shared memory Multiprocessors</a:t>
            </a:r>
          </a:p>
        </p:txBody>
      </p:sp>
      <p:sp>
        <p:nvSpPr>
          <p:cNvPr id="3" name="Content Placeholder 2"/>
          <p:cNvSpPr>
            <a:spLocks noGrp="1"/>
          </p:cNvSpPr>
          <p:nvPr>
            <p:ph sz="quarter" idx="1"/>
          </p:nvPr>
        </p:nvSpPr>
        <p:spPr>
          <a:xfrm>
            <a:off x="395536" y="1447800"/>
            <a:ext cx="8291264" cy="4572000"/>
          </a:xfrm>
        </p:spPr>
        <p:txBody>
          <a:bodyPr>
            <a:normAutofit/>
          </a:bodyPr>
          <a:lstStyle/>
          <a:p>
            <a:pPr algn="just"/>
            <a:r>
              <a:rPr lang="en-US" sz="2000" dirty="0"/>
              <a:t>Shared memory parallel computers vary widely, but generally have in common the ability for all processors to access all memory as global address space.  </a:t>
            </a:r>
          </a:p>
          <a:p>
            <a:pPr algn="just"/>
            <a:r>
              <a:rPr lang="en-US" sz="2000" dirty="0"/>
              <a:t>Multiple processors can operate independently but share the same memory resources.  </a:t>
            </a:r>
          </a:p>
          <a:p>
            <a:pPr algn="just"/>
            <a:r>
              <a:rPr lang="en-US" sz="2000" dirty="0"/>
              <a:t>Changes in a memory location effected by one processor are visible to all other processors.  </a:t>
            </a:r>
          </a:p>
          <a:p>
            <a:pPr algn="just"/>
            <a:r>
              <a:rPr lang="en-US" sz="2000" dirty="0"/>
              <a:t>Shared memory machines can be divided into two main classes based upon memory access times: </a:t>
            </a:r>
            <a:r>
              <a:rPr lang="en-US" sz="2000" dirty="0">
                <a:solidFill>
                  <a:schemeClr val="accent1"/>
                </a:solidFill>
              </a:rPr>
              <a:t>UMA , NUMA and COMA.</a:t>
            </a:r>
          </a:p>
        </p:txBody>
      </p:sp>
      <p:sp>
        <p:nvSpPr>
          <p:cNvPr id="4" name="Slide Number Placeholder 3"/>
          <p:cNvSpPr>
            <a:spLocks noGrp="1"/>
          </p:cNvSpPr>
          <p:nvPr>
            <p:ph type="sldNum" sz="quarter" idx="12"/>
          </p:nvPr>
        </p:nvSpPr>
        <p:spPr/>
        <p:txBody>
          <a:bodyPr/>
          <a:lstStyle/>
          <a:p>
            <a:fld id="{4CCB6F61-910C-409E-9BF6-0C47261A5E9B}" type="slidenum">
              <a:rPr lang="en-US" smtClean="0"/>
              <a:pPr/>
              <a:t>50</a:t>
            </a:fld>
            <a:endParaRPr lang="en-US"/>
          </a:p>
        </p:txBody>
      </p:sp>
      <p:pic>
        <p:nvPicPr>
          <p:cNvPr id="1026" name="Picture 2" descr="Shared memory multiprocessor systems. | Download Scientific Diagram">
            <a:extLst>
              <a:ext uri="{FF2B5EF4-FFF2-40B4-BE49-F238E27FC236}">
                <a16:creationId xmlns:a16="http://schemas.microsoft.com/office/drawing/2014/main" id="{01FBE21D-F154-4220-966C-EEF2AE8C75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691806"/>
            <a:ext cx="2444454" cy="1975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337"/>
            <a:ext cx="7772400" cy="563562"/>
          </a:xfrm>
        </p:spPr>
        <p:txBody>
          <a:bodyPr>
            <a:normAutofit fontScale="90000"/>
          </a:bodyPr>
          <a:lstStyle/>
          <a:p>
            <a:r>
              <a:rPr lang="en-US" dirty="0"/>
              <a:t>Uniform Memory Access (UMA)</a:t>
            </a:r>
          </a:p>
        </p:txBody>
      </p:sp>
      <p:sp>
        <p:nvSpPr>
          <p:cNvPr id="3" name="Content Placeholder 2"/>
          <p:cNvSpPr>
            <a:spLocks noGrp="1"/>
          </p:cNvSpPr>
          <p:nvPr>
            <p:ph sz="quarter" idx="1"/>
          </p:nvPr>
        </p:nvSpPr>
        <p:spPr>
          <a:xfrm>
            <a:off x="223896" y="861867"/>
            <a:ext cx="7772400" cy="4572000"/>
          </a:xfrm>
        </p:spPr>
        <p:txBody>
          <a:bodyPr>
            <a:normAutofit/>
          </a:bodyPr>
          <a:lstStyle/>
          <a:p>
            <a:pPr algn="just"/>
            <a:r>
              <a:rPr lang="en-US" sz="2000" dirty="0"/>
              <a:t>Most commonly represented today by Symmetric Multiprocessor (SMP) machines.</a:t>
            </a:r>
          </a:p>
          <a:p>
            <a:pPr algn="just"/>
            <a:r>
              <a:rPr lang="en-US" sz="2000" dirty="0"/>
              <a:t>Identical processors .</a:t>
            </a:r>
          </a:p>
          <a:p>
            <a:pPr algn="just"/>
            <a:r>
              <a:rPr lang="en-US" sz="2000" dirty="0"/>
              <a:t>Equal access and access times to memory .</a:t>
            </a:r>
          </a:p>
          <a:p>
            <a:pPr algn="just"/>
            <a:r>
              <a:rPr lang="en-US" sz="2000" dirty="0"/>
              <a:t>Sometimes called CC-UMA - Cache Coherent UMA. Cache coherent means if one processor updates a location in shared memory, all the other processors know about the update. Cache coherency is accomplished at the hardware level.  </a:t>
            </a:r>
          </a:p>
          <a:p>
            <a:pPr>
              <a:buNone/>
            </a:pPr>
            <a:endParaRPr lang="en-US" sz="2000"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51</a:t>
            </a:fld>
            <a:endParaRPr lang="en-US"/>
          </a:p>
        </p:txBody>
      </p:sp>
      <p:pic>
        <p:nvPicPr>
          <p:cNvPr id="2050" name="Picture 2" descr="UMA Multiprocessor">
            <a:extLst>
              <a:ext uri="{FF2B5EF4-FFF2-40B4-BE49-F238E27FC236}">
                <a16:creationId xmlns:a16="http://schemas.microsoft.com/office/drawing/2014/main" id="{13D1BAC5-77D7-4C57-843E-3E3452828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096" y="3827921"/>
            <a:ext cx="4560899" cy="2751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3297FC-4C0F-4E13-BAC5-B14D11EEBBEF}"/>
              </a:ext>
            </a:extLst>
          </p:cNvPr>
          <p:cNvSpPr txBox="1"/>
          <p:nvPr/>
        </p:nvSpPr>
        <p:spPr>
          <a:xfrm>
            <a:off x="5436096" y="6396335"/>
            <a:ext cx="2952328" cy="461665"/>
          </a:xfrm>
          <a:prstGeom prst="rect">
            <a:avLst/>
          </a:prstGeom>
          <a:noFill/>
        </p:spPr>
        <p:txBody>
          <a:bodyPr wrap="square" rtlCol="0">
            <a:spAutoFit/>
          </a:bodyPr>
          <a:lstStyle/>
          <a:p>
            <a:r>
              <a:rPr lang="en-IN" sz="800" dirty="0"/>
              <a:t>Image Courtesy:</a:t>
            </a:r>
            <a:r>
              <a:rPr lang="en-IN" sz="800" dirty="0">
                <a:hlinkClick r:id="rId3"/>
              </a:rPr>
              <a:t> https://www.tutorialspoint.com/parallel_computer_architecture/parallel_computer_architecture_models.htm</a:t>
            </a:r>
            <a:endParaRPr lang="en-IN" sz="800" dirty="0"/>
          </a:p>
        </p:txBody>
      </p:sp>
      <p:pic>
        <p:nvPicPr>
          <p:cNvPr id="7" name="Picture 2">
            <a:extLst>
              <a:ext uri="{FF2B5EF4-FFF2-40B4-BE49-F238E27FC236}">
                <a16:creationId xmlns:a16="http://schemas.microsoft.com/office/drawing/2014/main" id="{4CDF1EBD-7D78-4D5B-9242-98E630E5B759}"/>
              </a:ext>
            </a:extLst>
          </p:cNvPr>
          <p:cNvPicPr>
            <a:picLocks noChangeAspect="1" noChangeArrowheads="1"/>
          </p:cNvPicPr>
          <p:nvPr/>
        </p:nvPicPr>
        <p:blipFill>
          <a:blip r:embed="rId4" cstate="print"/>
          <a:srcRect/>
          <a:stretch>
            <a:fillRect/>
          </a:stretch>
        </p:blipFill>
        <p:spPr bwMode="auto">
          <a:xfrm>
            <a:off x="882553" y="4240528"/>
            <a:ext cx="2894730" cy="192652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452320" cy="563562"/>
          </a:xfrm>
        </p:spPr>
        <p:txBody>
          <a:bodyPr>
            <a:noAutofit/>
          </a:bodyPr>
          <a:lstStyle/>
          <a:p>
            <a:r>
              <a:rPr lang="en-US" sz="3200" dirty="0"/>
              <a:t>Non-Uniform Memory Access (NUMA)</a:t>
            </a:r>
          </a:p>
        </p:txBody>
      </p:sp>
      <p:sp>
        <p:nvSpPr>
          <p:cNvPr id="3" name="Content Placeholder 2"/>
          <p:cNvSpPr>
            <a:spLocks noGrp="1"/>
          </p:cNvSpPr>
          <p:nvPr>
            <p:ph sz="quarter" idx="1"/>
          </p:nvPr>
        </p:nvSpPr>
        <p:spPr>
          <a:xfrm>
            <a:off x="35496" y="764704"/>
            <a:ext cx="9108504" cy="4572000"/>
          </a:xfrm>
        </p:spPr>
        <p:txBody>
          <a:bodyPr>
            <a:normAutofit/>
          </a:bodyPr>
          <a:lstStyle/>
          <a:p>
            <a:pPr algn="just"/>
            <a:r>
              <a:rPr lang="en-US" sz="2000" dirty="0"/>
              <a:t>Often made by physically linking two or more SMPs  </a:t>
            </a:r>
          </a:p>
          <a:p>
            <a:pPr algn="just"/>
            <a:r>
              <a:rPr lang="en-US" sz="2000" dirty="0"/>
              <a:t> One SMP can directly access memory of another SMP</a:t>
            </a:r>
          </a:p>
          <a:p>
            <a:pPr algn="just"/>
            <a:r>
              <a:rPr lang="en-US" sz="2000" dirty="0"/>
              <a:t> Not all processors have equal access time to all memories .</a:t>
            </a:r>
          </a:p>
          <a:p>
            <a:pPr algn="just"/>
            <a:r>
              <a:rPr lang="en-US" sz="2000" dirty="0"/>
              <a:t>Memory access across link is slower  </a:t>
            </a:r>
          </a:p>
          <a:p>
            <a:pPr algn="just"/>
            <a:r>
              <a:rPr lang="en-US" sz="2000" dirty="0"/>
              <a:t>If cache coherency is maintained, then may also be called CC-NUMA - Cache Coherent NUMA   </a:t>
            </a:r>
          </a:p>
        </p:txBody>
      </p:sp>
      <p:sp>
        <p:nvSpPr>
          <p:cNvPr id="4" name="Slide Number Placeholder 3"/>
          <p:cNvSpPr>
            <a:spLocks noGrp="1"/>
          </p:cNvSpPr>
          <p:nvPr>
            <p:ph type="sldNum" sz="quarter" idx="12"/>
          </p:nvPr>
        </p:nvSpPr>
        <p:spPr/>
        <p:txBody>
          <a:bodyPr/>
          <a:lstStyle/>
          <a:p>
            <a:fld id="{4CCB6F61-910C-409E-9BF6-0C47261A5E9B}" type="slidenum">
              <a:rPr lang="en-US" smtClean="0"/>
              <a:pPr/>
              <a:t>52</a:t>
            </a:fld>
            <a:endParaRPr lang="en-US"/>
          </a:p>
        </p:txBody>
      </p:sp>
      <p:pic>
        <p:nvPicPr>
          <p:cNvPr id="3074" name="Picture 2" descr="NUMA Model for Multiprocessor Systems">
            <a:extLst>
              <a:ext uri="{FF2B5EF4-FFF2-40B4-BE49-F238E27FC236}">
                <a16:creationId xmlns:a16="http://schemas.microsoft.com/office/drawing/2014/main" id="{F942DDF7-8EE3-44E8-A593-D281C0E6D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462" y="3173572"/>
            <a:ext cx="4675887" cy="32653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ABDD19B5-4C02-44F5-B835-5FD2BECFEC3F}"/>
              </a:ext>
            </a:extLst>
          </p:cNvPr>
          <p:cNvPicPr>
            <a:picLocks noChangeAspect="1" noChangeArrowheads="1"/>
          </p:cNvPicPr>
          <p:nvPr/>
        </p:nvPicPr>
        <p:blipFill>
          <a:blip r:embed="rId3" cstate="print"/>
          <a:srcRect/>
          <a:stretch>
            <a:fillRect/>
          </a:stretch>
        </p:blipFill>
        <p:spPr bwMode="auto">
          <a:xfrm>
            <a:off x="262767" y="3811347"/>
            <a:ext cx="3816424" cy="1962155"/>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DEC74077-AD33-4E34-BCC8-76F29A6007CD}"/>
              </a:ext>
            </a:extLst>
          </p:cNvPr>
          <p:cNvSpPr txBox="1"/>
          <p:nvPr/>
        </p:nvSpPr>
        <p:spPr>
          <a:xfrm>
            <a:off x="5436096" y="6396335"/>
            <a:ext cx="2952328" cy="461665"/>
          </a:xfrm>
          <a:prstGeom prst="rect">
            <a:avLst/>
          </a:prstGeom>
          <a:noFill/>
        </p:spPr>
        <p:txBody>
          <a:bodyPr wrap="square" rtlCol="0">
            <a:spAutoFit/>
          </a:bodyPr>
          <a:lstStyle/>
          <a:p>
            <a:r>
              <a:rPr lang="en-IN" sz="800" dirty="0"/>
              <a:t>Image Courtesy:</a:t>
            </a:r>
            <a:r>
              <a:rPr lang="en-IN" sz="800" dirty="0">
                <a:hlinkClick r:id="rId4"/>
              </a:rPr>
              <a:t> https://www.tutorialspoint.com/parallel_computer_architecture/parallel_computer_architecture_models.htm</a:t>
            </a:r>
            <a:endParaRPr lang="en-IN" sz="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4BBB-03F9-452E-BDF0-B77C4F1B905A}"/>
              </a:ext>
            </a:extLst>
          </p:cNvPr>
          <p:cNvSpPr>
            <a:spLocks noGrp="1"/>
          </p:cNvSpPr>
          <p:nvPr>
            <p:ph type="title"/>
          </p:nvPr>
        </p:nvSpPr>
        <p:spPr>
          <a:xfrm>
            <a:off x="146304" y="274638"/>
            <a:ext cx="8540496" cy="706090"/>
          </a:xfrm>
        </p:spPr>
        <p:txBody>
          <a:bodyPr>
            <a:normAutofit fontScale="90000"/>
          </a:bodyPr>
          <a:lstStyle/>
          <a:p>
            <a:r>
              <a:rPr lang="en-US" sz="4000" b="1" dirty="0"/>
              <a:t>COMA model</a:t>
            </a:r>
            <a:endParaRPr lang="en-IN" dirty="0"/>
          </a:p>
        </p:txBody>
      </p:sp>
      <p:sp>
        <p:nvSpPr>
          <p:cNvPr id="3" name="Slide Number Placeholder 2">
            <a:extLst>
              <a:ext uri="{FF2B5EF4-FFF2-40B4-BE49-F238E27FC236}">
                <a16:creationId xmlns:a16="http://schemas.microsoft.com/office/drawing/2014/main" id="{8270D6EC-5ACE-46C8-919D-996E2D0C787B}"/>
              </a:ext>
            </a:extLst>
          </p:cNvPr>
          <p:cNvSpPr>
            <a:spLocks noGrp="1"/>
          </p:cNvSpPr>
          <p:nvPr>
            <p:ph type="sldNum" sz="quarter" idx="12"/>
          </p:nvPr>
        </p:nvSpPr>
        <p:spPr/>
        <p:txBody>
          <a:bodyPr/>
          <a:lstStyle/>
          <a:p>
            <a:fld id="{4CCB6F61-910C-409E-9BF6-0C47261A5E9B}" type="slidenum">
              <a:rPr lang="en-US" smtClean="0"/>
              <a:pPr/>
              <a:t>53</a:t>
            </a:fld>
            <a:endParaRPr lang="en-US"/>
          </a:p>
        </p:txBody>
      </p:sp>
      <p:sp>
        <p:nvSpPr>
          <p:cNvPr id="4" name="Content Placeholder 3">
            <a:extLst>
              <a:ext uri="{FF2B5EF4-FFF2-40B4-BE49-F238E27FC236}">
                <a16:creationId xmlns:a16="http://schemas.microsoft.com/office/drawing/2014/main" id="{1D58528D-6884-4DF6-BE63-911291026265}"/>
              </a:ext>
            </a:extLst>
          </p:cNvPr>
          <p:cNvSpPr>
            <a:spLocks noGrp="1"/>
          </p:cNvSpPr>
          <p:nvPr>
            <p:ph sz="quarter" idx="1"/>
          </p:nvPr>
        </p:nvSpPr>
        <p:spPr>
          <a:xfrm>
            <a:off x="251520" y="1143000"/>
            <a:ext cx="8435280" cy="4572000"/>
          </a:xfrm>
        </p:spPr>
        <p:txBody>
          <a:bodyPr/>
          <a:lstStyle/>
          <a:p>
            <a:r>
              <a:rPr lang="en-US" sz="2400" dirty="0"/>
              <a:t>It is a special case of NUMA machine in which the distributed main memories are converted to caches. All caches form a global address space and there is no memory hierarchy at each processor node.</a:t>
            </a:r>
          </a:p>
          <a:p>
            <a:endParaRPr lang="en-IN" dirty="0"/>
          </a:p>
        </p:txBody>
      </p:sp>
      <p:pic>
        <p:nvPicPr>
          <p:cNvPr id="4098" name="Picture 2" descr="COMA Model of a Multiprocessor">
            <a:extLst>
              <a:ext uri="{FF2B5EF4-FFF2-40B4-BE49-F238E27FC236}">
                <a16:creationId xmlns:a16="http://schemas.microsoft.com/office/drawing/2014/main" id="{79BD1B0B-2400-467C-A92F-7B9A7466F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96952"/>
            <a:ext cx="5715000" cy="2828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19689B-1175-4F75-AD1A-A9EAE8DBFDC5}"/>
              </a:ext>
            </a:extLst>
          </p:cNvPr>
          <p:cNvSpPr txBox="1"/>
          <p:nvPr/>
        </p:nvSpPr>
        <p:spPr>
          <a:xfrm>
            <a:off x="5292080" y="6128104"/>
            <a:ext cx="2952328" cy="461665"/>
          </a:xfrm>
          <a:prstGeom prst="rect">
            <a:avLst/>
          </a:prstGeom>
          <a:noFill/>
        </p:spPr>
        <p:txBody>
          <a:bodyPr wrap="square" rtlCol="0">
            <a:spAutoFit/>
          </a:bodyPr>
          <a:lstStyle/>
          <a:p>
            <a:r>
              <a:rPr lang="en-IN" sz="800" dirty="0"/>
              <a:t>Image Courtesy:</a:t>
            </a:r>
            <a:r>
              <a:rPr lang="en-IN" sz="800" dirty="0">
                <a:hlinkClick r:id="rId3"/>
              </a:rPr>
              <a:t> https://www.tutorialspoint.com/parallel_computer_architecture/parallel_computer_architecture_models.htm</a:t>
            </a:r>
            <a:endParaRPr lang="en-IN" sz="800" dirty="0"/>
          </a:p>
        </p:txBody>
      </p:sp>
    </p:spTree>
    <p:extLst>
      <p:ext uri="{BB962C8B-B14F-4D97-AF65-F5344CB8AC3E}">
        <p14:creationId xmlns:p14="http://schemas.microsoft.com/office/powerpoint/2010/main" val="1503378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9586"/>
          </a:xfrm>
        </p:spPr>
        <p:txBody>
          <a:bodyPr>
            <a:normAutofit fontScale="90000"/>
          </a:bodyPr>
          <a:lstStyle/>
          <a:p>
            <a:r>
              <a:rPr lang="en-US" dirty="0"/>
              <a:t>Distributed memory systems</a:t>
            </a:r>
          </a:p>
        </p:txBody>
      </p:sp>
      <p:sp>
        <p:nvSpPr>
          <p:cNvPr id="3" name="Content Placeholder 2"/>
          <p:cNvSpPr>
            <a:spLocks noGrp="1"/>
          </p:cNvSpPr>
          <p:nvPr>
            <p:ph sz="quarter" idx="1"/>
          </p:nvPr>
        </p:nvSpPr>
        <p:spPr>
          <a:xfrm>
            <a:off x="424600" y="980728"/>
            <a:ext cx="8229600" cy="4525963"/>
          </a:xfrm>
        </p:spPr>
        <p:txBody>
          <a:bodyPr>
            <a:noAutofit/>
          </a:bodyPr>
          <a:lstStyle/>
          <a:p>
            <a:pPr algn="just"/>
            <a:r>
              <a:rPr lang="en-US" sz="2100" dirty="0">
                <a:latin typeface="Times New Roman" pitchFamily="18" charset="0"/>
                <a:cs typeface="Times New Roman" pitchFamily="18" charset="0"/>
              </a:rPr>
              <a:t>Distributed memory systems each processor has its own memory and it require a communication network to connect inter-processor memory. </a:t>
            </a:r>
          </a:p>
          <a:p>
            <a:pPr algn="just"/>
            <a:r>
              <a:rPr lang="en-US" sz="2100" dirty="0">
                <a:latin typeface="Times New Roman" pitchFamily="18" charset="0"/>
                <a:cs typeface="Times New Roman" pitchFamily="18" charset="0"/>
              </a:rPr>
              <a:t>Memory addresses in one processor do not map to another processor, so there is no concept of global address space across all processors.</a:t>
            </a:r>
          </a:p>
          <a:p>
            <a:pPr algn="just"/>
            <a:r>
              <a:rPr lang="en-US" sz="2100" dirty="0">
                <a:latin typeface="Times New Roman" pitchFamily="18" charset="0"/>
                <a:cs typeface="Times New Roman" pitchFamily="18" charset="0"/>
              </a:rPr>
              <a:t>Because each processor has its own local memory, it operates independently. </a:t>
            </a:r>
          </a:p>
          <a:p>
            <a:pPr marL="0" indent="0" algn="just">
              <a:buNone/>
            </a:pPr>
            <a:endParaRPr lang="en-US" sz="21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B6F61-910C-409E-9BF6-0C47261A5E9B}" type="slidenum">
              <a:rPr lang="en-US" smtClean="0"/>
              <a:pPr/>
              <a:t>54</a:t>
            </a:fld>
            <a:endParaRPr lang="en-US"/>
          </a:p>
        </p:txBody>
      </p:sp>
      <p:pic>
        <p:nvPicPr>
          <p:cNvPr id="5" name="Picture 2" descr="Generic Model of a Message Passing Multiprocessor">
            <a:extLst>
              <a:ext uri="{FF2B5EF4-FFF2-40B4-BE49-F238E27FC236}">
                <a16:creationId xmlns:a16="http://schemas.microsoft.com/office/drawing/2014/main" id="{70AC1B07-D322-46F3-BA2F-4F1C02A32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383935"/>
            <a:ext cx="5472608" cy="3283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F3E783-EB8C-42F9-B34F-6ADBBC3ACA78}"/>
              </a:ext>
            </a:extLst>
          </p:cNvPr>
          <p:cNvSpPr txBox="1"/>
          <p:nvPr/>
        </p:nvSpPr>
        <p:spPr>
          <a:xfrm>
            <a:off x="1043608" y="6396335"/>
            <a:ext cx="2952328" cy="461665"/>
          </a:xfrm>
          <a:prstGeom prst="rect">
            <a:avLst/>
          </a:prstGeom>
          <a:noFill/>
        </p:spPr>
        <p:txBody>
          <a:bodyPr wrap="square" rtlCol="0">
            <a:spAutoFit/>
          </a:bodyPr>
          <a:lstStyle/>
          <a:p>
            <a:r>
              <a:rPr lang="en-IN" sz="800" dirty="0"/>
              <a:t>Image Courtesy:</a:t>
            </a:r>
            <a:r>
              <a:rPr lang="en-IN" sz="800" dirty="0">
                <a:hlinkClick r:id="rId3"/>
              </a:rPr>
              <a:t> https://www.tutorialspoint.com/parallel_computer_architecture/parallel_computer_architecture_models.htm</a:t>
            </a:r>
            <a:endParaRPr lang="en-IN" sz="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830D74-9576-48F2-9F41-2C91D0B13993}"/>
              </a:ext>
            </a:extLst>
          </p:cNvPr>
          <p:cNvSpPr>
            <a:spLocks noGrp="1"/>
          </p:cNvSpPr>
          <p:nvPr>
            <p:ph type="sldNum" sz="quarter" idx="12"/>
          </p:nvPr>
        </p:nvSpPr>
        <p:spPr/>
        <p:txBody>
          <a:bodyPr/>
          <a:lstStyle/>
          <a:p>
            <a:fld id="{4CCB6F61-910C-409E-9BF6-0C47261A5E9B}" type="slidenum">
              <a:rPr lang="en-US" smtClean="0"/>
              <a:pPr/>
              <a:t>55</a:t>
            </a:fld>
            <a:endParaRPr lang="en-US"/>
          </a:p>
        </p:txBody>
      </p:sp>
      <p:sp>
        <p:nvSpPr>
          <p:cNvPr id="4" name="Content Placeholder 3">
            <a:extLst>
              <a:ext uri="{FF2B5EF4-FFF2-40B4-BE49-F238E27FC236}">
                <a16:creationId xmlns:a16="http://schemas.microsoft.com/office/drawing/2014/main" id="{2B12DFE2-20F0-4E2E-99B2-75214A5B650E}"/>
              </a:ext>
            </a:extLst>
          </p:cNvPr>
          <p:cNvSpPr>
            <a:spLocks noGrp="1"/>
          </p:cNvSpPr>
          <p:nvPr>
            <p:ph sz="quarter" idx="1"/>
          </p:nvPr>
        </p:nvSpPr>
        <p:spPr>
          <a:xfrm>
            <a:off x="467544" y="836712"/>
            <a:ext cx="8208912" cy="4572000"/>
          </a:xfrm>
        </p:spPr>
        <p:txBody>
          <a:bodyPr>
            <a:normAutofit/>
          </a:bodyPr>
          <a:lstStyle/>
          <a:p>
            <a:pPr algn="just"/>
            <a:r>
              <a:rPr lang="en-US" sz="2400" dirty="0">
                <a:latin typeface="Times New Roman" pitchFamily="18" charset="0"/>
                <a:cs typeface="Times New Roman" pitchFamily="18" charset="0"/>
              </a:rPr>
              <a:t>Changes it makes to its local memory have no effect on the memory of other processors. Hence, the concept of cache coherency does not apply. </a:t>
            </a:r>
          </a:p>
          <a:p>
            <a:pPr algn="just"/>
            <a:r>
              <a:rPr lang="en-US" sz="2400" dirty="0">
                <a:latin typeface="Times New Roman" pitchFamily="18" charset="0"/>
                <a:cs typeface="Times New Roman" pitchFamily="18" charset="0"/>
              </a:rPr>
              <a:t>When a processor needs access to data in another processor, it is usually the task of the programmer to explicitly define how and when data is communicated. </a:t>
            </a:r>
          </a:p>
          <a:p>
            <a:pPr algn="just"/>
            <a:r>
              <a:rPr lang="en-US" sz="2400" dirty="0">
                <a:latin typeface="Times New Roman" pitchFamily="18" charset="0"/>
                <a:cs typeface="Times New Roman" pitchFamily="18" charset="0"/>
              </a:rPr>
              <a:t>Synchronization between tasks is likewise the programmer's responsibility</a:t>
            </a:r>
            <a:endParaRPr lang="en-IN" sz="2400" dirty="0"/>
          </a:p>
        </p:txBody>
      </p:sp>
    </p:spTree>
    <p:extLst>
      <p:ext uri="{BB962C8B-B14F-4D97-AF65-F5344CB8AC3E}">
        <p14:creationId xmlns:p14="http://schemas.microsoft.com/office/powerpoint/2010/main" val="210087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315C-37D8-42F9-87FA-DF62AADCC792}"/>
              </a:ext>
            </a:extLst>
          </p:cNvPr>
          <p:cNvSpPr>
            <a:spLocks noGrp="1"/>
          </p:cNvSpPr>
          <p:nvPr>
            <p:ph type="title"/>
          </p:nvPr>
        </p:nvSpPr>
        <p:spPr>
          <a:xfrm>
            <a:off x="323528" y="274638"/>
            <a:ext cx="8363272" cy="634082"/>
          </a:xfrm>
        </p:spPr>
        <p:txBody>
          <a:bodyPr>
            <a:normAutofit fontScale="90000"/>
          </a:bodyPr>
          <a:lstStyle/>
          <a:p>
            <a:r>
              <a:rPr lang="en-IN" b="1" i="0" dirty="0">
                <a:solidFill>
                  <a:srgbClr val="666666"/>
                </a:solidFill>
                <a:effectLst/>
                <a:latin typeface="Roboto"/>
              </a:rPr>
              <a:t>Examples of Multi-Core Processors</a:t>
            </a:r>
            <a:endParaRPr lang="en-IN" dirty="0"/>
          </a:p>
        </p:txBody>
      </p:sp>
      <p:sp>
        <p:nvSpPr>
          <p:cNvPr id="3" name="Slide Number Placeholder 2">
            <a:extLst>
              <a:ext uri="{FF2B5EF4-FFF2-40B4-BE49-F238E27FC236}">
                <a16:creationId xmlns:a16="http://schemas.microsoft.com/office/drawing/2014/main" id="{ED4D38E5-25A9-4C5A-9CAE-D7988F1A692A}"/>
              </a:ext>
            </a:extLst>
          </p:cNvPr>
          <p:cNvSpPr>
            <a:spLocks noGrp="1"/>
          </p:cNvSpPr>
          <p:nvPr>
            <p:ph type="sldNum" sz="quarter" idx="12"/>
          </p:nvPr>
        </p:nvSpPr>
        <p:spPr/>
        <p:txBody>
          <a:bodyPr/>
          <a:lstStyle/>
          <a:p>
            <a:fld id="{4CCB6F61-910C-409E-9BF6-0C47261A5E9B}" type="slidenum">
              <a:rPr lang="en-US" smtClean="0"/>
              <a:pPr/>
              <a:t>56</a:t>
            </a:fld>
            <a:endParaRPr lang="en-US"/>
          </a:p>
        </p:txBody>
      </p:sp>
      <p:sp>
        <p:nvSpPr>
          <p:cNvPr id="4" name="Content Placeholder 3">
            <a:extLst>
              <a:ext uri="{FF2B5EF4-FFF2-40B4-BE49-F238E27FC236}">
                <a16:creationId xmlns:a16="http://schemas.microsoft.com/office/drawing/2014/main" id="{2C93018C-EA55-4F7A-853D-99D8490F6350}"/>
              </a:ext>
            </a:extLst>
          </p:cNvPr>
          <p:cNvSpPr>
            <a:spLocks noGrp="1"/>
          </p:cNvSpPr>
          <p:nvPr>
            <p:ph sz="quarter" idx="1"/>
          </p:nvPr>
        </p:nvSpPr>
        <p:spPr>
          <a:xfrm>
            <a:off x="146304" y="908720"/>
            <a:ext cx="8540496" cy="5111080"/>
          </a:xfrm>
        </p:spPr>
        <p:txBody>
          <a:bodyPr/>
          <a:lstStyle/>
          <a:p>
            <a:r>
              <a:rPr lang="en-IN" sz="2400" b="0" i="0" dirty="0">
                <a:solidFill>
                  <a:srgbClr val="666666"/>
                </a:solidFill>
                <a:effectLst/>
                <a:latin typeface="Roboto"/>
              </a:rPr>
              <a:t>Homogeneous Multi-Core Processor</a:t>
            </a:r>
          </a:p>
          <a:p>
            <a:pPr lvl="1"/>
            <a:r>
              <a:rPr lang="en-US" sz="2000" b="0" i="0" dirty="0">
                <a:solidFill>
                  <a:srgbClr val="666666"/>
                </a:solidFill>
                <a:effectLst/>
                <a:latin typeface="Roboto"/>
              </a:rPr>
              <a:t>Contains identical processor cores that support the same instruction set architecture (ISA)</a:t>
            </a:r>
            <a:endParaRPr lang="en-IN" sz="2000" b="0" i="0" dirty="0">
              <a:solidFill>
                <a:srgbClr val="666666"/>
              </a:solidFill>
              <a:effectLst/>
              <a:latin typeface="Roboto"/>
            </a:endParaRPr>
          </a:p>
          <a:p>
            <a:endParaRPr lang="en-IN" sz="2400" b="0" i="0" dirty="0">
              <a:solidFill>
                <a:srgbClr val="666666"/>
              </a:solidFill>
              <a:effectLst/>
              <a:latin typeface="Roboto"/>
            </a:endParaRPr>
          </a:p>
          <a:p>
            <a:r>
              <a:rPr lang="en-IN" sz="2400" b="0" i="0" dirty="0">
                <a:solidFill>
                  <a:srgbClr val="666666"/>
                </a:solidFill>
                <a:effectLst/>
                <a:latin typeface="Roboto"/>
              </a:rPr>
              <a:t>Heterogeneous Multi-Core Processo</a:t>
            </a:r>
            <a:r>
              <a:rPr lang="en-IN" sz="2400" dirty="0">
                <a:solidFill>
                  <a:srgbClr val="666666"/>
                </a:solidFill>
                <a:latin typeface="Roboto"/>
              </a:rPr>
              <a:t>r</a:t>
            </a:r>
          </a:p>
          <a:p>
            <a:pPr lvl="1">
              <a:buFont typeface="Arial" panose="020B0604020202020204" pitchFamily="34" charset="0"/>
              <a:buChar char="•"/>
            </a:pPr>
            <a:r>
              <a:rPr lang="en-US" sz="2000" b="0" i="0" dirty="0">
                <a:solidFill>
                  <a:srgbClr val="666666"/>
                </a:solidFill>
                <a:effectLst/>
                <a:latin typeface="Roboto"/>
              </a:rPr>
              <a:t>Consist of non-identical processor cores that support different ISA</a:t>
            </a:r>
          </a:p>
          <a:p>
            <a:pPr lvl="1">
              <a:buFont typeface="Arial" panose="020B0604020202020204" pitchFamily="34" charset="0"/>
              <a:buChar char="•"/>
            </a:pPr>
            <a:endParaRPr lang="en-US" sz="2000" b="0" i="0" dirty="0">
              <a:solidFill>
                <a:srgbClr val="666666"/>
              </a:solidFill>
              <a:effectLst/>
              <a:latin typeface="Roboto"/>
            </a:endParaRPr>
          </a:p>
          <a:p>
            <a:pPr lvl="1">
              <a:buFont typeface="Arial" panose="020B0604020202020204" pitchFamily="34" charset="0"/>
              <a:buChar char="•"/>
            </a:pPr>
            <a:r>
              <a:rPr lang="en-US" sz="2000" b="0" i="0" dirty="0">
                <a:solidFill>
                  <a:srgbClr val="666666"/>
                </a:solidFill>
                <a:effectLst/>
                <a:latin typeface="Roboto"/>
              </a:rPr>
              <a:t>For example: </a:t>
            </a:r>
            <a:r>
              <a:rPr lang="en-US" sz="2000" b="0" i="0" dirty="0">
                <a:solidFill>
                  <a:schemeClr val="accent1"/>
                </a:solidFill>
                <a:effectLst/>
                <a:latin typeface="Roboto"/>
              </a:rPr>
              <a:t>Intel CE 2110 </a:t>
            </a:r>
            <a:r>
              <a:rPr lang="en-US" sz="2000" b="0" i="0" dirty="0">
                <a:solidFill>
                  <a:srgbClr val="666666"/>
                </a:solidFill>
                <a:effectLst/>
                <a:latin typeface="Roboto"/>
              </a:rPr>
              <a:t>Media that consists of an </a:t>
            </a:r>
            <a:r>
              <a:rPr lang="en-US" sz="2000" b="0" i="0" dirty="0">
                <a:solidFill>
                  <a:schemeClr val="accent1"/>
                </a:solidFill>
                <a:effectLst/>
                <a:latin typeface="Roboto"/>
              </a:rPr>
              <a:t>Intel </a:t>
            </a:r>
            <a:r>
              <a:rPr lang="en-US" sz="2000" b="0" i="0" dirty="0" err="1">
                <a:solidFill>
                  <a:schemeClr val="accent1"/>
                </a:solidFill>
                <a:effectLst/>
                <a:latin typeface="Roboto"/>
              </a:rPr>
              <a:t>Xscale</a:t>
            </a:r>
            <a:r>
              <a:rPr lang="en-US" sz="2000" b="0" i="0" dirty="0">
                <a:solidFill>
                  <a:schemeClr val="accent1"/>
                </a:solidFill>
                <a:effectLst/>
                <a:latin typeface="Roboto"/>
              </a:rPr>
              <a:t> processor</a:t>
            </a:r>
            <a:r>
              <a:rPr lang="en-US" sz="2000" b="0" i="0" dirty="0">
                <a:solidFill>
                  <a:srgbClr val="666666"/>
                </a:solidFill>
                <a:effectLst/>
                <a:latin typeface="Roboto"/>
              </a:rPr>
              <a:t> core and an </a:t>
            </a:r>
            <a:r>
              <a:rPr lang="en-US" sz="2000" b="0" i="0" dirty="0">
                <a:solidFill>
                  <a:schemeClr val="accent1"/>
                </a:solidFill>
                <a:effectLst/>
                <a:latin typeface="Roboto"/>
              </a:rPr>
              <a:t>Intel Micro Signal Architecture (MSA) DSP core.</a:t>
            </a:r>
          </a:p>
          <a:p>
            <a:pPr lvl="1">
              <a:buFont typeface="Arial" panose="020B0604020202020204" pitchFamily="34" charset="0"/>
              <a:buChar char="•"/>
            </a:pPr>
            <a:endParaRPr lang="en-US" sz="2000" b="0" i="0" dirty="0">
              <a:solidFill>
                <a:srgbClr val="666666"/>
              </a:solidFill>
              <a:effectLst/>
              <a:latin typeface="Roboto"/>
            </a:endParaRPr>
          </a:p>
          <a:p>
            <a:pPr lvl="1">
              <a:buFont typeface="Arial" panose="020B0604020202020204" pitchFamily="34" charset="0"/>
              <a:buChar char="•"/>
            </a:pPr>
            <a:r>
              <a:rPr lang="en-US" sz="2000" b="0" i="0" dirty="0">
                <a:solidFill>
                  <a:srgbClr val="666666"/>
                </a:solidFill>
                <a:effectLst/>
                <a:latin typeface="Roboto"/>
              </a:rPr>
              <a:t>Each processor usually has own specialty</a:t>
            </a:r>
            <a:r>
              <a:rPr lang="en-US" dirty="0"/>
              <a:t/>
            </a:r>
            <a:br>
              <a:rPr lang="en-US" dirty="0"/>
            </a:br>
            <a:endParaRPr lang="en-IN" dirty="0"/>
          </a:p>
        </p:txBody>
      </p:sp>
    </p:spTree>
    <p:extLst>
      <p:ext uri="{BB962C8B-B14F-4D97-AF65-F5344CB8AC3E}">
        <p14:creationId xmlns:p14="http://schemas.microsoft.com/office/powerpoint/2010/main" val="119531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59FBDA-83FB-4F19-8371-955F78CC6FBA}"/>
              </a:ext>
            </a:extLst>
          </p:cNvPr>
          <p:cNvSpPr>
            <a:spLocks noGrp="1"/>
          </p:cNvSpPr>
          <p:nvPr>
            <p:ph type="sldNum" sz="quarter" idx="12"/>
          </p:nvPr>
        </p:nvSpPr>
        <p:spPr/>
        <p:txBody>
          <a:bodyPr/>
          <a:lstStyle/>
          <a:p>
            <a:fld id="{4CCB6F61-910C-409E-9BF6-0C47261A5E9B}" type="slidenum">
              <a:rPr lang="en-US" smtClean="0"/>
              <a:pPr/>
              <a:t>57</a:t>
            </a:fld>
            <a:endParaRPr lang="en-US"/>
          </a:p>
        </p:txBody>
      </p:sp>
      <p:pic>
        <p:nvPicPr>
          <p:cNvPr id="6146" name="Picture 2">
            <a:extLst>
              <a:ext uri="{FF2B5EF4-FFF2-40B4-BE49-F238E27FC236}">
                <a16:creationId xmlns:a16="http://schemas.microsoft.com/office/drawing/2014/main" id="{3DA433D8-18A4-4380-BDC5-429A1FA3265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6304" y="626774"/>
            <a:ext cx="8835467" cy="5326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532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110B1C-A270-4468-9878-19267F2198AD}"/>
              </a:ext>
            </a:extLst>
          </p:cNvPr>
          <p:cNvSpPr>
            <a:spLocks noGrp="1"/>
          </p:cNvSpPr>
          <p:nvPr>
            <p:ph type="sldNum" sz="quarter" idx="12"/>
          </p:nvPr>
        </p:nvSpPr>
        <p:spPr/>
        <p:txBody>
          <a:bodyPr/>
          <a:lstStyle/>
          <a:p>
            <a:fld id="{4CCB6F61-910C-409E-9BF6-0C47261A5E9B}" type="slidenum">
              <a:rPr lang="en-US" smtClean="0"/>
              <a:pPr/>
              <a:t>58</a:t>
            </a:fld>
            <a:endParaRPr lang="en-US"/>
          </a:p>
        </p:txBody>
      </p:sp>
      <p:sp>
        <p:nvSpPr>
          <p:cNvPr id="4" name="Content Placeholder 3">
            <a:extLst>
              <a:ext uri="{FF2B5EF4-FFF2-40B4-BE49-F238E27FC236}">
                <a16:creationId xmlns:a16="http://schemas.microsoft.com/office/drawing/2014/main" id="{ECFDA847-AADC-422E-9A0C-EEC88196FAF1}"/>
              </a:ext>
            </a:extLst>
          </p:cNvPr>
          <p:cNvSpPr>
            <a:spLocks noGrp="1"/>
          </p:cNvSpPr>
          <p:nvPr>
            <p:ph sz="quarter" idx="1"/>
          </p:nvPr>
        </p:nvSpPr>
        <p:spPr>
          <a:xfrm>
            <a:off x="323528" y="260648"/>
            <a:ext cx="8363272" cy="5759152"/>
          </a:xfrm>
        </p:spPr>
        <p:txBody>
          <a:bodyPr/>
          <a:lstStyle/>
          <a:p>
            <a:r>
              <a:rPr lang="en-IN" dirty="0"/>
              <a:t>Further it contains </a:t>
            </a:r>
            <a:r>
              <a:rPr lang="en-IN" b="0" i="0" dirty="0">
                <a:solidFill>
                  <a:srgbClr val="666666"/>
                </a:solidFill>
                <a:effectLst/>
                <a:latin typeface="Roboto"/>
              </a:rPr>
              <a:t>Separate L2 cache [1]</a:t>
            </a:r>
          </a:p>
          <a:p>
            <a:endParaRPr lang="en-IN" dirty="0">
              <a:solidFill>
                <a:srgbClr val="666666"/>
              </a:solidFill>
              <a:latin typeface="Roboto"/>
            </a:endParaRPr>
          </a:p>
          <a:p>
            <a:endParaRPr lang="en-IN" dirty="0">
              <a:solidFill>
                <a:srgbClr val="666666"/>
              </a:solidFill>
              <a:latin typeface="Roboto"/>
            </a:endParaRPr>
          </a:p>
          <a:p>
            <a:endParaRPr lang="en-IN" dirty="0">
              <a:solidFill>
                <a:srgbClr val="666666"/>
              </a:solidFill>
              <a:latin typeface="Roboto"/>
            </a:endParaRPr>
          </a:p>
          <a:p>
            <a:endParaRPr lang="en-IN" dirty="0">
              <a:solidFill>
                <a:srgbClr val="666666"/>
              </a:solidFill>
              <a:latin typeface="Roboto"/>
            </a:endParaRPr>
          </a:p>
          <a:p>
            <a:endParaRPr lang="en-IN" dirty="0">
              <a:solidFill>
                <a:srgbClr val="666666"/>
              </a:solidFill>
              <a:latin typeface="Roboto"/>
            </a:endParaRPr>
          </a:p>
          <a:p>
            <a:r>
              <a:rPr lang="en-IN" b="0" i="0" dirty="0">
                <a:solidFill>
                  <a:srgbClr val="666666"/>
                </a:solidFill>
                <a:effectLst/>
                <a:latin typeface="Roboto"/>
              </a:rPr>
              <a:t>Shared L2 cache</a:t>
            </a:r>
            <a:endParaRPr lang="en-IN" dirty="0"/>
          </a:p>
        </p:txBody>
      </p:sp>
      <p:pic>
        <p:nvPicPr>
          <p:cNvPr id="8194" name="Picture 2">
            <a:extLst>
              <a:ext uri="{FF2B5EF4-FFF2-40B4-BE49-F238E27FC236}">
                <a16:creationId xmlns:a16="http://schemas.microsoft.com/office/drawing/2014/main" id="{6D3B8BB9-D1F9-4401-AC97-8AD7771D8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745779"/>
            <a:ext cx="4852228" cy="25159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3B9611A-D32C-4922-BA27-EE3AF902E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847614"/>
            <a:ext cx="5277216" cy="275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542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320761-7E58-413B-9204-600DD7194AED}"/>
              </a:ext>
            </a:extLst>
          </p:cNvPr>
          <p:cNvSpPr>
            <a:spLocks noGrp="1"/>
          </p:cNvSpPr>
          <p:nvPr>
            <p:ph type="sldNum" sz="quarter" idx="12"/>
          </p:nvPr>
        </p:nvSpPr>
        <p:spPr/>
        <p:txBody>
          <a:bodyPr/>
          <a:lstStyle/>
          <a:p>
            <a:fld id="{4CCB6F61-910C-409E-9BF6-0C47261A5E9B}" type="slidenum">
              <a:rPr lang="en-US" smtClean="0"/>
              <a:pPr/>
              <a:t>59</a:t>
            </a:fld>
            <a:endParaRPr lang="en-US"/>
          </a:p>
        </p:txBody>
      </p:sp>
      <p:sp>
        <p:nvSpPr>
          <p:cNvPr id="4" name="Content Placeholder 3">
            <a:extLst>
              <a:ext uri="{FF2B5EF4-FFF2-40B4-BE49-F238E27FC236}">
                <a16:creationId xmlns:a16="http://schemas.microsoft.com/office/drawing/2014/main" id="{795965AC-8F95-4917-9C90-30A4E2EF8173}"/>
              </a:ext>
            </a:extLst>
          </p:cNvPr>
          <p:cNvSpPr>
            <a:spLocks noGrp="1"/>
          </p:cNvSpPr>
          <p:nvPr>
            <p:ph sz="quarter" idx="1"/>
          </p:nvPr>
        </p:nvSpPr>
        <p:spPr>
          <a:xfrm>
            <a:off x="323528" y="332656"/>
            <a:ext cx="8363272" cy="5687144"/>
          </a:xfrm>
        </p:spPr>
        <p:txBody>
          <a:bodyPr>
            <a:normAutofit fontScale="62500" lnSpcReduction="20000"/>
          </a:bodyPr>
          <a:lstStyle/>
          <a:p>
            <a:pPr algn="l"/>
            <a:r>
              <a:rPr lang="en-US" b="1" i="0" dirty="0">
                <a:solidFill>
                  <a:srgbClr val="333333"/>
                </a:solidFill>
                <a:effectLst/>
                <a:latin typeface="Roboto Slab"/>
              </a:rPr>
              <a:t>Advantages</a:t>
            </a:r>
          </a:p>
          <a:p>
            <a:pPr marL="0" indent="0" algn="l">
              <a:buNone/>
            </a:pPr>
            <a:r>
              <a:rPr lang="en-US" b="0" i="0" dirty="0">
                <a:solidFill>
                  <a:srgbClr val="666666"/>
                </a:solidFill>
                <a:effectLst/>
                <a:latin typeface="Roboto"/>
              </a:rPr>
              <a:t>Having a multi-core processor in a computer means that it will work faster for certain programs.</a:t>
            </a:r>
          </a:p>
          <a:p>
            <a:pPr algn="l">
              <a:buFont typeface="Arial" panose="020B0604020202020204" pitchFamily="34" charset="0"/>
              <a:buChar char="•"/>
            </a:pPr>
            <a:r>
              <a:rPr lang="en-US" b="0" i="0" dirty="0">
                <a:solidFill>
                  <a:srgbClr val="666666"/>
                </a:solidFill>
                <a:effectLst/>
                <a:latin typeface="Roboto"/>
              </a:rPr>
              <a:t>The computer may not get as hot when it is turned on.</a:t>
            </a:r>
          </a:p>
          <a:p>
            <a:pPr algn="l">
              <a:buFont typeface="Arial" panose="020B0604020202020204" pitchFamily="34" charset="0"/>
              <a:buChar char="•"/>
            </a:pPr>
            <a:r>
              <a:rPr lang="en-US" b="0" i="0" dirty="0">
                <a:solidFill>
                  <a:srgbClr val="666666"/>
                </a:solidFill>
                <a:effectLst/>
                <a:latin typeface="Roboto"/>
              </a:rPr>
              <a:t>The computer needs less power because it can turn off some sections if they aren´t needed.</a:t>
            </a:r>
          </a:p>
          <a:p>
            <a:pPr algn="l">
              <a:buFont typeface="Arial" panose="020B0604020202020204" pitchFamily="34" charset="0"/>
              <a:buChar char="•"/>
            </a:pPr>
            <a:r>
              <a:rPr lang="en-US" b="0" i="0" dirty="0">
                <a:solidFill>
                  <a:srgbClr val="666666"/>
                </a:solidFill>
                <a:effectLst/>
                <a:latin typeface="Roboto"/>
              </a:rPr>
              <a:t>More features can be added to the computer.</a:t>
            </a:r>
          </a:p>
          <a:p>
            <a:pPr algn="l">
              <a:buFont typeface="Arial" panose="020B0604020202020204" pitchFamily="34" charset="0"/>
              <a:buChar char="•"/>
            </a:pPr>
            <a:r>
              <a:rPr lang="en-US" b="0" i="0" dirty="0">
                <a:solidFill>
                  <a:srgbClr val="666666"/>
                </a:solidFill>
                <a:effectLst/>
                <a:latin typeface="Roboto"/>
              </a:rPr>
              <a:t>The signals between different CPUs travel shorter distances, therefore they degrade less.</a:t>
            </a:r>
          </a:p>
          <a:p>
            <a:pPr algn="l"/>
            <a:endParaRPr lang="en-US" b="1" i="0" dirty="0">
              <a:solidFill>
                <a:srgbClr val="333333"/>
              </a:solidFill>
              <a:effectLst/>
              <a:latin typeface="Roboto Slab"/>
            </a:endParaRPr>
          </a:p>
          <a:p>
            <a:pPr algn="l"/>
            <a:r>
              <a:rPr lang="en-US" b="1" i="0" dirty="0">
                <a:solidFill>
                  <a:srgbClr val="333333"/>
                </a:solidFill>
                <a:effectLst/>
                <a:latin typeface="Roboto Slab"/>
              </a:rPr>
              <a:t>Disadvantages</a:t>
            </a:r>
          </a:p>
          <a:p>
            <a:pPr algn="l">
              <a:buFont typeface="Arial" panose="020B0604020202020204" pitchFamily="34" charset="0"/>
              <a:buChar char="•"/>
            </a:pPr>
            <a:r>
              <a:rPr lang="en-US" b="0" i="0" dirty="0">
                <a:solidFill>
                  <a:srgbClr val="666666"/>
                </a:solidFill>
                <a:effectLst/>
                <a:latin typeface="Roboto"/>
              </a:rPr>
              <a:t>They do not work at twice the speed as a normal processor. They get only 60-80% more speed.</a:t>
            </a:r>
          </a:p>
          <a:p>
            <a:pPr algn="l">
              <a:buFont typeface="Arial" panose="020B0604020202020204" pitchFamily="34" charset="0"/>
              <a:buChar char="•"/>
            </a:pPr>
            <a:r>
              <a:rPr lang="en-US" b="0" i="0" dirty="0">
                <a:solidFill>
                  <a:srgbClr val="666666"/>
                </a:solidFill>
                <a:effectLst/>
                <a:latin typeface="Roboto"/>
              </a:rPr>
              <a:t>The speed that the computer works at depends on what the user is doing with it.</a:t>
            </a:r>
          </a:p>
          <a:p>
            <a:pPr algn="l">
              <a:buFont typeface="Arial" panose="020B0604020202020204" pitchFamily="34" charset="0"/>
              <a:buChar char="•"/>
            </a:pPr>
            <a:r>
              <a:rPr lang="en-US" b="0" i="0" dirty="0">
                <a:solidFill>
                  <a:srgbClr val="666666"/>
                </a:solidFill>
                <a:effectLst/>
                <a:latin typeface="Roboto"/>
              </a:rPr>
              <a:t>They cost more than single core processors.</a:t>
            </a:r>
          </a:p>
          <a:p>
            <a:pPr algn="l">
              <a:buFont typeface="Arial" panose="020B0604020202020204" pitchFamily="34" charset="0"/>
              <a:buChar char="•"/>
            </a:pPr>
            <a:r>
              <a:rPr lang="en-US" b="0" i="0" dirty="0">
                <a:solidFill>
                  <a:srgbClr val="666666"/>
                </a:solidFill>
                <a:effectLst/>
                <a:latin typeface="Roboto"/>
              </a:rPr>
              <a:t>They are more difficult to manage thermally than lower-density single-core processors.</a:t>
            </a:r>
          </a:p>
          <a:p>
            <a:pPr algn="l">
              <a:buFont typeface="Arial" panose="020B0604020202020204" pitchFamily="34" charset="0"/>
              <a:buChar char="•"/>
            </a:pPr>
            <a:r>
              <a:rPr lang="en-US" b="0" i="0" dirty="0">
                <a:solidFill>
                  <a:srgbClr val="666666"/>
                </a:solidFill>
                <a:effectLst/>
                <a:latin typeface="Roboto"/>
              </a:rPr>
              <a:t>Not all operating systems support more than one core.</a:t>
            </a:r>
          </a:p>
          <a:p>
            <a:pPr algn="l">
              <a:buFont typeface="Arial" panose="020B0604020202020204" pitchFamily="34" charset="0"/>
              <a:buChar char="•"/>
            </a:pPr>
            <a:r>
              <a:rPr lang="en-US" b="0" i="0" dirty="0">
                <a:solidFill>
                  <a:srgbClr val="666666"/>
                </a:solidFill>
                <a:effectLst/>
                <a:latin typeface="Roboto"/>
              </a:rPr>
              <a:t>Operating systems compiled for a multi-core processor will run slightly slower on a single-core processor.</a:t>
            </a:r>
            <a:endParaRPr lang="en-IN" dirty="0"/>
          </a:p>
        </p:txBody>
      </p:sp>
    </p:spTree>
    <p:extLst>
      <p:ext uri="{BB962C8B-B14F-4D97-AF65-F5344CB8AC3E}">
        <p14:creationId xmlns:p14="http://schemas.microsoft.com/office/powerpoint/2010/main" val="372616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F1D7-219F-414C-B35A-5E15A2E805F8}"/>
              </a:ext>
            </a:extLst>
          </p:cNvPr>
          <p:cNvSpPr>
            <a:spLocks noGrp="1"/>
          </p:cNvSpPr>
          <p:nvPr>
            <p:ph type="title"/>
          </p:nvPr>
        </p:nvSpPr>
        <p:spPr/>
        <p:txBody>
          <a:bodyPr/>
          <a:lstStyle/>
          <a:p>
            <a:r>
              <a:rPr lang="en-IN" dirty="0"/>
              <a:t>Parallel Processing</a:t>
            </a:r>
          </a:p>
        </p:txBody>
      </p:sp>
      <p:sp>
        <p:nvSpPr>
          <p:cNvPr id="3" name="Slide Number Placeholder 2">
            <a:extLst>
              <a:ext uri="{FF2B5EF4-FFF2-40B4-BE49-F238E27FC236}">
                <a16:creationId xmlns:a16="http://schemas.microsoft.com/office/drawing/2014/main" id="{EB0E04E7-0124-43B8-A3E5-6C9D42BAC58E}"/>
              </a:ext>
            </a:extLst>
          </p:cNvPr>
          <p:cNvSpPr>
            <a:spLocks noGrp="1"/>
          </p:cNvSpPr>
          <p:nvPr>
            <p:ph type="sldNum" sz="quarter" idx="12"/>
          </p:nvPr>
        </p:nvSpPr>
        <p:spPr/>
        <p:txBody>
          <a:bodyPr/>
          <a:lstStyle/>
          <a:p>
            <a:fld id="{4CCB6F61-910C-409E-9BF6-0C47261A5E9B}" type="slidenum">
              <a:rPr lang="en-US" smtClean="0"/>
              <a:pPr/>
              <a:t>6</a:t>
            </a:fld>
            <a:endParaRPr lang="en-US"/>
          </a:p>
        </p:txBody>
      </p:sp>
      <p:sp>
        <p:nvSpPr>
          <p:cNvPr id="4" name="Content Placeholder 3">
            <a:extLst>
              <a:ext uri="{FF2B5EF4-FFF2-40B4-BE49-F238E27FC236}">
                <a16:creationId xmlns:a16="http://schemas.microsoft.com/office/drawing/2014/main" id="{3C4164D4-CC68-435B-B931-36083F146636}"/>
              </a:ext>
            </a:extLst>
          </p:cNvPr>
          <p:cNvSpPr>
            <a:spLocks noGrp="1"/>
          </p:cNvSpPr>
          <p:nvPr>
            <p:ph sz="quarter" idx="1"/>
          </p:nvPr>
        </p:nvSpPr>
        <p:spPr/>
        <p:txBody>
          <a:bodyPr/>
          <a:lstStyle/>
          <a:p>
            <a:pPr algn="just"/>
            <a:r>
              <a:rPr lang="en-US" altLang="pt-BR" dirty="0"/>
              <a:t>Parallel processing improves the performance by executing two or more instructions simultaneously</a:t>
            </a:r>
            <a:endParaRPr lang="en-US" dirty="0"/>
          </a:p>
          <a:p>
            <a:pPr algn="just"/>
            <a:r>
              <a:rPr lang="en-US" dirty="0"/>
              <a:t>A </a:t>
            </a:r>
            <a:r>
              <a:rPr lang="en-US" i="1" dirty="0">
                <a:solidFill>
                  <a:srgbClr val="0070C0"/>
                </a:solidFill>
              </a:rPr>
              <a:t>parallel computer</a:t>
            </a:r>
            <a:r>
              <a:rPr lang="en-US" dirty="0">
                <a:solidFill>
                  <a:srgbClr val="0070C0"/>
                </a:solidFill>
              </a:rPr>
              <a:t> </a:t>
            </a:r>
            <a:r>
              <a:rPr lang="en-US" dirty="0"/>
              <a:t>is a set of processors that are able to work cooperatively to solve a computational problem.</a:t>
            </a:r>
          </a:p>
          <a:p>
            <a:pPr algn="just"/>
            <a:r>
              <a:rPr lang="en-US" dirty="0"/>
              <a:t>On a single processor may have Two or more ALUs which work concurrently to increase throughput  </a:t>
            </a:r>
          </a:p>
          <a:p>
            <a:pPr algn="just"/>
            <a:r>
              <a:rPr lang="en-US" dirty="0"/>
              <a:t>The system may have two or more processors operating concurrently (</a:t>
            </a:r>
            <a:r>
              <a:rPr lang="en-US" dirty="0" err="1"/>
              <a:t>Eg</a:t>
            </a:r>
            <a:r>
              <a:rPr lang="en-US" dirty="0"/>
              <a:t>: i3,i5,i7)</a:t>
            </a:r>
          </a:p>
          <a:p>
            <a:pPr algn="just"/>
            <a:endParaRPr lang="en-US" dirty="0"/>
          </a:p>
          <a:p>
            <a:endParaRPr lang="en-IN" dirty="0"/>
          </a:p>
        </p:txBody>
      </p:sp>
    </p:spTree>
    <p:extLst>
      <p:ext uri="{BB962C8B-B14F-4D97-AF65-F5344CB8AC3E}">
        <p14:creationId xmlns:p14="http://schemas.microsoft.com/office/powerpoint/2010/main" val="3256396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0" y="2133600"/>
            <a:ext cx="1828800" cy="1828800"/>
          </a:xfrm>
          <a:custGeom>
            <a:avLst/>
            <a:gdLst/>
            <a:ahLst/>
            <a:cxnLst/>
            <a:rect l="l" t="t" r="r" b="b"/>
            <a:pathLst>
              <a:path w="1828800" h="1828800">
                <a:moveTo>
                  <a:pt x="0" y="1828800"/>
                </a:moveTo>
                <a:lnTo>
                  <a:pt x="1828800" y="1828800"/>
                </a:lnTo>
                <a:lnTo>
                  <a:pt x="1828800" y="0"/>
                </a:lnTo>
                <a:lnTo>
                  <a:pt x="0" y="0"/>
                </a:lnTo>
                <a:lnTo>
                  <a:pt x="0" y="1828800"/>
                </a:lnTo>
                <a:close/>
              </a:path>
            </a:pathLst>
          </a:custGeom>
          <a:solidFill>
            <a:srgbClr val="FF0101"/>
          </a:solidFill>
        </p:spPr>
        <p:txBody>
          <a:bodyPr wrap="square" lIns="0" tIns="0" rIns="0" bIns="0" rtlCol="0"/>
          <a:lstStyle/>
          <a:p>
            <a:endParaRPr/>
          </a:p>
        </p:txBody>
      </p:sp>
      <p:sp>
        <p:nvSpPr>
          <p:cNvPr id="3" name="object 3"/>
          <p:cNvSpPr/>
          <p:nvPr/>
        </p:nvSpPr>
        <p:spPr>
          <a:xfrm>
            <a:off x="6629400" y="2133600"/>
            <a:ext cx="2209800" cy="1828800"/>
          </a:xfrm>
          <a:custGeom>
            <a:avLst/>
            <a:gdLst/>
            <a:ahLst/>
            <a:cxnLst/>
            <a:rect l="l" t="t" r="r" b="b"/>
            <a:pathLst>
              <a:path w="2209800" h="1828800">
                <a:moveTo>
                  <a:pt x="0" y="0"/>
                </a:moveTo>
                <a:lnTo>
                  <a:pt x="0" y="1828800"/>
                </a:lnTo>
                <a:lnTo>
                  <a:pt x="2209800" y="1828800"/>
                </a:lnTo>
                <a:lnTo>
                  <a:pt x="2209800" y="0"/>
                </a:lnTo>
                <a:lnTo>
                  <a:pt x="0" y="0"/>
                </a:lnTo>
                <a:close/>
              </a:path>
            </a:pathLst>
          </a:custGeom>
          <a:ln w="25400">
            <a:solidFill>
              <a:srgbClr val="010101"/>
            </a:solidFill>
          </a:ln>
        </p:spPr>
        <p:txBody>
          <a:bodyPr wrap="square" lIns="0" tIns="0" rIns="0" bIns="0" rtlCol="0"/>
          <a:lstStyle/>
          <a:p>
            <a:endParaRPr/>
          </a:p>
        </p:txBody>
      </p:sp>
      <p:sp>
        <p:nvSpPr>
          <p:cNvPr id="4" name="object 4"/>
          <p:cNvSpPr/>
          <p:nvPr/>
        </p:nvSpPr>
        <p:spPr>
          <a:xfrm>
            <a:off x="5105400" y="2133600"/>
            <a:ext cx="1905000" cy="1828800"/>
          </a:xfrm>
          <a:custGeom>
            <a:avLst/>
            <a:gdLst/>
            <a:ahLst/>
            <a:cxnLst/>
            <a:rect l="l" t="t" r="r" b="b"/>
            <a:pathLst>
              <a:path w="1905000" h="1828800">
                <a:moveTo>
                  <a:pt x="1905000" y="0"/>
                </a:moveTo>
                <a:lnTo>
                  <a:pt x="1905000" y="1828799"/>
                </a:lnTo>
                <a:lnTo>
                  <a:pt x="0" y="1828800"/>
                </a:lnTo>
                <a:lnTo>
                  <a:pt x="0" y="0"/>
                </a:lnTo>
                <a:lnTo>
                  <a:pt x="1905000" y="0"/>
                </a:lnTo>
                <a:close/>
              </a:path>
            </a:pathLst>
          </a:custGeom>
          <a:solidFill>
            <a:srgbClr val="349967"/>
          </a:solidFill>
        </p:spPr>
        <p:txBody>
          <a:bodyPr wrap="square" lIns="0" tIns="0" rIns="0" bIns="0" rtlCol="0"/>
          <a:lstStyle/>
          <a:p>
            <a:endParaRPr/>
          </a:p>
        </p:txBody>
      </p:sp>
      <p:sp>
        <p:nvSpPr>
          <p:cNvPr id="5" name="object 5"/>
          <p:cNvSpPr/>
          <p:nvPr/>
        </p:nvSpPr>
        <p:spPr>
          <a:xfrm>
            <a:off x="5105400" y="2133600"/>
            <a:ext cx="1905000" cy="1828800"/>
          </a:xfrm>
          <a:custGeom>
            <a:avLst/>
            <a:gdLst/>
            <a:ahLst/>
            <a:cxnLst/>
            <a:rect l="l" t="t" r="r" b="b"/>
            <a:pathLst>
              <a:path w="1905000" h="1828800">
                <a:moveTo>
                  <a:pt x="0" y="0"/>
                </a:moveTo>
                <a:lnTo>
                  <a:pt x="0" y="1828800"/>
                </a:lnTo>
                <a:lnTo>
                  <a:pt x="1905000" y="1828799"/>
                </a:lnTo>
                <a:lnTo>
                  <a:pt x="1905000" y="0"/>
                </a:lnTo>
                <a:lnTo>
                  <a:pt x="0" y="0"/>
                </a:lnTo>
                <a:close/>
              </a:path>
            </a:pathLst>
          </a:custGeom>
          <a:ln w="25400">
            <a:solidFill>
              <a:srgbClr val="010101"/>
            </a:solidFill>
          </a:ln>
        </p:spPr>
        <p:txBody>
          <a:bodyPr wrap="square" lIns="0" tIns="0" rIns="0" bIns="0" rtlCol="0"/>
          <a:lstStyle/>
          <a:p>
            <a:endParaRPr/>
          </a:p>
        </p:txBody>
      </p:sp>
      <p:sp>
        <p:nvSpPr>
          <p:cNvPr id="6" name="object 6"/>
          <p:cNvSpPr txBox="1">
            <a:spLocks noGrp="1"/>
          </p:cNvSpPr>
          <p:nvPr>
            <p:ph type="title"/>
          </p:nvPr>
        </p:nvSpPr>
        <p:spPr>
          <a:xfrm>
            <a:off x="2571242" y="482600"/>
            <a:ext cx="4001135" cy="695960"/>
          </a:xfrm>
          <a:prstGeom prst="rect">
            <a:avLst/>
          </a:prstGeom>
        </p:spPr>
        <p:txBody>
          <a:bodyPr vert="horz" wrap="square" lIns="0" tIns="12065" rIns="0" bIns="0" rtlCol="0">
            <a:spAutoFit/>
          </a:bodyPr>
          <a:lstStyle/>
          <a:p>
            <a:pPr marL="12700">
              <a:lnSpc>
                <a:spcPct val="100000"/>
              </a:lnSpc>
              <a:spcBef>
                <a:spcPts val="95"/>
              </a:spcBef>
            </a:pPr>
            <a:r>
              <a:rPr sz="4400" spc="-5" dirty="0"/>
              <a:t>“Fish”</a:t>
            </a:r>
            <a:r>
              <a:rPr sz="4400" spc="-40" dirty="0"/>
              <a:t> </a:t>
            </a:r>
            <a:r>
              <a:rPr sz="4400" spc="-5" dirty="0"/>
              <a:t>machines</a:t>
            </a:r>
            <a:endParaRPr sz="4400" dirty="0"/>
          </a:p>
        </p:txBody>
      </p:sp>
      <p:sp>
        <p:nvSpPr>
          <p:cNvPr id="27" name="object 27"/>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60</a:t>
            </a:fld>
            <a:endParaRPr dirty="0"/>
          </a:p>
        </p:txBody>
      </p:sp>
      <p:sp>
        <p:nvSpPr>
          <p:cNvPr id="7" name="object 7"/>
          <p:cNvSpPr txBox="1"/>
          <p:nvPr/>
        </p:nvSpPr>
        <p:spPr>
          <a:xfrm>
            <a:off x="536701" y="1622551"/>
            <a:ext cx="4293235" cy="100076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Dual-core</a:t>
            </a:r>
            <a:endParaRPr sz="3200" dirty="0">
              <a:latin typeface="Arial"/>
              <a:cs typeface="Arial"/>
            </a:endParaRPr>
          </a:p>
          <a:p>
            <a:pPr marL="355600">
              <a:lnSpc>
                <a:spcPct val="100000"/>
              </a:lnSpc>
            </a:pPr>
            <a:r>
              <a:rPr sz="3200" spc="-5" dirty="0">
                <a:latin typeface="Arial"/>
                <a:cs typeface="Arial"/>
              </a:rPr>
              <a:t>Intel Xeon</a:t>
            </a:r>
            <a:r>
              <a:rPr sz="3200" spc="-60" dirty="0">
                <a:latin typeface="Arial"/>
                <a:cs typeface="Arial"/>
              </a:rPr>
              <a:t> </a:t>
            </a:r>
            <a:r>
              <a:rPr sz="3200" spc="-10" dirty="0">
                <a:latin typeface="Arial"/>
                <a:cs typeface="Arial"/>
              </a:rPr>
              <a:t>processors</a:t>
            </a:r>
            <a:endParaRPr sz="3200" dirty="0">
              <a:latin typeface="Arial"/>
              <a:cs typeface="Arial"/>
            </a:endParaRPr>
          </a:p>
        </p:txBody>
      </p:sp>
      <p:sp>
        <p:nvSpPr>
          <p:cNvPr id="8" name="object 8"/>
          <p:cNvSpPr txBox="1"/>
          <p:nvPr/>
        </p:nvSpPr>
        <p:spPr>
          <a:xfrm>
            <a:off x="536701" y="3181624"/>
            <a:ext cx="3117850" cy="100012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5600" algn="l"/>
              </a:tabLst>
            </a:pPr>
            <a:r>
              <a:rPr sz="3200" spc="-5" dirty="0">
                <a:latin typeface="Arial"/>
                <a:cs typeface="Arial"/>
              </a:rPr>
              <a:t>Each core </a:t>
            </a:r>
            <a:r>
              <a:rPr sz="3200" spc="-10" dirty="0">
                <a:latin typeface="Arial"/>
                <a:cs typeface="Arial"/>
              </a:rPr>
              <a:t>is  hyper-threaded</a:t>
            </a:r>
            <a:endParaRPr sz="3200" dirty="0">
              <a:latin typeface="Arial"/>
              <a:cs typeface="Arial"/>
            </a:endParaRPr>
          </a:p>
        </p:txBody>
      </p:sp>
      <p:sp>
        <p:nvSpPr>
          <p:cNvPr id="9" name="object 9"/>
          <p:cNvSpPr txBox="1"/>
          <p:nvPr/>
        </p:nvSpPr>
        <p:spPr>
          <a:xfrm>
            <a:off x="536701" y="4644399"/>
            <a:ext cx="3637915" cy="1193165"/>
          </a:xfrm>
          <a:prstGeom prst="rect">
            <a:avLst/>
          </a:prstGeom>
        </p:spPr>
        <p:txBody>
          <a:bodyPr vert="horz" wrap="square" lIns="0" tIns="108585" rIns="0" bIns="0" rtlCol="0">
            <a:spAutoFit/>
          </a:bodyPr>
          <a:lstStyle/>
          <a:p>
            <a:pPr marL="354965" indent="-342900">
              <a:lnSpc>
                <a:spcPct val="100000"/>
              </a:lnSpc>
              <a:spcBef>
                <a:spcPts val="855"/>
              </a:spcBef>
              <a:buChar char="•"/>
              <a:tabLst>
                <a:tab pos="354965" algn="l"/>
                <a:tab pos="355600" algn="l"/>
              </a:tabLst>
            </a:pPr>
            <a:r>
              <a:rPr sz="3200" spc="-5" dirty="0">
                <a:latin typeface="Arial"/>
                <a:cs typeface="Arial"/>
              </a:rPr>
              <a:t>Private L1</a:t>
            </a:r>
            <a:r>
              <a:rPr sz="3200" spc="-75" dirty="0">
                <a:latin typeface="Arial"/>
                <a:cs typeface="Arial"/>
              </a:rPr>
              <a:t> </a:t>
            </a:r>
            <a:r>
              <a:rPr sz="3200" spc="-10" dirty="0">
                <a:latin typeface="Arial"/>
                <a:cs typeface="Arial"/>
              </a:rPr>
              <a:t>caches</a:t>
            </a:r>
            <a:endParaRPr sz="3200" dirty="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Shared L2</a:t>
            </a:r>
            <a:r>
              <a:rPr sz="3200" spc="-75" dirty="0">
                <a:latin typeface="Arial"/>
                <a:cs typeface="Arial"/>
              </a:rPr>
              <a:t> </a:t>
            </a:r>
            <a:r>
              <a:rPr sz="3200" spc="-10" dirty="0">
                <a:latin typeface="Arial"/>
                <a:cs typeface="Arial"/>
              </a:rPr>
              <a:t>caches</a:t>
            </a:r>
            <a:endParaRPr sz="3200" dirty="0">
              <a:latin typeface="Arial"/>
              <a:cs typeface="Arial"/>
            </a:endParaRPr>
          </a:p>
        </p:txBody>
      </p:sp>
      <p:sp>
        <p:nvSpPr>
          <p:cNvPr id="10" name="object 10"/>
          <p:cNvSpPr/>
          <p:nvPr/>
        </p:nvSpPr>
        <p:spPr>
          <a:xfrm>
            <a:off x="5105400" y="2133600"/>
            <a:ext cx="3733800" cy="3810000"/>
          </a:xfrm>
          <a:custGeom>
            <a:avLst/>
            <a:gdLst/>
            <a:ahLst/>
            <a:cxnLst/>
            <a:rect l="l" t="t" r="r" b="b"/>
            <a:pathLst>
              <a:path w="3733800" h="3810000">
                <a:moveTo>
                  <a:pt x="0" y="0"/>
                </a:moveTo>
                <a:lnTo>
                  <a:pt x="0" y="3810000"/>
                </a:lnTo>
                <a:lnTo>
                  <a:pt x="3733800" y="3810000"/>
                </a:lnTo>
                <a:lnTo>
                  <a:pt x="3733800" y="0"/>
                </a:lnTo>
                <a:lnTo>
                  <a:pt x="0" y="0"/>
                </a:lnTo>
                <a:close/>
              </a:path>
            </a:pathLst>
          </a:custGeom>
          <a:ln w="25400">
            <a:solidFill>
              <a:srgbClr val="010101"/>
            </a:solidFill>
          </a:ln>
        </p:spPr>
        <p:txBody>
          <a:bodyPr wrap="square" lIns="0" tIns="0" rIns="0" bIns="0" rtlCol="0"/>
          <a:lstStyle/>
          <a:p>
            <a:endParaRPr/>
          </a:p>
        </p:txBody>
      </p:sp>
      <p:sp>
        <p:nvSpPr>
          <p:cNvPr id="11" name="object 11"/>
          <p:cNvSpPr/>
          <p:nvPr/>
        </p:nvSpPr>
        <p:spPr>
          <a:xfrm>
            <a:off x="7010400" y="2133600"/>
            <a:ext cx="0" cy="1828800"/>
          </a:xfrm>
          <a:custGeom>
            <a:avLst/>
            <a:gdLst/>
            <a:ahLst/>
            <a:cxnLst/>
            <a:rect l="l" t="t" r="r" b="b"/>
            <a:pathLst>
              <a:path h="1828800">
                <a:moveTo>
                  <a:pt x="0" y="1828799"/>
                </a:moveTo>
                <a:lnTo>
                  <a:pt x="0" y="0"/>
                </a:lnTo>
              </a:path>
            </a:pathLst>
          </a:custGeom>
          <a:ln w="38100">
            <a:solidFill>
              <a:srgbClr val="010101"/>
            </a:solidFill>
          </a:ln>
        </p:spPr>
        <p:txBody>
          <a:bodyPr wrap="square" lIns="0" tIns="0" rIns="0" bIns="0" rtlCol="0"/>
          <a:lstStyle/>
          <a:p>
            <a:endParaRPr/>
          </a:p>
        </p:txBody>
      </p:sp>
      <p:sp>
        <p:nvSpPr>
          <p:cNvPr id="12" name="object 12"/>
          <p:cNvSpPr/>
          <p:nvPr/>
        </p:nvSpPr>
        <p:spPr>
          <a:xfrm>
            <a:off x="5105400" y="3276600"/>
            <a:ext cx="3733800" cy="1905"/>
          </a:xfrm>
          <a:custGeom>
            <a:avLst/>
            <a:gdLst/>
            <a:ahLst/>
            <a:cxnLst/>
            <a:rect l="l" t="t" r="r" b="b"/>
            <a:pathLst>
              <a:path w="3733800" h="1904">
                <a:moveTo>
                  <a:pt x="0" y="0"/>
                </a:moveTo>
                <a:lnTo>
                  <a:pt x="3733800" y="1523"/>
                </a:lnTo>
              </a:path>
            </a:pathLst>
          </a:custGeom>
          <a:ln w="25400">
            <a:solidFill>
              <a:srgbClr val="010101"/>
            </a:solidFill>
          </a:ln>
        </p:spPr>
        <p:txBody>
          <a:bodyPr wrap="square" lIns="0" tIns="0" rIns="0" bIns="0" rtlCol="0"/>
          <a:lstStyle/>
          <a:p>
            <a:endParaRPr/>
          </a:p>
        </p:txBody>
      </p:sp>
      <p:sp>
        <p:nvSpPr>
          <p:cNvPr id="13" name="object 13"/>
          <p:cNvSpPr txBox="1"/>
          <p:nvPr/>
        </p:nvSpPr>
        <p:spPr>
          <a:xfrm>
            <a:off x="5105400" y="4648961"/>
            <a:ext cx="3733800" cy="1294765"/>
          </a:xfrm>
          <a:prstGeom prst="rect">
            <a:avLst/>
          </a:prstGeom>
          <a:ln w="25400">
            <a:solidFill>
              <a:srgbClr val="010101"/>
            </a:solidFill>
          </a:ln>
        </p:spPr>
        <p:txBody>
          <a:bodyPr vert="horz" wrap="square" lIns="0" tIns="5080" rIns="0" bIns="0" rtlCol="0">
            <a:spAutoFit/>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p:txBody>
      </p:sp>
      <p:sp>
        <p:nvSpPr>
          <p:cNvPr id="14" name="object 14"/>
          <p:cNvSpPr txBox="1"/>
          <p:nvPr/>
        </p:nvSpPr>
        <p:spPr>
          <a:xfrm>
            <a:off x="5105400" y="3963161"/>
            <a:ext cx="3733800" cy="685800"/>
          </a:xfrm>
          <a:prstGeom prst="rect">
            <a:avLst/>
          </a:prstGeom>
          <a:ln w="25400">
            <a:solidFill>
              <a:srgbClr val="010101"/>
            </a:solidFill>
          </a:ln>
        </p:spPr>
        <p:txBody>
          <a:bodyPr vert="horz" wrap="square" lIns="0" tIns="189865" rIns="0" bIns="0" rtlCol="0">
            <a:spAutoFit/>
          </a:bodyPr>
          <a:lstStyle/>
          <a:p>
            <a:pPr marL="24130" algn="ctr">
              <a:lnSpc>
                <a:spcPct val="100000"/>
              </a:lnSpc>
              <a:spcBef>
                <a:spcPts val="1495"/>
              </a:spcBef>
            </a:pPr>
            <a:r>
              <a:rPr sz="2200" spc="-5" dirty="0">
                <a:latin typeface="Arial"/>
                <a:cs typeface="Arial"/>
              </a:rPr>
              <a:t>L2 </a:t>
            </a:r>
            <a:r>
              <a:rPr sz="2200" dirty="0">
                <a:latin typeface="Arial"/>
                <a:cs typeface="Arial"/>
              </a:rPr>
              <a:t>cache</a:t>
            </a:r>
            <a:endParaRPr sz="2200">
              <a:latin typeface="Arial"/>
              <a:cs typeface="Arial"/>
            </a:endParaRPr>
          </a:p>
        </p:txBody>
      </p:sp>
      <p:sp>
        <p:nvSpPr>
          <p:cNvPr id="15" name="object 15"/>
          <p:cNvSpPr txBox="1"/>
          <p:nvPr/>
        </p:nvSpPr>
        <p:spPr>
          <a:xfrm>
            <a:off x="5118100" y="3454413"/>
            <a:ext cx="3708400" cy="361315"/>
          </a:xfrm>
          <a:prstGeom prst="rect">
            <a:avLst/>
          </a:prstGeom>
        </p:spPr>
        <p:txBody>
          <a:bodyPr vert="horz" wrap="square" lIns="0" tIns="12700" rIns="0" bIns="0" rtlCol="0">
            <a:spAutoFit/>
          </a:bodyPr>
          <a:lstStyle/>
          <a:p>
            <a:pPr marL="328295" algn="ctr">
              <a:lnSpc>
                <a:spcPct val="100000"/>
              </a:lnSpc>
              <a:spcBef>
                <a:spcPts val="100"/>
              </a:spcBef>
              <a:tabLst>
                <a:tab pos="2157095" algn="l"/>
              </a:tabLst>
            </a:pPr>
            <a:r>
              <a:rPr sz="2200" spc="-5" dirty="0">
                <a:latin typeface="Arial"/>
                <a:cs typeface="Arial"/>
              </a:rPr>
              <a:t>L1</a:t>
            </a:r>
            <a:r>
              <a:rPr sz="2200" dirty="0">
                <a:latin typeface="Arial"/>
                <a:cs typeface="Arial"/>
              </a:rPr>
              <a:t> cache	</a:t>
            </a:r>
            <a:r>
              <a:rPr sz="2200" spc="-5" dirty="0">
                <a:latin typeface="Arial"/>
                <a:cs typeface="Arial"/>
              </a:rPr>
              <a:t>L1</a:t>
            </a:r>
            <a:r>
              <a:rPr sz="2200" spc="-20" dirty="0">
                <a:latin typeface="Arial"/>
                <a:cs typeface="Arial"/>
              </a:rPr>
              <a:t> </a:t>
            </a:r>
            <a:r>
              <a:rPr sz="2200" dirty="0">
                <a:latin typeface="Arial"/>
                <a:cs typeface="Arial"/>
              </a:rPr>
              <a:t>cache</a:t>
            </a:r>
            <a:endParaRPr sz="2200">
              <a:latin typeface="Arial"/>
              <a:cs typeface="Arial"/>
            </a:endParaRPr>
          </a:p>
        </p:txBody>
      </p:sp>
      <p:sp>
        <p:nvSpPr>
          <p:cNvPr id="16" name="object 16"/>
          <p:cNvSpPr txBox="1"/>
          <p:nvPr/>
        </p:nvSpPr>
        <p:spPr>
          <a:xfrm>
            <a:off x="5236538"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17" name="object 17"/>
          <p:cNvSpPr txBox="1"/>
          <p:nvPr/>
        </p:nvSpPr>
        <p:spPr>
          <a:xfrm>
            <a:off x="7141541"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8" name="object 18"/>
          <p:cNvSpPr/>
          <p:nvPr/>
        </p:nvSpPr>
        <p:spPr>
          <a:xfrm>
            <a:off x="60312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19" name="object 19"/>
          <p:cNvSpPr/>
          <p:nvPr/>
        </p:nvSpPr>
        <p:spPr>
          <a:xfrm>
            <a:off x="64884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0" name="object 20"/>
          <p:cNvSpPr/>
          <p:nvPr/>
        </p:nvSpPr>
        <p:spPr>
          <a:xfrm>
            <a:off x="78600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1" name="object 21"/>
          <p:cNvSpPr/>
          <p:nvPr/>
        </p:nvSpPr>
        <p:spPr>
          <a:xfrm>
            <a:off x="83172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6"/>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399">
            <a:solidFill>
              <a:srgbClr val="010101"/>
            </a:solidFill>
          </a:ln>
        </p:spPr>
        <p:txBody>
          <a:bodyPr wrap="square" lIns="0" tIns="0" rIns="0" bIns="0" rtlCol="0"/>
          <a:lstStyle/>
          <a:p>
            <a:endParaRPr/>
          </a:p>
        </p:txBody>
      </p:sp>
      <p:sp>
        <p:nvSpPr>
          <p:cNvPr id="22" name="object 22"/>
          <p:cNvSpPr txBox="1"/>
          <p:nvPr/>
        </p:nvSpPr>
        <p:spPr>
          <a:xfrm>
            <a:off x="6251702" y="1398524"/>
            <a:ext cx="159067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hyper-threads</a:t>
            </a:r>
            <a:endParaRPr sz="2000">
              <a:latin typeface="Arial"/>
              <a:cs typeface="Arial"/>
            </a:endParaRPr>
          </a:p>
        </p:txBody>
      </p:sp>
      <p:sp>
        <p:nvSpPr>
          <p:cNvPr id="23" name="object 23"/>
          <p:cNvSpPr/>
          <p:nvPr/>
        </p:nvSpPr>
        <p:spPr>
          <a:xfrm>
            <a:off x="6172200" y="1742694"/>
            <a:ext cx="618490" cy="543560"/>
          </a:xfrm>
          <a:custGeom>
            <a:avLst/>
            <a:gdLst/>
            <a:ahLst/>
            <a:cxnLst/>
            <a:rect l="l" t="t" r="r" b="b"/>
            <a:pathLst>
              <a:path w="618490" h="543560">
                <a:moveTo>
                  <a:pt x="49199" y="483858"/>
                </a:moveTo>
                <a:lnTo>
                  <a:pt x="32003" y="464057"/>
                </a:lnTo>
                <a:lnTo>
                  <a:pt x="0" y="543306"/>
                </a:lnTo>
                <a:lnTo>
                  <a:pt x="39624" y="533033"/>
                </a:lnTo>
                <a:lnTo>
                  <a:pt x="39624" y="492251"/>
                </a:lnTo>
                <a:lnTo>
                  <a:pt x="49199" y="483858"/>
                </a:lnTo>
                <a:close/>
              </a:path>
              <a:path w="618490" h="543560">
                <a:moveTo>
                  <a:pt x="65844" y="503025"/>
                </a:moveTo>
                <a:lnTo>
                  <a:pt x="49199" y="483858"/>
                </a:lnTo>
                <a:lnTo>
                  <a:pt x="39624" y="492251"/>
                </a:lnTo>
                <a:lnTo>
                  <a:pt x="56388" y="511301"/>
                </a:lnTo>
                <a:lnTo>
                  <a:pt x="65844" y="503025"/>
                </a:lnTo>
                <a:close/>
              </a:path>
              <a:path w="618490" h="543560">
                <a:moveTo>
                  <a:pt x="82296" y="521969"/>
                </a:moveTo>
                <a:lnTo>
                  <a:pt x="65844" y="503025"/>
                </a:lnTo>
                <a:lnTo>
                  <a:pt x="56388" y="511301"/>
                </a:lnTo>
                <a:lnTo>
                  <a:pt x="39624" y="492251"/>
                </a:lnTo>
                <a:lnTo>
                  <a:pt x="39624" y="533033"/>
                </a:lnTo>
                <a:lnTo>
                  <a:pt x="82296" y="521969"/>
                </a:lnTo>
                <a:close/>
              </a:path>
              <a:path w="618490" h="543560">
                <a:moveTo>
                  <a:pt x="617981" y="19812"/>
                </a:moveTo>
                <a:lnTo>
                  <a:pt x="601218" y="0"/>
                </a:lnTo>
                <a:lnTo>
                  <a:pt x="49199" y="483858"/>
                </a:lnTo>
                <a:lnTo>
                  <a:pt x="65844" y="503025"/>
                </a:lnTo>
                <a:lnTo>
                  <a:pt x="617981" y="19812"/>
                </a:lnTo>
                <a:close/>
              </a:path>
            </a:pathLst>
          </a:custGeom>
          <a:solidFill>
            <a:srgbClr val="010101"/>
          </a:solidFill>
        </p:spPr>
        <p:txBody>
          <a:bodyPr wrap="square" lIns="0" tIns="0" rIns="0" bIns="0" rtlCol="0"/>
          <a:lstStyle/>
          <a:p>
            <a:endParaRPr/>
          </a:p>
        </p:txBody>
      </p:sp>
      <p:sp>
        <p:nvSpPr>
          <p:cNvPr id="24" name="object 24"/>
          <p:cNvSpPr/>
          <p:nvPr/>
        </p:nvSpPr>
        <p:spPr>
          <a:xfrm>
            <a:off x="6629400" y="1746504"/>
            <a:ext cx="315595" cy="539750"/>
          </a:xfrm>
          <a:custGeom>
            <a:avLst/>
            <a:gdLst/>
            <a:ahLst/>
            <a:cxnLst/>
            <a:rect l="l" t="t" r="r" b="b"/>
            <a:pathLst>
              <a:path w="315595" h="539750">
                <a:moveTo>
                  <a:pt x="26775" y="466912"/>
                </a:moveTo>
                <a:lnTo>
                  <a:pt x="4572" y="454151"/>
                </a:lnTo>
                <a:lnTo>
                  <a:pt x="0" y="539495"/>
                </a:lnTo>
                <a:lnTo>
                  <a:pt x="20574" y="525780"/>
                </a:lnTo>
                <a:lnTo>
                  <a:pt x="20574" y="477773"/>
                </a:lnTo>
                <a:lnTo>
                  <a:pt x="26775" y="466912"/>
                </a:lnTo>
                <a:close/>
              </a:path>
              <a:path w="315595" h="539750">
                <a:moveTo>
                  <a:pt x="48975" y="479671"/>
                </a:moveTo>
                <a:lnTo>
                  <a:pt x="26775" y="466912"/>
                </a:lnTo>
                <a:lnTo>
                  <a:pt x="20574" y="477773"/>
                </a:lnTo>
                <a:lnTo>
                  <a:pt x="42672" y="490727"/>
                </a:lnTo>
                <a:lnTo>
                  <a:pt x="48975" y="479671"/>
                </a:lnTo>
                <a:close/>
              </a:path>
              <a:path w="315595" h="539750">
                <a:moveTo>
                  <a:pt x="70866" y="492251"/>
                </a:moveTo>
                <a:lnTo>
                  <a:pt x="48975" y="479671"/>
                </a:lnTo>
                <a:lnTo>
                  <a:pt x="42672" y="490727"/>
                </a:lnTo>
                <a:lnTo>
                  <a:pt x="20574" y="477773"/>
                </a:lnTo>
                <a:lnTo>
                  <a:pt x="20574" y="525780"/>
                </a:lnTo>
                <a:lnTo>
                  <a:pt x="70866" y="492251"/>
                </a:lnTo>
                <a:close/>
              </a:path>
              <a:path w="315595" h="539750">
                <a:moveTo>
                  <a:pt x="315468" y="12191"/>
                </a:moveTo>
                <a:lnTo>
                  <a:pt x="293370" y="0"/>
                </a:lnTo>
                <a:lnTo>
                  <a:pt x="26775" y="466912"/>
                </a:lnTo>
                <a:lnTo>
                  <a:pt x="48975" y="479671"/>
                </a:lnTo>
                <a:lnTo>
                  <a:pt x="315468" y="12191"/>
                </a:lnTo>
                <a:close/>
              </a:path>
            </a:pathLst>
          </a:custGeom>
          <a:solidFill>
            <a:srgbClr val="010101"/>
          </a:solidFill>
        </p:spPr>
        <p:txBody>
          <a:bodyPr wrap="square" lIns="0" tIns="0" rIns="0" bIns="0" rtlCol="0"/>
          <a:lstStyle/>
          <a:p>
            <a:endParaRPr/>
          </a:p>
        </p:txBody>
      </p:sp>
      <p:sp>
        <p:nvSpPr>
          <p:cNvPr id="25" name="object 25"/>
          <p:cNvSpPr/>
          <p:nvPr/>
        </p:nvSpPr>
        <p:spPr>
          <a:xfrm>
            <a:off x="7306818" y="1742694"/>
            <a:ext cx="618490" cy="543560"/>
          </a:xfrm>
          <a:custGeom>
            <a:avLst/>
            <a:gdLst/>
            <a:ahLst/>
            <a:cxnLst/>
            <a:rect l="l" t="t" r="r" b="b"/>
            <a:pathLst>
              <a:path w="618490" h="543560">
                <a:moveTo>
                  <a:pt x="568782" y="483858"/>
                </a:moveTo>
                <a:lnTo>
                  <a:pt x="16763" y="0"/>
                </a:lnTo>
                <a:lnTo>
                  <a:pt x="0" y="19812"/>
                </a:lnTo>
                <a:lnTo>
                  <a:pt x="552137" y="503025"/>
                </a:lnTo>
                <a:lnTo>
                  <a:pt x="568782" y="483858"/>
                </a:lnTo>
                <a:close/>
              </a:path>
              <a:path w="618490" h="543560">
                <a:moveTo>
                  <a:pt x="578357" y="533033"/>
                </a:moveTo>
                <a:lnTo>
                  <a:pt x="578357" y="492251"/>
                </a:lnTo>
                <a:lnTo>
                  <a:pt x="561593" y="511301"/>
                </a:lnTo>
                <a:lnTo>
                  <a:pt x="552137" y="503025"/>
                </a:lnTo>
                <a:lnTo>
                  <a:pt x="535685" y="521969"/>
                </a:lnTo>
                <a:lnTo>
                  <a:pt x="578357" y="533033"/>
                </a:lnTo>
                <a:close/>
              </a:path>
              <a:path w="618490" h="543560">
                <a:moveTo>
                  <a:pt x="578357" y="492251"/>
                </a:moveTo>
                <a:lnTo>
                  <a:pt x="568782" y="483858"/>
                </a:lnTo>
                <a:lnTo>
                  <a:pt x="552137" y="503025"/>
                </a:lnTo>
                <a:lnTo>
                  <a:pt x="561593" y="511301"/>
                </a:lnTo>
                <a:lnTo>
                  <a:pt x="578357" y="492251"/>
                </a:lnTo>
                <a:close/>
              </a:path>
              <a:path w="618490" h="543560">
                <a:moveTo>
                  <a:pt x="617981" y="543306"/>
                </a:moveTo>
                <a:lnTo>
                  <a:pt x="585977" y="464057"/>
                </a:lnTo>
                <a:lnTo>
                  <a:pt x="568782" y="483858"/>
                </a:lnTo>
                <a:lnTo>
                  <a:pt x="578357" y="492251"/>
                </a:lnTo>
                <a:lnTo>
                  <a:pt x="578357" y="533033"/>
                </a:lnTo>
                <a:lnTo>
                  <a:pt x="617981" y="543306"/>
                </a:lnTo>
                <a:close/>
              </a:path>
            </a:pathLst>
          </a:custGeom>
          <a:solidFill>
            <a:srgbClr val="010101"/>
          </a:solidFill>
        </p:spPr>
        <p:txBody>
          <a:bodyPr wrap="square" lIns="0" tIns="0" rIns="0" bIns="0" rtlCol="0"/>
          <a:lstStyle/>
          <a:p>
            <a:endParaRPr/>
          </a:p>
        </p:txBody>
      </p:sp>
      <p:sp>
        <p:nvSpPr>
          <p:cNvPr id="26" name="object 26"/>
          <p:cNvSpPr/>
          <p:nvPr/>
        </p:nvSpPr>
        <p:spPr>
          <a:xfrm>
            <a:off x="7461504" y="1741932"/>
            <a:ext cx="920750" cy="544195"/>
          </a:xfrm>
          <a:custGeom>
            <a:avLst/>
            <a:gdLst/>
            <a:ahLst/>
            <a:cxnLst/>
            <a:rect l="l" t="t" r="r" b="b"/>
            <a:pathLst>
              <a:path w="920750" h="544194">
                <a:moveTo>
                  <a:pt x="860782" y="495011"/>
                </a:moveTo>
                <a:lnTo>
                  <a:pt x="12192" y="0"/>
                </a:lnTo>
                <a:lnTo>
                  <a:pt x="0" y="21336"/>
                </a:lnTo>
                <a:lnTo>
                  <a:pt x="848355" y="516210"/>
                </a:lnTo>
                <a:lnTo>
                  <a:pt x="860782" y="495011"/>
                </a:lnTo>
                <a:close/>
              </a:path>
              <a:path w="920750" h="544194">
                <a:moveTo>
                  <a:pt x="871727" y="541020"/>
                </a:moveTo>
                <a:lnTo>
                  <a:pt x="871727" y="501395"/>
                </a:lnTo>
                <a:lnTo>
                  <a:pt x="859536" y="522731"/>
                </a:lnTo>
                <a:lnTo>
                  <a:pt x="848355" y="516210"/>
                </a:lnTo>
                <a:lnTo>
                  <a:pt x="835151" y="538734"/>
                </a:lnTo>
                <a:lnTo>
                  <a:pt x="871727" y="541020"/>
                </a:lnTo>
                <a:close/>
              </a:path>
              <a:path w="920750" h="544194">
                <a:moveTo>
                  <a:pt x="871727" y="501395"/>
                </a:moveTo>
                <a:lnTo>
                  <a:pt x="860782" y="495011"/>
                </a:lnTo>
                <a:lnTo>
                  <a:pt x="848355" y="516210"/>
                </a:lnTo>
                <a:lnTo>
                  <a:pt x="859536" y="522731"/>
                </a:lnTo>
                <a:lnTo>
                  <a:pt x="871727" y="501395"/>
                </a:lnTo>
                <a:close/>
              </a:path>
              <a:path w="920750" h="544194">
                <a:moveTo>
                  <a:pt x="920496" y="544068"/>
                </a:moveTo>
                <a:lnTo>
                  <a:pt x="874014" y="472440"/>
                </a:lnTo>
                <a:lnTo>
                  <a:pt x="860782" y="495011"/>
                </a:lnTo>
                <a:lnTo>
                  <a:pt x="871727" y="501395"/>
                </a:lnTo>
                <a:lnTo>
                  <a:pt x="871727" y="541020"/>
                </a:lnTo>
                <a:lnTo>
                  <a:pt x="920496" y="544068"/>
                </a:lnTo>
                <a:close/>
              </a:path>
            </a:pathLst>
          </a:custGeom>
          <a:solidFill>
            <a:srgbClr val="010101"/>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32</a:t>
            </a:r>
            <a:endParaRPr sz="1600">
              <a:latin typeface="Arial"/>
              <a:cs typeface="Arial"/>
            </a:endParaRPr>
          </a:p>
        </p:txBody>
      </p:sp>
      <p:sp>
        <p:nvSpPr>
          <p:cNvPr id="3" name="object 3"/>
          <p:cNvSpPr txBox="1">
            <a:spLocks noGrp="1"/>
          </p:cNvSpPr>
          <p:nvPr>
            <p:ph type="title"/>
          </p:nvPr>
        </p:nvSpPr>
        <p:spPr>
          <a:xfrm>
            <a:off x="1056386" y="315722"/>
            <a:ext cx="7028180" cy="635635"/>
          </a:xfrm>
          <a:prstGeom prst="rect">
            <a:avLst/>
          </a:prstGeom>
        </p:spPr>
        <p:txBody>
          <a:bodyPr vert="horz" wrap="square" lIns="0" tIns="12700" rIns="0" bIns="0" rtlCol="0">
            <a:spAutoFit/>
          </a:bodyPr>
          <a:lstStyle/>
          <a:p>
            <a:pPr marL="12700">
              <a:lnSpc>
                <a:spcPct val="100000"/>
              </a:lnSpc>
              <a:spcBef>
                <a:spcPts val="100"/>
              </a:spcBef>
            </a:pPr>
            <a:r>
              <a:rPr spc="-5" dirty="0"/>
              <a:t>Designs with private L2</a:t>
            </a:r>
            <a:r>
              <a:rPr spc="-60" dirty="0"/>
              <a:t> </a:t>
            </a:r>
            <a:r>
              <a:rPr dirty="0"/>
              <a:t>caches</a:t>
            </a:r>
          </a:p>
        </p:txBody>
      </p:sp>
      <p:graphicFrame>
        <p:nvGraphicFramePr>
          <p:cNvPr id="4" name="object 4"/>
          <p:cNvGraphicFramePr>
            <a:graphicFrameLocks noGrp="1"/>
          </p:cNvGraphicFramePr>
          <p:nvPr/>
        </p:nvGraphicFramePr>
        <p:xfrm>
          <a:off x="596900" y="1130300"/>
          <a:ext cx="3733800" cy="38100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143762">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725"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2"/>
                  </a:ext>
                </a:extLst>
              </a:tr>
              <a:tr h="1294638">
                <a:tc gridSpan="2">
                  <a:txBody>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a:txBody>
                  <a:tcPr marL="0" marR="0" marT="508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739214" y="136707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6" name="object 6"/>
          <p:cNvSpPr txBox="1"/>
          <p:nvPr/>
        </p:nvSpPr>
        <p:spPr>
          <a:xfrm>
            <a:off x="2645727" y="136556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graphicFrame>
        <p:nvGraphicFramePr>
          <p:cNvPr id="7" name="object 7"/>
          <p:cNvGraphicFramePr>
            <a:graphicFrameLocks noGrp="1"/>
          </p:cNvGraphicFramePr>
          <p:nvPr/>
        </p:nvGraphicFramePr>
        <p:xfrm>
          <a:off x="4864100" y="1130300"/>
          <a:ext cx="3733800" cy="4267198"/>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143761">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472440">
                        <a:lnSpc>
                          <a:spcPct val="100000"/>
                        </a:lnSpc>
                        <a:spcBef>
                          <a:spcPts val="1495"/>
                        </a:spcBef>
                      </a:pPr>
                      <a:r>
                        <a:rPr sz="2200" spc="-5" dirty="0">
                          <a:latin typeface="Arial"/>
                          <a:cs typeface="Arial"/>
                        </a:rPr>
                        <a:t>L1</a:t>
                      </a:r>
                      <a:r>
                        <a:rPr sz="2200" spc="-25"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1495"/>
                        </a:spcBef>
                      </a:pPr>
                      <a:r>
                        <a:rPr sz="2200" spc="-5" dirty="0">
                          <a:latin typeface="Arial"/>
                          <a:cs typeface="Arial"/>
                        </a:rPr>
                        <a:t>L2</a:t>
                      </a:r>
                      <a:r>
                        <a:rPr sz="2200" spc="-20"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2"/>
                  </a:ext>
                </a:extLst>
              </a:tr>
              <a:tr h="609599">
                <a:tc>
                  <a:txBody>
                    <a:bodyPr/>
                    <a:lstStyle/>
                    <a:p>
                      <a:pPr marR="212090" algn="r">
                        <a:lnSpc>
                          <a:spcPct val="100000"/>
                        </a:lnSpc>
                        <a:spcBef>
                          <a:spcPts val="894"/>
                        </a:spcBef>
                      </a:pPr>
                      <a:r>
                        <a:rPr sz="2200" spc="-5" dirty="0">
                          <a:latin typeface="Arial"/>
                          <a:cs typeface="Arial"/>
                        </a:rPr>
                        <a:t>L3</a:t>
                      </a:r>
                      <a:r>
                        <a:rPr sz="2200" spc="-90" dirty="0">
                          <a:latin typeface="Arial"/>
                          <a:cs typeface="Arial"/>
                        </a:rPr>
                        <a:t> </a:t>
                      </a:r>
                      <a:r>
                        <a:rPr sz="2200" dirty="0">
                          <a:latin typeface="Arial"/>
                          <a:cs typeface="Arial"/>
                        </a:rPr>
                        <a:t>cache</a:t>
                      </a:r>
                      <a:endParaRPr sz="2200">
                        <a:latin typeface="Arial"/>
                        <a:cs typeface="Arial"/>
                      </a:endParaRPr>
                    </a:p>
                  </a:txBody>
                  <a:tcPr marL="0" marR="0" marT="113664"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894"/>
                        </a:spcBef>
                      </a:pPr>
                      <a:r>
                        <a:rPr sz="2200" spc="-5" dirty="0">
                          <a:latin typeface="Arial"/>
                          <a:cs typeface="Arial"/>
                        </a:rPr>
                        <a:t>L3</a:t>
                      </a:r>
                      <a:r>
                        <a:rPr sz="2200" spc="-20" dirty="0">
                          <a:latin typeface="Arial"/>
                          <a:cs typeface="Arial"/>
                        </a:rPr>
                        <a:t> </a:t>
                      </a:r>
                      <a:r>
                        <a:rPr sz="2200" dirty="0">
                          <a:latin typeface="Arial"/>
                          <a:cs typeface="Arial"/>
                        </a:rPr>
                        <a:t>cache</a:t>
                      </a:r>
                      <a:endParaRPr sz="2200">
                        <a:latin typeface="Arial"/>
                        <a:cs typeface="Arial"/>
                      </a:endParaRPr>
                    </a:p>
                  </a:txBody>
                  <a:tcPr marL="0" marR="0" marT="113664"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3"/>
                  </a:ext>
                </a:extLst>
              </a:tr>
              <a:tr h="1142238">
                <a:tc gridSpan="2">
                  <a:txBody>
                    <a:bodyPr/>
                    <a:lstStyle/>
                    <a:p>
                      <a:pPr>
                        <a:lnSpc>
                          <a:spcPct val="100000"/>
                        </a:lnSpc>
                        <a:spcBef>
                          <a:spcPts val="15"/>
                        </a:spcBef>
                      </a:pPr>
                      <a:endParaRPr sz="2850">
                        <a:latin typeface="Times New Roman"/>
                        <a:cs typeface="Times New Roman"/>
                      </a:endParaRPr>
                    </a:p>
                    <a:p>
                      <a:pPr marR="92710" algn="ctr">
                        <a:lnSpc>
                          <a:spcPct val="100000"/>
                        </a:lnSpc>
                      </a:pPr>
                      <a:r>
                        <a:rPr sz="2200" dirty="0">
                          <a:latin typeface="Arial"/>
                          <a:cs typeface="Arial"/>
                        </a:rPr>
                        <a:t>memory</a:t>
                      </a:r>
                      <a:endParaRPr sz="2200">
                        <a:latin typeface="Arial"/>
                        <a:cs typeface="Arial"/>
                      </a:endParaRPr>
                    </a:p>
                  </a:txBody>
                  <a:tcPr marL="0" marR="0" marT="1905"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8" name="object 8"/>
          <p:cNvSpPr txBox="1"/>
          <p:nvPr/>
        </p:nvSpPr>
        <p:spPr>
          <a:xfrm>
            <a:off x="5007938"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9" name="object 9"/>
          <p:cNvSpPr txBox="1"/>
          <p:nvPr/>
        </p:nvSpPr>
        <p:spPr>
          <a:xfrm>
            <a:off x="6912941"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0" name="object 10"/>
          <p:cNvSpPr txBox="1"/>
          <p:nvPr/>
        </p:nvSpPr>
        <p:spPr>
          <a:xfrm>
            <a:off x="917702" y="5818123"/>
            <a:ext cx="3255645"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Arial"/>
                <a:cs typeface="Arial"/>
              </a:rPr>
              <a:t>Examples: </a:t>
            </a:r>
            <a:r>
              <a:rPr sz="2000" spc="-5" dirty="0">
                <a:latin typeface="Arial"/>
                <a:cs typeface="Arial"/>
              </a:rPr>
              <a:t>AMD Opteron,  AMD Athlon, Intel Pentium</a:t>
            </a:r>
            <a:r>
              <a:rPr sz="2000" spc="-10" dirty="0">
                <a:latin typeface="Arial"/>
                <a:cs typeface="Arial"/>
              </a:rPr>
              <a:t> </a:t>
            </a:r>
            <a:r>
              <a:rPr sz="2000" spc="-5" dirty="0">
                <a:latin typeface="Arial"/>
                <a:cs typeface="Arial"/>
              </a:rPr>
              <a:t>D</a:t>
            </a:r>
            <a:endParaRPr sz="2000">
              <a:latin typeface="Arial"/>
              <a:cs typeface="Arial"/>
            </a:endParaRPr>
          </a:p>
        </p:txBody>
      </p:sp>
      <p:sp>
        <p:nvSpPr>
          <p:cNvPr id="11" name="object 11"/>
          <p:cNvSpPr txBox="1"/>
          <p:nvPr/>
        </p:nvSpPr>
        <p:spPr>
          <a:xfrm>
            <a:off x="917702" y="5132020"/>
            <a:ext cx="7181850" cy="787400"/>
          </a:xfrm>
          <a:prstGeom prst="rect">
            <a:avLst/>
          </a:prstGeom>
        </p:spPr>
        <p:txBody>
          <a:bodyPr vert="horz" wrap="square" lIns="0" tIns="88900" rIns="0" bIns="0" rtlCol="0">
            <a:spAutoFit/>
          </a:bodyPr>
          <a:lstStyle/>
          <a:p>
            <a:pPr marL="12700">
              <a:lnSpc>
                <a:spcPct val="100000"/>
              </a:lnSpc>
              <a:spcBef>
                <a:spcPts val="700"/>
              </a:spcBef>
            </a:pPr>
            <a:r>
              <a:rPr sz="2000" spc="-5" dirty="0">
                <a:latin typeface="Arial"/>
                <a:cs typeface="Arial"/>
              </a:rPr>
              <a:t>Both L1 and L2 are</a:t>
            </a:r>
            <a:r>
              <a:rPr sz="2000" spc="15" dirty="0">
                <a:latin typeface="Arial"/>
                <a:cs typeface="Arial"/>
              </a:rPr>
              <a:t> </a:t>
            </a:r>
            <a:r>
              <a:rPr sz="2000" spc="-10" dirty="0">
                <a:latin typeface="Arial"/>
                <a:cs typeface="Arial"/>
              </a:rPr>
              <a:t>private</a:t>
            </a:r>
            <a:endParaRPr sz="2000">
              <a:latin typeface="Arial"/>
              <a:cs typeface="Arial"/>
            </a:endParaRPr>
          </a:p>
          <a:p>
            <a:pPr marL="4432300">
              <a:lnSpc>
                <a:spcPct val="100000"/>
              </a:lnSpc>
              <a:spcBef>
                <a:spcPts val="600"/>
              </a:spcBef>
            </a:pPr>
            <a:r>
              <a:rPr sz="2000" spc="-5" dirty="0">
                <a:latin typeface="Arial"/>
                <a:cs typeface="Arial"/>
              </a:rPr>
              <a:t>A </a:t>
            </a:r>
            <a:r>
              <a:rPr sz="2000" spc="-10" dirty="0">
                <a:latin typeface="Arial"/>
                <a:cs typeface="Arial"/>
              </a:rPr>
              <a:t>design </a:t>
            </a:r>
            <a:r>
              <a:rPr sz="2000" spc="-5" dirty="0">
                <a:latin typeface="Arial"/>
                <a:cs typeface="Arial"/>
              </a:rPr>
              <a:t>with L3</a:t>
            </a:r>
            <a:r>
              <a:rPr sz="2000" spc="-20" dirty="0">
                <a:latin typeface="Arial"/>
                <a:cs typeface="Arial"/>
              </a:rPr>
              <a:t> </a:t>
            </a:r>
            <a:r>
              <a:rPr sz="2000" spc="-5" dirty="0">
                <a:latin typeface="Arial"/>
                <a:cs typeface="Arial"/>
              </a:rPr>
              <a:t>caches</a:t>
            </a:r>
            <a:endParaRPr sz="2000">
              <a:latin typeface="Arial"/>
              <a:cs typeface="Arial"/>
            </a:endParaRPr>
          </a:p>
        </p:txBody>
      </p:sp>
      <p:sp>
        <p:nvSpPr>
          <p:cNvPr id="12" name="object 12"/>
          <p:cNvSpPr txBox="1"/>
          <p:nvPr/>
        </p:nvSpPr>
        <p:spPr>
          <a:xfrm>
            <a:off x="5337302" y="6199122"/>
            <a:ext cx="274828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Example: </a:t>
            </a:r>
            <a:r>
              <a:rPr sz="2000" spc="-5" dirty="0">
                <a:latin typeface="Arial"/>
                <a:cs typeface="Arial"/>
              </a:rPr>
              <a:t>Intel Itanium</a:t>
            </a:r>
            <a:r>
              <a:rPr sz="2000" spc="5" dirty="0">
                <a:latin typeface="Arial"/>
                <a:cs typeface="Arial"/>
              </a:rPr>
              <a:t> </a:t>
            </a:r>
            <a:r>
              <a:rPr sz="2000" spc="-5" dirty="0">
                <a:latin typeface="Arial"/>
                <a:cs typeface="Arial"/>
              </a:rPr>
              <a:t>2</a:t>
            </a:r>
            <a:endParaRPr sz="2000">
              <a:latin typeface="Arial"/>
              <a:cs typeface="Arial"/>
            </a:endParaRPr>
          </a:p>
        </p:txBody>
      </p:sp>
      <p:sp>
        <p:nvSpPr>
          <p:cNvPr id="13" name="Slide Number Placeholder 12"/>
          <p:cNvSpPr>
            <a:spLocks noGrp="1"/>
          </p:cNvSpPr>
          <p:nvPr>
            <p:ph type="sldNum" sz="quarter" idx="12"/>
          </p:nvPr>
        </p:nvSpPr>
        <p:spPr/>
        <p:txBody>
          <a:bodyPr/>
          <a:lstStyle/>
          <a:p>
            <a:fld id="{4CCB6F61-910C-409E-9BF6-0C47261A5E9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100" y="482600"/>
            <a:ext cx="627380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4" name="object 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62</a:t>
            </a:fld>
            <a:endParaRPr dirty="0"/>
          </a:p>
        </p:txBody>
      </p:sp>
      <p:sp>
        <p:nvSpPr>
          <p:cNvPr id="3" name="object 3"/>
          <p:cNvSpPr txBox="1"/>
          <p:nvPr/>
        </p:nvSpPr>
        <p:spPr>
          <a:xfrm>
            <a:off x="536700" y="1523059"/>
            <a:ext cx="7923731" cy="4575612"/>
          </a:xfrm>
          <a:prstGeom prst="rect">
            <a:avLst/>
          </a:prstGeom>
        </p:spPr>
        <p:txBody>
          <a:bodyPr vert="horz" wrap="square" lIns="0" tIns="111760" rIns="0" bIns="0" rtlCol="0">
            <a:spAutoFit/>
          </a:bodyPr>
          <a:lstStyle/>
          <a:p>
            <a:pPr marL="354965" indent="-342900" algn="just">
              <a:lnSpc>
                <a:spcPct val="100000"/>
              </a:lnSpc>
              <a:spcBef>
                <a:spcPts val="880"/>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private:</a:t>
            </a:r>
            <a:endParaRPr sz="3200" dirty="0">
              <a:latin typeface="Arial"/>
              <a:cs typeface="Arial"/>
            </a:endParaRPr>
          </a:p>
          <a:p>
            <a:pPr marL="755015" lvl="1" indent="-285750" algn="just">
              <a:lnSpc>
                <a:spcPct val="100000"/>
              </a:lnSpc>
              <a:spcBef>
                <a:spcPts val="690"/>
              </a:spcBef>
              <a:buChar char="–"/>
              <a:tabLst>
                <a:tab pos="755650" algn="l"/>
              </a:tabLst>
            </a:pPr>
            <a:r>
              <a:rPr sz="2800" spc="-5" dirty="0">
                <a:latin typeface="Arial"/>
                <a:cs typeface="Arial"/>
              </a:rPr>
              <a:t>They </a:t>
            </a:r>
            <a:r>
              <a:rPr sz="2800" dirty="0">
                <a:latin typeface="Arial"/>
                <a:cs typeface="Arial"/>
              </a:rPr>
              <a:t>are closer to core, so faster</a:t>
            </a:r>
            <a:r>
              <a:rPr sz="2800" spc="-30" dirty="0">
                <a:latin typeface="Arial"/>
                <a:cs typeface="Arial"/>
              </a:rPr>
              <a:t> </a:t>
            </a:r>
            <a:r>
              <a:rPr sz="2800" dirty="0">
                <a:latin typeface="Arial"/>
                <a:cs typeface="Arial"/>
              </a:rPr>
              <a:t>access</a:t>
            </a:r>
          </a:p>
          <a:p>
            <a:pPr marL="755015" lvl="1" indent="-285750" algn="just">
              <a:lnSpc>
                <a:spcPct val="100000"/>
              </a:lnSpc>
              <a:spcBef>
                <a:spcPts val="675"/>
              </a:spcBef>
              <a:buChar char="–"/>
              <a:tabLst>
                <a:tab pos="755650" algn="l"/>
              </a:tabLst>
            </a:pPr>
            <a:r>
              <a:rPr sz="2800" dirty="0">
                <a:latin typeface="Arial"/>
                <a:cs typeface="Arial"/>
              </a:rPr>
              <a:t>Reduces</a:t>
            </a:r>
            <a:r>
              <a:rPr sz="2800" spc="-5" dirty="0">
                <a:latin typeface="Arial"/>
                <a:cs typeface="Arial"/>
              </a:rPr>
              <a:t> </a:t>
            </a:r>
            <a:r>
              <a:rPr sz="2800" dirty="0">
                <a:latin typeface="Arial"/>
                <a:cs typeface="Arial"/>
              </a:rPr>
              <a:t>contention</a:t>
            </a:r>
          </a:p>
          <a:p>
            <a:pPr marL="354965" indent="-342900" algn="just">
              <a:lnSpc>
                <a:spcPct val="100000"/>
              </a:lnSpc>
              <a:spcBef>
                <a:spcPts val="755"/>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shared:</a:t>
            </a:r>
            <a:endParaRPr sz="3200" dirty="0">
              <a:latin typeface="Arial"/>
              <a:cs typeface="Arial"/>
            </a:endParaRPr>
          </a:p>
          <a:p>
            <a:pPr marL="755650" marR="438784" lvl="1" indent="-285750" algn="just">
              <a:lnSpc>
                <a:spcPct val="100000"/>
              </a:lnSpc>
              <a:spcBef>
                <a:spcPts val="680"/>
              </a:spcBef>
              <a:buChar char="–"/>
              <a:tabLst>
                <a:tab pos="755650" algn="l"/>
              </a:tabLst>
            </a:pPr>
            <a:r>
              <a:rPr sz="2800" dirty="0">
                <a:latin typeface="Arial"/>
                <a:cs typeface="Arial"/>
              </a:rPr>
              <a:t>Threads on different cores can share</a:t>
            </a:r>
            <a:r>
              <a:rPr sz="2800" spc="-75" dirty="0">
                <a:latin typeface="Arial"/>
                <a:cs typeface="Arial"/>
              </a:rPr>
              <a:t> </a:t>
            </a:r>
            <a:r>
              <a:rPr sz="2800" dirty="0">
                <a:latin typeface="Arial"/>
                <a:cs typeface="Arial"/>
              </a:rPr>
              <a:t>the  same cache</a:t>
            </a:r>
            <a:r>
              <a:rPr sz="2800" spc="-5" dirty="0">
                <a:latin typeface="Arial"/>
                <a:cs typeface="Arial"/>
              </a:rPr>
              <a:t> </a:t>
            </a:r>
            <a:r>
              <a:rPr sz="2800" dirty="0">
                <a:latin typeface="Arial"/>
                <a:cs typeface="Arial"/>
              </a:rPr>
              <a:t>data</a:t>
            </a:r>
          </a:p>
          <a:p>
            <a:pPr marL="755650" marR="5080" lvl="1" indent="-285750" algn="just">
              <a:lnSpc>
                <a:spcPct val="100000"/>
              </a:lnSpc>
              <a:spcBef>
                <a:spcPts val="685"/>
              </a:spcBef>
              <a:buChar char="–"/>
              <a:tabLst>
                <a:tab pos="755650" algn="l"/>
              </a:tabLst>
            </a:pPr>
            <a:r>
              <a:rPr sz="2800" dirty="0">
                <a:latin typeface="Arial"/>
                <a:cs typeface="Arial"/>
              </a:rPr>
              <a:t>More cache space available if a single (or</a:t>
            </a:r>
            <a:r>
              <a:rPr sz="2800" spc="-70" dirty="0">
                <a:latin typeface="Arial"/>
                <a:cs typeface="Arial"/>
              </a:rPr>
              <a:t> </a:t>
            </a:r>
            <a:r>
              <a:rPr sz="2800" dirty="0">
                <a:latin typeface="Arial"/>
                <a:cs typeface="Arial"/>
              </a:rPr>
              <a:t>a  few) high-performance thread runs on the  </a:t>
            </a:r>
            <a:r>
              <a:rPr sz="2800" spc="-5" dirty="0">
                <a:latin typeface="Arial"/>
                <a:cs typeface="Arial"/>
              </a:rPr>
              <a:t>system</a:t>
            </a:r>
            <a:endParaRPr sz="2800" dirty="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48260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5" name="object 5"/>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63</a:t>
            </a:fld>
            <a:endParaRPr dirty="0"/>
          </a:p>
        </p:txBody>
      </p:sp>
      <p:sp>
        <p:nvSpPr>
          <p:cNvPr id="3" name="object 3"/>
          <p:cNvSpPr txBox="1"/>
          <p:nvPr/>
        </p:nvSpPr>
        <p:spPr>
          <a:xfrm>
            <a:off x="536701" y="1395475"/>
            <a:ext cx="8007350" cy="1819910"/>
          </a:xfrm>
          <a:prstGeom prst="rect">
            <a:avLst/>
          </a:prstGeom>
        </p:spPr>
        <p:txBody>
          <a:bodyPr vert="horz" wrap="square" lIns="0" tIns="12700" rIns="0" bIns="0" rtlCol="0">
            <a:spAutoFit/>
          </a:bodyPr>
          <a:lstStyle/>
          <a:p>
            <a:pPr marL="354965" indent="-342900">
              <a:lnSpc>
                <a:spcPct val="100000"/>
              </a:lnSpc>
              <a:spcBef>
                <a:spcPts val="100"/>
              </a:spcBef>
              <a:buChar char="•"/>
              <a:tabLst>
                <a:tab pos="354965" algn="l"/>
                <a:tab pos="355600" algn="l"/>
              </a:tabLst>
            </a:pPr>
            <a:r>
              <a:rPr sz="2800" dirty="0">
                <a:latin typeface="Arial"/>
                <a:cs typeface="Arial"/>
              </a:rPr>
              <a:t>Since we have private</a:t>
            </a:r>
            <a:r>
              <a:rPr sz="2800" spc="-10" dirty="0">
                <a:latin typeface="Arial"/>
                <a:cs typeface="Arial"/>
              </a:rPr>
              <a:t> </a:t>
            </a:r>
            <a:r>
              <a:rPr sz="2800" dirty="0">
                <a:latin typeface="Arial"/>
                <a:cs typeface="Arial"/>
              </a:rPr>
              <a:t>caches:</a:t>
            </a:r>
          </a:p>
          <a:p>
            <a:pPr marL="355600">
              <a:lnSpc>
                <a:spcPct val="100000"/>
              </a:lnSpc>
            </a:pPr>
            <a:r>
              <a:rPr sz="2800" dirty="0">
                <a:latin typeface="Arial"/>
                <a:cs typeface="Arial"/>
              </a:rPr>
              <a:t>How to keep the data consistent across</a:t>
            </a:r>
            <a:r>
              <a:rPr sz="2800" spc="-75" dirty="0">
                <a:latin typeface="Arial"/>
                <a:cs typeface="Arial"/>
              </a:rPr>
              <a:t> </a:t>
            </a:r>
            <a:r>
              <a:rPr sz="2800" dirty="0">
                <a:latin typeface="Arial"/>
                <a:cs typeface="Arial"/>
              </a:rPr>
              <a:t>caches?</a:t>
            </a:r>
          </a:p>
          <a:p>
            <a:pPr marL="355600" marR="695325" indent="-342900">
              <a:lnSpc>
                <a:spcPct val="100000"/>
              </a:lnSpc>
              <a:spcBef>
                <a:spcPts val="680"/>
              </a:spcBef>
              <a:buChar char="•"/>
              <a:tabLst>
                <a:tab pos="354965" algn="l"/>
                <a:tab pos="355600" algn="l"/>
              </a:tabLst>
            </a:pPr>
            <a:r>
              <a:rPr sz="2800" spc="-5" dirty="0">
                <a:latin typeface="Arial"/>
                <a:cs typeface="Arial"/>
              </a:rPr>
              <a:t>Each </a:t>
            </a:r>
            <a:r>
              <a:rPr sz="2800" dirty="0">
                <a:latin typeface="Arial"/>
                <a:cs typeface="Arial"/>
              </a:rPr>
              <a:t>core should perceive the memory as a  monolithic array, shared by all the</a:t>
            </a:r>
            <a:r>
              <a:rPr sz="2800" spc="-35" dirty="0">
                <a:latin typeface="Arial"/>
                <a:cs typeface="Arial"/>
              </a:rPr>
              <a:t> </a:t>
            </a:r>
            <a:r>
              <a:rPr sz="2800" dirty="0">
                <a:latin typeface="Arial"/>
                <a:cs typeface="Arial"/>
              </a:rPr>
              <a:t>cores</a:t>
            </a:r>
          </a:p>
        </p:txBody>
      </p:sp>
      <p:sp>
        <p:nvSpPr>
          <p:cNvPr id="4" name="object 4"/>
          <p:cNvSpPr/>
          <p:nvPr/>
        </p:nvSpPr>
        <p:spPr>
          <a:xfrm>
            <a:off x="1886307" y="3276598"/>
            <a:ext cx="5657492" cy="3425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monolithic </a:t>
            </a:r>
            <a:r>
              <a:rPr lang="en-US" dirty="0" smtClean="0">
                <a:cs typeface="Arial"/>
              </a:rPr>
              <a:t>array :</a:t>
            </a:r>
            <a:endParaRPr lang="en-US" dirty="0"/>
          </a:p>
        </p:txBody>
      </p:sp>
      <p:sp>
        <p:nvSpPr>
          <p:cNvPr id="3" name="Slide Number Placeholder 2"/>
          <p:cNvSpPr>
            <a:spLocks noGrp="1"/>
          </p:cNvSpPr>
          <p:nvPr>
            <p:ph type="sldNum" sz="quarter" idx="12"/>
          </p:nvPr>
        </p:nvSpPr>
        <p:spPr/>
        <p:txBody>
          <a:bodyPr/>
          <a:lstStyle/>
          <a:p>
            <a:fld id="{4CCB6F61-910C-409E-9BF6-0C47261A5E9B}" type="slidenum">
              <a:rPr lang="en-US" smtClean="0"/>
              <a:pPr/>
              <a:t>64</a:t>
            </a:fld>
            <a:endParaRPr lang="en-US"/>
          </a:p>
        </p:txBody>
      </p:sp>
      <p:sp>
        <p:nvSpPr>
          <p:cNvPr id="4" name="Content Placeholder 3"/>
          <p:cNvSpPr>
            <a:spLocks noGrp="1"/>
          </p:cNvSpPr>
          <p:nvPr>
            <p:ph sz="quarter" idx="1"/>
          </p:nvPr>
        </p:nvSpPr>
        <p:spPr/>
        <p:txBody>
          <a:bodyPr/>
          <a:lstStyle/>
          <a:p>
            <a:r>
              <a:rPr lang="en-US" dirty="0"/>
              <a:t>A monolithic storage array has disks fixed into the array frame and connected to controllers through cache memory; </a:t>
            </a:r>
            <a:endParaRPr lang="en-US" dirty="0" smtClean="0"/>
          </a:p>
          <a:p>
            <a:r>
              <a:rPr lang="en-US" dirty="0" smtClean="0"/>
              <a:t>modular </a:t>
            </a:r>
            <a:r>
              <a:rPr lang="en-US" dirty="0"/>
              <a:t>arrays, on the other hand, are usually based on dual controllers connected to a separate power source and connected to the disks </a:t>
            </a:r>
            <a:r>
              <a:rPr lang="en-US"/>
              <a:t>through </a:t>
            </a:r>
            <a:r>
              <a:rPr lang="en-US" smtClean="0"/>
              <a:t>cables</a:t>
            </a:r>
            <a:endParaRPr lang="en-US" dirty="0"/>
          </a:p>
          <a:p>
            <a:endParaRPr lang="en-US" dirty="0"/>
          </a:p>
        </p:txBody>
      </p:sp>
    </p:spTree>
    <p:extLst>
      <p:ext uri="{BB962C8B-B14F-4D97-AF65-F5344CB8AC3E}">
        <p14:creationId xmlns:p14="http://schemas.microsoft.com/office/powerpoint/2010/main" val="1987360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4" name="object 3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65</a:t>
            </a:fld>
            <a:endParaRPr dirty="0"/>
          </a:p>
        </p:txBody>
      </p:sp>
      <p:sp>
        <p:nvSpPr>
          <p:cNvPr id="3" name="object 3"/>
          <p:cNvSpPr txBox="1"/>
          <p:nvPr/>
        </p:nvSpPr>
        <p:spPr>
          <a:xfrm>
            <a:off x="460501" y="1165351"/>
            <a:ext cx="7672070"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Suppose variable </a:t>
            </a:r>
            <a:r>
              <a:rPr sz="3200" spc="-5" dirty="0">
                <a:latin typeface="Arial"/>
                <a:cs typeface="Arial"/>
              </a:rPr>
              <a:t>x </a:t>
            </a:r>
            <a:r>
              <a:rPr sz="3200" spc="-10" dirty="0">
                <a:latin typeface="Arial"/>
                <a:cs typeface="Arial"/>
              </a:rPr>
              <a:t>initially contains</a:t>
            </a:r>
            <a:r>
              <a:rPr sz="3200" spc="80" dirty="0">
                <a:latin typeface="Arial"/>
                <a:cs typeface="Arial"/>
              </a:rPr>
              <a:t> </a:t>
            </a:r>
            <a:r>
              <a:rPr sz="3200" spc="-10" dirty="0">
                <a:latin typeface="Arial"/>
                <a:cs typeface="Arial"/>
              </a:rPr>
              <a:t>15213</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4" name="object 3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66</a:t>
            </a:fld>
            <a:endParaRPr dirty="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4" name="object 3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67</a:t>
            </a:fld>
            <a:endParaRPr dirty="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39</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7" name="Slide Number Placeholder 36"/>
          <p:cNvSpPr>
            <a:spLocks noGrp="1"/>
          </p:cNvSpPr>
          <p:nvPr>
            <p:ph type="sldNum" sz="quarter" idx="12"/>
          </p:nvPr>
        </p:nvSpPr>
        <p:spPr/>
        <p:txBody>
          <a:bodyPr/>
          <a:lstStyle/>
          <a:p>
            <a:fld id="{4CCB6F61-910C-409E-9BF6-0C47261A5E9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40</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816292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a:t>
            </a:r>
            <a:r>
              <a:rPr sz="3200" spc="-10" dirty="0">
                <a:latin typeface="Arial"/>
                <a:cs typeface="Arial"/>
              </a:rPr>
              <a:t>attempts </a:t>
            </a:r>
            <a:r>
              <a:rPr sz="3200" spc="-5" dirty="0">
                <a:latin typeface="Arial"/>
                <a:cs typeface="Arial"/>
              </a:rPr>
              <a:t>to read x… gets a stale</a:t>
            </a:r>
            <a:r>
              <a:rPr sz="3200" spc="-30" dirty="0">
                <a:latin typeface="Arial"/>
                <a:cs typeface="Arial"/>
              </a:rPr>
              <a:t> </a:t>
            </a:r>
            <a:r>
              <a:rPr sz="3200" spc="-10" dirty="0">
                <a:latin typeface="Arial"/>
                <a:cs typeface="Arial"/>
              </a:rPr>
              <a:t>copy</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Slide Number Placeholder 34"/>
          <p:cNvSpPr>
            <a:spLocks noGrp="1"/>
          </p:cNvSpPr>
          <p:nvPr>
            <p:ph type="sldNum" sz="quarter" idx="12"/>
          </p:nvPr>
        </p:nvSpPr>
        <p:spPr/>
        <p:txBody>
          <a:bodyPr/>
          <a:lstStyle/>
          <a:p>
            <a:fld id="{4CCB6F61-910C-409E-9BF6-0C47261A5E9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parallelism:</a:t>
            </a:r>
            <a:br>
              <a:rPr lang="en-US" dirty="0"/>
            </a:br>
            <a:endParaRPr lang="en-US" dirty="0"/>
          </a:p>
        </p:txBody>
      </p:sp>
      <p:sp>
        <p:nvSpPr>
          <p:cNvPr id="3" name="Content Placeholder 2"/>
          <p:cNvSpPr>
            <a:spLocks noGrp="1"/>
          </p:cNvSpPr>
          <p:nvPr>
            <p:ph sz="quarter" idx="1"/>
          </p:nvPr>
        </p:nvSpPr>
        <p:spPr>
          <a:xfrm>
            <a:off x="683568" y="1124744"/>
            <a:ext cx="8003232" cy="5184576"/>
          </a:xfrm>
        </p:spPr>
        <p:txBody>
          <a:bodyPr>
            <a:normAutofit/>
          </a:bodyPr>
          <a:lstStyle/>
          <a:p>
            <a:pPr marL="800100" lvl="1" indent="-342900" algn="just">
              <a:spcBef>
                <a:spcPts val="0"/>
              </a:spcBef>
              <a:spcAft>
                <a:spcPts val="1200"/>
              </a:spcAft>
            </a:pPr>
            <a:r>
              <a:rPr lang="en-US" dirty="0"/>
              <a:t>To increase the computational speed (</a:t>
            </a:r>
            <a:r>
              <a:rPr lang="en-US" dirty="0" err="1"/>
              <a:t>ie</a:t>
            </a:r>
            <a:r>
              <a:rPr lang="en-US" dirty="0"/>
              <a:t>) </a:t>
            </a:r>
            <a:r>
              <a:rPr lang="en-US" altLang="pt-BR" dirty="0"/>
              <a:t> to reduce the amount of time that you need to wait for a problem to be solved</a:t>
            </a:r>
            <a:endParaRPr lang="en-US" dirty="0"/>
          </a:p>
          <a:p>
            <a:pPr marL="800100" lvl="1" indent="-342900" algn="just">
              <a:spcBef>
                <a:spcPts val="0"/>
              </a:spcBef>
              <a:spcAft>
                <a:spcPts val="1200"/>
              </a:spcAft>
            </a:pPr>
            <a:r>
              <a:rPr lang="en-US" dirty="0"/>
              <a:t>To increase throughput (</a:t>
            </a:r>
            <a:r>
              <a:rPr lang="en-US" dirty="0" err="1"/>
              <a:t>ie</a:t>
            </a:r>
            <a:r>
              <a:rPr lang="en-US" dirty="0"/>
              <a:t>) the number of processes completed on unit time</a:t>
            </a:r>
          </a:p>
          <a:p>
            <a:pPr marL="800100" lvl="1" indent="-342900" algn="just">
              <a:spcBef>
                <a:spcPts val="0"/>
              </a:spcBef>
              <a:spcAft>
                <a:spcPts val="1200"/>
              </a:spcAft>
            </a:pPr>
            <a:r>
              <a:rPr lang="en-US" dirty="0"/>
              <a:t>To improve the performance of the computer for a given clock speed</a:t>
            </a:r>
          </a:p>
          <a:p>
            <a:pPr marL="800100" lvl="1" indent="-342900" algn="just">
              <a:spcBef>
                <a:spcPts val="0"/>
              </a:spcBef>
              <a:spcAft>
                <a:spcPts val="1200"/>
              </a:spcAft>
            </a:pPr>
            <a:r>
              <a:rPr lang="en-US" altLang="pt-BR" dirty="0"/>
              <a:t>To solve bigger problems that might not fit in the limited memory of a single CPU</a:t>
            </a:r>
          </a:p>
          <a:p>
            <a:pPr marL="800100" lvl="1" indent="-342900" algn="just">
              <a:spcBef>
                <a:spcPts val="0"/>
              </a:spcBef>
              <a:spcAft>
                <a:spcPts val="1200"/>
              </a:spcAft>
            </a:pPr>
            <a:r>
              <a:rPr lang="en-US" dirty="0"/>
              <a:t>To take advantage of non-local resources when the local resources are finite</a:t>
            </a:r>
          </a:p>
        </p:txBody>
      </p:sp>
      <p:sp>
        <p:nvSpPr>
          <p:cNvPr id="4" name="Slide Number Placeholder 3"/>
          <p:cNvSpPr>
            <a:spLocks noGrp="1"/>
          </p:cNvSpPr>
          <p:nvPr>
            <p:ph type="sldNum" sz="quarter" idx="12"/>
          </p:nvPr>
        </p:nvSpPr>
        <p:spPr/>
        <p:txBody>
          <a:bodyPr/>
          <a:lstStyle/>
          <a:p>
            <a:fld id="{4CCB6F61-910C-409E-9BF6-0C47261A5E9B}" type="slidenum">
              <a:rPr lang="en-US" smtClean="0"/>
              <a:pPr/>
              <a:t>7</a:t>
            </a:fld>
            <a:endParaRPr lang="en-US"/>
          </a:p>
        </p:txBody>
      </p:sp>
    </p:spTree>
    <p:extLst>
      <p:ext uri="{BB962C8B-B14F-4D97-AF65-F5344CB8AC3E}">
        <p14:creationId xmlns:p14="http://schemas.microsoft.com/office/powerpoint/2010/main" val="30932971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41</a:t>
            </a:r>
            <a:endParaRPr sz="1600">
              <a:latin typeface="Arial"/>
              <a:cs typeface="Arial"/>
            </a:endParaRPr>
          </a:p>
        </p:txBody>
      </p:sp>
      <p:sp>
        <p:nvSpPr>
          <p:cNvPr id="3" name="object 3"/>
          <p:cNvSpPr txBox="1">
            <a:spLocks noGrp="1"/>
          </p:cNvSpPr>
          <p:nvPr>
            <p:ph type="title"/>
          </p:nvPr>
        </p:nvSpPr>
        <p:spPr>
          <a:xfrm>
            <a:off x="797305" y="482600"/>
            <a:ext cx="7551420" cy="695960"/>
          </a:xfrm>
          <a:prstGeom prst="rect">
            <a:avLst/>
          </a:prstGeom>
        </p:spPr>
        <p:txBody>
          <a:bodyPr vert="horz" wrap="square" lIns="0" tIns="12065" rIns="0" bIns="0" rtlCol="0">
            <a:spAutoFit/>
          </a:bodyPr>
          <a:lstStyle/>
          <a:p>
            <a:pPr marL="12700">
              <a:lnSpc>
                <a:spcPct val="100000"/>
              </a:lnSpc>
              <a:spcBef>
                <a:spcPts val="95"/>
              </a:spcBef>
            </a:pPr>
            <a:r>
              <a:rPr sz="4400" spc="-5" dirty="0"/>
              <a:t>Solutions for cache</a:t>
            </a:r>
            <a:r>
              <a:rPr sz="4400" spc="25" dirty="0"/>
              <a:t> </a:t>
            </a:r>
            <a:r>
              <a:rPr sz="4400" spc="-5" dirty="0"/>
              <a:t>coherence</a:t>
            </a:r>
            <a:endParaRPr sz="4400"/>
          </a:p>
        </p:txBody>
      </p:sp>
      <p:sp>
        <p:nvSpPr>
          <p:cNvPr id="4" name="object 4"/>
          <p:cNvSpPr txBox="1"/>
          <p:nvPr/>
        </p:nvSpPr>
        <p:spPr>
          <a:xfrm>
            <a:off x="308102" y="1622551"/>
            <a:ext cx="8372475" cy="3785011"/>
          </a:xfrm>
          <a:prstGeom prst="rect">
            <a:avLst/>
          </a:prstGeom>
        </p:spPr>
        <p:txBody>
          <a:bodyPr vert="horz" wrap="square" lIns="0" tIns="12065" rIns="0" bIns="0" rtlCol="0">
            <a:spAutoFit/>
          </a:bodyPr>
          <a:lstStyle/>
          <a:p>
            <a:pPr marL="355600" marR="5080" indent="-343535" algn="just">
              <a:lnSpc>
                <a:spcPct val="100000"/>
              </a:lnSpc>
              <a:spcBef>
                <a:spcPts val="95"/>
              </a:spcBef>
              <a:buChar char="•"/>
              <a:tabLst>
                <a:tab pos="354965" algn="l"/>
                <a:tab pos="355600" algn="l"/>
              </a:tabLst>
            </a:pPr>
            <a:r>
              <a:rPr sz="3200" spc="-5" dirty="0">
                <a:latin typeface="Arial"/>
                <a:cs typeface="Arial"/>
              </a:rPr>
              <a:t>This is a </a:t>
            </a:r>
            <a:r>
              <a:rPr sz="3200" spc="-10" dirty="0">
                <a:latin typeface="Arial"/>
                <a:cs typeface="Arial"/>
              </a:rPr>
              <a:t>general problem with  multiprocessors, </a:t>
            </a:r>
            <a:r>
              <a:rPr sz="3200" spc="-5" dirty="0">
                <a:latin typeface="Arial"/>
                <a:cs typeface="Arial"/>
              </a:rPr>
              <a:t>not </a:t>
            </a:r>
            <a:r>
              <a:rPr sz="3200" spc="-10" dirty="0">
                <a:latin typeface="Arial"/>
                <a:cs typeface="Arial"/>
              </a:rPr>
              <a:t>limited </a:t>
            </a:r>
            <a:r>
              <a:rPr sz="3200" spc="-5" dirty="0">
                <a:latin typeface="Arial"/>
                <a:cs typeface="Arial"/>
              </a:rPr>
              <a:t>just to</a:t>
            </a:r>
            <a:r>
              <a:rPr sz="3200" spc="55" dirty="0">
                <a:latin typeface="Arial"/>
                <a:cs typeface="Arial"/>
              </a:rPr>
              <a:t> </a:t>
            </a:r>
            <a:r>
              <a:rPr sz="3200" spc="-10" dirty="0">
                <a:latin typeface="Arial"/>
                <a:cs typeface="Arial"/>
              </a:rPr>
              <a:t>multi-core</a:t>
            </a:r>
            <a:endParaRPr sz="3200" dirty="0">
              <a:latin typeface="Arial"/>
              <a:cs typeface="Arial"/>
            </a:endParaRPr>
          </a:p>
          <a:p>
            <a:pPr marL="355600" marR="1289685" indent="-343535" algn="just">
              <a:lnSpc>
                <a:spcPct val="100000"/>
              </a:lnSpc>
              <a:spcBef>
                <a:spcPts val="760"/>
              </a:spcBef>
              <a:buChar char="•"/>
              <a:tabLst>
                <a:tab pos="354965" algn="l"/>
                <a:tab pos="355600" algn="l"/>
              </a:tabLst>
            </a:pPr>
            <a:r>
              <a:rPr sz="3200" spc="-5" dirty="0">
                <a:latin typeface="Arial"/>
                <a:cs typeface="Arial"/>
              </a:rPr>
              <a:t>There exist many </a:t>
            </a:r>
            <a:r>
              <a:rPr sz="3200" spc="-10" dirty="0">
                <a:latin typeface="Arial"/>
                <a:cs typeface="Arial"/>
              </a:rPr>
              <a:t>solution algorithms,  coherence protocols, etc.</a:t>
            </a:r>
            <a:endParaRPr sz="3200" dirty="0">
              <a:latin typeface="Arial"/>
              <a:cs typeface="Arial"/>
            </a:endParaRPr>
          </a:p>
          <a:p>
            <a:pPr algn="just">
              <a:lnSpc>
                <a:spcPct val="100000"/>
              </a:lnSpc>
              <a:spcBef>
                <a:spcPts val="10"/>
              </a:spcBef>
              <a:buFont typeface="Arial"/>
              <a:buChar char="•"/>
            </a:pPr>
            <a:endParaRPr sz="4650" dirty="0">
              <a:latin typeface="Times New Roman"/>
              <a:cs typeface="Times New Roman"/>
            </a:endParaRPr>
          </a:p>
          <a:p>
            <a:pPr marL="354965" indent="-342900" algn="just">
              <a:lnSpc>
                <a:spcPct val="100000"/>
              </a:lnSpc>
              <a:buChar char="•"/>
              <a:tabLst>
                <a:tab pos="354965" algn="l"/>
                <a:tab pos="355600" algn="l"/>
              </a:tabLst>
            </a:pPr>
            <a:r>
              <a:rPr sz="3200" spc="-5" dirty="0">
                <a:latin typeface="Arial"/>
                <a:cs typeface="Arial"/>
              </a:rPr>
              <a:t>A </a:t>
            </a:r>
            <a:r>
              <a:rPr sz="3200" spc="-10" dirty="0">
                <a:latin typeface="Arial"/>
                <a:cs typeface="Arial"/>
              </a:rPr>
              <a:t>simple</a:t>
            </a:r>
            <a:r>
              <a:rPr sz="3200" spc="-5" dirty="0">
                <a:latin typeface="Arial"/>
                <a:cs typeface="Arial"/>
              </a:rPr>
              <a:t> </a:t>
            </a:r>
            <a:r>
              <a:rPr sz="3200" spc="-10" dirty="0">
                <a:latin typeface="Arial"/>
                <a:cs typeface="Arial"/>
              </a:rPr>
              <a:t>solution:</a:t>
            </a:r>
            <a:endParaRPr sz="3200" dirty="0">
              <a:latin typeface="Arial"/>
              <a:cs typeface="Arial"/>
            </a:endParaRPr>
          </a:p>
          <a:p>
            <a:pPr marL="355600" algn="just">
              <a:lnSpc>
                <a:spcPct val="100000"/>
              </a:lnSpc>
            </a:pPr>
            <a:r>
              <a:rPr sz="3200" i="1" spc="-10" dirty="0">
                <a:latin typeface="Arial"/>
                <a:cs typeface="Arial"/>
              </a:rPr>
              <a:t>invalidation</a:t>
            </a:r>
            <a:r>
              <a:rPr sz="3200" spc="-10" dirty="0">
                <a:latin typeface="Arial"/>
                <a:cs typeface="Arial"/>
              </a:rPr>
              <a:t>-based protocol </a:t>
            </a:r>
            <a:r>
              <a:rPr sz="3200" spc="-5" dirty="0">
                <a:latin typeface="Arial"/>
                <a:cs typeface="Arial"/>
              </a:rPr>
              <a:t>with</a:t>
            </a:r>
            <a:r>
              <a:rPr sz="3200" spc="35" dirty="0">
                <a:latin typeface="Arial"/>
                <a:cs typeface="Arial"/>
              </a:rPr>
              <a:t> </a:t>
            </a:r>
            <a:r>
              <a:rPr sz="3200" i="1" spc="-10" dirty="0">
                <a:latin typeface="Arial"/>
                <a:cs typeface="Arial"/>
              </a:rPr>
              <a:t>snooping</a:t>
            </a:r>
            <a:endParaRPr sz="3200" dirty="0">
              <a:latin typeface="Arial"/>
              <a:cs typeface="Arial"/>
            </a:endParaRPr>
          </a:p>
        </p:txBody>
      </p:sp>
      <p:sp>
        <p:nvSpPr>
          <p:cNvPr id="5" name="Slide Number Placeholder 4"/>
          <p:cNvSpPr>
            <a:spLocks noGrp="1"/>
          </p:cNvSpPr>
          <p:nvPr>
            <p:ph type="sldNum" sz="quarter" idx="12"/>
          </p:nvPr>
        </p:nvSpPr>
        <p:spPr/>
        <p:txBody>
          <a:bodyPr/>
          <a:lstStyle/>
          <a:p>
            <a:fld id="{4CCB6F61-910C-409E-9BF6-0C47261A5E9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42</a:t>
            </a:r>
            <a:endParaRPr sz="1600">
              <a:latin typeface="Arial"/>
              <a:cs typeface="Arial"/>
            </a:endParaRPr>
          </a:p>
        </p:txBody>
      </p:sp>
      <p:sp>
        <p:nvSpPr>
          <p:cNvPr id="3" name="object 3"/>
          <p:cNvSpPr txBox="1">
            <a:spLocks noGrp="1"/>
          </p:cNvSpPr>
          <p:nvPr>
            <p:ph type="title"/>
          </p:nvPr>
        </p:nvSpPr>
        <p:spPr>
          <a:xfrm>
            <a:off x="2834132" y="482600"/>
            <a:ext cx="3477895" cy="695960"/>
          </a:xfrm>
          <a:prstGeom prst="rect">
            <a:avLst/>
          </a:prstGeom>
        </p:spPr>
        <p:txBody>
          <a:bodyPr vert="horz" wrap="square" lIns="0" tIns="12065" rIns="0" bIns="0" rtlCol="0">
            <a:spAutoFit/>
          </a:bodyPr>
          <a:lstStyle/>
          <a:p>
            <a:pPr marL="12700">
              <a:lnSpc>
                <a:spcPct val="100000"/>
              </a:lnSpc>
              <a:spcBef>
                <a:spcPts val="95"/>
              </a:spcBef>
            </a:pPr>
            <a:r>
              <a:rPr sz="4400" spc="-5" dirty="0"/>
              <a:t>Inter-core</a:t>
            </a:r>
            <a:r>
              <a:rPr sz="4400" spc="-40" dirty="0"/>
              <a:t> </a:t>
            </a:r>
            <a:r>
              <a:rPr sz="4400" spc="-5" dirty="0"/>
              <a:t>bus</a:t>
            </a:r>
            <a:endParaRPr sz="44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Main</a:t>
            </a:r>
            <a:r>
              <a:rPr sz="1800" spc="-90" dirty="0">
                <a:latin typeface="Arial"/>
                <a:cs typeface="Arial"/>
              </a:rPr>
              <a:t> </a:t>
            </a:r>
            <a:r>
              <a:rPr sz="1800" dirty="0">
                <a:latin typeface="Arial"/>
                <a:cs typeface="Arial"/>
              </a:rPr>
              <a:t>memory</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35" name="object 3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
        <p:nvSpPr>
          <p:cNvPr id="36" name="Slide Number Placeholder 35"/>
          <p:cNvSpPr>
            <a:spLocks noGrp="1"/>
          </p:cNvSpPr>
          <p:nvPr>
            <p:ph type="sldNum" sz="quarter" idx="12"/>
          </p:nvPr>
        </p:nvSpPr>
        <p:spPr/>
        <p:txBody>
          <a:bodyPr/>
          <a:lstStyle/>
          <a:p>
            <a:fld id="{4CCB6F61-910C-409E-9BF6-0C47261A5E9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43</a:t>
            </a:r>
            <a:endParaRPr sz="1600">
              <a:latin typeface="Arial"/>
              <a:cs typeface="Arial"/>
            </a:endParaRPr>
          </a:p>
        </p:txBody>
      </p:sp>
      <p:sp>
        <p:nvSpPr>
          <p:cNvPr id="3" name="object 3"/>
          <p:cNvSpPr txBox="1">
            <a:spLocks noGrp="1"/>
          </p:cNvSpPr>
          <p:nvPr>
            <p:ph type="title"/>
          </p:nvPr>
        </p:nvSpPr>
        <p:spPr>
          <a:xfrm>
            <a:off x="674623" y="513842"/>
            <a:ext cx="7795259" cy="635635"/>
          </a:xfrm>
          <a:prstGeom prst="rect">
            <a:avLst/>
          </a:prstGeom>
        </p:spPr>
        <p:txBody>
          <a:bodyPr vert="horz" wrap="square" lIns="0" tIns="12700" rIns="0" bIns="0" rtlCol="0">
            <a:spAutoFit/>
          </a:bodyPr>
          <a:lstStyle/>
          <a:p>
            <a:pPr marL="12700">
              <a:lnSpc>
                <a:spcPct val="100000"/>
              </a:lnSpc>
              <a:spcBef>
                <a:spcPts val="100"/>
              </a:spcBef>
            </a:pPr>
            <a:r>
              <a:rPr dirty="0"/>
              <a:t>Invalidation </a:t>
            </a:r>
            <a:r>
              <a:rPr spc="-5" dirty="0"/>
              <a:t>protocol with</a:t>
            </a:r>
            <a:r>
              <a:rPr spc="-65" dirty="0"/>
              <a:t> </a:t>
            </a:r>
            <a:r>
              <a:rPr dirty="0"/>
              <a:t>snooping</a:t>
            </a:r>
          </a:p>
        </p:txBody>
      </p:sp>
      <p:sp>
        <p:nvSpPr>
          <p:cNvPr id="4" name="object 4"/>
          <p:cNvSpPr txBox="1"/>
          <p:nvPr/>
        </p:nvSpPr>
        <p:spPr>
          <a:xfrm>
            <a:off x="536701" y="1622551"/>
            <a:ext cx="7516495" cy="3534410"/>
          </a:xfrm>
          <a:prstGeom prst="rect">
            <a:avLst/>
          </a:prstGeom>
        </p:spPr>
        <p:txBody>
          <a:bodyPr vert="horz" wrap="square" lIns="0" tIns="12065" rIns="0" bIns="0" rtlCol="0">
            <a:spAutoFit/>
          </a:bodyPr>
          <a:lstStyle/>
          <a:p>
            <a:pPr marL="354965" indent="-342900" algn="just">
              <a:lnSpc>
                <a:spcPct val="100000"/>
              </a:lnSpc>
              <a:spcBef>
                <a:spcPts val="95"/>
              </a:spcBef>
              <a:buChar char="•"/>
              <a:tabLst>
                <a:tab pos="354965" algn="l"/>
                <a:tab pos="355600" algn="l"/>
              </a:tabLst>
            </a:pPr>
            <a:r>
              <a:rPr sz="3200" spc="-10" dirty="0">
                <a:latin typeface="Arial"/>
                <a:cs typeface="Arial"/>
              </a:rPr>
              <a:t>Invalidation:</a:t>
            </a:r>
            <a:endParaRPr sz="3200" dirty="0">
              <a:latin typeface="Arial"/>
              <a:cs typeface="Arial"/>
            </a:endParaRPr>
          </a:p>
          <a:p>
            <a:pPr marL="355600" marR="140335" algn="just">
              <a:lnSpc>
                <a:spcPct val="100000"/>
              </a:lnSpc>
            </a:pPr>
            <a:r>
              <a:rPr sz="3200" spc="-5" dirty="0">
                <a:latin typeface="Arial"/>
                <a:cs typeface="Arial"/>
              </a:rPr>
              <a:t>If a core writes to a data item, all </a:t>
            </a:r>
            <a:r>
              <a:rPr sz="3200" spc="-10" dirty="0">
                <a:latin typeface="Arial"/>
                <a:cs typeface="Arial"/>
              </a:rPr>
              <a:t>other  copies </a:t>
            </a:r>
            <a:r>
              <a:rPr sz="3200" spc="-5" dirty="0">
                <a:latin typeface="Arial"/>
                <a:cs typeface="Arial"/>
              </a:rPr>
              <a:t>of this data item in other </a:t>
            </a:r>
            <a:r>
              <a:rPr sz="3200" spc="-10" dirty="0">
                <a:latin typeface="Arial"/>
                <a:cs typeface="Arial"/>
              </a:rPr>
              <a:t>caches  </a:t>
            </a:r>
            <a:r>
              <a:rPr sz="3200" spc="-5" dirty="0">
                <a:latin typeface="Arial"/>
                <a:cs typeface="Arial"/>
              </a:rPr>
              <a:t>are</a:t>
            </a:r>
            <a:r>
              <a:rPr sz="3200" spc="-10" dirty="0">
                <a:latin typeface="Arial"/>
                <a:cs typeface="Arial"/>
              </a:rPr>
              <a:t> </a:t>
            </a:r>
            <a:r>
              <a:rPr sz="3200" i="1" spc="-10" dirty="0">
                <a:latin typeface="Arial"/>
                <a:cs typeface="Arial"/>
              </a:rPr>
              <a:t>invalidated</a:t>
            </a:r>
            <a:endParaRPr sz="3200" dirty="0">
              <a:latin typeface="Arial"/>
              <a:cs typeface="Arial"/>
            </a:endParaRPr>
          </a:p>
          <a:p>
            <a:pPr marL="354965" indent="-342900" algn="just">
              <a:lnSpc>
                <a:spcPct val="100000"/>
              </a:lnSpc>
              <a:spcBef>
                <a:spcPts val="750"/>
              </a:spcBef>
              <a:buChar char="•"/>
              <a:tabLst>
                <a:tab pos="354965" algn="l"/>
                <a:tab pos="355600" algn="l"/>
              </a:tabLst>
            </a:pPr>
            <a:r>
              <a:rPr sz="3200" spc="-10" dirty="0">
                <a:latin typeface="Arial"/>
                <a:cs typeface="Arial"/>
              </a:rPr>
              <a:t>Snooping:</a:t>
            </a:r>
            <a:endParaRPr sz="3200" dirty="0">
              <a:latin typeface="Arial"/>
              <a:cs typeface="Arial"/>
            </a:endParaRPr>
          </a:p>
          <a:p>
            <a:pPr marL="355600" marR="5080" algn="just">
              <a:lnSpc>
                <a:spcPct val="100000"/>
              </a:lnSpc>
            </a:pPr>
            <a:r>
              <a:rPr sz="3200" spc="-5" dirty="0">
                <a:latin typeface="Arial"/>
                <a:cs typeface="Arial"/>
              </a:rPr>
              <a:t>All cores </a:t>
            </a:r>
            <a:r>
              <a:rPr sz="3200" spc="-10" dirty="0">
                <a:latin typeface="Arial"/>
                <a:cs typeface="Arial"/>
              </a:rPr>
              <a:t>continuously “snoop” (monitor)  </a:t>
            </a:r>
            <a:r>
              <a:rPr sz="3200" spc="-5" dirty="0">
                <a:latin typeface="Arial"/>
                <a:cs typeface="Arial"/>
              </a:rPr>
              <a:t>the bus </a:t>
            </a:r>
            <a:r>
              <a:rPr sz="3200" spc="-10" dirty="0">
                <a:latin typeface="Arial"/>
                <a:cs typeface="Arial"/>
              </a:rPr>
              <a:t>connecting </a:t>
            </a:r>
            <a:r>
              <a:rPr sz="3200" spc="-5" dirty="0">
                <a:latin typeface="Arial"/>
                <a:cs typeface="Arial"/>
              </a:rPr>
              <a:t>the </a:t>
            </a:r>
            <a:r>
              <a:rPr sz="3200" spc="-10" dirty="0">
                <a:latin typeface="Arial"/>
                <a:cs typeface="Arial"/>
              </a:rPr>
              <a:t>cores.</a:t>
            </a:r>
            <a:endParaRPr sz="3200" dirty="0">
              <a:latin typeface="Arial"/>
              <a:cs typeface="Arial"/>
            </a:endParaRPr>
          </a:p>
        </p:txBody>
      </p:sp>
      <p:sp>
        <p:nvSpPr>
          <p:cNvPr id="5" name="Slide Number Placeholder 4"/>
          <p:cNvSpPr>
            <a:spLocks noGrp="1"/>
          </p:cNvSpPr>
          <p:nvPr>
            <p:ph type="sldNum" sz="quarter" idx="12"/>
          </p:nvPr>
        </p:nvSpPr>
        <p:spPr/>
        <p:txBody>
          <a:bodyPr/>
          <a:lstStyle/>
          <a:p>
            <a:fld id="{4CCB6F61-910C-409E-9BF6-0C47261A5E9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44</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7601584"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Revisited: Cores </a:t>
            </a:r>
            <a:r>
              <a:rPr sz="3200" spc="-5" dirty="0">
                <a:latin typeface="Arial"/>
                <a:cs typeface="Arial"/>
              </a:rPr>
              <a:t>1 and 2 have both read</a:t>
            </a:r>
            <a:r>
              <a:rPr sz="3200" spc="-10" dirty="0">
                <a:latin typeface="Arial"/>
                <a:cs typeface="Arial"/>
              </a:rPr>
              <a:t> </a:t>
            </a:r>
            <a:r>
              <a:rPr sz="3200" spc="-5" dirty="0">
                <a:latin typeface="Arial"/>
                <a:cs typeface="Arial"/>
              </a:rPr>
              <a:t>x</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Slide Number Placeholder 34"/>
          <p:cNvSpPr>
            <a:spLocks noGrp="1"/>
          </p:cNvSpPr>
          <p:nvPr>
            <p:ph type="sldNum" sz="quarter" idx="12"/>
          </p:nvPr>
        </p:nvSpPr>
        <p:spPr/>
        <p:txBody>
          <a:bodyPr/>
          <a:lstStyle/>
          <a:p>
            <a:fld id="{4CCB6F61-910C-409E-9BF6-0C47261A5E9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45</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7" name="object 37"/>
          <p:cNvSpPr/>
          <p:nvPr/>
        </p:nvSpPr>
        <p:spPr>
          <a:xfrm>
            <a:off x="2743200" y="4419600"/>
            <a:ext cx="1295400" cy="762000"/>
          </a:xfrm>
          <a:custGeom>
            <a:avLst/>
            <a:gdLst/>
            <a:ahLst/>
            <a:cxnLst/>
            <a:rect l="l" t="t" r="r" b="b"/>
            <a:pathLst>
              <a:path w="1295400" h="762000">
                <a:moveTo>
                  <a:pt x="0" y="762000"/>
                </a:moveTo>
                <a:lnTo>
                  <a:pt x="1295399" y="0"/>
                </a:lnTo>
              </a:path>
            </a:pathLst>
          </a:custGeom>
          <a:ln w="25400">
            <a:solidFill>
              <a:srgbClr val="FF3401"/>
            </a:solidFill>
          </a:ln>
        </p:spPr>
        <p:txBody>
          <a:bodyPr wrap="square" lIns="0" tIns="0" rIns="0" bIns="0" rtlCol="0"/>
          <a:lstStyle/>
          <a:p>
            <a:endParaRPr/>
          </a:p>
        </p:txBody>
      </p:sp>
      <p:sp>
        <p:nvSpPr>
          <p:cNvPr id="38" name="object 38"/>
          <p:cNvSpPr/>
          <p:nvPr/>
        </p:nvSpPr>
        <p:spPr>
          <a:xfrm>
            <a:off x="2743200" y="4419600"/>
            <a:ext cx="1295400" cy="762000"/>
          </a:xfrm>
          <a:custGeom>
            <a:avLst/>
            <a:gdLst/>
            <a:ahLst/>
            <a:cxnLst/>
            <a:rect l="l" t="t" r="r" b="b"/>
            <a:pathLst>
              <a:path w="1295400" h="762000">
                <a:moveTo>
                  <a:pt x="0" y="0"/>
                </a:moveTo>
                <a:lnTo>
                  <a:pt x="1295399" y="762000"/>
                </a:lnTo>
              </a:path>
            </a:pathLst>
          </a:custGeom>
          <a:ln w="25400">
            <a:solidFill>
              <a:srgbClr val="FF3401"/>
            </a:solidFill>
          </a:ln>
        </p:spPr>
        <p:txBody>
          <a:bodyPr wrap="square" lIns="0" tIns="0" rIns="0" bIns="0" rtlCol="0"/>
          <a:lstStyle/>
          <a:p>
            <a:endParaRPr/>
          </a:p>
        </p:txBody>
      </p:sp>
      <p:sp>
        <p:nvSpPr>
          <p:cNvPr id="39" name="object 39"/>
          <p:cNvSpPr txBox="1"/>
          <p:nvPr/>
        </p:nvSpPr>
        <p:spPr>
          <a:xfrm>
            <a:off x="3392678" y="5217667"/>
            <a:ext cx="15246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INVALIDATED</a:t>
            </a:r>
            <a:endParaRPr sz="1800">
              <a:latin typeface="Arial"/>
              <a:cs typeface="Arial"/>
            </a:endParaRPr>
          </a:p>
        </p:txBody>
      </p:sp>
      <p:sp>
        <p:nvSpPr>
          <p:cNvPr id="40" name="object 40"/>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41" name="object 41"/>
          <p:cNvSpPr txBox="1"/>
          <p:nvPr/>
        </p:nvSpPr>
        <p:spPr>
          <a:xfrm>
            <a:off x="554227" y="5168900"/>
            <a:ext cx="636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sends</a:t>
            </a:r>
            <a:endParaRPr sz="1800">
              <a:latin typeface="Arial"/>
              <a:cs typeface="Arial"/>
            </a:endParaRPr>
          </a:p>
        </p:txBody>
      </p:sp>
      <p:sp>
        <p:nvSpPr>
          <p:cNvPr id="42" name="object 42"/>
          <p:cNvSpPr txBox="1"/>
          <p:nvPr/>
        </p:nvSpPr>
        <p:spPr>
          <a:xfrm>
            <a:off x="554227" y="5443220"/>
            <a:ext cx="1169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invalidation</a:t>
            </a:r>
            <a:endParaRPr sz="1800">
              <a:latin typeface="Arial"/>
              <a:cs typeface="Arial"/>
            </a:endParaRPr>
          </a:p>
        </p:txBody>
      </p:sp>
      <p:sp>
        <p:nvSpPr>
          <p:cNvPr id="43" name="object 43"/>
          <p:cNvSpPr txBox="1"/>
          <p:nvPr/>
        </p:nvSpPr>
        <p:spPr>
          <a:xfrm>
            <a:off x="554227" y="5718294"/>
            <a:ext cx="7886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request</a:t>
            </a:r>
            <a:endParaRPr sz="1800">
              <a:latin typeface="Arial"/>
              <a:cs typeface="Arial"/>
            </a:endParaRPr>
          </a:p>
        </p:txBody>
      </p:sp>
      <p:sp>
        <p:nvSpPr>
          <p:cNvPr id="44" name="object 4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5" name="object 4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
        <p:nvSpPr>
          <p:cNvPr id="46" name="Slide Number Placeholder 45"/>
          <p:cNvSpPr>
            <a:spLocks noGrp="1"/>
          </p:cNvSpPr>
          <p:nvPr>
            <p:ph type="sldNum" sz="quarter" idx="12"/>
          </p:nvPr>
        </p:nvSpPr>
        <p:spPr/>
        <p:txBody>
          <a:bodyPr/>
          <a:lstStyle/>
          <a:p>
            <a:fld id="{4CCB6F61-910C-409E-9BF6-0C47261A5E9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4" name="object 3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75</a:t>
            </a:fld>
            <a:endParaRPr dirty="0"/>
          </a:p>
        </p:txBody>
      </p:sp>
      <p:sp>
        <p:nvSpPr>
          <p:cNvPr id="3" name="object 3"/>
          <p:cNvSpPr txBox="1"/>
          <p:nvPr/>
        </p:nvSpPr>
        <p:spPr>
          <a:xfrm>
            <a:off x="494030" y="1165351"/>
            <a:ext cx="313817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After</a:t>
            </a:r>
            <a:r>
              <a:rPr sz="3200" spc="-45" dirty="0">
                <a:latin typeface="Arial"/>
                <a:cs typeface="Arial"/>
              </a:rPr>
              <a:t> </a:t>
            </a:r>
            <a:r>
              <a:rPr sz="3200" spc="-10" dirty="0">
                <a:latin typeface="Arial"/>
                <a:cs typeface="Arial"/>
              </a:rPr>
              <a:t>invalidation:</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4" name="object 3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76</a:t>
            </a:fld>
            <a:endParaRPr dirty="0"/>
          </a:p>
        </p:txBody>
      </p:sp>
      <p:sp>
        <p:nvSpPr>
          <p:cNvPr id="3" name="object 3"/>
          <p:cNvSpPr txBox="1"/>
          <p:nvPr/>
        </p:nvSpPr>
        <p:spPr>
          <a:xfrm>
            <a:off x="155702" y="1166875"/>
            <a:ext cx="880554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Core 2 reads x. Cache misses, and loads the new</a:t>
            </a:r>
            <a:r>
              <a:rPr sz="2800" spc="-295" dirty="0">
                <a:latin typeface="Arial"/>
                <a:cs typeface="Arial"/>
              </a:rPr>
              <a:t> </a:t>
            </a:r>
            <a:r>
              <a:rPr sz="2800" dirty="0">
                <a:latin typeface="Arial"/>
                <a:cs typeface="Arial"/>
              </a:rPr>
              <a:t>copy.</a:t>
            </a:r>
            <a:endParaRPr sz="28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48</a:t>
            </a:r>
            <a:endParaRPr sz="1600">
              <a:latin typeface="Arial"/>
              <a:cs typeface="Arial"/>
            </a:endParaRPr>
          </a:p>
        </p:txBody>
      </p:sp>
      <p:sp>
        <p:nvSpPr>
          <p:cNvPr id="3" name="object 3"/>
          <p:cNvSpPr txBox="1">
            <a:spLocks noGrp="1"/>
          </p:cNvSpPr>
          <p:nvPr>
            <p:ph type="title"/>
          </p:nvPr>
        </p:nvSpPr>
        <p:spPr>
          <a:xfrm>
            <a:off x="460501" y="0"/>
            <a:ext cx="7424420" cy="1682114"/>
          </a:xfrm>
          <a:prstGeom prst="rect">
            <a:avLst/>
          </a:prstGeom>
        </p:spPr>
        <p:txBody>
          <a:bodyPr vert="horz" wrap="square" lIns="0" tIns="12700" rIns="0" bIns="0" rtlCol="0">
            <a:spAutoFit/>
          </a:bodyPr>
          <a:lstStyle/>
          <a:p>
            <a:pPr marL="2536190" marR="5080" indent="-1727835">
              <a:lnSpc>
                <a:spcPct val="100000"/>
              </a:lnSpc>
              <a:spcBef>
                <a:spcPts val="100"/>
              </a:spcBef>
            </a:pPr>
            <a:r>
              <a:rPr sz="3600" spc="-5" dirty="0"/>
              <a:t>Alternative </a:t>
            </a:r>
            <a:r>
              <a:rPr sz="3600" dirty="0"/>
              <a:t>to </a:t>
            </a:r>
            <a:r>
              <a:rPr sz="3600" spc="-5" dirty="0"/>
              <a:t>invalidate protocol:  update</a:t>
            </a:r>
            <a:r>
              <a:rPr sz="3600" spc="-20" dirty="0"/>
              <a:t> </a:t>
            </a:r>
            <a:r>
              <a:rPr sz="3600" spc="-5" dirty="0"/>
              <a:t>protocol</a:t>
            </a:r>
            <a:endParaRPr sz="3600"/>
          </a:p>
          <a:p>
            <a:pPr marL="12700">
              <a:lnSpc>
                <a:spcPct val="100000"/>
              </a:lnSpc>
              <a:spcBef>
                <a:spcPts val="560"/>
              </a:spcBef>
            </a:pPr>
            <a:r>
              <a:rPr sz="3200" spc="-5" dirty="0"/>
              <a:t>Core 1 writes</a:t>
            </a:r>
            <a:r>
              <a:rPr sz="3200" spc="-15" dirty="0"/>
              <a:t> </a:t>
            </a:r>
            <a:r>
              <a:rPr sz="3200" spc="-10" dirty="0"/>
              <a:t>x=21660:</a:t>
            </a:r>
            <a:endParaRPr sz="32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a:t>
            </a:r>
            <a:r>
              <a:rPr sz="1800" spc="-5" dirty="0">
                <a:solidFill>
                  <a:srgbClr val="FF3300"/>
                </a:solidFill>
                <a:latin typeface="Arial"/>
                <a:cs typeface="Arial"/>
              </a:rPr>
              <a:t>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5" name="object 35"/>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6" name="object 36"/>
          <p:cNvSpPr txBox="1"/>
          <p:nvPr/>
        </p:nvSpPr>
        <p:spPr>
          <a:xfrm>
            <a:off x="3432294" y="4979915"/>
            <a:ext cx="1118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UPDATED</a:t>
            </a:r>
            <a:endParaRPr sz="1800">
              <a:latin typeface="Arial"/>
              <a:cs typeface="Arial"/>
            </a:endParaRPr>
          </a:p>
        </p:txBody>
      </p:sp>
      <p:sp>
        <p:nvSpPr>
          <p:cNvPr id="37" name="object 37"/>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38" name="object 38"/>
          <p:cNvSpPr txBox="1"/>
          <p:nvPr/>
        </p:nvSpPr>
        <p:spPr>
          <a:xfrm>
            <a:off x="536701" y="5437123"/>
            <a:ext cx="11430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broadcasts</a:t>
            </a:r>
            <a:endParaRPr sz="1800">
              <a:latin typeface="Arial"/>
              <a:cs typeface="Arial"/>
            </a:endParaRPr>
          </a:p>
        </p:txBody>
      </p:sp>
      <p:sp>
        <p:nvSpPr>
          <p:cNvPr id="39" name="object 39"/>
          <p:cNvSpPr txBox="1"/>
          <p:nvPr/>
        </p:nvSpPr>
        <p:spPr>
          <a:xfrm>
            <a:off x="536701" y="5711444"/>
            <a:ext cx="8509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3300"/>
                </a:solidFill>
                <a:latin typeface="Arial"/>
                <a:cs typeface="Arial"/>
              </a:rPr>
              <a:t>updated  </a:t>
            </a:r>
            <a:r>
              <a:rPr sz="1800" dirty="0">
                <a:solidFill>
                  <a:srgbClr val="FF3300"/>
                </a:solidFill>
                <a:latin typeface="Arial"/>
                <a:cs typeface="Arial"/>
              </a:rPr>
              <a:t>value</a:t>
            </a:r>
            <a:endParaRPr sz="1800">
              <a:latin typeface="Arial"/>
              <a:cs typeface="Arial"/>
            </a:endParaRPr>
          </a:p>
        </p:txBody>
      </p:sp>
      <p:sp>
        <p:nvSpPr>
          <p:cNvPr id="40" name="object 40"/>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1" name="object 41"/>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
        <p:nvSpPr>
          <p:cNvPr id="42" name="Slide Number Placeholder 41"/>
          <p:cNvSpPr>
            <a:spLocks noGrp="1"/>
          </p:cNvSpPr>
          <p:nvPr>
            <p:ph type="sldNum" sz="quarter" idx="12"/>
          </p:nvPr>
        </p:nvSpPr>
        <p:spPr/>
        <p:txBody>
          <a:bodyPr/>
          <a:lstStyle/>
          <a:p>
            <a:fld id="{4CCB6F61-910C-409E-9BF6-0C47261A5E9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4200" y="482600"/>
            <a:ext cx="543814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 vs update</a:t>
            </a:r>
            <a:endParaRPr sz="4400"/>
          </a:p>
        </p:txBody>
      </p:sp>
      <p:sp>
        <p:nvSpPr>
          <p:cNvPr id="4" name="object 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78</a:t>
            </a:fld>
            <a:endParaRPr dirty="0"/>
          </a:p>
        </p:txBody>
      </p:sp>
      <p:sp>
        <p:nvSpPr>
          <p:cNvPr id="3" name="object 3"/>
          <p:cNvSpPr txBox="1"/>
          <p:nvPr/>
        </p:nvSpPr>
        <p:spPr>
          <a:xfrm>
            <a:off x="536701" y="1523059"/>
            <a:ext cx="7553325" cy="37211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Multiple writes to the same</a:t>
            </a:r>
            <a:r>
              <a:rPr sz="3200" spc="-30" dirty="0">
                <a:latin typeface="Arial"/>
                <a:cs typeface="Arial"/>
              </a:rPr>
              <a:t> </a:t>
            </a:r>
            <a:r>
              <a:rPr sz="3200" spc="-10" dirty="0">
                <a:latin typeface="Arial"/>
                <a:cs typeface="Arial"/>
              </a:rPr>
              <a:t>location</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invalidation: only the first</a:t>
            </a:r>
            <a:r>
              <a:rPr sz="2800" spc="-25" dirty="0">
                <a:latin typeface="Arial"/>
                <a:cs typeface="Arial"/>
              </a:rPr>
              <a:t> </a:t>
            </a:r>
            <a:r>
              <a:rPr sz="2800" dirty="0">
                <a:latin typeface="Arial"/>
                <a:cs typeface="Arial"/>
              </a:rPr>
              <a:t>time</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update: must broadcast each</a:t>
            </a:r>
            <a:r>
              <a:rPr sz="2800" spc="-20" dirty="0">
                <a:latin typeface="Arial"/>
                <a:cs typeface="Arial"/>
              </a:rPr>
              <a:t> </a:t>
            </a:r>
            <a:r>
              <a:rPr sz="2800" dirty="0">
                <a:latin typeface="Arial"/>
                <a:cs typeface="Arial"/>
              </a:rPr>
              <a:t>write</a:t>
            </a:r>
            <a:endParaRPr sz="2800">
              <a:latin typeface="Arial"/>
              <a:cs typeface="Arial"/>
            </a:endParaRPr>
          </a:p>
          <a:p>
            <a:pPr marL="1937385">
              <a:lnSpc>
                <a:spcPct val="100000"/>
              </a:lnSpc>
            </a:pPr>
            <a:r>
              <a:rPr sz="2800" dirty="0">
                <a:latin typeface="Arial"/>
                <a:cs typeface="Arial"/>
              </a:rPr>
              <a:t>(which includes new variable</a:t>
            </a:r>
            <a:r>
              <a:rPr sz="2800" spc="-70" dirty="0">
                <a:latin typeface="Arial"/>
                <a:cs typeface="Arial"/>
              </a:rPr>
              <a:t> </a:t>
            </a:r>
            <a:r>
              <a:rPr sz="2800" dirty="0">
                <a:latin typeface="Arial"/>
                <a:cs typeface="Arial"/>
              </a:rPr>
              <a:t>value)</a:t>
            </a:r>
            <a:endParaRPr sz="2800">
              <a:latin typeface="Arial"/>
              <a:cs typeface="Arial"/>
            </a:endParaRPr>
          </a:p>
          <a:p>
            <a:pPr>
              <a:lnSpc>
                <a:spcPct val="100000"/>
              </a:lnSpc>
            </a:pPr>
            <a:endParaRPr sz="3100">
              <a:latin typeface="Times New Roman"/>
              <a:cs typeface="Times New Roman"/>
            </a:endParaRPr>
          </a:p>
          <a:p>
            <a:pPr marL="355600" marR="407670" indent="-343535">
              <a:lnSpc>
                <a:spcPct val="100000"/>
              </a:lnSpc>
              <a:spcBef>
                <a:spcPts val="1789"/>
              </a:spcBef>
              <a:buChar char="•"/>
              <a:tabLst>
                <a:tab pos="354965" algn="l"/>
                <a:tab pos="355600" algn="l"/>
              </a:tabLst>
            </a:pPr>
            <a:r>
              <a:rPr sz="3200" spc="-10" dirty="0">
                <a:latin typeface="Arial"/>
                <a:cs typeface="Arial"/>
              </a:rPr>
              <a:t>Invalidation generally performs better:  </a:t>
            </a:r>
            <a:r>
              <a:rPr sz="3200" spc="-5" dirty="0">
                <a:latin typeface="Arial"/>
                <a:cs typeface="Arial"/>
              </a:rPr>
              <a:t>it </a:t>
            </a:r>
            <a:r>
              <a:rPr sz="3200" spc="-10" dirty="0">
                <a:latin typeface="Arial"/>
                <a:cs typeface="Arial"/>
              </a:rPr>
              <a:t>generates </a:t>
            </a:r>
            <a:r>
              <a:rPr sz="3200" spc="-5" dirty="0">
                <a:latin typeface="Arial"/>
                <a:cs typeface="Arial"/>
              </a:rPr>
              <a:t>less bus </a:t>
            </a:r>
            <a:r>
              <a:rPr sz="3200" spc="-10" dirty="0">
                <a:latin typeface="Arial"/>
                <a:cs typeface="Arial"/>
              </a:rPr>
              <a:t>traffic</a:t>
            </a:r>
            <a:endParaRPr sz="32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685" y="482600"/>
            <a:ext cx="528066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a:t>
            </a:r>
            <a:r>
              <a:rPr sz="4400" spc="-10" dirty="0"/>
              <a:t> </a:t>
            </a:r>
            <a:r>
              <a:rPr sz="4400" spc="-5" dirty="0"/>
              <a:t>protocols</a:t>
            </a:r>
            <a:endParaRPr sz="4400"/>
          </a:p>
        </p:txBody>
      </p:sp>
      <p:sp>
        <p:nvSpPr>
          <p:cNvPr id="4" name="object 4"/>
          <p:cNvSpPr txBox="1">
            <a:spLocks noGrp="1"/>
          </p:cNvSpPr>
          <p:nvPr>
            <p:ph type="sldNum" sz="quarter" idx="12"/>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79</a:t>
            </a:fld>
            <a:endParaRPr dirty="0"/>
          </a:p>
        </p:txBody>
      </p:sp>
      <p:sp>
        <p:nvSpPr>
          <p:cNvPr id="3" name="object 3"/>
          <p:cNvSpPr txBox="1"/>
          <p:nvPr/>
        </p:nvSpPr>
        <p:spPr>
          <a:xfrm>
            <a:off x="536701" y="1622551"/>
            <a:ext cx="7046595" cy="3143250"/>
          </a:xfrm>
          <a:prstGeom prst="rect">
            <a:avLst/>
          </a:prstGeom>
        </p:spPr>
        <p:txBody>
          <a:bodyPr vert="horz" wrap="square" lIns="0" tIns="12065" rIns="0" bIns="0" rtlCol="0">
            <a:spAutoFit/>
          </a:bodyPr>
          <a:lstStyle/>
          <a:p>
            <a:pPr marL="355600" marR="2600960" indent="-343535">
              <a:lnSpc>
                <a:spcPct val="100000"/>
              </a:lnSpc>
              <a:spcBef>
                <a:spcPts val="95"/>
              </a:spcBef>
              <a:buChar char="•"/>
              <a:tabLst>
                <a:tab pos="354965" algn="l"/>
                <a:tab pos="355600" algn="l"/>
              </a:tabLst>
            </a:pPr>
            <a:r>
              <a:rPr sz="3200" spc="-5" dirty="0">
                <a:latin typeface="Arial"/>
                <a:cs typeface="Arial"/>
              </a:rPr>
              <a:t>This was just the</a:t>
            </a:r>
            <a:r>
              <a:rPr sz="3200" spc="-75" dirty="0">
                <a:latin typeface="Arial"/>
                <a:cs typeface="Arial"/>
              </a:rPr>
              <a:t> </a:t>
            </a:r>
            <a:r>
              <a:rPr sz="3200" spc="-10" dirty="0">
                <a:latin typeface="Arial"/>
                <a:cs typeface="Arial"/>
              </a:rPr>
              <a:t>basic  invalidation protocol</a:t>
            </a:r>
            <a:endParaRPr sz="3200">
              <a:latin typeface="Arial"/>
              <a:cs typeface="Arial"/>
            </a:endParaRPr>
          </a:p>
          <a:p>
            <a:pPr marL="355600" marR="1520190" indent="-343535">
              <a:lnSpc>
                <a:spcPct val="100000"/>
              </a:lnSpc>
              <a:spcBef>
                <a:spcPts val="760"/>
              </a:spcBef>
              <a:buChar char="•"/>
              <a:tabLst>
                <a:tab pos="354965" algn="l"/>
                <a:tab pos="355600" algn="l"/>
              </a:tabLst>
            </a:pPr>
            <a:r>
              <a:rPr sz="3200" spc="-5" dirty="0">
                <a:latin typeface="Arial"/>
                <a:cs typeface="Arial"/>
              </a:rPr>
              <a:t>More </a:t>
            </a:r>
            <a:r>
              <a:rPr sz="3200" spc="-10" dirty="0">
                <a:latin typeface="Arial"/>
                <a:cs typeface="Arial"/>
              </a:rPr>
              <a:t>sophisticated protocols  </a:t>
            </a:r>
            <a:r>
              <a:rPr sz="3200" spc="-5" dirty="0">
                <a:latin typeface="Arial"/>
                <a:cs typeface="Arial"/>
              </a:rPr>
              <a:t>use extra </a:t>
            </a:r>
            <a:r>
              <a:rPr sz="3200" spc="-10" dirty="0">
                <a:latin typeface="Arial"/>
                <a:cs typeface="Arial"/>
              </a:rPr>
              <a:t>cache </a:t>
            </a:r>
            <a:r>
              <a:rPr sz="3200" spc="-5" dirty="0">
                <a:latin typeface="Arial"/>
                <a:cs typeface="Arial"/>
              </a:rPr>
              <a:t>state</a:t>
            </a:r>
            <a:r>
              <a:rPr sz="3200" spc="-35" dirty="0">
                <a:latin typeface="Arial"/>
                <a:cs typeface="Arial"/>
              </a:rPr>
              <a:t> </a:t>
            </a:r>
            <a:r>
              <a:rPr sz="3200" spc="-10" dirty="0">
                <a:latin typeface="Arial"/>
                <a:cs typeface="Arial"/>
              </a:rPr>
              <a:t>bits</a:t>
            </a:r>
            <a:endParaRPr sz="3200">
              <a:latin typeface="Arial"/>
              <a:cs typeface="Arial"/>
            </a:endParaRPr>
          </a:p>
          <a:p>
            <a:pPr marL="354965" indent="-342900">
              <a:lnSpc>
                <a:spcPts val="3835"/>
              </a:lnSpc>
              <a:spcBef>
                <a:spcPts val="760"/>
              </a:spcBef>
              <a:buChar char="•"/>
              <a:tabLst>
                <a:tab pos="354965" algn="l"/>
                <a:tab pos="355600" algn="l"/>
              </a:tabLst>
            </a:pPr>
            <a:r>
              <a:rPr sz="3200" spc="-5" dirty="0">
                <a:latin typeface="Arial"/>
                <a:cs typeface="Arial"/>
              </a:rPr>
              <a:t>MSI, MESI</a:t>
            </a:r>
            <a:endParaRPr sz="3200">
              <a:latin typeface="Arial"/>
              <a:cs typeface="Arial"/>
            </a:endParaRPr>
          </a:p>
          <a:p>
            <a:pPr marL="355600">
              <a:lnSpc>
                <a:spcPts val="3835"/>
              </a:lnSpc>
            </a:pPr>
            <a:r>
              <a:rPr sz="3200" spc="-10" dirty="0">
                <a:latin typeface="Arial"/>
                <a:cs typeface="Arial"/>
              </a:rPr>
              <a:t>(Modified, Exclusive, Shared,</a:t>
            </a:r>
            <a:r>
              <a:rPr sz="3200" spc="55" dirty="0">
                <a:latin typeface="Arial"/>
                <a:cs typeface="Arial"/>
              </a:rPr>
              <a:t> </a:t>
            </a:r>
            <a:r>
              <a:rPr sz="3200" spc="-10" dirty="0">
                <a:latin typeface="Arial"/>
                <a:cs typeface="Arial"/>
              </a:rPr>
              <a:t>Invalid)</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Parallelism</a:t>
            </a:r>
          </a:p>
        </p:txBody>
      </p:sp>
      <p:sp>
        <p:nvSpPr>
          <p:cNvPr id="3" name="Content Placeholder 2"/>
          <p:cNvSpPr>
            <a:spLocks noGrp="1"/>
          </p:cNvSpPr>
          <p:nvPr>
            <p:ph sz="quarter" idx="1"/>
          </p:nvPr>
        </p:nvSpPr>
        <p:spPr/>
        <p:txBody>
          <a:bodyPr>
            <a:normAutofit/>
          </a:bodyPr>
          <a:lstStyle/>
          <a:p>
            <a:pPr algn="just"/>
            <a:r>
              <a:rPr lang="en-US" dirty="0"/>
              <a:t>Numeric weather prediction</a:t>
            </a:r>
          </a:p>
          <a:p>
            <a:pPr algn="just"/>
            <a:r>
              <a:rPr lang="en-US" dirty="0"/>
              <a:t>Socio economics</a:t>
            </a:r>
          </a:p>
          <a:p>
            <a:pPr algn="just"/>
            <a:r>
              <a:rPr lang="en-US" dirty="0"/>
              <a:t>Finite element analysis</a:t>
            </a:r>
          </a:p>
          <a:p>
            <a:pPr algn="just"/>
            <a:r>
              <a:rPr lang="en-US" dirty="0"/>
              <a:t>Artificial intelligence and automation</a:t>
            </a:r>
          </a:p>
          <a:p>
            <a:pPr algn="just"/>
            <a:r>
              <a:rPr lang="en-US" dirty="0"/>
              <a:t>Genetic engineering</a:t>
            </a:r>
          </a:p>
          <a:p>
            <a:pPr algn="just"/>
            <a:r>
              <a:rPr lang="en-US" dirty="0"/>
              <a:t>Weapon research and defense</a:t>
            </a:r>
          </a:p>
          <a:p>
            <a:pPr algn="just"/>
            <a:r>
              <a:rPr lang="en-US" dirty="0"/>
              <a:t>Medical Applications</a:t>
            </a:r>
          </a:p>
          <a:p>
            <a:pPr algn="just"/>
            <a:r>
              <a:rPr lang="en-US" dirty="0"/>
              <a:t>Remote sensing applications</a:t>
            </a:r>
          </a:p>
          <a:p>
            <a:endParaRPr lang="en-US" dirty="0"/>
          </a:p>
        </p:txBody>
      </p:sp>
      <p:sp>
        <p:nvSpPr>
          <p:cNvPr id="4" name="Slide Number Placeholder 3"/>
          <p:cNvSpPr>
            <a:spLocks noGrp="1"/>
          </p:cNvSpPr>
          <p:nvPr>
            <p:ph type="sldNum" sz="quarter" idx="12"/>
          </p:nvPr>
        </p:nvSpPr>
        <p:spPr/>
        <p:txBody>
          <a:bodyPr/>
          <a:lstStyle/>
          <a:p>
            <a:fld id="{4CCB6F61-910C-409E-9BF6-0C47261A5E9B}" type="slidenum">
              <a:rPr lang="en-US" smtClean="0"/>
              <a:pPr/>
              <a:t>8</a:t>
            </a:fld>
            <a:endParaRPr lang="en-US"/>
          </a:p>
        </p:txBody>
      </p:sp>
    </p:spTree>
    <p:extLst>
      <p:ext uri="{BB962C8B-B14F-4D97-AF65-F5344CB8AC3E}">
        <p14:creationId xmlns:p14="http://schemas.microsoft.com/office/powerpoint/2010/main" val="21078953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IN" dirty="0"/>
              <a:t>For Multiprocessor Systems</a:t>
            </a:r>
            <a:endParaRPr lang="en-US" dirty="0"/>
          </a:p>
        </p:txBody>
      </p:sp>
      <p:sp>
        <p:nvSpPr>
          <p:cNvPr id="4" name="Title 3"/>
          <p:cNvSpPr>
            <a:spLocks noGrp="1"/>
          </p:cNvSpPr>
          <p:nvPr>
            <p:ph type="ctrTitle"/>
          </p:nvPr>
        </p:nvSpPr>
        <p:spPr/>
        <p:txBody>
          <a:bodyPr/>
          <a:lstStyle/>
          <a:p>
            <a:r>
              <a:rPr lang="en-IN" dirty="0"/>
              <a:t>MESI Protocol</a:t>
            </a:r>
            <a:endParaRPr lang="en-US" dirty="0"/>
          </a:p>
        </p:txBody>
      </p:sp>
      <p:sp>
        <p:nvSpPr>
          <p:cNvPr id="2" name="Slide Number Placeholder 1"/>
          <p:cNvSpPr>
            <a:spLocks noGrp="1"/>
          </p:cNvSpPr>
          <p:nvPr>
            <p:ph type="sldNum" sz="quarter" idx="12"/>
          </p:nvPr>
        </p:nvSpPr>
        <p:spPr/>
        <p:txBody>
          <a:bodyPr/>
          <a:lstStyle/>
          <a:p>
            <a:fld id="{4CCB6F61-910C-409E-9BF6-0C47261A5E9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800" dirty="0"/>
              <a:t>The MESI protocol is one implementation of enforcing data integrity among caches sharing data; the write once write policy is a method to keep the protocol performing efficiently by avoiding superfluous data traffic on the system bus</a:t>
            </a:r>
          </a:p>
        </p:txBody>
      </p:sp>
      <p:sp>
        <p:nvSpPr>
          <p:cNvPr id="4" name="Slide Number Placeholder 3"/>
          <p:cNvSpPr>
            <a:spLocks noGrp="1"/>
          </p:cNvSpPr>
          <p:nvPr>
            <p:ph type="sldNum" sz="quarter" idx="12"/>
          </p:nvPr>
        </p:nvSpPr>
        <p:spPr/>
        <p:txBody>
          <a:bodyPr/>
          <a:lstStyle/>
          <a:p>
            <a:fld id="{4CCB6F61-910C-409E-9BF6-0C47261A5E9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GB"/>
              <a:t>MESI Protocol (1)</a:t>
            </a:r>
          </a:p>
        </p:txBody>
      </p:sp>
      <p:sp>
        <p:nvSpPr>
          <p:cNvPr id="4" name="Slide Number Placeholder 4"/>
          <p:cNvSpPr>
            <a:spLocks noGrp="1"/>
          </p:cNvSpPr>
          <p:nvPr>
            <p:ph type="sldNum" sz="quarter" idx="12"/>
          </p:nvPr>
        </p:nvSpPr>
        <p:spPr/>
        <p:txBody>
          <a:bodyPr/>
          <a:lstStyle/>
          <a:p>
            <a:fld id="{EB26BC47-111B-4168-A273-7DFFF27D82C6}" type="slidenum">
              <a:rPr lang="en-GB"/>
              <a:pPr/>
              <a:t>82</a:t>
            </a:fld>
            <a:endParaRPr lang="en-GB"/>
          </a:p>
        </p:txBody>
      </p:sp>
      <p:sp>
        <p:nvSpPr>
          <p:cNvPr id="114691" name="Rectangle 3"/>
          <p:cNvSpPr>
            <a:spLocks noGrp="1" noChangeArrowheads="1"/>
          </p:cNvSpPr>
          <p:nvPr>
            <p:ph sz="quarter" idx="1"/>
          </p:nvPr>
        </p:nvSpPr>
        <p:spPr/>
        <p:txBody>
          <a:bodyPr/>
          <a:lstStyle/>
          <a:p>
            <a:pPr algn="just"/>
            <a:r>
              <a:rPr lang="en-GB" sz="2800" dirty="0"/>
              <a:t>A practical multiprocessor invalidate protocol which attempts to minimize bus usage.</a:t>
            </a:r>
          </a:p>
          <a:p>
            <a:pPr algn="just"/>
            <a:r>
              <a:rPr lang="en-GB" sz="2800" dirty="0"/>
              <a:t>Allows usage of a ‘write back’ scheme - i.e. main memory not updated until ‘dirty’ cache line is displaced</a:t>
            </a:r>
          </a:p>
          <a:p>
            <a:pPr algn="just"/>
            <a:r>
              <a:rPr lang="en-GB" sz="2800" dirty="0"/>
              <a:t>Extension of usual cache tags, i.e. invalid tag and ‘dirty’ tag in normal write back cache.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t>MESI Protocol (2)</a:t>
            </a:r>
          </a:p>
        </p:txBody>
      </p:sp>
      <p:sp>
        <p:nvSpPr>
          <p:cNvPr id="4" name="Slide Number Placeholder 4"/>
          <p:cNvSpPr>
            <a:spLocks noGrp="1"/>
          </p:cNvSpPr>
          <p:nvPr>
            <p:ph type="sldNum" sz="quarter" idx="12"/>
          </p:nvPr>
        </p:nvSpPr>
        <p:spPr/>
        <p:txBody>
          <a:bodyPr/>
          <a:lstStyle/>
          <a:p>
            <a:fld id="{2F46630D-4EB2-4B14-B10B-056800C619E5}" type="slidenum">
              <a:rPr lang="en-GB"/>
              <a:pPr/>
              <a:t>83</a:t>
            </a:fld>
            <a:endParaRPr lang="en-GB"/>
          </a:p>
        </p:txBody>
      </p:sp>
      <p:sp>
        <p:nvSpPr>
          <p:cNvPr id="116739" name="Rectangle 3"/>
          <p:cNvSpPr>
            <a:spLocks noGrp="1" noChangeArrowheads="1"/>
          </p:cNvSpPr>
          <p:nvPr>
            <p:ph sz="quarter" idx="1"/>
          </p:nvPr>
        </p:nvSpPr>
        <p:spPr/>
        <p:txBody>
          <a:bodyPr/>
          <a:lstStyle/>
          <a:p>
            <a:pPr algn="just">
              <a:lnSpc>
                <a:spcPct val="90000"/>
              </a:lnSpc>
              <a:buFontTx/>
              <a:buNone/>
            </a:pPr>
            <a:r>
              <a:rPr lang="en-GB" sz="2800" dirty="0"/>
              <a:t>Any cache line can be in one of 4 states (2 bits)</a:t>
            </a:r>
          </a:p>
          <a:p>
            <a:pPr algn="just">
              <a:lnSpc>
                <a:spcPct val="90000"/>
              </a:lnSpc>
            </a:pPr>
            <a:r>
              <a:rPr lang="en-GB" sz="2800" b="1" dirty="0"/>
              <a:t>Modified </a:t>
            </a:r>
            <a:r>
              <a:rPr lang="en-GB" sz="2800" dirty="0"/>
              <a:t>- cache line has been modified, is different from main memory - is the only cached copy. (multiprocessor ‘dirty’)</a:t>
            </a:r>
          </a:p>
          <a:p>
            <a:pPr algn="just">
              <a:lnSpc>
                <a:spcPct val="90000"/>
              </a:lnSpc>
            </a:pPr>
            <a:r>
              <a:rPr lang="en-GB" sz="2800" b="1" dirty="0"/>
              <a:t>Exclusive</a:t>
            </a:r>
            <a:r>
              <a:rPr lang="en-GB" sz="2800" dirty="0"/>
              <a:t> - cache line is the same as main memory and is the only cached copy</a:t>
            </a:r>
          </a:p>
          <a:p>
            <a:pPr algn="just">
              <a:lnSpc>
                <a:spcPct val="90000"/>
              </a:lnSpc>
            </a:pPr>
            <a:r>
              <a:rPr lang="en-GB" sz="2800" b="1" dirty="0"/>
              <a:t>Shared </a:t>
            </a:r>
            <a:r>
              <a:rPr lang="en-GB" sz="2800" dirty="0"/>
              <a:t>- Same as main memory but copies may exist in other caches.</a:t>
            </a:r>
          </a:p>
          <a:p>
            <a:pPr algn="just">
              <a:lnSpc>
                <a:spcPct val="90000"/>
              </a:lnSpc>
            </a:pPr>
            <a:r>
              <a:rPr lang="en-GB" sz="2800" b="1" dirty="0"/>
              <a:t>Invalid</a:t>
            </a:r>
            <a:r>
              <a:rPr lang="en-GB" sz="2800" dirty="0"/>
              <a:t> - Line data is not valid (as in simple cache)</a:t>
            </a:r>
            <a:endParaRPr lang="en-GB" sz="2800"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a:t>MESI Protocol (3)</a:t>
            </a:r>
          </a:p>
        </p:txBody>
      </p:sp>
      <p:sp>
        <p:nvSpPr>
          <p:cNvPr id="4" name="Slide Number Placeholder 4"/>
          <p:cNvSpPr>
            <a:spLocks noGrp="1"/>
          </p:cNvSpPr>
          <p:nvPr>
            <p:ph type="sldNum" sz="quarter" idx="12"/>
          </p:nvPr>
        </p:nvSpPr>
        <p:spPr/>
        <p:txBody>
          <a:bodyPr/>
          <a:lstStyle/>
          <a:p>
            <a:fld id="{0ECE7B6A-9ACC-41FE-931C-29166587C728}" type="slidenum">
              <a:rPr lang="en-GB"/>
              <a:pPr/>
              <a:t>84</a:t>
            </a:fld>
            <a:endParaRPr lang="en-GB"/>
          </a:p>
        </p:txBody>
      </p:sp>
      <p:sp>
        <p:nvSpPr>
          <p:cNvPr id="117763" name="Rectangle 3"/>
          <p:cNvSpPr>
            <a:spLocks noGrp="1" noChangeArrowheads="1"/>
          </p:cNvSpPr>
          <p:nvPr>
            <p:ph sz="quarter" idx="1"/>
          </p:nvPr>
        </p:nvSpPr>
        <p:spPr/>
        <p:txBody>
          <a:bodyPr/>
          <a:lstStyle/>
          <a:p>
            <a:pPr algn="just">
              <a:lnSpc>
                <a:spcPct val="90000"/>
              </a:lnSpc>
            </a:pPr>
            <a:r>
              <a:rPr lang="en-GB" dirty="0"/>
              <a:t>Cache line changes state as a function of memory access events.</a:t>
            </a:r>
          </a:p>
          <a:p>
            <a:pPr algn="just">
              <a:lnSpc>
                <a:spcPct val="90000"/>
              </a:lnSpc>
            </a:pPr>
            <a:r>
              <a:rPr lang="en-GB" dirty="0"/>
              <a:t>Event may be either</a:t>
            </a:r>
          </a:p>
          <a:p>
            <a:pPr lvl="1" algn="just">
              <a:lnSpc>
                <a:spcPct val="90000"/>
              </a:lnSpc>
            </a:pPr>
            <a:r>
              <a:rPr lang="en-GB" dirty="0"/>
              <a:t>Due to local processor activity (i.e. cache access)</a:t>
            </a:r>
          </a:p>
          <a:p>
            <a:pPr lvl="1" algn="just">
              <a:lnSpc>
                <a:spcPct val="90000"/>
              </a:lnSpc>
            </a:pPr>
            <a:r>
              <a:rPr lang="en-GB" dirty="0"/>
              <a:t>Due to bus activity - as a result of snooping</a:t>
            </a:r>
          </a:p>
          <a:p>
            <a:pPr algn="just">
              <a:lnSpc>
                <a:spcPct val="90000"/>
              </a:lnSpc>
            </a:pPr>
            <a:r>
              <a:rPr lang="en-GB" dirty="0"/>
              <a:t>Cache line has its own state affected only if address matches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MESI Protocol (4)</a:t>
            </a:r>
          </a:p>
        </p:txBody>
      </p:sp>
      <p:sp>
        <p:nvSpPr>
          <p:cNvPr id="4" name="Slide Number Placeholder 4"/>
          <p:cNvSpPr>
            <a:spLocks noGrp="1"/>
          </p:cNvSpPr>
          <p:nvPr>
            <p:ph type="sldNum" sz="quarter" idx="12"/>
          </p:nvPr>
        </p:nvSpPr>
        <p:spPr/>
        <p:txBody>
          <a:bodyPr/>
          <a:lstStyle/>
          <a:p>
            <a:fld id="{FFA874E8-BBEA-46A2-9620-F19E533944F3}" type="slidenum">
              <a:rPr lang="en-GB"/>
              <a:pPr/>
              <a:t>85</a:t>
            </a:fld>
            <a:endParaRPr lang="en-GB"/>
          </a:p>
        </p:txBody>
      </p:sp>
      <p:sp>
        <p:nvSpPr>
          <p:cNvPr id="120835" name="Rectangle 3"/>
          <p:cNvSpPr>
            <a:spLocks noGrp="1" noChangeArrowheads="1"/>
          </p:cNvSpPr>
          <p:nvPr>
            <p:ph sz="quarter" idx="1"/>
          </p:nvPr>
        </p:nvSpPr>
        <p:spPr/>
        <p:txBody>
          <a:bodyPr/>
          <a:lstStyle/>
          <a:p>
            <a:pPr algn="just"/>
            <a:r>
              <a:rPr lang="en-GB" dirty="0"/>
              <a:t>Operation can be described informally by looking at action in local processor</a:t>
            </a:r>
          </a:p>
          <a:p>
            <a:pPr lvl="1" algn="just"/>
            <a:r>
              <a:rPr lang="en-GB" dirty="0"/>
              <a:t>Read Hit</a:t>
            </a:r>
          </a:p>
          <a:p>
            <a:pPr lvl="1" algn="just"/>
            <a:r>
              <a:rPr lang="en-GB" dirty="0"/>
              <a:t>Read Miss</a:t>
            </a:r>
          </a:p>
          <a:p>
            <a:pPr lvl="1" algn="just"/>
            <a:r>
              <a:rPr lang="en-GB" dirty="0"/>
              <a:t>Write Hit</a:t>
            </a:r>
          </a:p>
          <a:p>
            <a:pPr lvl="1" algn="just"/>
            <a:r>
              <a:rPr lang="en-GB" dirty="0"/>
              <a:t>Write Miss</a:t>
            </a:r>
          </a:p>
          <a:p>
            <a:pPr algn="just"/>
            <a:r>
              <a:rPr lang="en-GB" dirty="0"/>
              <a:t>More formally by state transition diagram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MESI Local Read Hit</a:t>
            </a:r>
          </a:p>
        </p:txBody>
      </p:sp>
      <p:sp>
        <p:nvSpPr>
          <p:cNvPr id="4" name="Slide Number Placeholder 4"/>
          <p:cNvSpPr>
            <a:spLocks noGrp="1"/>
          </p:cNvSpPr>
          <p:nvPr>
            <p:ph type="sldNum" sz="quarter" idx="12"/>
          </p:nvPr>
        </p:nvSpPr>
        <p:spPr/>
        <p:txBody>
          <a:bodyPr/>
          <a:lstStyle/>
          <a:p>
            <a:fld id="{56D7B2B7-7FFC-49C4-863C-4025B7C0BFBE}" type="slidenum">
              <a:rPr lang="en-GB"/>
              <a:pPr/>
              <a:t>86</a:t>
            </a:fld>
            <a:endParaRPr lang="en-GB"/>
          </a:p>
        </p:txBody>
      </p:sp>
      <p:sp>
        <p:nvSpPr>
          <p:cNvPr id="121859" name="Rectangle 3"/>
          <p:cNvSpPr>
            <a:spLocks noGrp="1" noChangeArrowheads="1"/>
          </p:cNvSpPr>
          <p:nvPr>
            <p:ph sz="quarter" idx="1"/>
          </p:nvPr>
        </p:nvSpPr>
        <p:spPr/>
        <p:txBody>
          <a:bodyPr/>
          <a:lstStyle/>
          <a:p>
            <a:r>
              <a:rPr lang="en-GB"/>
              <a:t>Line must be in one of MES</a:t>
            </a:r>
          </a:p>
          <a:p>
            <a:r>
              <a:rPr lang="en-GB"/>
              <a:t>This must be correct local value (if M it must have been modified locally)</a:t>
            </a:r>
          </a:p>
          <a:p>
            <a:r>
              <a:rPr lang="en-GB"/>
              <a:t>Simply return value</a:t>
            </a:r>
          </a:p>
          <a:p>
            <a:r>
              <a:rPr lang="en-GB"/>
              <a:t>No state change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MESI Local Read Miss (1)</a:t>
            </a:r>
          </a:p>
        </p:txBody>
      </p:sp>
      <p:sp>
        <p:nvSpPr>
          <p:cNvPr id="4" name="Slide Number Placeholder 4"/>
          <p:cNvSpPr>
            <a:spLocks noGrp="1"/>
          </p:cNvSpPr>
          <p:nvPr>
            <p:ph type="sldNum" sz="quarter" idx="12"/>
          </p:nvPr>
        </p:nvSpPr>
        <p:spPr/>
        <p:txBody>
          <a:bodyPr/>
          <a:lstStyle/>
          <a:p>
            <a:fld id="{04B442FD-66F1-4077-AD4A-3A32D17E79C1}" type="slidenum">
              <a:rPr lang="en-GB"/>
              <a:pPr/>
              <a:t>87</a:t>
            </a:fld>
            <a:endParaRPr lang="en-GB"/>
          </a:p>
        </p:txBody>
      </p:sp>
      <p:sp>
        <p:nvSpPr>
          <p:cNvPr id="122883" name="Rectangle 3"/>
          <p:cNvSpPr>
            <a:spLocks noGrp="1" noChangeArrowheads="1"/>
          </p:cNvSpPr>
          <p:nvPr>
            <p:ph sz="quarter" idx="1"/>
          </p:nvPr>
        </p:nvSpPr>
        <p:spPr/>
        <p:txBody>
          <a:bodyPr/>
          <a:lstStyle/>
          <a:p>
            <a:r>
              <a:rPr lang="en-GB" sz="2800"/>
              <a:t>No other copy in caches</a:t>
            </a:r>
          </a:p>
          <a:p>
            <a:pPr lvl="1"/>
            <a:r>
              <a:rPr lang="en-GB" sz="2400"/>
              <a:t>Processor makes bus request to memory</a:t>
            </a:r>
          </a:p>
          <a:p>
            <a:pPr lvl="1"/>
            <a:r>
              <a:rPr lang="en-GB" sz="2400"/>
              <a:t>Value read to local cache, marked E</a:t>
            </a:r>
          </a:p>
          <a:p>
            <a:r>
              <a:rPr lang="en-GB" sz="2800"/>
              <a:t>One cache has E copy</a:t>
            </a:r>
          </a:p>
          <a:p>
            <a:pPr lvl="1"/>
            <a:r>
              <a:rPr lang="en-GB" sz="2400"/>
              <a:t>Processor makes bus request to memory</a:t>
            </a:r>
          </a:p>
          <a:p>
            <a:pPr lvl="1"/>
            <a:r>
              <a:rPr lang="en-GB" sz="2400"/>
              <a:t>Snooping cache puts copy value on the bus</a:t>
            </a:r>
          </a:p>
          <a:p>
            <a:pPr lvl="1"/>
            <a:r>
              <a:rPr lang="en-GB" sz="2400"/>
              <a:t>Memory access is abandoned</a:t>
            </a:r>
          </a:p>
          <a:p>
            <a:pPr lvl="1"/>
            <a:r>
              <a:rPr lang="en-GB" sz="2400"/>
              <a:t>Local processor caches value</a:t>
            </a:r>
          </a:p>
          <a:p>
            <a:pPr lvl="1"/>
            <a:r>
              <a:rPr lang="en-GB" sz="2400"/>
              <a:t>Both lines set to 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MESI Local Read Miss (2)</a:t>
            </a:r>
          </a:p>
        </p:txBody>
      </p:sp>
      <p:sp>
        <p:nvSpPr>
          <p:cNvPr id="4" name="Slide Number Placeholder 4"/>
          <p:cNvSpPr>
            <a:spLocks noGrp="1"/>
          </p:cNvSpPr>
          <p:nvPr>
            <p:ph type="sldNum" sz="quarter" idx="12"/>
          </p:nvPr>
        </p:nvSpPr>
        <p:spPr/>
        <p:txBody>
          <a:bodyPr/>
          <a:lstStyle/>
          <a:p>
            <a:fld id="{5B17040F-D384-4C2A-A052-D44887A4BAF8}" type="slidenum">
              <a:rPr lang="en-GB"/>
              <a:pPr/>
              <a:t>88</a:t>
            </a:fld>
            <a:endParaRPr lang="en-GB"/>
          </a:p>
        </p:txBody>
      </p:sp>
      <p:sp>
        <p:nvSpPr>
          <p:cNvPr id="123907" name="Rectangle 3"/>
          <p:cNvSpPr>
            <a:spLocks noGrp="1" noChangeArrowheads="1"/>
          </p:cNvSpPr>
          <p:nvPr>
            <p:ph sz="quarter" idx="1"/>
          </p:nvPr>
        </p:nvSpPr>
        <p:spPr/>
        <p:txBody>
          <a:bodyPr/>
          <a:lstStyle/>
          <a:p>
            <a:r>
              <a:rPr lang="en-GB"/>
              <a:t>Several caches have S copy</a:t>
            </a:r>
          </a:p>
          <a:p>
            <a:pPr lvl="1"/>
            <a:r>
              <a:rPr lang="en-GB"/>
              <a:t>Processor makes bus request to memory</a:t>
            </a:r>
          </a:p>
          <a:p>
            <a:pPr lvl="1"/>
            <a:r>
              <a:rPr lang="en-GB"/>
              <a:t>One cache puts copy value on the bus (arbitrated)</a:t>
            </a:r>
          </a:p>
          <a:p>
            <a:pPr lvl="1"/>
            <a:r>
              <a:rPr lang="en-GB"/>
              <a:t>Memory access is abandoned</a:t>
            </a:r>
          </a:p>
          <a:p>
            <a:pPr lvl="1"/>
            <a:r>
              <a:rPr lang="en-GB"/>
              <a:t>Local processor caches value</a:t>
            </a:r>
          </a:p>
          <a:p>
            <a:pPr lvl="1"/>
            <a:r>
              <a:rPr lang="en-GB"/>
              <a:t>Local copy set to S</a:t>
            </a:r>
          </a:p>
          <a:p>
            <a:pPr lvl="1"/>
            <a:r>
              <a:rPr lang="en-GB"/>
              <a:t>Other copies remain 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MESI Local Read Miss (3)</a:t>
            </a:r>
          </a:p>
        </p:txBody>
      </p:sp>
      <p:sp>
        <p:nvSpPr>
          <p:cNvPr id="4" name="Slide Number Placeholder 4"/>
          <p:cNvSpPr>
            <a:spLocks noGrp="1"/>
          </p:cNvSpPr>
          <p:nvPr>
            <p:ph type="sldNum" sz="quarter" idx="12"/>
          </p:nvPr>
        </p:nvSpPr>
        <p:spPr/>
        <p:txBody>
          <a:bodyPr/>
          <a:lstStyle/>
          <a:p>
            <a:fld id="{ABF3A872-CAFE-4DF6-8FE2-3F613ED23832}" type="slidenum">
              <a:rPr lang="en-GB"/>
              <a:pPr/>
              <a:t>89</a:t>
            </a:fld>
            <a:endParaRPr lang="en-GB"/>
          </a:p>
        </p:txBody>
      </p:sp>
      <p:sp>
        <p:nvSpPr>
          <p:cNvPr id="124931" name="Rectangle 3"/>
          <p:cNvSpPr>
            <a:spLocks noGrp="1" noChangeArrowheads="1"/>
          </p:cNvSpPr>
          <p:nvPr>
            <p:ph sz="quarter" idx="1"/>
          </p:nvPr>
        </p:nvSpPr>
        <p:spPr/>
        <p:txBody>
          <a:bodyPr/>
          <a:lstStyle/>
          <a:p>
            <a:pPr>
              <a:lnSpc>
                <a:spcPct val="90000"/>
              </a:lnSpc>
            </a:pPr>
            <a:r>
              <a:rPr lang="en-GB"/>
              <a:t>One cache has M copy</a:t>
            </a:r>
          </a:p>
          <a:p>
            <a:pPr lvl="1">
              <a:lnSpc>
                <a:spcPct val="90000"/>
              </a:lnSpc>
            </a:pPr>
            <a:r>
              <a:rPr lang="en-GB"/>
              <a:t>Processor makes bus request to memory</a:t>
            </a:r>
          </a:p>
          <a:p>
            <a:pPr lvl="1">
              <a:lnSpc>
                <a:spcPct val="90000"/>
              </a:lnSpc>
            </a:pPr>
            <a:r>
              <a:rPr lang="en-GB"/>
              <a:t>Snooping cache puts copy value on the bus</a:t>
            </a:r>
          </a:p>
          <a:p>
            <a:pPr lvl="1">
              <a:lnSpc>
                <a:spcPct val="90000"/>
              </a:lnSpc>
            </a:pPr>
            <a:r>
              <a:rPr lang="en-GB"/>
              <a:t>Memory access is abandoned</a:t>
            </a:r>
          </a:p>
          <a:p>
            <a:pPr lvl="1">
              <a:lnSpc>
                <a:spcPct val="90000"/>
              </a:lnSpc>
            </a:pPr>
            <a:r>
              <a:rPr lang="en-GB"/>
              <a:t>Local processor caches value</a:t>
            </a:r>
          </a:p>
          <a:p>
            <a:pPr lvl="1">
              <a:lnSpc>
                <a:spcPct val="90000"/>
              </a:lnSpc>
            </a:pPr>
            <a:r>
              <a:rPr lang="en-GB"/>
              <a:t>Local copy tagged S</a:t>
            </a:r>
          </a:p>
          <a:p>
            <a:pPr lvl="1">
              <a:lnSpc>
                <a:spcPct val="90000"/>
              </a:lnSpc>
            </a:pPr>
            <a:r>
              <a:rPr lang="en-GB" b="1"/>
              <a:t>Source (M) value copied back to memory</a:t>
            </a:r>
          </a:p>
          <a:p>
            <a:pPr lvl="1">
              <a:lnSpc>
                <a:spcPct val="90000"/>
              </a:lnSpc>
            </a:pPr>
            <a:r>
              <a:rPr lang="en-GB"/>
              <a:t>Source value M -&gt; S</a:t>
            </a:r>
            <a:endParaRPr lang="en-GB"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14400" y="1754234"/>
            <a:ext cx="7772400" cy="39591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763688" y="404664"/>
            <a:ext cx="4752527" cy="369332"/>
          </a:xfrm>
          <a:prstGeom prst="rect">
            <a:avLst/>
          </a:prstGeom>
        </p:spPr>
        <p:txBody>
          <a:bodyPr wrap="square">
            <a:spAutoFit/>
          </a:bodyPr>
          <a:lstStyle/>
          <a:p>
            <a:r>
              <a:rPr lang="en-US" dirty="0"/>
              <a:t>Applications of Parallelism</a:t>
            </a:r>
          </a:p>
        </p:txBody>
      </p:sp>
      <p:sp>
        <p:nvSpPr>
          <p:cNvPr id="5" name="Slide Number Placeholder 4"/>
          <p:cNvSpPr>
            <a:spLocks noGrp="1"/>
          </p:cNvSpPr>
          <p:nvPr>
            <p:ph type="sldNum" sz="quarter" idx="12"/>
          </p:nvPr>
        </p:nvSpPr>
        <p:spPr/>
        <p:txBody>
          <a:bodyPr/>
          <a:lstStyle/>
          <a:p>
            <a:fld id="{4CCB6F61-910C-409E-9BF6-0C47261A5E9B}" type="slidenum">
              <a:rPr lang="en-US" smtClean="0"/>
              <a:pPr/>
              <a:t>9</a:t>
            </a:fld>
            <a:endParaRPr lang="en-US"/>
          </a:p>
        </p:txBody>
      </p:sp>
    </p:spTree>
    <p:extLst>
      <p:ext uri="{BB962C8B-B14F-4D97-AF65-F5344CB8AC3E}">
        <p14:creationId xmlns:p14="http://schemas.microsoft.com/office/powerpoint/2010/main" val="2398646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a:t>MESI Local Write Hit (1)</a:t>
            </a:r>
          </a:p>
        </p:txBody>
      </p:sp>
      <p:sp>
        <p:nvSpPr>
          <p:cNvPr id="4" name="Slide Number Placeholder 4"/>
          <p:cNvSpPr>
            <a:spLocks noGrp="1"/>
          </p:cNvSpPr>
          <p:nvPr>
            <p:ph type="sldNum" sz="quarter" idx="12"/>
          </p:nvPr>
        </p:nvSpPr>
        <p:spPr/>
        <p:txBody>
          <a:bodyPr/>
          <a:lstStyle/>
          <a:p>
            <a:fld id="{1AC10B24-E42C-4158-ADBB-C31A5EDB06B5}" type="slidenum">
              <a:rPr lang="en-GB"/>
              <a:pPr/>
              <a:t>90</a:t>
            </a:fld>
            <a:endParaRPr lang="en-GB"/>
          </a:p>
        </p:txBody>
      </p:sp>
      <p:sp>
        <p:nvSpPr>
          <p:cNvPr id="131075" name="Rectangle 3"/>
          <p:cNvSpPr>
            <a:spLocks noGrp="1" noChangeArrowheads="1"/>
          </p:cNvSpPr>
          <p:nvPr>
            <p:ph sz="quarter" idx="1"/>
          </p:nvPr>
        </p:nvSpPr>
        <p:spPr/>
        <p:txBody>
          <a:bodyPr/>
          <a:lstStyle/>
          <a:p>
            <a:pPr>
              <a:lnSpc>
                <a:spcPct val="90000"/>
              </a:lnSpc>
              <a:buFontTx/>
              <a:buNone/>
            </a:pPr>
            <a:r>
              <a:rPr lang="en-GB"/>
              <a:t>Line must be one of MES</a:t>
            </a:r>
          </a:p>
          <a:p>
            <a:pPr>
              <a:lnSpc>
                <a:spcPct val="90000"/>
              </a:lnSpc>
            </a:pPr>
            <a:r>
              <a:rPr lang="en-GB"/>
              <a:t>M</a:t>
            </a:r>
          </a:p>
          <a:p>
            <a:pPr lvl="1">
              <a:lnSpc>
                <a:spcPct val="90000"/>
              </a:lnSpc>
            </a:pPr>
            <a:r>
              <a:rPr lang="en-GB"/>
              <a:t>line is exclusive and already ‘dirty’</a:t>
            </a:r>
          </a:p>
          <a:p>
            <a:pPr lvl="1">
              <a:lnSpc>
                <a:spcPct val="90000"/>
              </a:lnSpc>
            </a:pPr>
            <a:r>
              <a:rPr lang="en-GB"/>
              <a:t>Update local cache value</a:t>
            </a:r>
          </a:p>
          <a:p>
            <a:pPr lvl="1">
              <a:lnSpc>
                <a:spcPct val="90000"/>
              </a:lnSpc>
            </a:pPr>
            <a:r>
              <a:rPr lang="en-GB"/>
              <a:t>no state change</a:t>
            </a:r>
          </a:p>
          <a:p>
            <a:pPr>
              <a:lnSpc>
                <a:spcPct val="90000"/>
              </a:lnSpc>
            </a:pPr>
            <a:r>
              <a:rPr lang="en-GB"/>
              <a:t>E</a:t>
            </a:r>
          </a:p>
          <a:p>
            <a:pPr lvl="1">
              <a:lnSpc>
                <a:spcPct val="90000"/>
              </a:lnSpc>
            </a:pPr>
            <a:r>
              <a:rPr lang="en-GB"/>
              <a:t>Update local cache value</a:t>
            </a:r>
          </a:p>
          <a:p>
            <a:pPr lvl="1">
              <a:lnSpc>
                <a:spcPct val="90000"/>
              </a:lnSpc>
            </a:pPr>
            <a:r>
              <a:rPr lang="en-GB"/>
              <a:t>State E -&gt; M</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GB"/>
              <a:t>MESI Local Write Hit (2)</a:t>
            </a:r>
          </a:p>
        </p:txBody>
      </p:sp>
      <p:sp>
        <p:nvSpPr>
          <p:cNvPr id="4" name="Slide Number Placeholder 4"/>
          <p:cNvSpPr>
            <a:spLocks noGrp="1"/>
          </p:cNvSpPr>
          <p:nvPr>
            <p:ph type="sldNum" sz="quarter" idx="12"/>
          </p:nvPr>
        </p:nvSpPr>
        <p:spPr/>
        <p:txBody>
          <a:bodyPr/>
          <a:lstStyle/>
          <a:p>
            <a:fld id="{B38E1635-0726-49B4-B475-74E7E6A91B29}" type="slidenum">
              <a:rPr lang="en-GB"/>
              <a:pPr/>
              <a:t>91</a:t>
            </a:fld>
            <a:endParaRPr lang="en-GB"/>
          </a:p>
        </p:txBody>
      </p:sp>
      <p:sp>
        <p:nvSpPr>
          <p:cNvPr id="132099" name="Rectangle 3"/>
          <p:cNvSpPr>
            <a:spLocks noGrp="1" noChangeArrowheads="1"/>
          </p:cNvSpPr>
          <p:nvPr>
            <p:ph sz="quarter" idx="1"/>
          </p:nvPr>
        </p:nvSpPr>
        <p:spPr/>
        <p:txBody>
          <a:bodyPr/>
          <a:lstStyle/>
          <a:p>
            <a:r>
              <a:rPr lang="en-GB"/>
              <a:t>S</a:t>
            </a:r>
          </a:p>
          <a:p>
            <a:pPr lvl="1"/>
            <a:r>
              <a:rPr lang="en-GB"/>
              <a:t>Processor broadcasts an invalidate on bus</a:t>
            </a:r>
          </a:p>
          <a:p>
            <a:pPr lvl="1"/>
            <a:r>
              <a:rPr lang="en-GB"/>
              <a:t>Snooping processors with S copy change S-&gt;I</a:t>
            </a:r>
          </a:p>
          <a:p>
            <a:pPr lvl="1"/>
            <a:r>
              <a:rPr lang="en-GB"/>
              <a:t>Local cache value is updated</a:t>
            </a:r>
          </a:p>
          <a:p>
            <a:pPr lvl="1"/>
            <a:r>
              <a:rPr lang="en-GB"/>
              <a:t>Local state change S-&gt;M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GB"/>
              <a:t>MESI Local Write Miss (1)</a:t>
            </a:r>
          </a:p>
        </p:txBody>
      </p:sp>
      <p:sp>
        <p:nvSpPr>
          <p:cNvPr id="4" name="Slide Number Placeholder 4"/>
          <p:cNvSpPr>
            <a:spLocks noGrp="1"/>
          </p:cNvSpPr>
          <p:nvPr>
            <p:ph type="sldNum" sz="quarter" idx="12"/>
          </p:nvPr>
        </p:nvSpPr>
        <p:spPr/>
        <p:txBody>
          <a:bodyPr/>
          <a:lstStyle/>
          <a:p>
            <a:fld id="{E43A6ED9-98E5-4581-A478-89ACB2FB0C09}" type="slidenum">
              <a:rPr lang="en-GB"/>
              <a:pPr/>
              <a:t>92</a:t>
            </a:fld>
            <a:endParaRPr lang="en-GB"/>
          </a:p>
        </p:txBody>
      </p:sp>
      <p:sp>
        <p:nvSpPr>
          <p:cNvPr id="133123" name="Rectangle 3"/>
          <p:cNvSpPr>
            <a:spLocks noGrp="1" noChangeArrowheads="1"/>
          </p:cNvSpPr>
          <p:nvPr>
            <p:ph sz="quarter" idx="1"/>
          </p:nvPr>
        </p:nvSpPr>
        <p:spPr/>
        <p:txBody>
          <a:bodyPr/>
          <a:lstStyle/>
          <a:p>
            <a:pPr>
              <a:buFontTx/>
              <a:buNone/>
            </a:pPr>
            <a:r>
              <a:rPr lang="en-GB"/>
              <a:t>Detailed action depends on copies in other processors</a:t>
            </a:r>
          </a:p>
          <a:p>
            <a:pPr>
              <a:buFontTx/>
              <a:buNone/>
            </a:pPr>
            <a:endParaRPr lang="en-GB"/>
          </a:p>
          <a:p>
            <a:r>
              <a:rPr lang="en-GB"/>
              <a:t>No other copies</a:t>
            </a:r>
          </a:p>
          <a:p>
            <a:pPr lvl="1"/>
            <a:r>
              <a:rPr lang="en-GB"/>
              <a:t>Value read from memory to local cache (?)</a:t>
            </a:r>
          </a:p>
          <a:p>
            <a:pPr lvl="1"/>
            <a:r>
              <a:rPr lang="en-GB"/>
              <a:t>Value updated</a:t>
            </a:r>
          </a:p>
          <a:p>
            <a:pPr lvl="1"/>
            <a:r>
              <a:rPr lang="en-GB"/>
              <a:t>Local copy state set to 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GB"/>
              <a:t>MESI Local Write Miss (2)</a:t>
            </a:r>
          </a:p>
        </p:txBody>
      </p:sp>
      <p:sp>
        <p:nvSpPr>
          <p:cNvPr id="4" name="Slide Number Placeholder 4"/>
          <p:cNvSpPr>
            <a:spLocks noGrp="1"/>
          </p:cNvSpPr>
          <p:nvPr>
            <p:ph type="sldNum" sz="quarter" idx="12"/>
          </p:nvPr>
        </p:nvSpPr>
        <p:spPr/>
        <p:txBody>
          <a:bodyPr/>
          <a:lstStyle/>
          <a:p>
            <a:fld id="{A2B0DA64-CCA2-4C1C-8778-C0A8933A70CC}" type="slidenum">
              <a:rPr lang="en-GB"/>
              <a:pPr/>
              <a:t>93</a:t>
            </a:fld>
            <a:endParaRPr lang="en-GB"/>
          </a:p>
        </p:txBody>
      </p:sp>
      <p:sp>
        <p:nvSpPr>
          <p:cNvPr id="134147" name="Rectangle 3"/>
          <p:cNvSpPr>
            <a:spLocks noGrp="1" noChangeArrowheads="1"/>
          </p:cNvSpPr>
          <p:nvPr>
            <p:ph sz="quarter" idx="1"/>
          </p:nvPr>
        </p:nvSpPr>
        <p:spPr/>
        <p:txBody>
          <a:bodyPr/>
          <a:lstStyle/>
          <a:p>
            <a:pPr algn="just"/>
            <a:r>
              <a:rPr lang="en-GB" dirty="0"/>
              <a:t>Other copies, either one in state E or more in state S</a:t>
            </a:r>
          </a:p>
          <a:p>
            <a:pPr algn="just"/>
            <a:r>
              <a:rPr lang="en-GB" dirty="0"/>
              <a:t>Value read from memory to local cache - bus transaction marked RWITM (read with intent to modify)</a:t>
            </a:r>
          </a:p>
          <a:p>
            <a:pPr algn="just"/>
            <a:r>
              <a:rPr lang="en-GB" dirty="0"/>
              <a:t>Snooping processors see this and set their copy state to I</a:t>
            </a:r>
          </a:p>
          <a:p>
            <a:pPr algn="just"/>
            <a:r>
              <a:rPr lang="en-GB" dirty="0"/>
              <a:t>Local copy updated &amp; state set to 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t>MESI Local Write Miss (3)</a:t>
            </a:r>
          </a:p>
        </p:txBody>
      </p:sp>
      <p:sp>
        <p:nvSpPr>
          <p:cNvPr id="4" name="Slide Number Placeholder 4"/>
          <p:cNvSpPr>
            <a:spLocks noGrp="1"/>
          </p:cNvSpPr>
          <p:nvPr>
            <p:ph type="sldNum" sz="quarter" idx="12"/>
          </p:nvPr>
        </p:nvSpPr>
        <p:spPr/>
        <p:txBody>
          <a:bodyPr/>
          <a:lstStyle/>
          <a:p>
            <a:fld id="{905827E2-5563-4BA0-880A-BEBBAF946555}" type="slidenum">
              <a:rPr lang="en-GB"/>
              <a:pPr/>
              <a:t>94</a:t>
            </a:fld>
            <a:endParaRPr lang="en-GB"/>
          </a:p>
        </p:txBody>
      </p:sp>
      <p:sp>
        <p:nvSpPr>
          <p:cNvPr id="135171" name="Rectangle 3"/>
          <p:cNvSpPr>
            <a:spLocks noGrp="1" noChangeArrowheads="1"/>
          </p:cNvSpPr>
          <p:nvPr>
            <p:ph sz="quarter" idx="1"/>
          </p:nvPr>
        </p:nvSpPr>
        <p:spPr/>
        <p:txBody>
          <a:bodyPr/>
          <a:lstStyle/>
          <a:p>
            <a:pPr>
              <a:lnSpc>
                <a:spcPct val="90000"/>
              </a:lnSpc>
              <a:buFontTx/>
              <a:buNone/>
            </a:pPr>
            <a:r>
              <a:rPr lang="en-GB"/>
              <a:t>Another copy in state M</a:t>
            </a:r>
          </a:p>
          <a:p>
            <a:pPr>
              <a:lnSpc>
                <a:spcPct val="90000"/>
              </a:lnSpc>
            </a:pPr>
            <a:r>
              <a:rPr lang="en-GB"/>
              <a:t>Processor issues bus transaction marked RWITM</a:t>
            </a:r>
          </a:p>
          <a:p>
            <a:pPr>
              <a:lnSpc>
                <a:spcPct val="90000"/>
              </a:lnSpc>
            </a:pPr>
            <a:r>
              <a:rPr lang="en-GB"/>
              <a:t>Snooping processor sees this</a:t>
            </a:r>
          </a:p>
          <a:p>
            <a:pPr lvl="1">
              <a:lnSpc>
                <a:spcPct val="90000"/>
              </a:lnSpc>
            </a:pPr>
            <a:r>
              <a:rPr lang="en-GB"/>
              <a:t>Blocks RWITM request</a:t>
            </a:r>
          </a:p>
          <a:p>
            <a:pPr lvl="1">
              <a:lnSpc>
                <a:spcPct val="90000"/>
              </a:lnSpc>
            </a:pPr>
            <a:r>
              <a:rPr lang="en-GB"/>
              <a:t>Takes control of bus</a:t>
            </a:r>
          </a:p>
          <a:p>
            <a:pPr lvl="1">
              <a:lnSpc>
                <a:spcPct val="90000"/>
              </a:lnSpc>
            </a:pPr>
            <a:r>
              <a:rPr lang="en-GB"/>
              <a:t>Writes back its copy to memory</a:t>
            </a:r>
          </a:p>
          <a:p>
            <a:pPr lvl="1">
              <a:lnSpc>
                <a:spcPct val="90000"/>
              </a:lnSpc>
            </a:pPr>
            <a:r>
              <a:rPr lang="en-GB"/>
              <a:t>Sets its copy state to I</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a:t>MESI Local Write Miss (4)</a:t>
            </a:r>
          </a:p>
        </p:txBody>
      </p:sp>
      <p:sp>
        <p:nvSpPr>
          <p:cNvPr id="4" name="Slide Number Placeholder 4"/>
          <p:cNvSpPr>
            <a:spLocks noGrp="1"/>
          </p:cNvSpPr>
          <p:nvPr>
            <p:ph type="sldNum" sz="quarter" idx="12"/>
          </p:nvPr>
        </p:nvSpPr>
        <p:spPr/>
        <p:txBody>
          <a:bodyPr/>
          <a:lstStyle/>
          <a:p>
            <a:fld id="{FA874C95-8047-4B7C-BCCA-E86DA08FC936}" type="slidenum">
              <a:rPr lang="en-GB"/>
              <a:pPr/>
              <a:t>95</a:t>
            </a:fld>
            <a:endParaRPr lang="en-GB"/>
          </a:p>
        </p:txBody>
      </p:sp>
      <p:sp>
        <p:nvSpPr>
          <p:cNvPr id="136195" name="Rectangle 3"/>
          <p:cNvSpPr>
            <a:spLocks noGrp="1" noChangeArrowheads="1"/>
          </p:cNvSpPr>
          <p:nvPr>
            <p:ph sz="quarter" idx="1"/>
          </p:nvPr>
        </p:nvSpPr>
        <p:spPr/>
        <p:txBody>
          <a:bodyPr/>
          <a:lstStyle/>
          <a:p>
            <a:pPr>
              <a:buFontTx/>
              <a:buNone/>
            </a:pPr>
            <a:r>
              <a:rPr lang="en-GB"/>
              <a:t>Another copy in state M (continued)</a:t>
            </a:r>
          </a:p>
          <a:p>
            <a:r>
              <a:rPr lang="en-GB"/>
              <a:t>Original local processor re-issues RWITM request</a:t>
            </a:r>
          </a:p>
          <a:p>
            <a:r>
              <a:rPr lang="en-GB"/>
              <a:t>Is now simple no-copy case</a:t>
            </a:r>
          </a:p>
          <a:p>
            <a:pPr lvl="1"/>
            <a:r>
              <a:rPr lang="en-GB"/>
              <a:t>Value read from memory to local cache</a:t>
            </a:r>
          </a:p>
          <a:p>
            <a:pPr lvl="1"/>
            <a:r>
              <a:rPr lang="en-GB"/>
              <a:t>Local copy value updated</a:t>
            </a:r>
          </a:p>
          <a:p>
            <a:pPr lvl="1"/>
            <a:r>
              <a:rPr lang="en-GB"/>
              <a:t>Local copy state set to M</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Putting it all together</a:t>
            </a:r>
          </a:p>
        </p:txBody>
      </p:sp>
      <p:sp>
        <p:nvSpPr>
          <p:cNvPr id="4" name="Slide Number Placeholder 4"/>
          <p:cNvSpPr>
            <a:spLocks noGrp="1"/>
          </p:cNvSpPr>
          <p:nvPr>
            <p:ph type="sldNum" sz="quarter" idx="12"/>
          </p:nvPr>
        </p:nvSpPr>
        <p:spPr/>
        <p:txBody>
          <a:bodyPr/>
          <a:lstStyle/>
          <a:p>
            <a:fld id="{9C699BD8-64FB-4CDA-916F-4627CF6C7388}" type="slidenum">
              <a:rPr lang="en-GB"/>
              <a:pPr/>
              <a:t>96</a:t>
            </a:fld>
            <a:endParaRPr lang="en-GB"/>
          </a:p>
        </p:txBody>
      </p:sp>
      <p:sp>
        <p:nvSpPr>
          <p:cNvPr id="158723" name="Rectangle 3"/>
          <p:cNvSpPr>
            <a:spLocks noGrp="1" noChangeArrowheads="1"/>
          </p:cNvSpPr>
          <p:nvPr>
            <p:ph sz="quarter" idx="1"/>
          </p:nvPr>
        </p:nvSpPr>
        <p:spPr/>
        <p:txBody>
          <a:bodyPr/>
          <a:lstStyle/>
          <a:p>
            <a:pPr algn="just">
              <a:lnSpc>
                <a:spcPct val="90000"/>
              </a:lnSpc>
            </a:pPr>
            <a:r>
              <a:rPr lang="en-US" dirty="0"/>
              <a:t>All of this information can be described compactly  using a state transition diagram</a:t>
            </a:r>
          </a:p>
          <a:p>
            <a:pPr algn="just">
              <a:lnSpc>
                <a:spcPct val="90000"/>
              </a:lnSpc>
            </a:pPr>
            <a:r>
              <a:rPr lang="en-US" dirty="0"/>
              <a:t>Diagram shows what happens to a cache line in a processor as a result of</a:t>
            </a:r>
          </a:p>
          <a:p>
            <a:pPr lvl="1" algn="just">
              <a:lnSpc>
                <a:spcPct val="90000"/>
              </a:lnSpc>
            </a:pPr>
            <a:r>
              <a:rPr lang="en-US" dirty="0"/>
              <a:t>memory accesses made by that processor (read hit/miss, write hit/miss)</a:t>
            </a:r>
          </a:p>
          <a:p>
            <a:pPr lvl="1" algn="just">
              <a:lnSpc>
                <a:spcPct val="90000"/>
              </a:lnSpc>
            </a:pPr>
            <a:r>
              <a:rPr lang="en-US" dirty="0"/>
              <a:t>memory accesses made by other processors that result in bus transactions observed by this snoopy cache (</a:t>
            </a:r>
            <a:r>
              <a:rPr lang="en-US" dirty="0" err="1"/>
              <a:t>Mem</a:t>
            </a:r>
            <a:r>
              <a:rPr lang="en-US" dirty="0"/>
              <a:t> read, </a:t>
            </a:r>
            <a:r>
              <a:rPr lang="en-US" dirty="0" err="1"/>
              <a:t>RWITM,Invalidate</a:t>
            </a:r>
            <a:r>
              <a:rPr lang="en-US"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a:t>MESI – locally initiated accesses</a:t>
            </a:r>
          </a:p>
        </p:txBody>
      </p:sp>
      <p:sp>
        <p:nvSpPr>
          <p:cNvPr id="31" name="Slide Number Placeholder 3"/>
          <p:cNvSpPr>
            <a:spLocks noGrp="1"/>
          </p:cNvSpPr>
          <p:nvPr>
            <p:ph type="sldNum" sz="quarter" idx="12"/>
          </p:nvPr>
        </p:nvSpPr>
        <p:spPr/>
        <p:txBody>
          <a:bodyPr/>
          <a:lstStyle/>
          <a:p>
            <a:fld id="{7E270AAC-7565-4B39-9DB0-1F790AD9C953}" type="slidenum">
              <a:rPr lang="en-GB"/>
              <a:pPr/>
              <a:t>97</a:t>
            </a:fld>
            <a:endParaRPr lang="en-GB"/>
          </a:p>
        </p:txBody>
      </p:sp>
      <p:sp>
        <p:nvSpPr>
          <p:cNvPr id="154627" name="Oval 3"/>
          <p:cNvSpPr>
            <a:spLocks noChangeArrowheads="1"/>
          </p:cNvSpPr>
          <p:nvPr/>
        </p:nvSpPr>
        <p:spPr bwMode="auto">
          <a:xfrm>
            <a:off x="17526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Invalid</a:t>
            </a:r>
          </a:p>
        </p:txBody>
      </p:sp>
      <p:sp>
        <p:nvSpPr>
          <p:cNvPr id="154628" name="Oval 4"/>
          <p:cNvSpPr>
            <a:spLocks noChangeArrowheads="1"/>
          </p:cNvSpPr>
          <p:nvPr/>
        </p:nvSpPr>
        <p:spPr bwMode="auto">
          <a:xfrm>
            <a:off x="17526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Modified</a:t>
            </a:r>
          </a:p>
        </p:txBody>
      </p:sp>
      <p:sp>
        <p:nvSpPr>
          <p:cNvPr id="154629"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Exclusive</a:t>
            </a:r>
          </a:p>
        </p:txBody>
      </p:sp>
      <p:sp>
        <p:nvSpPr>
          <p:cNvPr id="154630"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Shared</a:t>
            </a:r>
          </a:p>
        </p:txBody>
      </p:sp>
      <p:sp>
        <p:nvSpPr>
          <p:cNvPr id="154631" name="Line 7"/>
          <p:cNvSpPr>
            <a:spLocks noChangeShapeType="1"/>
          </p:cNvSpPr>
          <p:nvPr/>
        </p:nvSpPr>
        <p:spPr bwMode="auto">
          <a:xfrm>
            <a:off x="2743200" y="2514600"/>
            <a:ext cx="3505200" cy="0"/>
          </a:xfrm>
          <a:prstGeom prst="line">
            <a:avLst/>
          </a:prstGeom>
          <a:noFill/>
          <a:ln w="57150">
            <a:solidFill>
              <a:schemeClr val="tx1"/>
            </a:solidFill>
            <a:round/>
            <a:headEnd/>
            <a:tailEnd type="triangle" w="med" len="med"/>
          </a:ln>
          <a:effectLst/>
        </p:spPr>
        <p:txBody>
          <a:bodyPr/>
          <a:lstStyle/>
          <a:p>
            <a:endParaRPr lang="en-US"/>
          </a:p>
        </p:txBody>
      </p:sp>
      <p:sp>
        <p:nvSpPr>
          <p:cNvPr id="154632" name="Line 8"/>
          <p:cNvSpPr>
            <a:spLocks noChangeShapeType="1"/>
          </p:cNvSpPr>
          <p:nvPr/>
        </p:nvSpPr>
        <p:spPr bwMode="auto">
          <a:xfrm>
            <a:off x="22860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4633" name="Line 9"/>
          <p:cNvSpPr>
            <a:spLocks noChangeShapeType="1"/>
          </p:cNvSpPr>
          <p:nvPr/>
        </p:nvSpPr>
        <p:spPr bwMode="auto">
          <a:xfrm flipH="1">
            <a:off x="2743200" y="5181600"/>
            <a:ext cx="3505200" cy="0"/>
          </a:xfrm>
          <a:prstGeom prst="line">
            <a:avLst/>
          </a:prstGeom>
          <a:noFill/>
          <a:ln w="57150">
            <a:solidFill>
              <a:schemeClr val="tx1"/>
            </a:solidFill>
            <a:round/>
            <a:headEnd/>
            <a:tailEnd type="triangle" w="med" len="med"/>
          </a:ln>
          <a:effectLst/>
        </p:spPr>
        <p:txBody>
          <a:bodyPr/>
          <a:lstStyle/>
          <a:p>
            <a:endParaRPr lang="en-US"/>
          </a:p>
        </p:txBody>
      </p:sp>
      <p:sp>
        <p:nvSpPr>
          <p:cNvPr id="154634" name="Line 10"/>
          <p:cNvSpPr>
            <a:spLocks noChangeShapeType="1"/>
          </p:cNvSpPr>
          <p:nvPr/>
        </p:nvSpPr>
        <p:spPr bwMode="auto">
          <a:xfrm>
            <a:off x="2667000" y="2819400"/>
            <a:ext cx="3657600" cy="2057400"/>
          </a:xfrm>
          <a:prstGeom prst="line">
            <a:avLst/>
          </a:prstGeom>
          <a:noFill/>
          <a:ln w="57150">
            <a:solidFill>
              <a:schemeClr val="tx1"/>
            </a:solidFill>
            <a:round/>
            <a:headEnd/>
            <a:tailEnd type="triangle" w="med" len="med"/>
          </a:ln>
          <a:effectLst/>
        </p:spPr>
        <p:txBody>
          <a:bodyPr/>
          <a:lstStyle/>
          <a:p>
            <a:endParaRPr lang="en-US"/>
          </a:p>
        </p:txBody>
      </p:sp>
      <p:sp>
        <p:nvSpPr>
          <p:cNvPr id="154635" name="Line 11"/>
          <p:cNvSpPr>
            <a:spLocks noChangeShapeType="1"/>
          </p:cNvSpPr>
          <p:nvPr/>
        </p:nvSpPr>
        <p:spPr bwMode="auto">
          <a:xfrm flipH="1">
            <a:off x="2667000" y="2819400"/>
            <a:ext cx="3657600" cy="2057400"/>
          </a:xfrm>
          <a:prstGeom prst="line">
            <a:avLst/>
          </a:prstGeom>
          <a:noFill/>
          <a:ln w="57150">
            <a:solidFill>
              <a:schemeClr val="tx1"/>
            </a:solidFill>
            <a:round/>
            <a:headEnd/>
            <a:tailEnd type="triangle" w="med" len="med"/>
          </a:ln>
          <a:effectLst/>
        </p:spPr>
        <p:txBody>
          <a:bodyPr/>
          <a:lstStyle/>
          <a:p>
            <a:endParaRPr lang="en-US"/>
          </a:p>
        </p:txBody>
      </p:sp>
      <p:sp>
        <p:nvSpPr>
          <p:cNvPr id="154636" name="AutoShape 12"/>
          <p:cNvSpPr>
            <a:spLocks noChangeArrowheads="1"/>
          </p:cNvSpPr>
          <p:nvPr/>
        </p:nvSpPr>
        <p:spPr bwMode="auto">
          <a:xfrm>
            <a:off x="7239000" y="22098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7" name="AutoShape 13"/>
          <p:cNvSpPr>
            <a:spLocks noChangeArrowheads="1"/>
          </p:cNvSpPr>
          <p:nvPr/>
        </p:nvSpPr>
        <p:spPr bwMode="auto">
          <a:xfrm>
            <a:off x="7239000" y="48768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8" name="AutoShape 14"/>
          <p:cNvSpPr>
            <a:spLocks noChangeArrowheads="1"/>
          </p:cNvSpPr>
          <p:nvPr/>
        </p:nvSpPr>
        <p:spPr bwMode="auto">
          <a:xfrm>
            <a:off x="1447800" y="4953000"/>
            <a:ext cx="304800" cy="457200"/>
          </a:xfrm>
          <a:prstGeom prst="curvedRightArrow">
            <a:avLst>
              <a:gd name="adj1" fmla="val 30000"/>
              <a:gd name="adj2" fmla="val 6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9" name="AutoShape 15"/>
          <p:cNvSpPr>
            <a:spLocks noChangeArrowheads="1"/>
          </p:cNvSpPr>
          <p:nvPr/>
        </p:nvSpPr>
        <p:spPr bwMode="auto">
          <a:xfrm>
            <a:off x="2057400" y="5638800"/>
            <a:ext cx="457200" cy="304800"/>
          </a:xfrm>
          <a:prstGeom prst="curvedUpArrow">
            <a:avLst>
              <a:gd name="adj1" fmla="val 30000"/>
              <a:gd name="adj2" fmla="val 6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40" name="Text Box 16"/>
          <p:cNvSpPr txBox="1">
            <a:spLocks noChangeArrowheads="1"/>
          </p:cNvSpPr>
          <p:nvPr/>
        </p:nvSpPr>
        <p:spPr bwMode="auto">
          <a:xfrm>
            <a:off x="7543800" y="2095500"/>
            <a:ext cx="654050" cy="641350"/>
          </a:xfrm>
          <a:prstGeom prst="rect">
            <a:avLst/>
          </a:prstGeom>
          <a:noFill/>
          <a:ln w="9525">
            <a:noFill/>
            <a:miter lim="800000"/>
            <a:headEnd/>
            <a:tailEnd/>
          </a:ln>
          <a:effectLst/>
        </p:spPr>
        <p:txBody>
          <a:bodyPr wrap="none">
            <a:spAutoFit/>
          </a:bodyPr>
          <a:lstStyle/>
          <a:p>
            <a:r>
              <a:rPr lang="en-GB" sz="1800"/>
              <a:t>Read</a:t>
            </a:r>
          </a:p>
          <a:p>
            <a:r>
              <a:rPr lang="en-GB" sz="1800"/>
              <a:t>Hit</a:t>
            </a:r>
          </a:p>
        </p:txBody>
      </p:sp>
      <p:sp>
        <p:nvSpPr>
          <p:cNvPr id="154641" name="Text Box 17"/>
          <p:cNvSpPr txBox="1">
            <a:spLocks noChangeArrowheads="1"/>
          </p:cNvSpPr>
          <p:nvPr/>
        </p:nvSpPr>
        <p:spPr bwMode="auto">
          <a:xfrm>
            <a:off x="7543800" y="4768850"/>
            <a:ext cx="654050" cy="641350"/>
          </a:xfrm>
          <a:prstGeom prst="rect">
            <a:avLst/>
          </a:prstGeom>
          <a:noFill/>
          <a:ln w="9525">
            <a:noFill/>
            <a:miter lim="800000"/>
            <a:headEnd/>
            <a:tailEnd/>
          </a:ln>
          <a:effectLst/>
        </p:spPr>
        <p:txBody>
          <a:bodyPr>
            <a:spAutoFit/>
          </a:bodyPr>
          <a:lstStyle/>
          <a:p>
            <a:r>
              <a:rPr lang="en-GB" sz="1800"/>
              <a:t>Read</a:t>
            </a:r>
          </a:p>
          <a:p>
            <a:r>
              <a:rPr lang="en-GB" sz="1800"/>
              <a:t>Hit</a:t>
            </a:r>
          </a:p>
        </p:txBody>
      </p:sp>
      <p:sp>
        <p:nvSpPr>
          <p:cNvPr id="154642" name="Text Box 18"/>
          <p:cNvSpPr txBox="1">
            <a:spLocks noChangeArrowheads="1"/>
          </p:cNvSpPr>
          <p:nvPr/>
        </p:nvSpPr>
        <p:spPr bwMode="auto">
          <a:xfrm>
            <a:off x="793750" y="4845050"/>
            <a:ext cx="654050" cy="641350"/>
          </a:xfrm>
          <a:prstGeom prst="rect">
            <a:avLst/>
          </a:prstGeom>
          <a:noFill/>
          <a:ln w="9525">
            <a:noFill/>
            <a:miter lim="800000"/>
            <a:headEnd/>
            <a:tailEnd/>
          </a:ln>
          <a:effectLst/>
        </p:spPr>
        <p:txBody>
          <a:bodyPr wrap="none">
            <a:spAutoFit/>
          </a:bodyPr>
          <a:lstStyle/>
          <a:p>
            <a:r>
              <a:rPr lang="en-GB" sz="1800"/>
              <a:t>Read</a:t>
            </a:r>
          </a:p>
          <a:p>
            <a:r>
              <a:rPr lang="en-GB" sz="1800"/>
              <a:t>Hit</a:t>
            </a:r>
          </a:p>
        </p:txBody>
      </p:sp>
      <p:sp>
        <p:nvSpPr>
          <p:cNvPr id="154643" name="Text Box 19"/>
          <p:cNvSpPr txBox="1">
            <a:spLocks noChangeArrowheads="1"/>
          </p:cNvSpPr>
          <p:nvPr/>
        </p:nvSpPr>
        <p:spPr bwMode="auto">
          <a:xfrm>
            <a:off x="4098925" y="1828800"/>
            <a:ext cx="984250" cy="641350"/>
          </a:xfrm>
          <a:prstGeom prst="rect">
            <a:avLst/>
          </a:prstGeom>
          <a:noFill/>
          <a:ln w="9525">
            <a:noFill/>
            <a:miter lim="800000"/>
            <a:headEnd/>
            <a:tailEnd/>
          </a:ln>
          <a:effectLst/>
        </p:spPr>
        <p:txBody>
          <a:bodyPr wrap="none">
            <a:spAutoFit/>
          </a:bodyPr>
          <a:lstStyle/>
          <a:p>
            <a:r>
              <a:rPr lang="en-GB" sz="1800"/>
              <a:t>Read</a:t>
            </a:r>
          </a:p>
          <a:p>
            <a:r>
              <a:rPr lang="en-GB" sz="1800"/>
              <a:t>Miss(sh)</a:t>
            </a:r>
          </a:p>
        </p:txBody>
      </p:sp>
      <p:sp>
        <p:nvSpPr>
          <p:cNvPr id="154644" name="Text Box 20"/>
          <p:cNvSpPr txBox="1">
            <a:spLocks noChangeArrowheads="1"/>
          </p:cNvSpPr>
          <p:nvPr/>
        </p:nvSpPr>
        <p:spPr bwMode="auto">
          <a:xfrm>
            <a:off x="3765550" y="2895600"/>
            <a:ext cx="996950" cy="641350"/>
          </a:xfrm>
          <a:prstGeom prst="rect">
            <a:avLst/>
          </a:prstGeom>
          <a:noFill/>
          <a:ln w="9525">
            <a:noFill/>
            <a:miter lim="800000"/>
            <a:headEnd/>
            <a:tailEnd/>
          </a:ln>
          <a:effectLst/>
        </p:spPr>
        <p:txBody>
          <a:bodyPr wrap="none">
            <a:spAutoFit/>
          </a:bodyPr>
          <a:lstStyle/>
          <a:p>
            <a:r>
              <a:rPr lang="en-GB" sz="1800"/>
              <a:t>Read</a:t>
            </a:r>
          </a:p>
          <a:p>
            <a:r>
              <a:rPr lang="en-GB" sz="1800"/>
              <a:t>Miss(ex)</a:t>
            </a:r>
          </a:p>
        </p:txBody>
      </p:sp>
      <p:sp>
        <p:nvSpPr>
          <p:cNvPr id="154645" name="Text Box 21"/>
          <p:cNvSpPr txBox="1">
            <a:spLocks noChangeArrowheads="1"/>
          </p:cNvSpPr>
          <p:nvPr/>
        </p:nvSpPr>
        <p:spPr bwMode="auto">
          <a:xfrm>
            <a:off x="1965325" y="591185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6" name="Text Box 22"/>
          <p:cNvSpPr txBox="1">
            <a:spLocks noChangeArrowheads="1"/>
          </p:cNvSpPr>
          <p:nvPr/>
        </p:nvSpPr>
        <p:spPr bwMode="auto">
          <a:xfrm>
            <a:off x="4095750" y="518160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7" name="Text Box 23"/>
          <p:cNvSpPr txBox="1">
            <a:spLocks noChangeArrowheads="1"/>
          </p:cNvSpPr>
          <p:nvPr/>
        </p:nvSpPr>
        <p:spPr bwMode="auto">
          <a:xfrm>
            <a:off x="5543550" y="320040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8" name="Text Box 24"/>
          <p:cNvSpPr txBox="1">
            <a:spLocks noChangeArrowheads="1"/>
          </p:cNvSpPr>
          <p:nvPr/>
        </p:nvSpPr>
        <p:spPr bwMode="auto">
          <a:xfrm>
            <a:off x="1581150" y="3397250"/>
            <a:ext cx="704850" cy="641350"/>
          </a:xfrm>
          <a:prstGeom prst="rect">
            <a:avLst/>
          </a:prstGeom>
          <a:noFill/>
          <a:ln w="9525">
            <a:noFill/>
            <a:miter lim="800000"/>
            <a:headEnd/>
            <a:tailEnd/>
          </a:ln>
          <a:effectLst/>
        </p:spPr>
        <p:txBody>
          <a:bodyPr wrap="none">
            <a:spAutoFit/>
          </a:bodyPr>
          <a:lstStyle/>
          <a:p>
            <a:r>
              <a:rPr lang="en-GB" sz="1800"/>
              <a:t>Write</a:t>
            </a:r>
          </a:p>
          <a:p>
            <a:r>
              <a:rPr lang="en-GB" sz="1800"/>
              <a:t>Miss</a:t>
            </a:r>
          </a:p>
        </p:txBody>
      </p:sp>
      <p:sp>
        <p:nvSpPr>
          <p:cNvPr id="154649" name="Rectangle 25"/>
          <p:cNvSpPr>
            <a:spLocks noChangeArrowheads="1"/>
          </p:cNvSpPr>
          <p:nvPr/>
        </p:nvSpPr>
        <p:spPr bwMode="auto">
          <a:xfrm>
            <a:off x="1905000" y="3124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4650" name="Rectangle 26"/>
          <p:cNvSpPr>
            <a:spLocks noChangeArrowheads="1"/>
          </p:cNvSpPr>
          <p:nvPr/>
        </p:nvSpPr>
        <p:spPr bwMode="auto">
          <a:xfrm>
            <a:off x="5410200" y="2895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Invalidate</a:t>
            </a:r>
          </a:p>
        </p:txBody>
      </p:sp>
      <p:sp>
        <p:nvSpPr>
          <p:cNvPr id="154651" name="Rectangle 27"/>
          <p:cNvSpPr>
            <a:spLocks noChangeArrowheads="1"/>
          </p:cNvSpPr>
          <p:nvPr/>
        </p:nvSpPr>
        <p:spPr bwMode="auto">
          <a:xfrm>
            <a:off x="3124200" y="2362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4652" name="Rectangle 28"/>
          <p:cNvSpPr>
            <a:spLocks noChangeArrowheads="1"/>
          </p:cNvSpPr>
          <p:nvPr/>
        </p:nvSpPr>
        <p:spPr bwMode="auto">
          <a:xfrm>
            <a:off x="2971800" y="30480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4653" name="Rectangle 29"/>
          <p:cNvSpPr>
            <a:spLocks noChangeArrowheads="1"/>
          </p:cNvSpPr>
          <p:nvPr/>
        </p:nvSpPr>
        <p:spPr bwMode="auto">
          <a:xfrm>
            <a:off x="5638800" y="5943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154654" name="Text Box 30"/>
          <p:cNvSpPr txBox="1">
            <a:spLocks noChangeArrowheads="1"/>
          </p:cNvSpPr>
          <p:nvPr/>
        </p:nvSpPr>
        <p:spPr bwMode="auto">
          <a:xfrm>
            <a:off x="6405563" y="5867400"/>
            <a:ext cx="1747837" cy="366713"/>
          </a:xfrm>
          <a:prstGeom prst="rect">
            <a:avLst/>
          </a:prstGeom>
          <a:noFill/>
          <a:ln w="9525">
            <a:noFill/>
            <a:miter lim="800000"/>
            <a:headEnd/>
            <a:tailEnd/>
          </a:ln>
          <a:effectLst/>
        </p:spPr>
        <p:txBody>
          <a:bodyPr wrap="none">
            <a:spAutoFit/>
          </a:bodyPr>
          <a:lstStyle/>
          <a:p>
            <a:r>
              <a:rPr lang="en-GB" sz="1800"/>
              <a:t>= bus transaction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r>
              <a:rPr lang="en-GB" sz="4000"/>
              <a:t>MESI – remotely initiated accesses</a:t>
            </a:r>
          </a:p>
        </p:txBody>
      </p:sp>
      <p:sp>
        <p:nvSpPr>
          <p:cNvPr id="23" name="Slide Number Placeholder 3"/>
          <p:cNvSpPr>
            <a:spLocks noGrp="1"/>
          </p:cNvSpPr>
          <p:nvPr>
            <p:ph type="sldNum" sz="quarter" idx="12"/>
          </p:nvPr>
        </p:nvSpPr>
        <p:spPr/>
        <p:txBody>
          <a:bodyPr/>
          <a:lstStyle/>
          <a:p>
            <a:fld id="{516DD766-4B65-48A4-A775-3145AE4C8486}" type="slidenum">
              <a:rPr lang="en-GB"/>
              <a:pPr/>
              <a:t>98</a:t>
            </a:fld>
            <a:endParaRPr lang="en-GB"/>
          </a:p>
        </p:txBody>
      </p:sp>
      <p:sp>
        <p:nvSpPr>
          <p:cNvPr id="156675" name="Oval 3"/>
          <p:cNvSpPr>
            <a:spLocks noChangeArrowheads="1"/>
          </p:cNvSpPr>
          <p:nvPr/>
        </p:nvSpPr>
        <p:spPr bwMode="auto">
          <a:xfrm>
            <a:off x="18288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Invalid</a:t>
            </a:r>
          </a:p>
        </p:txBody>
      </p:sp>
      <p:sp>
        <p:nvSpPr>
          <p:cNvPr id="156676" name="Oval 4"/>
          <p:cNvSpPr>
            <a:spLocks noChangeArrowheads="1"/>
          </p:cNvSpPr>
          <p:nvPr/>
        </p:nvSpPr>
        <p:spPr bwMode="auto">
          <a:xfrm>
            <a:off x="18288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Modified</a:t>
            </a:r>
          </a:p>
        </p:txBody>
      </p:sp>
      <p:sp>
        <p:nvSpPr>
          <p:cNvPr id="156677"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Exclusive</a:t>
            </a:r>
          </a:p>
        </p:txBody>
      </p:sp>
      <p:sp>
        <p:nvSpPr>
          <p:cNvPr id="156678"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Shared</a:t>
            </a:r>
          </a:p>
        </p:txBody>
      </p:sp>
      <p:sp>
        <p:nvSpPr>
          <p:cNvPr id="156679" name="Line 7"/>
          <p:cNvSpPr>
            <a:spLocks noChangeShapeType="1"/>
          </p:cNvSpPr>
          <p:nvPr/>
        </p:nvSpPr>
        <p:spPr bwMode="auto">
          <a:xfrm flipV="1">
            <a:off x="22860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6680" name="Line 8"/>
          <p:cNvSpPr>
            <a:spLocks noChangeShapeType="1"/>
          </p:cNvSpPr>
          <p:nvPr/>
        </p:nvSpPr>
        <p:spPr bwMode="auto">
          <a:xfrm flipH="1">
            <a:off x="2819400" y="2438400"/>
            <a:ext cx="3429000" cy="0"/>
          </a:xfrm>
          <a:prstGeom prst="line">
            <a:avLst/>
          </a:prstGeom>
          <a:noFill/>
          <a:ln w="57150">
            <a:solidFill>
              <a:schemeClr val="tx1"/>
            </a:solidFill>
            <a:round/>
            <a:headEnd/>
            <a:tailEnd type="triangle" w="med" len="med"/>
          </a:ln>
          <a:effectLst/>
        </p:spPr>
        <p:txBody>
          <a:bodyPr/>
          <a:lstStyle/>
          <a:p>
            <a:endParaRPr lang="en-US"/>
          </a:p>
        </p:txBody>
      </p:sp>
      <p:sp>
        <p:nvSpPr>
          <p:cNvPr id="156681" name="Line 9"/>
          <p:cNvSpPr>
            <a:spLocks noChangeShapeType="1"/>
          </p:cNvSpPr>
          <p:nvPr/>
        </p:nvSpPr>
        <p:spPr bwMode="auto">
          <a:xfrm flipV="1">
            <a:off x="67056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6682" name="Line 10"/>
          <p:cNvSpPr>
            <a:spLocks noChangeShapeType="1"/>
          </p:cNvSpPr>
          <p:nvPr/>
        </p:nvSpPr>
        <p:spPr bwMode="auto">
          <a:xfrm flipV="1">
            <a:off x="2819400" y="2743200"/>
            <a:ext cx="3505200" cy="2209800"/>
          </a:xfrm>
          <a:prstGeom prst="line">
            <a:avLst/>
          </a:prstGeom>
          <a:noFill/>
          <a:ln w="57150">
            <a:solidFill>
              <a:schemeClr val="tx1"/>
            </a:solidFill>
            <a:round/>
            <a:headEnd/>
            <a:tailEnd type="triangle" w="med" len="med"/>
          </a:ln>
          <a:effectLst/>
        </p:spPr>
        <p:txBody>
          <a:bodyPr/>
          <a:lstStyle/>
          <a:p>
            <a:endParaRPr lang="en-US"/>
          </a:p>
        </p:txBody>
      </p:sp>
      <p:sp>
        <p:nvSpPr>
          <p:cNvPr id="156683" name="Line 11"/>
          <p:cNvSpPr>
            <a:spLocks noChangeShapeType="1"/>
          </p:cNvSpPr>
          <p:nvPr/>
        </p:nvSpPr>
        <p:spPr bwMode="auto">
          <a:xfrm flipH="1" flipV="1">
            <a:off x="2667000" y="2743200"/>
            <a:ext cx="3581400" cy="2133600"/>
          </a:xfrm>
          <a:prstGeom prst="line">
            <a:avLst/>
          </a:prstGeom>
          <a:noFill/>
          <a:ln w="57150">
            <a:solidFill>
              <a:schemeClr val="tx1"/>
            </a:solidFill>
            <a:round/>
            <a:headEnd/>
            <a:tailEnd type="triangle" w="med" len="med"/>
          </a:ln>
          <a:effectLst/>
        </p:spPr>
        <p:txBody>
          <a:bodyPr/>
          <a:lstStyle/>
          <a:p>
            <a:endParaRPr lang="en-US"/>
          </a:p>
        </p:txBody>
      </p:sp>
      <p:sp>
        <p:nvSpPr>
          <p:cNvPr id="156684" name="AutoShape 12"/>
          <p:cNvSpPr>
            <a:spLocks noChangeArrowheads="1"/>
          </p:cNvSpPr>
          <p:nvPr/>
        </p:nvSpPr>
        <p:spPr bwMode="auto">
          <a:xfrm>
            <a:off x="6477000" y="1752600"/>
            <a:ext cx="533400" cy="228600"/>
          </a:xfrm>
          <a:prstGeom prst="curvedDownArrow">
            <a:avLst>
              <a:gd name="adj1" fmla="val 46667"/>
              <a:gd name="adj2" fmla="val 93333"/>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6685" name="Rectangle 13"/>
          <p:cNvSpPr>
            <a:spLocks noChangeArrowheads="1"/>
          </p:cNvSpPr>
          <p:nvPr/>
        </p:nvSpPr>
        <p:spPr bwMode="auto">
          <a:xfrm>
            <a:off x="7086600" y="1600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6" name="Rectangle 14"/>
          <p:cNvSpPr>
            <a:spLocks noChangeArrowheads="1"/>
          </p:cNvSpPr>
          <p:nvPr/>
        </p:nvSpPr>
        <p:spPr bwMode="auto">
          <a:xfrm>
            <a:off x="6858000" y="3657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7" name="Rectangle 15"/>
          <p:cNvSpPr>
            <a:spLocks noChangeArrowheads="1"/>
          </p:cNvSpPr>
          <p:nvPr/>
        </p:nvSpPr>
        <p:spPr bwMode="auto">
          <a:xfrm>
            <a:off x="3048000" y="3886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8" name="Rectangle 16"/>
          <p:cNvSpPr>
            <a:spLocks noChangeArrowheads="1"/>
          </p:cNvSpPr>
          <p:nvPr/>
        </p:nvSpPr>
        <p:spPr bwMode="auto">
          <a:xfrm>
            <a:off x="4114800" y="1981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Invalidate</a:t>
            </a:r>
          </a:p>
        </p:txBody>
      </p:sp>
      <p:sp>
        <p:nvSpPr>
          <p:cNvPr id="156689" name="Rectangle 17"/>
          <p:cNvSpPr>
            <a:spLocks noChangeArrowheads="1"/>
          </p:cNvSpPr>
          <p:nvPr/>
        </p:nvSpPr>
        <p:spPr bwMode="auto">
          <a:xfrm>
            <a:off x="5334000" y="39624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6690" name="Rectangle 18"/>
          <p:cNvSpPr>
            <a:spLocks noChangeArrowheads="1"/>
          </p:cNvSpPr>
          <p:nvPr/>
        </p:nvSpPr>
        <p:spPr bwMode="auto">
          <a:xfrm>
            <a:off x="1371600" y="3886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6691" name="Oval 19"/>
          <p:cNvSpPr>
            <a:spLocks noChangeArrowheads="1"/>
          </p:cNvSpPr>
          <p:nvPr/>
        </p:nvSpPr>
        <p:spPr bwMode="auto">
          <a:xfrm>
            <a:off x="2133600" y="33528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2" name="Oval 20"/>
          <p:cNvSpPr>
            <a:spLocks noChangeArrowheads="1"/>
          </p:cNvSpPr>
          <p:nvPr/>
        </p:nvSpPr>
        <p:spPr bwMode="auto">
          <a:xfrm>
            <a:off x="5105400" y="32766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3" name="Oval 21"/>
          <p:cNvSpPr>
            <a:spLocks noChangeArrowheads="1"/>
          </p:cNvSpPr>
          <p:nvPr/>
        </p:nvSpPr>
        <p:spPr bwMode="auto">
          <a:xfrm>
            <a:off x="5867400" y="59436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4" name="Text Box 22"/>
          <p:cNvSpPr txBox="1">
            <a:spLocks noChangeArrowheads="1"/>
          </p:cNvSpPr>
          <p:nvPr/>
        </p:nvSpPr>
        <p:spPr bwMode="auto">
          <a:xfrm>
            <a:off x="6172200" y="5905500"/>
            <a:ext cx="1303338" cy="366713"/>
          </a:xfrm>
          <a:prstGeom prst="rect">
            <a:avLst/>
          </a:prstGeom>
          <a:noFill/>
          <a:ln w="9525">
            <a:noFill/>
            <a:miter lim="800000"/>
            <a:headEnd/>
            <a:tailEnd/>
          </a:ln>
          <a:effectLst/>
        </p:spPr>
        <p:txBody>
          <a:bodyPr wrap="none">
            <a:spAutoFit/>
          </a:bodyPr>
          <a:lstStyle/>
          <a:p>
            <a:r>
              <a:rPr lang="en-GB" sz="1800"/>
              <a:t>= copy back</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GB" dirty="0"/>
              <a:t>MESI notes</a:t>
            </a:r>
          </a:p>
        </p:txBody>
      </p:sp>
      <p:sp>
        <p:nvSpPr>
          <p:cNvPr id="4" name="Slide Number Placeholder 4"/>
          <p:cNvSpPr>
            <a:spLocks noGrp="1"/>
          </p:cNvSpPr>
          <p:nvPr>
            <p:ph type="sldNum" sz="quarter" idx="12"/>
          </p:nvPr>
        </p:nvSpPr>
        <p:spPr/>
        <p:txBody>
          <a:bodyPr/>
          <a:lstStyle/>
          <a:p>
            <a:fld id="{815A61E0-FE0A-4A9B-B872-171706A435DD}" type="slidenum">
              <a:rPr lang="en-GB"/>
              <a:pPr/>
              <a:t>99</a:t>
            </a:fld>
            <a:endParaRPr lang="en-GB"/>
          </a:p>
        </p:txBody>
      </p:sp>
      <p:sp>
        <p:nvSpPr>
          <p:cNvPr id="137219" name="Rectangle 3"/>
          <p:cNvSpPr>
            <a:spLocks noGrp="1" noChangeArrowheads="1"/>
          </p:cNvSpPr>
          <p:nvPr>
            <p:ph sz="quarter" idx="1"/>
          </p:nvPr>
        </p:nvSpPr>
        <p:spPr>
          <a:xfrm>
            <a:off x="685800" y="1557338"/>
            <a:ext cx="7772400" cy="4114800"/>
          </a:xfrm>
        </p:spPr>
        <p:txBody>
          <a:bodyPr/>
          <a:lstStyle/>
          <a:p>
            <a:pPr algn="just"/>
            <a:r>
              <a:rPr lang="en-GB" dirty="0"/>
              <a:t>There are minor variations (particularly to do with write miss)</a:t>
            </a:r>
          </a:p>
          <a:p>
            <a:pPr algn="just"/>
            <a:r>
              <a:rPr lang="en-GB" dirty="0"/>
              <a:t>Normal ‘write back’ when cache line is evicted is done if line state is M</a:t>
            </a:r>
          </a:p>
          <a:p>
            <a:pPr algn="just"/>
            <a:r>
              <a:rPr lang="en-GB" dirty="0"/>
              <a:t>Multi-level caches</a:t>
            </a:r>
          </a:p>
          <a:p>
            <a:pPr lvl="1" algn="just"/>
            <a:r>
              <a:rPr lang="en-GB" dirty="0"/>
              <a:t>If caches are inclusive, only the lowest level cache needs to snoop on the bus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1141</TotalTime>
  <Words>4463</Words>
  <Application>Microsoft Office PowerPoint</Application>
  <PresentationFormat>On-screen Show (4:3)</PresentationFormat>
  <Paragraphs>874</Paragraphs>
  <Slides>100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Calibri</vt:lpstr>
      <vt:lpstr>Perpetua</vt:lpstr>
      <vt:lpstr>Roboto</vt:lpstr>
      <vt:lpstr>Roboto Slab</vt:lpstr>
      <vt:lpstr>Times New Roman</vt:lpstr>
      <vt:lpstr>Wingdings</vt:lpstr>
      <vt:lpstr>Wingdings 2</vt:lpstr>
      <vt:lpstr>Equity</vt:lpstr>
      <vt:lpstr>18CSC203J - COA PARALLELISM </vt:lpstr>
      <vt:lpstr>Course Learning Rationale (CLR)</vt:lpstr>
      <vt:lpstr>Course Learning Outcome (CLO)</vt:lpstr>
      <vt:lpstr>Contents</vt:lpstr>
      <vt:lpstr>Parallelism</vt:lpstr>
      <vt:lpstr>Parallel Processing</vt:lpstr>
      <vt:lpstr>Goals of parallelism: </vt:lpstr>
      <vt:lpstr>Applications of Parallelism</vt:lpstr>
      <vt:lpstr> </vt:lpstr>
      <vt:lpstr>Types of parallelism</vt:lpstr>
      <vt:lpstr>Software Parallelism</vt:lpstr>
      <vt:lpstr>Example </vt:lpstr>
      <vt:lpstr>PowerPoint Presentation</vt:lpstr>
      <vt:lpstr>Hardware Parallelism - example</vt:lpstr>
      <vt:lpstr>PowerPoint Presentation</vt:lpstr>
      <vt:lpstr>Software Parallelism - types</vt:lpstr>
      <vt:lpstr>Instruction level parallelism</vt:lpstr>
      <vt:lpstr>Eg. Instruction level parallelism</vt:lpstr>
      <vt:lpstr>PowerPoint Presentation</vt:lpstr>
      <vt:lpstr>PowerPoint Presentation</vt:lpstr>
      <vt:lpstr>Data-level parallelism (DLP) </vt:lpstr>
      <vt:lpstr>DLP - example</vt:lpstr>
      <vt:lpstr>DLP in Adding elements of array</vt:lpstr>
      <vt:lpstr>DLP in matrix multiplication</vt:lpstr>
      <vt:lpstr>PowerPoint Presentation</vt:lpstr>
      <vt:lpstr>Instruction-level parallelism (ILP)</vt:lpstr>
      <vt:lpstr>Thread-level or task-level parallelism (TLP)</vt:lpstr>
      <vt:lpstr>Challenges under parallel processing </vt:lpstr>
      <vt:lpstr> Flynn’s Classification </vt:lpstr>
      <vt:lpstr> Flynn’s Classification </vt:lpstr>
      <vt:lpstr>Flynn’s Classification </vt:lpstr>
      <vt:lpstr>SISD</vt:lpstr>
      <vt:lpstr>SIMD</vt:lpstr>
      <vt:lpstr>MISD</vt:lpstr>
      <vt:lpstr>MIMD</vt:lpstr>
      <vt:lpstr>Thread and Multithreads</vt:lpstr>
      <vt:lpstr>Hardware Multithreading</vt:lpstr>
      <vt:lpstr>Multithreading Types</vt:lpstr>
      <vt:lpstr>Fine grained multi threading</vt:lpstr>
      <vt:lpstr>Coarse grained multi threading</vt:lpstr>
      <vt:lpstr>Comparison</vt:lpstr>
      <vt:lpstr>Single-core computer</vt:lpstr>
      <vt:lpstr>PowerPoint Presentation</vt:lpstr>
      <vt:lpstr>Single Vs Multicore Processors</vt:lpstr>
      <vt:lpstr>Multi-core architectures</vt:lpstr>
      <vt:lpstr>Multi-core CPU chip</vt:lpstr>
      <vt:lpstr>The cores run in parallel</vt:lpstr>
      <vt:lpstr>Within each core, threads are time-sliced  (just like on a uniprocessor)</vt:lpstr>
      <vt:lpstr>Memory in Multiprocessor System</vt:lpstr>
      <vt:lpstr>Shared memory Multiprocessors</vt:lpstr>
      <vt:lpstr>Uniform Memory Access (UMA)</vt:lpstr>
      <vt:lpstr>Non-Uniform Memory Access (NUMA)</vt:lpstr>
      <vt:lpstr>COMA model</vt:lpstr>
      <vt:lpstr>Distributed memory systems</vt:lpstr>
      <vt:lpstr>PowerPoint Presentation</vt:lpstr>
      <vt:lpstr>Examples of Multi-Core Processors</vt:lpstr>
      <vt:lpstr>PowerPoint Presentation</vt:lpstr>
      <vt:lpstr>PowerPoint Presentation</vt:lpstr>
      <vt:lpstr>PowerPoint Presentation</vt:lpstr>
      <vt:lpstr>“Fish” machines</vt:lpstr>
      <vt:lpstr>Designs with private L2 caches</vt:lpstr>
      <vt:lpstr>Private vs shared caches</vt:lpstr>
      <vt:lpstr>The cache coherence problem</vt:lpstr>
      <vt:lpstr>monolithic array :</vt:lpstr>
      <vt:lpstr>The cache coherence problem</vt:lpstr>
      <vt:lpstr>The cache coherence problem</vt:lpstr>
      <vt:lpstr>The cache coherence problem</vt:lpstr>
      <vt:lpstr>The cache coherence problem</vt:lpstr>
      <vt:lpstr>The cache coherence problem</vt:lpstr>
      <vt:lpstr>Solutions for cache coherence</vt:lpstr>
      <vt:lpstr>Inter-core bus</vt:lpstr>
      <vt:lpstr>Invalidation protocol with snooping</vt:lpstr>
      <vt:lpstr>The cache coherence problem</vt:lpstr>
      <vt:lpstr>The cache coherence problem</vt:lpstr>
      <vt:lpstr>The cache coherence problem</vt:lpstr>
      <vt:lpstr>The cache coherence problem</vt:lpstr>
      <vt:lpstr>Alternative to invalidate protocol:  update protocol Core 1 writes x=21660:</vt:lpstr>
      <vt:lpstr>Invalidation vs update</vt:lpstr>
      <vt:lpstr>Invalidation protocols</vt:lpstr>
      <vt:lpstr>MESI Protocol</vt:lpstr>
      <vt:lpstr>PowerPoint Presentation</vt:lpstr>
      <vt:lpstr>MESI Protocol (1)</vt:lpstr>
      <vt:lpstr>MESI Protocol (2)</vt:lpstr>
      <vt:lpstr>MESI Protocol (3)</vt:lpstr>
      <vt:lpstr>MESI Protocol (4)</vt:lpstr>
      <vt:lpstr>MESI Local Read Hit</vt:lpstr>
      <vt:lpstr>MESI Local Read Miss (1)</vt:lpstr>
      <vt:lpstr>MESI Local Read Miss (2)</vt:lpstr>
      <vt:lpstr>MESI Local Read Miss (3)</vt:lpstr>
      <vt:lpstr>MESI Local Write Hit (1)</vt:lpstr>
      <vt:lpstr>MESI Local Write Hit (2)</vt:lpstr>
      <vt:lpstr>MESI Local Write Miss (1)</vt:lpstr>
      <vt:lpstr>MESI Local Write Miss (2)</vt:lpstr>
      <vt:lpstr>MESI Local Write Miss (3)</vt:lpstr>
      <vt:lpstr>MESI Local Write Miss (4)</vt:lpstr>
      <vt:lpstr>Putting it all together</vt:lpstr>
      <vt:lpstr>MESI – locally initiated accesses</vt:lpstr>
      <vt:lpstr>MESI – remotely initiated accesses</vt:lpstr>
      <vt:lpstr>MESI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srividhya</dc:creator>
  <cp:lastModifiedBy>admin</cp:lastModifiedBy>
  <cp:revision>74</cp:revision>
  <dcterms:created xsi:type="dcterms:W3CDTF">2019-09-02T06:38:12Z</dcterms:created>
  <dcterms:modified xsi:type="dcterms:W3CDTF">2020-11-07T06:58:06Z</dcterms:modified>
</cp:coreProperties>
</file>