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309" r:id="rId4"/>
    <p:sldId id="258" r:id="rId5"/>
    <p:sldId id="259" r:id="rId6"/>
    <p:sldId id="311" r:id="rId7"/>
    <p:sldId id="310" r:id="rId8"/>
    <p:sldId id="308" r:id="rId9"/>
    <p:sldId id="260" r:id="rId10"/>
    <p:sldId id="261" r:id="rId11"/>
    <p:sldId id="262" r:id="rId12"/>
    <p:sldId id="264" r:id="rId13"/>
    <p:sldId id="265" r:id="rId14"/>
    <p:sldId id="266" r:id="rId15"/>
    <p:sldId id="267" r:id="rId16"/>
    <p:sldId id="269" r:id="rId17"/>
    <p:sldId id="270" r:id="rId18"/>
    <p:sldId id="271" r:id="rId19"/>
    <p:sldId id="307"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3.233"/>
    </inkml:context>
    <inkml:brush xml:id="br0">
      <inkml:brushProperty name="width" value="0.2" units="cm"/>
      <inkml:brushProperty name="height" value="0.2" units="cm"/>
      <inkml:brushProperty name="color" value="#FF0066"/>
    </inkml:brush>
  </inkml:definitions>
  <inkml:trace contextRef="#ctx0" brushRef="#br0">151 58 808,'0'0'573,"-6"-5"-367,-16-14 6,16 15 667,-6-18 1422,12 22-2266,0 0 1,0-1-1,0 1 1,0 0-1,0-1 1,0 1-1,0 0 1,-1-1 0,1 1-1,0 0 1,0-1-1,0 1 1,-1 0-1,1-1 1,0 1-1,0 0 1,-1 0-1,1-1 1,0 1 0,0 0-1,-1 0 1,1-1-1,0 1 1,-1 0-1,1 0 1,0 0-1,-1 0 1,1 0-1,0 0 1,-1-1 0,1 1-1,-1 0 1,1 0-1,0 0 1,-1 0-1,1 0 1,0 0-1,-1 0 1,1 1-1,0-1 1,-1 0 0,1 0-1,-1 0 1,-13 253 376,10-122-182,-39 243 0,36-342-187,3-8-415,-16 45 1,19-67 92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29:49.093"/>
    </inkml:context>
    <inkml:brush xml:id="br0">
      <inkml:brushProperty name="width" value="0.2" units="cm"/>
      <inkml:brushProperty name="height" value="0.2" units="cm"/>
      <inkml:brushProperty name="color" value="#FF0066"/>
    </inkml:brush>
  </inkml:definitions>
  <inkml:trace contextRef="#ctx0" brushRef="#br0">33 43 1468,'0'0'819,"2"-4"-620,12-35 4138,-15 54-4259,-11 213 264,-7 309 104,9-393-548,4-116-760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6.271"/>
    </inkml:context>
    <inkml:brush xml:id="br0">
      <inkml:brushProperty name="width" value="0.2" units="cm"/>
      <inkml:brushProperty name="height" value="0.2" units="cm"/>
      <inkml:brushProperty name="color" value="#008C3A"/>
    </inkml:brush>
  </inkml:definitions>
  <inkml:trace contextRef="#ctx0" brushRef="#br0">1 6 1960,'0'0'544,"8"6"-491,24 19 2,-31-25-53,-1 1 0,0-1 0,1 1 0,-1-1 0,1 0 0,-1 1 0,1-1 0,-1 0 0,0 1 0,1-1 0,-1 0 0,1 1 1,0-1-1,-1 0 0,1 0 0,-1 0 0,1 0 0,-1 0 0,1 0 0,-1 1 0,1-1 0,0 0 0,-1-1 0,1 1 0,0 0 1,191-32 391,-188 32-370,48-8 101,-48 7-143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6.631"/>
    </inkml:context>
    <inkml:brush xml:id="br0">
      <inkml:brushProperty name="width" value="0.2" units="cm"/>
      <inkml:brushProperty name="height" value="0.2" units="cm"/>
      <inkml:brushProperty name="color" value="#008C3A"/>
    </inkml:brush>
  </inkml:definitions>
  <inkml:trace contextRef="#ctx0" brushRef="#br0">10 5 2052,'0'0'50,"-2"-3"14,2 3-42,0 0-1,-1 0 0,1 0 1,0 0-1,0 0 0,0-1 1,0 1-1,0 0 1,0 0 42,0 0-43,0 0 0,0 0 1,-1 0-1,1 0 1,0 0-1,0-1 0,0 1 1,0 0-1,0 0 0,0 0 1,-1 0-1,1 0 1,0 0-1,0 0 0,0 0 1,0 0-1,0 0 0,0 0 1,-1 0-1,1 0 1,0 0-1,0 0 0,0 0 1,0 0-1,0 0 0,0 0 1,-1 0-1,1 0 1,0 1-1,0-1 0,-1 0 108,1 0-108,0 0 0,0 0 1,0 1-1,0-1 0,0 0 1,0 0-1,0 0 1,0 0-1,0 0 0,0 0 1,0 1-1,-1 15 186,8 44-280,4 39 174,-9-86-83,-1 0 0,0-1 0,-1 18 0,2 42 37,3 1-1867,-5-68 1648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7.631"/>
    </inkml:context>
    <inkml:brush xml:id="br0">
      <inkml:brushProperty name="width" value="0.2" units="cm"/>
      <inkml:brushProperty name="height" value="0.2" units="cm"/>
      <inkml:brushProperty name="color" value="#008C3A"/>
    </inkml:brush>
  </inkml:definitions>
  <inkml:trace contextRef="#ctx0" brushRef="#br0">29 93 2588,'0'0'749,"1"15"-724,-2 127 141,-14 124 131,14-262-244,-1 20 3,1-19 2,2-8-60,-1 1 2,0-1-1,0 1 1,0-1-1,0 1 1,-1-1-1,1 1 1,-1-1 0,1 1-1,-1-1 1,-2-3-1,-1-11 0,4-46-8,2 17 9,10-105-38,-9 132 33,0 0 0,2 0 0,0 1 0,1-1 0,15-29 0,-14 34 2,8-6 1,-1 5-4,43-30-37,-54 43 26,3 3 15,16 5-1,-20-5 3,-1-1 0,0 1 0,0-1 0,0 1 0,0 0 0,0-1-1,0 1 1,-1 0 0,1 0 0,0 0 0,0 0 0,0-1 0,-1 1 0,1 0 0,-1 1 0,1-1 0,-1 0 0,1 0-1,-1 0 1,1 0 0,-1 0 0,0 0 0,1 2 0,1 5-5,0 7 3,-1-9 4,-1 0-1,0 0 1,0 0-1,-1 0 1,0 0-1,0 0 1,0 0-1,-1 0 1,0-1-1,0 1 1,-1-1-1,1 1 1,-1-1 0,0 0-1,-7 9 1,0-2 3,0-1 0,-1 0 0,0 0 1,-20 14-1,18-16-7,-24 17-25,33-23 34,9 4-62,8 14 51,1-1 0,1 0-1,1 0 1,36 32-1,27 10 43,-44-43-740,-30-17 226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8.291"/>
    </inkml:context>
    <inkml:brush xml:id="br0">
      <inkml:brushProperty name="width" value="0.2" units="cm"/>
      <inkml:brushProperty name="height" value="0.2" units="cm"/>
      <inkml:brushProperty name="color" value="#008C3A"/>
    </inkml:brush>
  </inkml:definitions>
  <inkml:trace contextRef="#ctx0" brushRef="#br0">55 50 2472,'0'0'-56,"0"-5"34,-2-18 37,1 18 226,0 0-31,0-7-282,-1 19 1120,-4 93-975,-17 76 71,14-91-65,8-80-61,-1 5-36,2-10 37,0 0-1,0 0 1,1 0 0,-1-1-1,0 1 1,0 0-1,0 0 1,0 0 0,0 0-1,0 0 1,0 0-1,1 0 1,-1 0 0,0 0-1,0 0 1,0 0-1,0-1 1,1 1 0,-1 0-1,0 0 1,0 0 0,0 0-1,0 0 1,0 0-1,1 0 1,-1 0 0,0 0-1,0 0 1,0 0-1,0 1 1,1-1 0,-1 0-1,0 0 1,0 0-1,0 0 1,0 0 0,0 0-1,0 0 1,1 0-1,-1 0 1,0 0 0,0 1-1,0-1 1,0 0 0,0 0-1,0 0 1,0 0-1,0 0 1,1 0 0,-1 1-1,0-1 1,0 0-1,0 0 1,0 0 0,0 0-1,0 1 1,0-1-1,0 0 1,0 0 0,0 0-1,0 0 1,0 1-1,7-11-12,-3 6-5,-1 0 1,1 1 0,0-1-1,0 1 1,0 0 0,0 0-1,0 0 1,1 0-1,-1 1 1,7-3 0,4-4 9,9-5-14,-20 12 5,-3 1-2,1 0 0,-1 0 0,1 0 0,-1 0 0,1 1 0,0-1 0,-1 1 0,1-1 0,0 1 0,-1 0 0,1-1 0,0 1 0,0 0 0,-1 0 0,4 1 0,0 0 0,0 1 1,0 0 0,0 0-1,-1 1 1,1 0-1,-1 0 1,7 4-1,-9-4-2,0 1-6,4 36-1,-6-36 12,-4 2-15,0 0 4,1-1 0,-1 0 1,0 0-1,-1 0 0,1 0 1,-1 0-1,0-1 0,0 0 1,-1 0-1,1-1 0,-1 1 1,1-1-1,-1 0 0,-10 3 0,-56 8-657,66-13 435,1-3-425,0-1 500,-18-3-1079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8.821"/>
    </inkml:context>
    <inkml:brush xml:id="br0">
      <inkml:brushProperty name="width" value="0.2" units="cm"/>
      <inkml:brushProperty name="height" value="0.2" units="cm"/>
      <inkml:brushProperty name="color" value="#008C3A"/>
    </inkml:brush>
  </inkml:definitions>
  <inkml:trace contextRef="#ctx0" brushRef="#br0">0 60 2824,'0'0'136,"21"-14"210,-13 7-295,1 0-1,0 1 1,0 0 0,1 0-1,14-5 1,-20 9-26,1 2-16,-4-1-7,1 1 0,0 0 0,-1 0 1,1 0-1,0 0 0,0 0 1,-1 1-1,1-1 0,0 0 0,-1 1 1,1-1-1,0 1 0,-1 0 0,1 0 1,-1-1-1,1 1 0,-1 0 0,1 0 1,-1 0-1,0 0 0,1 1 1,-1-1-1,0 0 0,1 2 0,1 1-1,-3 1-8,0 16 14,1-19-7,-1-1 0,0 1-1,0 0 1,0-1 0,0 1 0,-1 0 0,1 0 0,0-1-1,-1 1 1,1-1 0,-1 1 0,0 0 0,1-1 0,-1 1-1,0-1 1,-2 3 0,-7 12 6,7-9-3,-22 29 17,-50 49 89,73-82-87,-6 4-21,8-7 0,0 0 0,0 0 0,0 0 0,0-1 0,0 1 0,1 0 1,-1 0-1,0 0 0,0 0 0,0 0 0,0 0 0,1 0 0,-1 0 0,0 0 0,0 0 0,0 0 0,0 0 1,1 0-1,-1 0 0,0 0 0,0 0 0,0 0 0,0 0 0,1 0 0,-1 0 0,0 0 0,0 0 1,0 0-1,0 1 0,0-1 0,1 0 0,-1 0 0,0 0 0,0 0 0,0 0 0,0 0 0,0 0 0,0 1 1,0-1-1,1 0 0,-1 0 0,0 0 0,0 0 0,0 1 0,0-1 0,0 0 0,0 0 0,0 0 0,0 0 1,0 0-1,0 1 0,0-1 0,0 0 0,0 0 0,0 0 0,0 1 0,0-1 0,0 0 0,0 0 1,0 0-1,0 0 0,0 0 0,0 1 0,0-1 0,-1 0 0,1 0 0,0 0 0,0 0 0,48-7 3,-36 5 21,169 2-1019,-173-1 199,7-4 477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9.611"/>
    </inkml:context>
    <inkml:brush xml:id="br0">
      <inkml:brushProperty name="width" value="0.2" units="cm"/>
      <inkml:brushProperty name="height" value="0.2" units="cm"/>
      <inkml:brushProperty name="color" value="#008C3A"/>
    </inkml:brush>
  </inkml:definitions>
  <inkml:trace contextRef="#ctx0" brushRef="#br0">1 39 2692,'0'0'-112,"0"-4"-46,0 3 167,-1-1 0,1 1 0,0 0 0,0 0 0,0-1 0,0 1 0,1 0 0,-1 0 0,0-1 0,0 1 0,1 0 0,-1 0 0,1 0 0,-1 0 0,1 0 0,-1-1 0,1 1 0,0 0 0,0 0 0,-1 0 0,1 0 0,0 1 0,0-1 0,0 0 0,0 0 0,0 0 0,0 1 0,0-1 1,0 1-1,1-1 0,2-2 65,7 10-32,15 11 7,-1 1-1,-1 1 0,-1 1 0,39 46 1,-17-5 87,68 124-1,17 81 34,-105-211-123,-2 1 0,-3 0-1,-2 2 1,-3 0 0,-2 1 0,-3 1-1,-3-1 1,-2 1 0,-3 1 0,-3-1-1,-2 0 1,-3 0 0,-24 104-1,20-113 20,9-39-374,-2-1 1,1 1 0,-2 0-1,1-1 1,-7 13-1,2-8-189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1.481"/>
    </inkml:context>
    <inkml:brush xml:id="br0">
      <inkml:brushProperty name="width" value="0.2" units="cm"/>
      <inkml:brushProperty name="height" value="0.2" units="cm"/>
      <inkml:brushProperty name="color" value="#008C3A"/>
    </inkml:brush>
  </inkml:definitions>
  <inkml:trace contextRef="#ctx0" brushRef="#br0">0 0 2748,'0'0'614,"5"7"-582,15 22 6,-15-22 10,-1-7-14,24 2 28,0-2 1,0-1-1,47-8 0,-11 1-13,-60 7-40,2 1 2,15-3 1,-16 3 28,18-5-18,-18 5-28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2.041"/>
    </inkml:context>
    <inkml:brush xml:id="br0">
      <inkml:brushProperty name="width" value="0.2" units="cm"/>
      <inkml:brushProperty name="height" value="0.2" units="cm"/>
      <inkml:brushProperty name="color" value="#008C3A"/>
    </inkml:brush>
  </inkml:definitions>
  <inkml:trace contextRef="#ctx0" brushRef="#br0">2 1 2288,'0'28'-130,"0"-22"24,-1-2 36,1-3 74,0 0 1,0-1 0,0 1-1,0 0 1,0 0 0,0 0-1,0 0 1,0 0 0,0 0-1,1 0 1,-1-1 0,0 1-1,1 0 1,-1 0 0,0 0-1,1 0 1,-1-1 0,1 1-1,-1 0 1,1-1 0,0 1-1,-1 0 1,1-1 0,0 1-1,-1-1 1,1 1 0,0-1-1,0 1 1,-1-1 0,1 1-1,0-1 1,0 0 0,0 1-1,0-1 1,0 0 0,-1 0-1,1 0 1,0 0 0,0 0-1,0 0 1,0 0 0,0 0-1,0 0 1,0 0 0,-1 0-1,2-1 1,1 1-24,4 1 82,47-4 27,0-3 0,54-13 0,-103 19-49,0-1-43,18-1-1177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3.931"/>
    </inkml:context>
    <inkml:brush xml:id="br0">
      <inkml:brushProperty name="width" value="0.2" units="cm"/>
      <inkml:brushProperty name="height" value="0.2" units="cm"/>
      <inkml:brushProperty name="color" value="#008C3A"/>
    </inkml:brush>
  </inkml:definitions>
  <inkml:trace contextRef="#ctx0" brushRef="#br0">1 75 1868,'0'0'4,"0"-5"59,0-23 688,0 28-731,0 0 1,0 0 0,0-1 0,0 1-1,0 0 1,0-1 0,0 1 0,0 0-1,0 0 1,0-1 0,1 1 0,-1 0-1,0 0 1,0-1 0,0 1 0,0 0-1,0 0 1,1 0 0,-1-1 0,0 1-1,0 0 1,1 0 0,-1 0-1,0-1 1,0 1 0,0 0 0,1 0-1,-1 0 1,0 0 0,1 0 0,-1 0-1,0 0 1,0 0 0,1 0 0,-1 0-1,1 0 1,2 1 55,0 1 0,0 0 0,-1 0 0,1 0 0,0 0 0,-1 0 0,1 1 0,2 4 0,4 1-234,-2 1 199,0 1 0,0-1 0,-1 1 0,0 0 0,-1 1 0,0-1 0,0 1 0,-1 0 0,4 23 0,-1-10 17,54 231 405,-27-97-258,-15-61-28,-18-93-143,-1-3-31,-1-1 1,1 1-1,0 0 1,0-1-1,0 1 0,1-1 1,-1 1-1,0-1 1,0 1-1,0-1 1,0 1-1,0 0 1,1-1-1,-1 1 0,0-1 1,0 1-1,1-1 1,-1 1-1,0-1 1,1 0-1,-1 1 0,1-1 1,-1 1-1,1-1 1,-1 0-1,0 1 1,1-1-1,-1 0 1,1 0-1,0 1 0,-1-1 1,1 0-1,-1 0 1,1 0-1,-1 0 1,1 1-1,-1-1 0,1 0 1,0 0-1,-1 0 1,1 0-1,-1 0 1,1-1-1,-1 1 1,1 0-1,-1 0 0,1 0 1,0 0-1,-1-1 1,1 1-1,-1 0 1,1 0-1,-1-1 1,1 1-1,-1 0 0,0-1 1,1 1-1,-1-1 1,1 1-1,0-1 1,21-17 84,-14 6-38,55-294 294,1-2-210,-58 288-266,6-25 192,-8 14-3528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4.323"/>
    </inkml:context>
    <inkml:brush xml:id="br0">
      <inkml:brushProperty name="width" value="0.2" units="cm"/>
      <inkml:brushProperty name="height" value="0.2" units="cm"/>
      <inkml:brushProperty name="color" value="#008C3A"/>
    </inkml:brush>
  </inkml:definitions>
  <inkml:trace contextRef="#ctx0" brushRef="#br0">33 1 3420,'0'0'1306,"1"6"-1254,2 27 23,-1 1 1,-2 0-1,-1 0 1,-7 48-1,1-15 0,5-55-61,-18 114-930,20-122 641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29:49.703"/>
    </inkml:context>
    <inkml:brush xml:id="br0">
      <inkml:brushProperty name="width" value="0.2" units="cm"/>
      <inkml:brushProperty name="height" value="0.2" units="cm"/>
      <inkml:brushProperty name="color" value="#FF0066"/>
    </inkml:brush>
  </inkml:definitions>
  <inkml:trace contextRef="#ctx0" brushRef="#br0">25 134 4156,'0'0'-196,"-3"-2"-54,-11-3 197,10 3 254,1 1-109,3 1-80,0 0 0,0 0 0,0 0 0,1 0 0,-1 0 1,0 0-1,0 0 0,0-1 0,1 1 0,-1 0 0,0 0 1,0 0-1,0 0 0,0 0 0,1 0 0,-1 0 0,0-1 1,0 1-1,0 0 0,0 0 0,0 0 0,0 0 0,1-1 1,-1 1-1,0 0 0,0 0 0,0 0 0,0 0 0,0-1 0,0 1 1,0 0-1,0 0 0,0 0 0,0-1 0,0 1 0,0 0 1,0 0-1,0 0 0,0-1 0,0 1 0,0 0 0,0 0 1,0 0-1,0-1 0,0 1 0,-1 0 0,1 0 0,0 0 1,0 0-1,0-1 0,0 1 0,0 0 0,0 0 0,-1 0 0,1 0 1,0 0-1,0 0 0,0-1 0,0 1 0,-1 0 0,1 0 1,0 0-1,0 0 0,0 0 0,-1 0 0,1 0 0,0 0 1,30-10 128,48-4-193,-31 7 105,415-70 336,-458 76-357,2 0 10,16-2-28,-17 2-44,0 1-248,-5 0 247,1 0-1,0-1 1,0 1-1,-1 0 0,1 0 1,0 0-1,0 0 0,-1 0 1,1 0-1,0 0 0,0 0 1,-1 1-1,1-1 0,0 0 1,0 0-1,-1 1 1,1-1-1,0 0 0,-1 1 1,1-1-1,0 0 0,-1 1 1,1-1-1,-1 1 0,1-1 1,-1 1-1,1 0 1,-1-1-1,1 1 0,-1-1 1,1 1-1,-1 0 0,0-1 1,1 1-1,-1 0 0,0 0 1,0-1-1,0 1 0,1 0 1,-1 0-1,0-1 1,0 1-1,0 0 0,0 0 1,0-1-1,0 1 0,-1 1 1,1 2-494,-3 1-298,-12 21 457</inkml:trace>
  <inkml:trace contextRef="#ctx0" brushRef="#br0" timeOffset="1">7 1318 2732,'0'0'-146,"0"5"-156,0-5 309,-1 1 0,1 0 0,0 0 0,0 0 0,0 0 0,0 0 0,0 0 1,0 0-1,1 0 0,-1 0 0,0-1 0,0 1 0,1 0 0,-1 0 1,0 0-1,1 0 0,-1-1 0,1 1 0,-1 0 0,1 0 0,-1-1 0,1 1 1,0 0-1,-1-1 0,1 1 0,0 0 0,0-1 0,-1 1 0,1-1 1,0 1-1,0-1 0,0 0 0,-1 1 0,1-1 0,0 0 0,0 0 0,0 0 1,0 1-1,0-1 0,0 0 0,0 0 0,1 0 0,3 1 64,2-2-12,312-50 380,-145 18-351,-5 5 206,-164 27-249,45 2-2009,-46-2 1382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4.843"/>
    </inkml:context>
    <inkml:brush xml:id="br0">
      <inkml:brushProperty name="width" value="0.2" units="cm"/>
      <inkml:brushProperty name="height" value="0.2" units="cm"/>
      <inkml:brushProperty name="color" value="#008C3A"/>
    </inkml:brush>
  </inkml:definitions>
  <inkml:trace contextRef="#ctx0" brushRef="#br0">10 393 2260,'0'0'-139,"-1"-14"-145,-7-73 410,8 83-38,2-48 233,4-29 114,-4 71-410,0 1 1,1-1-1,0 1 1,1-1-1,0 1 0,0 0 1,1 1-1,0-1 1,1 1-1,0 0 0,0 0 1,1 1-1,0-1 1,0 1-1,0 1 1,14-9-1,-18 13-16,2 1-2,15 0-4,-15 0 7,16 15 7,-17-11-9,-4-3-8,-1 1 0,1-1 0,0 1 0,0 0 0,0-1 0,0 1 0,-1 0 0,1-1 0,0 1 0,0 0 0,0-1 0,0 1 0,0 0 0,0-1 0,1 1 0,-1 0 0,0-1 0,0 1 0,0 0 0,1-1 0,-1 1 0,0-1 0,1 1 1,-1-1-1,1 2 0,0-1 1,-1 0 0,1 1 1,0-1-1,-1 1 0,1-1 1,-1 1-1,1-1 0,-1 1 1,0-1-1,1 1 0,-1-1 1,0 1-1,0 0 0,-1 1 1,3 3-1,-2 1 0,-15 33-3,-23 39 5,21-49 21,24-28-18,58 7-7,-59-9 10,-1 1-6,16 1-9,-11-1 0,-6 0 5,0-1 0,0 0 0,1 1 0,-1 0 0,0 0 0,0 0 0,0 1 0,6 2 0,3 13-8,-10-11 8,3 5-2,0 10-4,-5-16 7,0 0 3,-2 0 4,-3 16 8,3-16-9,-2-1-17,0 2 10,2-3 1,-1 0 0,0 0 0,0 0 0,0 0 0,0-1-1,0 1 1,-1 0 0,1-1 0,-1 0 0,0 0 0,1 1 0,-1-2 0,0 1 0,0 0 0,0 0 0,-1-1 0,1 0 0,0 0 0,-6 2 0,-14 4-55,0 0 0,-37 5 0,53-11-100,0 0 0,-1-1-1,1 0 1,0 0 0,-1 0-1,1-1 1,0-1 0,0 1-1,0-1 1,-12-5-1,15 5-369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5.752"/>
    </inkml:context>
    <inkml:brush xml:id="br0">
      <inkml:brushProperty name="width" value="0.2" units="cm"/>
      <inkml:brushProperty name="height" value="0.2" units="cm"/>
      <inkml:brushProperty name="color" value="#008C3A"/>
    </inkml:brush>
  </inkml:definitions>
  <inkml:trace contextRef="#ctx0" brushRef="#br0">0 1 1924,'0'0'5,"0"0"0,0 0-1,0 0 1,0 0 0,0 0 0,1 1-1,-1-1 1,0 0 0,0 0 0,0 0-1,0 0 1,0 0 0,0 0-1,1 1 1,-1-1 0,0 0 0,0 0-1,0 0 1,0 0 0,0 0 0,1 0-1,-1 0 1,0 0 0,0 0-1,0 0 1,0 0 0,1 0 0,-1 0-1,0 0 1,0 0 0,0 0 0,0 0-1,1 0 1,-1 0 0,0 0 0,0 0-1,0 0 1,0 0 0,1 0-1,-1 0 1,0-1 0,0 1 0,0 0-1,0 0 1,0 0 0,0 0 0,1 0-1,-1 0 1,0 0 0,0-1 0,0 1-1,0 0 1,0 0 0,0 0-1,0-1 1,8 33 83,6 56 13,-14-86-91,6 133 148,-3-41-38,-3-88-100,0-2-9,-1-4-19,1 0 0,0 0 0,0 0 0,0 0 0,0 0 1,0 0-1,0 0 0,0 0 0,0 0 0,0 0 0,0 0 0,0 0 0,0 0 0,0 0 0,-1 0 1,1 0-1,0 0 0,0 0 0,0 0 0,0 0 0,0 0 0,0 0 0,0 0 0,0 0 0,0 0 1,0 0-1,0 0 0,0 0 0,-1 0 0,1 0 0,0 0 0,0 0 0,0 0 0,0 0 0,0 0 1,0 0-1,0 1 0,0-1 0,0 0 0,0 0 0,0 0 0,0 0 0,0 0 0,-5-17-47,-5-48 309,8 32 178,0-45 0,3 44-216,0 29-194,0 0-1,0 0 1,0 0 0,1 0 0,-1 0 0,1 0 0,1 1 0,-1-1 0,1 1 0,-1-1 0,1 1 0,0 0-1,1 0 1,-1 0 0,1 1 0,0-1 0,0 1 0,0 0 0,0 0 0,9-5 0,-6 5-6,7-1-1,-10 3-6,-2 1-7,0 1-1,0-1 1,0 0-1,1 1 1,-1-1-1,0 1 1,0 0-1,0 0 1,0 0-1,-1 0 1,4 1-1,0 1 2,-4-2-2,0-1-1,0 1 1,0-1 0,-1 1-1,1-1 1,0 1-1,0-1 1,-1 1 0,1 0-1,-1-1 1,1 1 0,0 0-1,-1-1 1,1 1-1,-1 0 1,1 0 0,-1 0-1,0 0 1,1-1 0,-1 1-1,0 0 1,0 0 0,1 0-1,-1 0 1,0 0-1,0 0 1,0 0 0,0 0-1,0 0 1,-1 0 0,1 0-1,0-1 1,0 1-1,-1 1 1,-6 51-5,-1-37 13,4 0 1,0-1-3,-1-1 0,1 0 0,-9 16 0,11-27-1,2 0-8,0-1 1,0 1-1,0-1 0,0 1 1,0-1-1,1 1 1,0-1-1,-1 1 1,1-1-1,0 0 1,0 1-1,0-1 0,0 0 1,0 0-1,1 0 1,-1 0-1,4 3 1,-2-1 9,0-2-10,1 0 0,-1 0 0,1 0 0,0 0 0,0-1 1,0 0-1,0 1 0,5 0 0,25 9 1,-30-9 3,1 0-1,-1 1 0,0 0 0,0 0 0,0 0 1,0 0-1,0 0 0,-1 1 0,1-1 0,-1 1 1,0 0-1,0 0 0,-1 1 0,1-1 1,3 9-1,-4-10 0,-1 0-1,1 0 1,-1 1 0,1-1 0,-1 0 0,0 1-1,-1-1 1,1 1 0,-1-1 0,1 1 0,-1-1-1,0 1 1,0 0 0,0-1 0,-1 1 0,1-1 0,-1 1-1,0-1 1,0 1 0,0-1 0,-1 0 0,1 1-1,-1-1 1,0 0 0,0 0 0,0 0 0,0 0 0,0-1-1,0 1 1,-1 0 0,0-1 0,1 0 0,-1 1-1,0-1 1,-4 2 0,-6 2-81,-1-1-1,1 0 1,-2 0-1,1-2 1,0 0-1,-1 0 1,1-2-1,-1 1 1,1-2-1,-18-1 1,31 1 16,-1 0 1,1 0-1,-1 0 0,1-1 1,-1 1-1,1-1 1,-1 1-1,1-1 1,-1 1-1,1-1 1,0 0-1,-1 1 0,1-1 1,0 0-1,0 0 1,-2-2-1,-1 0-119,-10-9-43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6.172"/>
    </inkml:context>
    <inkml:brush xml:id="br0">
      <inkml:brushProperty name="width" value="0.2" units="cm"/>
      <inkml:brushProperty name="height" value="0.2" units="cm"/>
      <inkml:brushProperty name="color" value="#008C3A"/>
    </inkml:brush>
  </inkml:definitions>
  <inkml:trace contextRef="#ctx0" brushRef="#br0">40 1 2572,'0'0'1288,"-6"8"-1230,-15 24-7,16-24 97,0 0 47,3-2-232,15-60-2382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16.983"/>
    </inkml:context>
    <inkml:brush xml:id="br0">
      <inkml:brushProperty name="width" value="0.2" units="cm"/>
      <inkml:brushProperty name="height" value="0.2" units="cm"/>
      <inkml:brushProperty name="color" value="#008C3A"/>
    </inkml:brush>
  </inkml:definitions>
  <inkml:trace contextRef="#ctx0" brushRef="#br0">96 5 3860,'0'0'-71,"1"-4"106,-22 282 951,0 92 1423,25-382-2319,15-58 28,56-172 236,-66 217-340,-7 16-8,1 1 0,0 1 1,1-1-1,0 0 0,0 1 0,1 0 1,-1 0-1,9-9 0,-8 8-2,-3 5-4,0 0 1,0 0 0,0 0 0,0 1 0,1-1 0,-1 1 0,1-1 0,0 1 0,0 0 0,0 0-1,0 0 1,0 1 0,0-1 0,0 1 0,0-1 0,1 1 0,3-1 0,3 3 1,19 13 2,-24-11-3,-1 1 0,0-1 1,0 1-1,-1 1 0,1-1 0,-1 0 0,0 1 0,0-1 0,0 1 0,-1 0 0,0 0 0,0 0 0,0 0 0,0 1 0,-1-1 0,0 0 0,0 1 0,0-1 0,-1 1 0,0 9 1,-1 12 7,-1 0 1,-10 49 0,10-62-6,-18 67 16,-4-1-1,-3 0 0,-61 122 1,44-106 27,-50 161 1,87-233-42,0-3 4,1 0 0,1 0 0,0 0 0,2 1 0,1-1 0,1 1-1,1 32 1,1-49-15,-1-1-1,1 1 0,-1-1 1,1 1-1,0-1 0,1 1 1,-1-1-1,1 0 0,0 0 1,0 0-1,0 0 0,1 0 1,-1 0-1,1-1 0,0 1 1,0-1-1,0 1 0,1-1 1,-1 0-1,1-1 0,0 1 1,6 3-1,-5-4-246,0-1 0,0 1 0,0-1 0,0-1 0,1 1 0,-1-1 0,0 0 0,0 0 0,0-1 0,0 1 0,0-1 0,0 0 0,0 0 0,0-1 0,0 0 0,8-3 0,19-10-1669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34.162"/>
    </inkml:context>
    <inkml:brush xml:id="br0">
      <inkml:brushProperty name="width" value="0.2" units="cm"/>
      <inkml:brushProperty name="height" value="0.2" units="cm"/>
      <inkml:brushProperty name="color" value="#FF0066"/>
    </inkml:brush>
  </inkml:definitions>
  <inkml:trace contextRef="#ctx0" brushRef="#br0">72 6 944,'0'0'4071,"12"1"-4080,36 2 18,-47-3-13,0 1 0,0-1 0,0 1 0,0-1 0,0 1 0,0-1 1,0 1-1,0 0 0,-1-1 0,1 1 0,0 0 0,0 0 0,-1-1 0,1 1 0,0 0 0,-1 0 0,1 0 0,-1 0 0,1 0 0,-1 0 0,0 0 0,1 0 0,-1 0 1,0 0-1,0 0 0,0 0 0,1 0 0,-1 0 0,0 1 0,-1-1 0,1 1 0,-1 20-39,1-17 21,-2 1-2,-28 59-78,28-62 90,-1 0 4,-11 8-9,11-8 4,-1-2 12,3-1 2,1 1-1,-1-1 1,0 1 0,0-1 0,0 0 0,1 0-1,-1 1 1,0-1 0,0 0 0,0 0 0,0 0-1,0 0 1,1 0 0,-1 0 0,0 0-1,0 0 1,0 0 0,0 0 0,0-1 0,1 1-1,-1 0 1,0 0 0,0-1 0,0 1 0,1-1-1,-1 1 1,0-1 0,0 0 0,-23-55-1,23 51 10,3-1-16,-2-2 3,1-1-1,19-24-1,-15 27 9,7-1-13,-9 5-16,3 7-47,24 21 16,-30-24 48,1 0 0,-1 0 0,1 0 0,-1-1 0,0 1 0,0 0 0,0 0 0,0 0 0,0 0 1,0 0-1,0 0 0,-1 0 0,1 0 0,-1-1 0,1 1 0,-1 0 0,-1 1 0,-8 23-7,9-24 14,0 0 1,0 1 0,0-1-1,-1 0 1,1 0 0,-1 0 0,1 0-1,-1 0 1,1 0 0,-1 0-1,0-1 1,0 1 0,0-1-1,0 1 1,0-1 0,0 0-1,-1 0 1,1 0 0,0 0 0,-1 0-1,1 0 1,-1 0 0,1-1-1,-1 0 1,1 1 0,-1-1-1,1 0 1,-1 0 0,1 0-1,-1 0 1,1-1 0,-1 1-1,1-1 1,0 0 0,-1 1 0,1-1-1,0 0 1,-1 0 0,1 0-1,0-1 1,0 1 0,-2-2-1,-3-1 13,0-25-21,5 24 12,3-2-6,0 2 0,-1-1-1,1 1 1,1 0-1,-1 0 1,1-1-1,-1 1 1,1 0 0,1 1-1,-1-1 1,1 0-1,0 1 1,0-1-1,0 1 1,1 0-1,-1 0 1,1 0 0,0 0-1,7-4 1,-10 7-6,1 1 1,-1 0-1,1 0 1,-1 0-1,1 0 1,-1 0-1,0 0 0,1 0 1,-1 0-1,1 1 1,-1-1-1,1 0 1,-1 1-1,0-1 1,1 1-1,-1 0 1,0-1-1,0 1 1,0 0-1,1 0 0,-1 0 1,0 0-1,0 0 1,0 0-1,0 0 1,0 0-1,1 3 1,0-2 33,3 4-43,-10 1-25,-17 21 27,17-21 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35.792"/>
    </inkml:context>
    <inkml:brush xml:id="br0">
      <inkml:brushProperty name="width" value="0.2" units="cm"/>
      <inkml:brushProperty name="height" value="0.2" units="cm"/>
      <inkml:brushProperty name="color" value="#FF0066"/>
    </inkml:brush>
  </inkml:definitions>
  <inkml:trace contextRef="#ctx0" brushRef="#br0">40 85 2588,'-18'-44'1534,"20"59"-1487,18 272 192,-6-93-120,-13-190-113,1 20-110,-1-20-14,-4-17-1937,-20-91 2277,9 23 119,7 50-204,1 0 0,2 0 0,1-1 1,2 0-1,1 1 0,7-58 0,-5 82-124,0 0 1,0 0-1,1 1 0,0-1 1,1 1-1,0 0 0,-1 0 1,11-11-1,-12 15-10,1-1 0,0 1 0,0 0 0,0 0 0,0 0 0,0 0 0,0 1 0,1-1 0,-1 1 0,0 0 0,6-1 0,-6 1-6,1 0 3,4 4-6,-3-1 7,-1-1 1,0 0 1,0 0-1,0 1 0,-1 0 1,1 0-1,0 0 1,-1 0-1,0 0 0,1 1 1,-1-1-1,0 1 1,0 0-1,-1 0 0,1 0 1,-1 0-1,1 1 1,-1-1-1,0 1 0,0-1 1,0 1-1,2 7 1,0 8 0,-1 0 1,0 1 0,-1-1-1,-1 1 1,-1 0 0,-1-1-1,-1 1 1,0-1-1,-1 1 1,-7 20 0,6 8 90,4-44-41,9 1-41,-8-4-12,-1-1 0,1 1 0,-1-1 1,1 1-1,-1-1 0,1 1 0,-1-1 0,1 0 0,-1 1 0,1-1 0,0 0 0,-1 1 1,1-1-1,0 0 0,-1 0 0,1 0 0,0 1 0,-1-1 0,1 0 0,0 0 0,-1 0 1,1 0-1,0 0 0,-1 0 0,1 0 0,0 0 0,-1-1 0,2 1 0,23-2-4,-18 2 5,-3 1-2,12 2 3,-12-2-17,1 0 0,12 5 13,-13-4 13,1 0-18,1 3 2,-1-1-1,1 1 0,-1 0 1,0 0-1,0 1 0,0-1 0,-1 1 1,8 12-1,-11-15 4,0-1 0,0 0 0,0 0 0,0 0 0,0 0 0,0 0 0,0 0 0,-1 0 0,1 1 0,-1-1 0,0 0 0,1 0 0,-1 1 0,0-1 0,0 0 0,-1 0 0,1 1 0,0-1 0,-1 0 0,1 0 0,-2 4 0,1-5 0,0 3-12,-3 1 5,-3 4 9,-1-1-1,0 0 1,-1-1 0,0 1 0,0-2 0,-1 1 0,-12 5-1,-47 13 26,65-24-37,-2 0-29,-18 1-39,18-2-40,-4-6-155,-7-2-353,7-3-137,7 8 487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36.382"/>
    </inkml:context>
    <inkml:brush xml:id="br0">
      <inkml:brushProperty name="width" value="0.2" units="cm"/>
      <inkml:brushProperty name="height" value="0.2" units="cm"/>
      <inkml:brushProperty name="color" value="#FF0066"/>
    </inkml:brush>
  </inkml:definitions>
  <inkml:trace contextRef="#ctx0" brushRef="#br0">1 43 2672,'0'0'324,"5"-1"-266,40-21 138,-42 19-170,1 1-3,33-11 38,-33 12-53,1 3-1,0-1-5,1 1 0,-1 0 0,0 0 0,0 0-1,0 1 1,-1 0 0,6 4 0,-1 9 4,-7-12-2,-1 0-2,1 0 0,0 0 0,-1 0 0,0 0 0,0 0 0,0 0 1,-1 0-1,1 0 0,-1 7 0,1-2 2,-1-4-11,0 0 0,0 0 0,-1 0 0,1 0 0,-1 0 0,0 0 0,-1 0 0,1 0 0,-1-1 0,0 1 0,0 0 0,-4 6 0,-4 10-15,-1 2 10,-18 34 8,28-54 11,-21 36 106,21-36-31,8-1-74,27 5-8,-2-9-9,-26 1 18,3-1 5,52-11-18,4 2-12,19-2-93,-80 12-14,17-3-1428,-7 0 934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04.628"/>
    </inkml:context>
    <inkml:brush xml:id="br0">
      <inkml:brushProperty name="width" value="0.2" units="cm"/>
      <inkml:brushProperty name="height" value="0.2" units="cm"/>
      <inkml:brushProperty name="color" value="#FF0066"/>
    </inkml:brush>
  </inkml:definitions>
  <inkml:trace contextRef="#ctx0" brushRef="#br0">1 1 1756,'0'0'-130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05.628"/>
    </inkml:context>
    <inkml:brush xml:id="br0">
      <inkml:brushProperty name="width" value="0.2" units="cm"/>
      <inkml:brushProperty name="height" value="0.2" units="cm"/>
      <inkml:brushProperty name="color" value="#FF0066"/>
    </inkml:brush>
  </inkml:definitions>
  <inkml:trace contextRef="#ctx0" brushRef="#br0">0 0 436,'0'0'217,"10"3"-186,30 7-1,-30-8 184,-9 2-153,4 11 5,-4-12 92,-1 2-93,2 12-14,-1-13-1,-1 0-4,33 329 497,-7-150-449,-20-99-59,-5-80-26,2 44-983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14.978"/>
    </inkml:context>
    <inkml:brush xml:id="br0">
      <inkml:brushProperty name="width" value="0.2" units="cm"/>
      <inkml:brushProperty name="height" value="0.2" units="cm"/>
      <inkml:brushProperty name="color" value="#FF0066"/>
    </inkml:brush>
  </inkml:definitions>
  <inkml:trace contextRef="#ctx0" brushRef="#br0">0 204 420,'0'0'4186,"11"-2"-4158,66-11 62,98-3 0,-94 10-46,331-43-6,-72 5-12,-269 35-42,-28 2 9,67-7 8,-104 13-7,19-1 13,-20 1-2,3-1-8,29-4 3,-32 6 0,-1-1-9,15 0 11,-15 0 17,1 1-13,15-3-7,-16 3 6,48-8-12,-48 8 10,1-1 11,68-12-24,-68 12 23,-1 1 3,15-2-26,-14 2 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29:51.533"/>
    </inkml:context>
    <inkml:brush xml:id="br0">
      <inkml:brushProperty name="width" value="0.2" units="cm"/>
      <inkml:brushProperty name="height" value="0.2" units="cm"/>
      <inkml:brushProperty name="color" value="#FF0066"/>
    </inkml:brush>
  </inkml:definitions>
  <inkml:trace contextRef="#ctx0" brushRef="#br0">1 755 2324,'0'0'515,"1"-3"-312,11-18 1917,-12 21-2105,0 0 0,0 0-1,0-1 1,0 1 0,0 0 0,0 0 0,0 0 0,0 0 0,0 0 0,0 0 0,0 0-1,0-1 1,0 1 0,0 0 0,1 0 0,-1 0 0,0 0 0,0 0 0,0 0 0,0 0-1,0 0 1,0 0 0,0 0 0,1 0 0,-1 0 0,0-1 0,0 1 0,0 0 0,0 0-1,0 0 1,0 0 0,1 0 0,-1 0 0,0 0 0,0 0 0,0 0 0,0 0 0,0 0-1,0 1 1,1-1 0,-1 0 0,0 0 0,0 0 0,0 0 0,0 0 0,0 0 0,0 0-1,0 0 1,1 0 0,-1 0 0,0 0 0,0 0 0,0 1 0,0-1 0,0 0 0,0 0-1,0 0 1,0 0 0,0 0 0,0 0 0,0 1 0,3 48 225,-3-41-214,-3 235 362,3-107-169,0-132-187,0-1-1,2 9-35,-2-12 6,0 0-1,0 0 1,0 0 0,0 0-1,0 1 1,1-1-1,-1 0 1,0 0-1,0 0 1,0 0 0,0 0-1,0 0 1,0 0-1,0 0 1,1 1 0,-1-1-1,0 0 1,0 0-1,0 0 1,0 0-1,0 0 1,1 0 0,-1 0-1,0 0 1,0 0-1,0 0 1,0 0 0,1 0-1,-1 0 1,0 0-1,0 0 1,0 0-1,0 0 1,0 0 0,1 0-1,-1 0 1,0 0-1,0 0 1,0-1-1,0 1 1,0 0 0,1 0-1,-1 0 1,0 0-1,0 0 1,0 0 0,0 0-1,0 0 1,0-1-1,0 1 1,0 0-1,1 0 1,-1 0 0,0 0-1,0 0 1,0-1-1,0 1 1,0 0 0,0 0-1,0 0 1,0 0-1,0-1 1,0 1-1,0 0 1,0 0 0,0 0-1,0 0 1,0 0-1,0-1 1,42-87 4,-31 60-11,2 0-1,0 1 1,2 1 0,1 0 0,27-33 0,-38 55-10,5-5 0,-9 8 14,0 0 0,0 1-1,0-1 1,0 0 0,0 1 0,1 0 0,-1-1 0,0 1 0,0-1 0,0 1 0,1 0 0,-1 0 0,0 0 0,1 0 0,-1 0 0,0 0-1,0 0 1,1 0 0,-1 1 0,0-1 0,0 0 0,1 1 0,-1-1 0,0 1 0,0-1 0,0 1 0,2 1 0,22 17-26,-24-18 26,21 22-1,-20-12-2,-1-5 1,7 17-69,0-1 0,-1 1-1,5 36 1,-2-8-494,-9-47 498,0-1 0,0 0 0,0 1 0,0-1 1,1 0-1,-1 0 0,1 0 0,0 0 1,0 0-1,0 0 0,0-1 0,3 4 0,-3-5 45,-1 0 0,1 0 0,-1 0-1,1 0 1,0 0 0,-1-1 0,1 1-1,0 0 1,0-1 0,0 0 0,0 1-1,-1-1 1,1 0 0,0 0-1,0 0 1,0 0 0,0 0 0,0 0-1,0 0 1,0-1 0,-1 1 0,1-1-1,2-1 1,6-2-9,-1-1 1,0 0-1,-1 0 0,0-1 1,1 0-1,-2 0 0,1-1 0,-1 0 1,0-1-1,0 1 0,-1-2 1,0 1-1,-1 0 0,0-1 1,0 0-1,-1 0 0,0-1 0,3-10 1,7-23-17,-2-2 1,10-78-1,-18 94 46,9-94 291,-6 0 1,-10-144-1,0 74 645,-4 118-601,7 70-86,0 19-214,-8 287 157,1 102-9,10-306-191,4 0 1,23 110-1,-27-191-55,1 0-1,0-1 0,1 1 0,1-1 1,0 0-1,1-1 0,17 27 0,-20-36 29,-1-1-1,1 1 0,0-1 0,1 0 1,-1 0-1,0-1 0,1 1 1,0-1-1,0 0 0,0 0 0,0-1 1,1 0-1,-1 0 0,1 0 0,-1 0 1,1-1-1,0 0 0,-1 0 1,1 0-1,0-1 0,0 0 0,-1 0 1,1 0-1,0-1 0,6-1 0,2-2 0,-1 0-1,0 0 1,0-1-1,0-1 1,-1 0-1,0-1 1,0 0-1,0 0 1,-1-2-1,0 1 1,-1-1-1,0-1 1,0 0-1,-1 0 1,-1-1-1,1 0 0,-2-1 1,11-20-1,-7 11 27,-1-1 0,-1 0 0,-1 0 0,-2-1 0,0 0 0,-1 0 0,-1-1 0,-1 1 0,-1-46 0,-1 59 15,-11-31 5,-4 6-1,-6 4-8,12 27-2,4 4 2,1-1-1,0-1 1,1 1-1,-1 0 0,0 1 0,0-1 1,0 0-1,0 1 0,0 0 0,0 0 1,0 0-1,0 0 0,0 0 1,0 0-1,0 1 0,0-1 0,0 1 1,0 0-1,0 0 0,1 0 0,-1 0 1,0 1-1,0-1 0,1 1 0,-5 3 1,0 1-1,1-1 1,0 1-1,0 0 0,0 1 1,1-1-1,0 1 1,0 0-1,1 0 1,-1 1-1,2-1 0,-1 1 1,1 0-1,0 0 1,1 0-1,0 0 0,0 1 1,1-1-1,-1 15 1,2-20 1,-1-1 1,1 0-1,-1 0 1,1 1-1,0-1 1,0 0-1,0 1 1,0-1-1,0 0 1,1 0-1,-1 1 1,1-1-1,-1 0 1,1 0-1,0 1 1,2 2-1,0 1-1,-2-3 1,0 0 1,0 0-1,0 0 0,1 0 1,0 0-1,-1-1 0,1 1 1,0-1-1,0 1 0,0-1 1,1 0-1,-1 1 0,1-1 1,-1 0-1,1-1 0,-1 1 1,1 0-1,0-1 1,0 0-1,0 1 0,0-1 1,0 0-1,0-1 0,0 1 1,0 0-1,1-1 0,5 0 1,8 1 5,-1-2 0,0 0 0,1-1 0,18-5 0,-13 3-7,-2 0 5,1 0 0,-2-1 1,22-8-1,67-23 33,-62 24-71,-43 12 25,0-2 5,0 1 1,1 0-1,-1 0 0,0 1 0,1-1 1,-1 1-1,0-1 0,1 1 0,-1 0 0,7 1 1,-8 4 3,0 0 1,0 0-1,0 1 1,-1-1 0,0 0-1,0 1 1,0-1-1,-1 0 1,0 1-1,0-1 1,-1 6-1,-9 74 9,1-28 5,8-44-6,1 1 0,0-1-1,0 0 1,2 0 0,-1 0 0,8 25 0,-7-35-13,0-1 1,0 1 0,0-1-1,1 0 1,-1 1 0,1-1-1,-1 0 1,1-1 0,0 1-1,0 0 1,0-1-1,0 0 1,0 1 0,0-1-1,0-1 1,0 1 0,0 0-1,1-1 1,-1 1 0,0-1-1,0 0 1,1 0-1,-1 0 1,0-1 0,4 0-1,1-2-9,0 1-1,-1-2 0,0 1 0,0-1 1,0 0-1,0-1 0,0 0 0,-1 0 1,0 0-1,0-1 0,-1 0 0,1 0 0,-1 0 1,0-1-1,-1 1 0,6-12 0,2-8 12,-1 0-1,-1-1 0,8-38 0,-3 12 114,-3-24 412,-8 41-200,-4 33-240,0-1 311,-1 14-186,0 40-143,-3 51-33,3 1-10,1-93-29,1 0 1,0-1-1,1 1 1,0 0-1,0-1 1,1 0-1,0 1 1,7 12 0,-8-18-30,1 0 0,-1 0 0,1 0 1,0 0-1,-1 0 0,2-1 0,-1 0 0,0 1 1,0-1-1,1 0 0,-1-1 0,1 1 1,-1-1-1,1 1 0,0-1 0,0 0 1,-1 0-1,1-1 0,0 1 0,0-1 1,0 0-1,0 0 0,7-1 0,-4-1-65,0-1-1,0 0 1,-1-1-1,1 0 0,-1 0 1,0 0-1,0-1 1,0 1-1,0-2 0,-1 1 1,0 0-1,0-1 1,0 0-1,-1 0 0,0-1 1,4-8-1,-3 0-737,1 3 456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16.959"/>
    </inkml:context>
    <inkml:brush xml:id="br0">
      <inkml:brushProperty name="width" value="0.2" units="cm"/>
      <inkml:brushProperty name="height" value="0.2" units="cm"/>
      <inkml:brushProperty name="color" value="#FF0066"/>
    </inkml:brush>
  </inkml:definitions>
  <inkml:trace contextRef="#ctx0" brushRef="#br0">91 68 2704,'0'0'-196,"-19"16"272,3-10-49,12-5 134,1 1-145,-1 1-8,-36 3 152,35-6 184,18 0-336,40 0 0,-40 0 2,12-2 9,-14 2-16,15 0 2,-13-1 1,109-10 14,-50-2-13,-68 12-1,2 0 1,67-14-16,-68 14 5,1 1-4,150-22 18,-139 22-4,-13 0-6,1-1 1,17-1-1,-17 1 7,0 1-9,16-2-7,-16 2-4,0-1 9,45-3 9,-45 4 0,0 0-1,15 0-5,-15 0-3,1-1 7,103-9 4,-104 9-2,0 0-19,14-3 6,-14 4 10,-1-1-2,13-1 6,-13 2 0,1-1-4,14-1-3,-14 1-6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18.459"/>
    </inkml:context>
    <inkml:brush xml:id="br0">
      <inkml:brushProperty name="width" value="0.2" units="cm"/>
      <inkml:brushProperty name="height" value="0.2" units="cm"/>
      <inkml:brushProperty name="color" value="#FF0066"/>
    </inkml:brush>
  </inkml:definitions>
  <inkml:trace contextRef="#ctx0" brushRef="#br0">1 60 1436,'0'0'914,"13"1"-881,10 1 12,-1-1 0,1-1-1,33-4 1,-52 4-27,0-1-2,41-6 46,-41 6-50,1 1-6,13-2 0,-13 1 14,0 0-12,14-5-5,-14 5 2,6 1 10,39-12-16,-12 2-5,-34 9 16,1 1-6,14-2-2,-14 2 16,41-15-1143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19.369"/>
    </inkml:context>
    <inkml:brush xml:id="br0">
      <inkml:brushProperty name="width" value="0.2" units="cm"/>
      <inkml:brushProperty name="height" value="0.2" units="cm"/>
      <inkml:brushProperty name="color" value="#FF0066"/>
    </inkml:brush>
  </inkml:definitions>
  <inkml:trace contextRef="#ctx0" brushRef="#br0">0 1 2000,'0'0'1196,"9"3"-1175,27 8-7,-27-8 41,-3-4-41,54-9 64,-54 9 527,-55 8-2304,35-4 1487,2-1-4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38.412"/>
    </inkml:context>
    <inkml:brush xml:id="br0">
      <inkml:brushProperty name="width" value="0.2" units="cm"/>
      <inkml:brushProperty name="height" value="0.2" units="cm"/>
      <inkml:brushProperty name="color" value="#FF0066"/>
    </inkml:brush>
  </inkml:definitions>
  <inkml:trace contextRef="#ctx0" brushRef="#br0">106 158 2152,'0'0'-116,"2"-3"110,-1 0 73,0 1 0,-1-1-1,1 1 1,0-1 0,-1 0-1,0 1 1,0-1 0,0 1 0,0-1-1,0 0 1,0 1 0,-1-1-1,1 1 1,-1-1 0,0 1 0,0-1-1,-1-3 1,-1 0 406,4 1-413,-1 0-31,1 1 0,0 0 1,0-1-1,1 1 0,-1 0 1,1 0-1,0 0 0,3-5 1,-3 6 17,-2 3-44,1-1 1,-1 1-1,0-1 1,1 1-1,-1-1 0,1 1 1,-1-1-1,0 1 0,1 0 1,-1-1-1,1 1 0,-1 0 1,1 0-1,-1-1 1,1 1-1,-1 0 0,1 0 1,-1 0-1,1-1 0,0 1 1,-1 0-1,1 0 0,-1 0 1,1 0-1,-1 0 1,1 0-1,-1 0 0,1 0 1,0 1-1,-1-1 0,1 0 1,-1 0-1,1 0 1,-1 0-1,1 1 0,-1-1 1,1 0-1,-1 1 0,1-1 1,12 31 1,-10-24 34,-8-1-33,-15 14 0,15-14 35,4-6-22,0 1-15,1-1 1,-1 1 0,0-1-1,1 1 1,-1-1 0,0 1-1,0-1 1,1 0 0,-1 1-1,0-1 1,0 0 0,1 0-1,-1 0 1,0 1-1,0-1 1,0 0 0,1 0-1,-1 0 1,0 0 0,0 0-1,0-1 1,1 1 0,-1 0-1,0 0 1,0 0 0,1-1-1,-1 1 1,0 0-1,0-1 1,-1 0 0,-16-24-7,13 19 22,7-1-12,4-21-4,-5 21 0,2 3-2,7-11-5,-6 10 3,-4 4 0,1 0 0,-1 0 0,1 0 0,0 0 0,-1 0-1,1 0 1,0 0 0,0 0 0,-1 0 0,1 1 0,0-1-1,0 0 1,0 1 0,0-1 0,0 1 0,0-1 0,0 1 0,0-1-1,0 1 1,0-1 0,1 1 0,0 0 0,16-2-16,-14 1 0,0 8-60,14 26 44,-18-29 28,-1 0 1,1 0-1,-1 1 0,0-1 0,0 0 0,0-1 0,-1 1 0,1 0 0,-1 0 0,0-1 0,0 1 0,-3 3 0,2-2 5,0-1-4,-10 11 6,12-14-3,1-1 1,0 1 0,-1 0 0,1-1-1,0 1 1,-1-1 0,1 1 0,-1-1-1,1 1 1,-1-1 0,1 1 0,-1-1-1,1 0 1,-1 1 0,1-1 0,-1 0-1,0 1 1,1-1 0,-1 0 0,1 0-1,-1 1 1,0-1 0,1 0 0,-1 0-1,0 0 1,1 0 0,-1 0 0,0 0-1,1 0 1,-1 0 0,0 0 0,1 0-1,-1-1 1,0 1 0,1 0 0,-1 0-1,0-1 1,1 1 0,-1 0 0,1-1-1,-1 1 1,1 0 0,-1-1 0,1 1-1,-1-1 1,1 1 0,-1-1-1,0 0 1,-10-26 48,10 24-46,-3-6-7,7 1-8,-1 4 5,3-8 22,-1 0 0,2 1 0,12-21-1,-16 29-30,-5 17-122,-9 41 129,12-54 9,0 0 1,0 0-1,0 0 0,0 0 1,0 1-1,0-1 0,0 0 1,-1 0-1,1 0 0,-1 0 1,1 0-1,0 0 0,-1 0 1,0 0-1,1 0 0,-1 0 1,0 0-1,1 0 0,-1 0 1,0 0-1,0 0 0,0-1 1,0 1-1,0 0 0,0-1 1,-1 2-1,-8 3 0,-21 17 21,27-20-4,0-1-6,2-1-9,0 0 0,0 1 0,0-1-1,0 0 1,1 0 0,-1-1 0,0 1 0,0 0 0,0 0-1,0-1 1,1 1 0,-1-1 0,0 0 0,0 0 0,1 1 0,-1-1-1,1 0 1,-1 0 0,1 0 0,-1-1 0,1 1 0,-1 0-1,1-1 1,-2-1 0,-1-1 11,5-3-15,3-19 6,-3 19 7,2 3-13,26-34-152,-27 35-19,13-11-1666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39.752"/>
    </inkml:context>
    <inkml:brush xml:id="br0">
      <inkml:brushProperty name="width" value="0.2" units="cm"/>
      <inkml:brushProperty name="height" value="0.2" units="cm"/>
      <inkml:brushProperty name="color" value="#FF0066"/>
    </inkml:brush>
  </inkml:definitions>
  <inkml:trace contextRef="#ctx0" brushRef="#br0">1 118 2788,'0'0'-70,"0"-5"16,0-16 86,0 16 982,0 0-866,4-8 81,1 23 233,2 27 103,-6-32-732,10 39-211,-3 1 0,-1 1 0,1 55 0,-14-237 583,6 132-118,-1 2-77,1 1 1,-1-1-1,1 0 0,0 1 0,-1-1 1,1 0-1,0 1 0,0-1 0,0 0 1,1 1-1,-1-1 0,1-2 0,0 0 17,-1-2 70,-1 1-20,0-3-37,0 0 0,1 0 0,0 0 0,1 0 0,0 0 1,0 0-1,0 0 0,6-14 0,-4 13-24,2 2-1,-1-1 1,1 0 0,0 1 0,1 0 0,0 0-1,0 0 1,0 1 0,1 0 0,10-7 0,-15 12-16,0 0 0,0 0 0,0 0 0,0 0 0,0 1 0,0-1 0,0 1 0,0 0 0,0 0 0,0-1 0,0 1 0,0 1 0,0-1 0,0 0 0,3 1 0,0 2-4,23 17-5,-25-13 4,-4-3 0,3 3-19,-1 1-1,-1-1 1,1 1-1,-1 0 1,0-1-1,-1 1 1,0-1-1,0 1 1,-1-1-1,0 1 1,-5 10-1,-26 64-167,11-34 127,20-45 91,0 1-30,-4 12 8,4-12 25,12-6-38,28-6 3,-29 5 16,-2 3-13,-1 0-2,0 0 0,0 0-1,0 0 1,1 1 0,-1 0 0,0 0 0,-1 1 0,1-1-1,0 1 1,0 1 0,-1-1 0,1 1 0,4 3-1,-7-4-6,-1 1-2,0 0 15,0-1-1,0 0 0,-1 1 1,1 0-1,-1-1 1,1 1-1,-1 0 0,0 0 1,0 0-1,0 0 1,-1 0-1,1 0 0,-1 0 1,1 0-1,-1 0 0,0 0 1,0 0-1,-1 0 1,1 0-1,0 0 0,-1 0 1,0 0-1,0 0 0,0 0 1,0-1-1,0 1 1,-1 0-1,1 0 0,-3 2 1,1 0 13,-1-2 1,-6 4-22,0-1 1,-1-1-1,0 0 1,0 0-1,0-1 1,0 0-1,-1-1 1,1 0-1,-1-1 1,-17 1-1,25-2-86,-2-2-41,5 1 61,-2 1-47,0-1 1,0 0 0,0 0 0,-1 0 0,1-1 0,0 1 0,0-1 0,0 0 0,0 1 0,1-1 0,-1-1 0,0 1 0,0 0 0,0-1 0,-4-2-1,-3-11-505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0.122"/>
    </inkml:context>
    <inkml:brush xml:id="br0">
      <inkml:brushProperty name="width" value="0.2" units="cm"/>
      <inkml:brushProperty name="height" value="0.2" units="cm"/>
      <inkml:brushProperty name="color" value="#FF0066"/>
    </inkml:brush>
  </inkml:definitions>
  <inkml:trace contextRef="#ctx0" brushRef="#br0">0 23 2480,'36'-22'2558,"-17"87"-2236,-13-24-218,-1 1 1,-1 46-1,1 20-2857,-4-87 1689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28.177"/>
    </inkml:context>
    <inkml:brush xml:id="br0">
      <inkml:brushProperty name="width" value="0.2" units="cm"/>
      <inkml:brushProperty name="height" value="0.2" units="cm"/>
      <inkml:brushProperty name="color" value="#FF0066"/>
    </inkml:brush>
  </inkml:definitions>
  <inkml:trace contextRef="#ctx0" brushRef="#br0">32 1 2564,'0'0'372,"-3"3"-367,-12 8 2,12-8-1,2 2-8,-4 45 48,5-45-29,-3 18-4,2 63 32,2-53-32,-1-27-8,2 92 53,20 124 0,-22-221-58,3 31 1,7 85 15,14 14 10,-23-126-25,12 70-12,-11-58 16,-1-12 2,-1-1 1,2 13-5,-1-13-6,-1 22 1,0-22-4,3 15 14,-3-14 10,1-1-19,1 13 2,-2-13 21,0 1-15,-2 14-7,1-15-7,4 20 17,-3-19-10,0 46 48,1-47-46,1 11-1,-2-12 1,0 2-18,-2 16 12,1-16 3,4 20-1690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29.567"/>
    </inkml:context>
    <inkml:brush xml:id="br0">
      <inkml:brushProperty name="width" value="0.2" units="cm"/>
      <inkml:brushProperty name="height" value="0.2" units="cm"/>
      <inkml:brushProperty name="color" value="#FF0066"/>
    </inkml:brush>
  </inkml:definitions>
  <inkml:trace contextRef="#ctx0" brushRef="#br0">1 258 1984,'0'0'-188,"13"-3"-25,-10 2 213,37-8 47,46-6 0,342-44 174,-294 38-183,435-69 114,-419 60-102,-87 18-36,-44 8-4,-15 3 9,0 0 2,12-1-4,-12 1 41,0 0-45,45-7-1228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30.467"/>
    </inkml:context>
    <inkml:brush xml:id="br0">
      <inkml:brushProperty name="width" value="0.2" units="cm"/>
      <inkml:brushProperty name="height" value="0.2" units="cm"/>
      <inkml:brushProperty name="color" value="#FF0066"/>
    </inkml:brush>
  </inkml:definitions>
  <inkml:trace contextRef="#ctx0" brushRef="#br0">0 28 1376,'0'0'918,"13"0"-909,131-3 61,-69-3-40,-23 1-1,-47 5-15,1-1 2,17 0-2,-17 0 12,21-1 70,30-7-1435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31.497"/>
    </inkml:context>
    <inkml:brush xml:id="br0">
      <inkml:brushProperty name="width" value="0.2" units="cm"/>
      <inkml:brushProperty name="height" value="0.2" units="cm"/>
      <inkml:brushProperty name="color" value="#FF0066"/>
    </inkml:brush>
  </inkml:definitions>
  <inkml:trace contextRef="#ctx0" brushRef="#br0">34 145 1572,'-25'7'-89,"20"-5"17,2-1-61,47-2 342,68-8 1,455-58-44,-111 15-127,-374 44-31,-33 2-10,-45 6 0,2 0 4,140-11-877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04.385"/>
    </inkml:context>
    <inkml:brush xml:id="br0">
      <inkml:brushProperty name="width" value="0.2" units="cm"/>
      <inkml:brushProperty name="height" value="0.2" units="cm"/>
      <inkml:brushProperty name="color" value="#FF0066"/>
    </inkml:brush>
  </inkml:definitions>
  <inkml:trace contextRef="#ctx0" brushRef="#br0">102 0 396,'0'0'1393,"-5"1"-1300,-67 13 1364,67-13-1240,1 0-177,-11 5 34,23-3 108,31 0 74,-32-2-329,16 1 80,-1-1-1,1-1 1,26-4 0,28 0 31,33 4-49,-21-3 24,-84 3-13,19 3-2,33-1-338,-52-1 94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32.287"/>
    </inkml:context>
    <inkml:brush xml:id="br0">
      <inkml:brushProperty name="width" value="0.2" units="cm"/>
      <inkml:brushProperty name="height" value="0.2" units="cm"/>
      <inkml:brushProperty name="color" value="#FF0066"/>
    </inkml:brush>
  </inkml:definitions>
  <inkml:trace contextRef="#ctx0" brushRef="#br0">0 63 1324,'0'0'192,"15"-1"-151,219-29 362,-151 16-222,-79 14-162,1-1-2,16-3 2,-16 3-3,46-8-53,-22 6-891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1.654"/>
    </inkml:context>
    <inkml:brush xml:id="br0">
      <inkml:brushProperty name="width" value="0.2" units="cm"/>
      <inkml:brushProperty name="height" value="0.2" units="cm"/>
      <inkml:brushProperty name="color" value="#FF0066"/>
    </inkml:brush>
  </inkml:definitions>
  <inkml:trace contextRef="#ctx0" brushRef="#br0">14 37 3716,'0'0'-82,"-2"-6"42,-8-19 38,8 19 1039,4 21-1005,10 122 69,-9-99-55,-1 41 0,1 22 8,-5 3-118,5-25-2632,0-69 2404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2.154"/>
    </inkml:context>
    <inkml:brush xml:id="br0">
      <inkml:brushProperty name="width" value="0.2" units="cm"/>
      <inkml:brushProperty name="height" value="0.2" units="cm"/>
      <inkml:brushProperty name="color" value="#FF0066"/>
    </inkml:brush>
  </inkml:definitions>
  <inkml:trace contextRef="#ctx0" brushRef="#br0">43 420 2656,'-41'-238'282,"40"230"-262,1-1 1,0 0-1,0 0 1,1 0 0,0 0-1,1 1 1,-1-1-1,2 1 1,-1-1 0,1 1-1,1 0 1,0 0-1,8-14 1,-10 19-17,1-3 9,-2 4-10,0-1-1,1 1 0,-1-1 1,1 1-1,0 0 1,0 0-1,0 0 0,0 0 1,0 0-1,0 0 0,0 0 1,1 1-1,-1-1 1,1 1-1,-1 0 0,1-1 1,-1 1-1,1 0 0,0 1 1,-1-1-1,1 0 1,0 1-1,4-1 0,-5 1-2,-1 0 0,1-1 0,0 1 0,-1 0 0,1 0 0,0 0 0,-1 0-1,1 0 1,0 0 0,-1 0 0,1 1 0,0-1 0,-1 1 0,3 0 0,1 1-1,-1 0 2,-1 0 0,1 0 0,-1 0 0,1 0 0,-1 1 0,0 0-1,0 0 1,0-1 0,0 2 0,-1-1 0,1 0 0,-1 1 0,0-1 0,0 1-1,3 6 1,-3-2 0,-1-1-1,0 1 0,0 0 1,0 0-1,-1-1 0,0 1 1,-1 0-1,1 0 0,-2 0 1,1-1-1,-1 1 0,0 0 1,-1-1-1,-5 12 0,7-16 1,-3 7-14,0 0 0,-1 0 0,0-1 1,-1 1-1,-9 10 0,13-15 8,-1-1-1,0 1 1,0-1-1,0 1 1,-1-1-1,0 0 1,0-1 0,0 1-1,-7 4 1,5-4 0,3-1-13,-10-1-25,14 6-47,20 12-71,-8-8 191,33 45-73,-36-42-39,1 0 1,1-1-1,0 0 1,0 0 0,2-2-1,-1 0 1,2 0 0,23 14-1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2.921"/>
    </inkml:context>
    <inkml:brush xml:id="br0">
      <inkml:brushProperty name="width" value="0.2" units="cm"/>
      <inkml:brushProperty name="height" value="0.2" units="cm"/>
      <inkml:brushProperty name="color" value="#FF0066"/>
    </inkml:brush>
  </inkml:definitions>
  <inkml:trace contextRef="#ctx0" brushRef="#br0">23 12 2084,'0'0'198,"-3"-3"-87,-2-3-183,5 6 97,0-1 1,0 1-1,0 0 1,0 0-1,0 0 0,0 0 1,-1 0-1,1-1 0,0 1 1,0 0-1,0 0 1,0 0-1,-1 0 0,1 0 1,0 0-1,0 0 0,0 0 1,0 0-1,-1-1 1,1 1-1,0 0 0,0 0 1,0 0-1,0 0 0,-1 0 1,1 0-1,0 0 1,0 0-1,0 0 0,-1 0 1,1 0-1,0 1 0,0-1 1,0 0-1,0 0 1,-1 0-1,1 0 0,0 0 1,0 0-1,0 0 0,0 0 1,-1 0-1,1 1 0,0-1 1,0 0-1,0 0 1,0 0-1,0 0 0,0 0 1,0 1-1,-1-1 0,1 0 1,0 0-1,0 0 1,0 0-1,0 1 0,0-1 1,0 0-1,0 0 0,0 0 1,0 1-1,0-1 1,0 0-1,0 0 0,0 0 1,0 1-1,-1 6-19,-1 7 21,0 0 0,0 0 0,2 25 0,9 192 164,-9-227-174,0 1-6,3 64 65,-3-65-16,3-16-114,10-39 54,-11 47 0,-1 0 0,1 0-1,-1 0 1,1 0 0,0 1-1,1-1 1,-1 1 0,1-1-1,-1 1 1,1 0 0,0 0-1,0 0 1,0 0 0,1 1-1,-1-1 1,1 1 0,-1 0-1,1 0 1,6-2 0,-4 1 4,-2 1-9,42-12-13,-42 14 7,2 2-16,-4-2 25,2 1 0,0 0 1,-1 0-1,1 1 0,0-1 1,-1 1-1,1 0 0,-1 0 1,0 0-1,0 0 0,1 1 1,-1-1-1,-1 1 1,1 0-1,0 0 0,-1 0 1,3 3-1,5 24 1,-11-22 2,0-4 0,1 1 2,-4 0-4,0 1-3,-1-1 0,1 1 0,-1-1 0,0 0 0,0 0 0,-1-1 0,0 0 0,1 0 0,-1 0 0,-1-1 0,1 0 0,-8 3 0,9-4-30,0-1-6,-18 3-20,18-3-26,-2-2-202,-18-5 61,19 5-65,-13-18-911,13 9 995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3.341"/>
    </inkml:context>
    <inkml:brush xml:id="br0">
      <inkml:brushProperty name="width" value="0.2" units="cm"/>
      <inkml:brushProperty name="height" value="0.2" units="cm"/>
      <inkml:brushProperty name="color" value="#FF0066"/>
    </inkml:brush>
  </inkml:definitions>
  <inkml:trace contextRef="#ctx0" brushRef="#br0">1 1 2648,'0'0'1556,"0"13"-1515,24 177 201,-1-25-350,-20-99-1828,-3-39 1349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7.301"/>
    </inkml:context>
    <inkml:brush xml:id="br0">
      <inkml:brushProperty name="width" value="0.2" units="cm"/>
      <inkml:brushProperty name="height" value="0.2" units="cm"/>
      <inkml:brushProperty name="color" value="#FF0066"/>
    </inkml:brush>
  </inkml:definitions>
  <inkml:trace contextRef="#ctx0" brushRef="#br0">63 20 3172,'0'0'301,"-1"-5"-167,-1-5-151,0 6 152,1 9 542,8 95-556,-4 141 50,-3-116-258,-2-117-407,-1-11 204,-8-24 128,-14-60 107,16 38 60,-8-90 0,17 132-5,1 1 0,-1 0 0,1 0 0,0 0 0,0 0 0,1 0 0,0 0 0,0 0 0,6-11 0,-5 10-1,0-1 0,0 1 0,1 0 0,0 1 0,0-1-1,1 1 1,0 0 0,0 0 0,0 0 0,7-5 0,-1 1 6,-8 8-10,5-2-10,-8 4 14,1-1 0,0 1 0,0-1-1,0 1 1,0-1 0,0 1 0,0-1 0,0 1-1,0 0 1,0 0 0,0-1 0,0 1 0,0 0-1,0 0 1,0 0 0,0 0 0,0 0-1,0 1 1,0-1 0,0 0 0,0 0 0,0 1-1,0-1 1,0 0 0,1 2 0,21 11-5,-22-13 6,0 1-1,1 0 1,-1 0 0,0 0-1,0 0 1,0 0-1,0 0 1,0 0-1,0 0 1,0 0 0,0 0-1,-1 1 1,1-1-1,0 0 1,-1 0-1,1 1 1,-1-1-1,1 1 1,-1-1 0,0 0-1,0 1 1,1-1-1,-1 2 1,0 1 0,3 11-3,-3-6 8,-3 14 4,3-17-5,-1 0 0,0 0 0,-1 0 0,1 0 0,-1 0 0,-1 0 0,1 0 0,-1-1 0,0 1 0,0-1 0,0 0 0,-1 0 0,0 0 0,0 0 0,0-1 0,-8 8 0,-43 52 27,53-61-41,5 4-40,21 54 32,-8-40 5,-4-8-2,-2 0-199,1-1-1,1 0 0,0-1 1,1 0-1,0 0 0,0-2 1,1 0-1,29 15 0,-29-19-367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8.271"/>
    </inkml:context>
    <inkml:brush xml:id="br0">
      <inkml:brushProperty name="width" value="0.2" units="cm"/>
      <inkml:brushProperty name="height" value="0.2" units="cm"/>
      <inkml:brushProperty name="color" value="#FF0066"/>
    </inkml:brush>
  </inkml:definitions>
  <inkml:trace contextRef="#ctx0" brushRef="#br0">16 16 2288,'0'0'1158,"-3"-5"-1032,-3-5-131,6 10 23,0 0 1,0 0-1,-1 0 1,1 0-1,0 1 1,0-1 0,0 0-1,0 0 1,0 0-1,0 0 1,0 0-1,0 0 1,0 0 0,-1 0-1,1 1 1,0-1-1,0 0 1,0 0-1,0 0 1,0 0-1,0 0 1,-1 0 0,1 0-1,0 0 1,0 0-1,0 0 1,0 0-1,0 0 1,-1 0 0,1 0-1,0 0 1,0 0-1,0 0 1,0 0-1,0 0 1,-1 0 0,1 0-1,0 0 1,0 0-1,0 0 1,0 0-1,0-1 1,0 1-1,-1 0 1,1 0 0,0 0-1,0 0 1,9 128 90,-4-60-14,-4-64-81,-1 0 1,1 5-17,-1-10 3,0 1 1,0 0-1,0 0 0,1 0 1,-1 0-1,0-1 1,0 1-1,0 0 1,0 0-1,0 0 1,0 0-1,0 0 1,0 0-1,1-1 1,-1 1-1,0 0 1,0 0-1,0 0 0,0 0 1,0 0-1,1 0 1,-1 0-1,0 0 1,0 0-1,0 0 1,0 0-1,1 0 1,-1 0-1,0 0 1,0 0-1,0 0 1,0 0-1,1 0 0,-1 0 1,0 0-1,0 0 1,0 0-1,0 0 1,1 0-1,-1 0 1,0 0-1,0 0 1,0 0-1,0 0 1,1 0-1,-1 1 1,0-1-1,0 0 0,0 0 1,0 0-1,0 0 1,0 0-1,0 0 1,1 1-1,-1-1 1,0 0-1,0 0 1,0 0-1,0 0 1,0 1-1,0-1 1,0 0-1,0 0 0,0 0 1,0 0-1,0 1 1,0-1-1,0 0 1,25-36-12,-16 25 16,-4 7-14,1 0 0,-1 0 0,1 1 0,0 0 0,0 0 0,10-4 0,-10 5 7,-2 0-11,-2 2-4,-1-1 12,1 0 1,-1 1-1,0-1 1,0 1-1,1 0 1,-1-1-1,0 1 1,0 0-1,1 0 1,-1 0-1,0 0 1,1 0-1,-1 0 1,0 0-1,1 0 1,-1 1-1,0-1 1,2 1-1,0 1-4,-2 0 4,1-1 0,0 0 0,-1 1 0,1-1 0,-1 0 0,1 0 0,0 0 0,0 0 0,0 0 0,0-1 0,0 1 0,3 0 0,-4 0-2,0 0-1,-1 0 1,1 0-1,-1-1 1,1 1-1,-1 0 1,1 0-1,-1 0 1,0 0-1,1 0 1,-1 0-1,0 0 1,0 0-1,0 0 1,0 0-1,0 0 1,0 0-1,0 0 1,0 1-1,0-1 1,0 0-1,-1 0 1,1 0-1,0 0 0,-1 0 1,1-1-1,-2 3 1,-5 21-45,5-17 25,-1-3 13,0 0 0,0 0 0,0 0 0,0 0-1,-1 0 1,1-1 0,-7 5 0,8-6-1,-6 4-7,1-1 0,-1 0 0,0 0 0,0-1 0,-14 6-1,2-2-101,17-6 38,-3-3-310,-23-1-264,16-15-292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49.026"/>
    </inkml:context>
    <inkml:brush xml:id="br0">
      <inkml:brushProperty name="width" value="0.2" units="cm"/>
      <inkml:brushProperty name="height" value="0.2" units="cm"/>
      <inkml:brushProperty name="color" value="#FF0066"/>
    </inkml:brush>
  </inkml:definitions>
  <inkml:trace contextRef="#ctx0" brushRef="#br0">4 48 2460,'0'0'1981,"0"-7"-1929,0-19 1,0 19-5,23-1 80,-19 9-124,0-1 0,0 1 0,0 0 0,0 0 0,0 0 0,-1 0 1,1 0-1,0 1 0,-1 0 0,6 3 0,-4-1 5,-4 0-3,1-1-7,-1 1 1,1-1-1,-1 0 1,0 0-1,0 1 0,0-1 1,-1 1-1,1-1 1,-1 1-1,0-1 1,0 1-1,0-1 0,0 1 1,-1-1-1,0 0 1,1 1-1,-1-1 1,0 1-1,-3 4 0,2-3-1,-3 10-15,0-1 0,0 1 1,-1-2-1,-1 1 0,-14 20 0,1 0 58,19-33-34,0 1-1,0 0 1,-1 0-1,1 0 1,1 0-1,-1 0 1,0 0-1,0 0 1,1 1-1,-1-1 1,1 0-1,0 0 1,-1 3-1,13 2 0,18-10-19,37-6-68,-60 8-10,17 1-178,-19 0 83,0 0-335,15-2 35,-15 1-373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8:55.336"/>
    </inkml:context>
    <inkml:brush xml:id="br0">
      <inkml:brushProperty name="width" value="0.2" units="cm"/>
      <inkml:brushProperty name="height" value="0.2" units="cm"/>
      <inkml:brushProperty name="color" value="#FF0066"/>
    </inkml:brush>
  </inkml:definitions>
  <inkml:trace contextRef="#ctx0" brushRef="#br0">31 45 232,'0'0'178,"-5"1"-75,-21 4 1955,38-4-2039,181 6 63,137-19-64,-267 10-16,130-4 14,-23 1-4,-108 4-7,125-9-24,-175 10 24,22 0-2,73-4 4,-45 0-8,-57 3-6,2 1 2,66-6-6,33-1 10,-101 6 7,0 2-12,16 2 8,-15-2 2,19-1 3,-19 0-14,-1 0 3,19-2 5,-18 2-2,17 2 4,-19-2 16,2 0-17,16-2-2,-17 2 20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8:56.356"/>
    </inkml:context>
    <inkml:brush xml:id="br0">
      <inkml:brushProperty name="width" value="0.2" units="cm"/>
      <inkml:brushProperty name="height" value="0.2" units="cm"/>
      <inkml:brushProperty name="color" value="#FF0066"/>
    </inkml:brush>
  </inkml:definitions>
  <inkml:trace contextRef="#ctx0" brushRef="#br0">10 1 1656,'0'0'-134,"-2"12"101,-6 106 409,8-112-340,0-1 4,0 520 525,0-285-489,1-232-65,1 7-9,-1-11 4,-1 1-7,0 53 24,2-17-26,-1-38 100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05.465"/>
    </inkml:context>
    <inkml:brush xml:id="br0">
      <inkml:brushProperty name="width" value="0.2" units="cm"/>
      <inkml:brushProperty name="height" value="0.2" units="cm"/>
      <inkml:brushProperty name="color" value="#FF0066"/>
    </inkml:brush>
  </inkml:definitions>
  <inkml:trace contextRef="#ctx0" brushRef="#br0">93 9 2336,'0'0'-81,"-5"-2"-8,-23-5 1343,23 10-1208,1-1-18,-1 0-1,1 1 0,-1 0 0,1 0 1,0 1-1,-5 4 0,6-5 156,-13 11-793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8:57.226"/>
    </inkml:context>
    <inkml:brush xml:id="br0">
      <inkml:brushProperty name="width" value="0.2" units="cm"/>
      <inkml:brushProperty name="height" value="0.2" units="cm"/>
      <inkml:brushProperty name="color" value="#FF0066"/>
    </inkml:brush>
  </inkml:definitions>
  <inkml:trace contextRef="#ctx0" brushRef="#br0">21 77 1700,'-14'-72'198,"13"67"664,-1 18-846,2-9-14,-2 13 9,1-1 1,1 0 0,3 33-1,21 121 99,6 233 0,-17-205-23,-13-191-84,10 73-10,1 29-690,-10-104 365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8:59.486"/>
    </inkml:context>
    <inkml:brush xml:id="br0">
      <inkml:brushProperty name="width" value="0.2" units="cm"/>
      <inkml:brushProperty name="height" value="0.2" units="cm"/>
      <inkml:brushProperty name="color" value="#FF0066"/>
    </inkml:brush>
  </inkml:definitions>
  <inkml:trace contextRef="#ctx0" brushRef="#br0">1 0 1792,'0'0'-133,"6"7"-259,21 19 399,-21-19 7,-2-5 1,60 49 115,-1-5-60,-38-26-35,53 31 0,101 31 12,-6-5-12,-165-72-33,1-2 0,0 1 0,1-1 0,14 2 0,-6-1 0,-1 1 0,-1 0 0,33 15 0,-3-7 2,-8 0 10,-33-10-12,44 8-5,51 20 10,-97-30-5,1 0-4,90 24 4,-47-10 4,-43-14-1,-1 0-6,2-2 0,1 1 2,22 12-17,14 1 35,-39-12 135,-10 1-158,-23 7 6,23-6 3,-12 4 8,-400 177 316,268-103-287,86-45-29,42-23-9,-13 7 16,-37 29 0,-11 7-12,12-16 20,69-37-30,-1-1-2,-30 21-3,20-13 10,12-8 0,-2 0-6,-30 21-3,30-20 12,1-1-2,-9 8-1,9-8-2,-16 14 21,6-6-24,9-7 1,1 0 8,-42 36 59,42-36-28,0-1-25,-9 5-4,10-5 23,-14 12-1333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01.057"/>
    </inkml:context>
    <inkml:brush xml:id="br0">
      <inkml:brushProperty name="width" value="0.2" units="cm"/>
      <inkml:brushProperty name="height" value="0.2" units="cm"/>
      <inkml:brushProperty name="color" value="#FF0066"/>
    </inkml:brush>
  </inkml:definitions>
  <inkml:trace contextRef="#ctx0" brushRef="#br0">21 96 1492,'-15'-75'311,"15"70"140,-5-7-346,4 8 59,2 9 645,17 88-765,-13-31-1,38 266 98,-31-268-135,-11-54-6,5 32 23,2 62 0,-1 14 11,-2 20-2,-2-64-12,-3-27-29,0-39 13,0 24 2,0-5 17,0-18-17,-3 19 6,3-20 14,-4 22-8,4-22-8,-2 13-4,1-13 35,-6 25-64,3-16 20,3-10 6,0 1-6,-11 36-18,10-36 21,1 0 5,-9 38-302,0-39-1027,8-3 1002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02.887"/>
    </inkml:context>
    <inkml:brush xml:id="br0">
      <inkml:brushProperty name="width" value="0.2" units="cm"/>
      <inkml:brushProperty name="height" value="0.2" units="cm"/>
      <inkml:brushProperty name="color" value="#FF0066"/>
    </inkml:brush>
  </inkml:definitions>
  <inkml:trace contextRef="#ctx0" brushRef="#br0">0 101 2528,'0'0'-218,"11"1"-335,32 1 568,0-2-1,56-8 1,-5-1 0,760-53-17,-628 45 26,-161 12-14,-8 2 19,-40 6-942,-69 11 565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50.461"/>
    </inkml:context>
    <inkml:brush xml:id="br0">
      <inkml:brushProperty name="width" value="0.2" units="cm"/>
      <inkml:brushProperty name="height" value="0.2" units="cm"/>
      <inkml:brushProperty name="color" value="#FF0066"/>
    </inkml:brush>
  </inkml:definitions>
  <inkml:trace contextRef="#ctx0" brushRef="#br0">34 23 2800,'0'0'-122,"-6"1"62,-16 5 95,16-4 306,21-2-333,7 1-3,51-2 7,-44-2 25,49-12 0,-45 8 28,-29 5 21,1 2-55,15-5-1717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50.891"/>
    </inkml:context>
    <inkml:brush xml:id="br0">
      <inkml:brushProperty name="width" value="0.2" units="cm"/>
      <inkml:brushProperty name="height" value="0.2" units="cm"/>
      <inkml:brushProperty name="color" value="#FF0066"/>
    </inkml:brush>
  </inkml:definitions>
  <inkml:trace contextRef="#ctx0" brushRef="#br0">9 11 2044,'0'0'-93,"-8"-10"1536,8 10-1398,8 94-21,-2 31 23,-4-87-397,1 0-1,17 72 1,-18-105-404,3-1 141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52.091"/>
    </inkml:context>
    <inkml:brush xml:id="br0">
      <inkml:brushProperty name="width" value="0.2" units="cm"/>
      <inkml:brushProperty name="height" value="0.2" units="cm"/>
      <inkml:brushProperty name="color" value="#FF0066"/>
    </inkml:brush>
  </inkml:definitions>
  <inkml:trace contextRef="#ctx0" brushRef="#br0">24 0 2308,'-18'14'218,"18"-14"-194,0 0 0,-1 0 0,1 1 0,0-1 0,-1 0 0,1 0 0,0 1 0,-1-1 0,1 0 0,0 1 0,-1-1 0,1 0 0,0 1 0,0-1 0,0 0 0,0 1 0,-1-1 0,1 1 0,0-1 0,0 0 0,0 1 0,0-1 0,0 1 0,0-1 0,0 0 0,0 1 0,0-1 0,0 1 0,0-1 0,0 1 0,0-1 0,0 0 0,0 1 0,1-1 0,-1 1 1,0-1-1,0 0 0,0 1 0,1-1 0,-1 0 0,0 1 0,0-1 0,1 0 0,-1 1 0,1-1 0,4 2 15,0-1 1,0 1-1,1-1 1,-1-1-1,0 1 1,1-1-1,-1 0 1,0 0-1,1 0 1,8-3-1,-8 3-28,0-1 0,22-1-1931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59.233"/>
    </inkml:context>
    <inkml:brush xml:id="br0">
      <inkml:brushProperty name="width" value="0.2" units="cm"/>
      <inkml:brushProperty name="height" value="0.2" units="cm"/>
      <inkml:brushProperty name="color" value="#FF0066"/>
    </inkml:brush>
  </inkml:definitions>
  <inkml:trace contextRef="#ctx0" brushRef="#br0">11 79 2764,'0'0'-30,"0"-4"50,-10-46 2054,102 273-243,-3-17-1703,-88-202-118,1-1-4,4 8-7,-5-8 31,6-23-70,-1 0 32,-1 0-1,0-1 0,-2 1 1,1-24-1,10-54-47,-3 39 30,10-19 28,-10 37-123,-9 33-238,1-1 0,-1 1-1,1 0 1,6-13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00.153"/>
    </inkml:context>
    <inkml:brush xml:id="br0">
      <inkml:brushProperty name="width" value="0.2" units="cm"/>
      <inkml:brushProperty name="height" value="0.2" units="cm"/>
      <inkml:brushProperty name="color" value="#FF0066"/>
    </inkml:brush>
  </inkml:definitions>
  <inkml:trace contextRef="#ctx0" brushRef="#br0">126 410 3592,'0'0'-154,"5"-7"-65,14-25 166,-14 24 174,-7 2-67,-7-21 22,6 20 227,-15-17 343,18 23-635,-1 0-1,1 0 1,0 1 0,-1-1 0,1 0 0,-1 1 0,1-1-1,-1 1 1,0-1 0,1 1 0,-1-1 0,1 1 0,-1-1-1,0 1 1,1 0 0,-1-1 0,0 1 0,0 0 0,1-1-1,-1 1 1,0 0 0,0 0 0,1 0 0,-1 0 0,0 0-1,0 0 1,0 0 0,1 0 0,-1 0 0,0 0 0,0 0-1,1 0 1,-1 0 0,0 1 0,-1 0 0,-36 12 22,29-10-4,4 2-21,0-1-1,1 1 1,0 0 0,0 0-1,0 1 1,0-1 0,1 1 0,0 0-1,0 0 1,1 0 0,0 0 0,0 0-1,0 1 1,-1 10 0,3-13-7,0 2-3,0 19 3,0-19 5,0-1-2,2 15 1,-1-14 14,8 16-4,-6-20-12,0-1 0,0 1-1,0-1 1,0 0 0,0 1-1,0-1 1,1-1 0,-1 1 0,0 0-1,6-1 1,-5 0 23,2-4-27,-2 2 0,-2 1 1,0 1 0,0-1 0,-1 0 0,1 0 1,0 0-1,-1 0 0,1 0 0,-1 0 0,1-1 0,-1 1 0,1 0 0,-1-1 1,0 1-1,0-1 0,0 0 0,2-2 0,1-5-2,0 0 1,0-1-1,-1 0 0,0 1 0,-1-1 1,0 0-1,-1 0 0,0 0 0,0-1 1,-1 1-1,-1 0 0,-1-14 0,0-5-1,-4-37-14,-6-59 13,11 107 10,-4-11-22,2 15 8,-5-35-2,7 44-2,4 17-54,19 94 63,-16-68-8,-2-6-56,1-1-1,1 0 0,2 0 1,1 0-1,25 56 0,-33-87 52,1 5-162,1 1 0,0-1-1,0 0 1,1-1 0,0 1-1,-1-1 1,2 1 0,-1-1-1,0 0 1,1-1 0,8 7-1,13 6-275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00.533"/>
    </inkml:context>
    <inkml:brush xml:id="br0">
      <inkml:brushProperty name="width" value="0.2" units="cm"/>
      <inkml:brushProperty name="height" value="0.2" units="cm"/>
      <inkml:brushProperty name="color" value="#FF0066"/>
    </inkml:brush>
  </inkml:definitions>
  <inkml:trace contextRef="#ctx0" brushRef="#br0">1 0 2860,'0'0'-74,"5"1"15,17 3 67,-16-4 463,-2 0-549,12-2-195,-12 2-315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07.355"/>
    </inkml:context>
    <inkml:brush xml:id="br0">
      <inkml:brushProperty name="width" value="0.2" units="cm"/>
      <inkml:brushProperty name="height" value="0.2" units="cm"/>
      <inkml:brushProperty name="color" value="#FF0066"/>
    </inkml:brush>
  </inkml:definitions>
  <inkml:trace contextRef="#ctx0" brushRef="#br0">67 47 3936,'0'0'-334,"-14"-20"-540,1-3 1926,13 23-1036,0 0 0,0-1 0,0 1 0,0 0 0,0 0-1,0 0 1,0 0 0,0 0 0,0-1 0,0 1 0,0 0-1,0 0 1,-1 0 0,1 0 0,0 0 0,0 0 0,0 0 0,0-1-1,0 1 1,0 0 0,0 0 0,-1 0 0,1 0 0,0 0-1,0 0 1,0 0 0,0 0 0,0 0 0,-1 0 0,1 0 0,0 0-1,0 0 1,0 0 0,0 0 0,0 0 0,-1 0 0,1 0-1,0 0 1,0 0 0,0 0 0,0 0 0,0 0 0,-1 0 0,1 0-1,0 0 1,0 0 0,0 0 0,0 0 0,0 0 0,0 1-1,-1-1 1,1 0 0,0 0 0,0 0 0,0 0 0,0 0-1,0 0 1,-3 47 752,4-24-961,-23 367 473,13-305-169,9-81 8,4-16-137,13-42 22,-3 8-21,2 0 0,2 0-1,46-82 1,-61 124 13,0-1 0,1 1 0,-1 0 0,1 0 0,0 0-1,0 0 1,1 0 0,-1 1 0,1 0 0,-1 0 0,1 0 0,0 1-1,0 0 1,10-4 0,-11 5-5,2 4-23,-2-1 29,0 0 0,0 1 1,0-1-1,0 1 0,-1 0 0,1 1 1,-1-1-1,0 0 0,0 1 1,0 0-1,0 0 0,-1 0 0,1 0 1,-1 0-1,0 0 0,0 1 0,-1-1 1,1 0-1,-1 1 0,1 9 1,1 4-12,-1 0 1,0 1-1,-2 24 1,2 28-141,-3-31-102,0-35 107,0 0 1,0 1 0,1-1-1,-1 0 1,1 0 0,1 1-1,-1-1 1,1 0 0,0 0-1,0 0 1,0 0-1,0 0 1,1 0 0,0 0-1,0 0 1,1 0 0,2 4-1,6 2-401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04.314"/>
    </inkml:context>
    <inkml:brush xml:id="br0">
      <inkml:brushProperty name="width" value="0.2" units="cm"/>
      <inkml:brushProperty name="height" value="0.2" units="cm"/>
      <inkml:brushProperty name="color" value="#FF0066"/>
    </inkml:brush>
  </inkml:definitions>
  <inkml:trace contextRef="#ctx0" brushRef="#br0">1 44 1416,'0'0'3903,"5"8"-3870,309 486 454,-313-492-485,0 2 7,1-1-1,0 0 1,0 1 0,0-1 0,0 0 0,0 0-1,1 0 1,-1 0 0,1-1 0,0 1 0,0-1 0,0 0-1,0 1 1,0-1 0,6 2 0,-3-10 7,0-1-13,-1-1 0,1 1 0,-2-1 1,1 0-1,-1 0 0,0 0 0,-1-1 0,0 1 1,3-11-1,26-242-79,-13 91 31,-19 166 25,1-1-22,5-37-641,-6 38 333,7-8-1863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05.054"/>
    </inkml:context>
    <inkml:brush xml:id="br0">
      <inkml:brushProperty name="width" value="0.2" units="cm"/>
      <inkml:brushProperty name="height" value="0.2" units="cm"/>
      <inkml:brushProperty name="color" value="#FF0066"/>
    </inkml:brush>
  </inkml:definitions>
  <inkml:trace contextRef="#ctx0" brushRef="#br0">22 32 3308,'0'0'-93,"-2"-4"-33,-10-20 680,12 23-548,0 1 1,0 0-1,0 0 0,0 0 0,0 0 1,0 0-1,0-1 0,0 1 0,-1 0 1,1 0-1,0 0 0,0 0 1,0 0-1,0 0 0,0-1 0,0 1 1,0 0-1,0 0 0,0 0 1,0 0-1,-1 0 0,1 0 0,0 0 1,0 0-1,0 0 0,0-1 0,0 1 1,0 0-1,0 0 0,-1 0 1,1 0-1,0 0 0,0 0 0,0 0 1,0 0-1,0 0 0,-1 0 1,1 0-1,0 0 0,0 0 0,0 0 1,0 0-1,0 0 0,-1 0 0,1 0 1,0 0-1,0 1 0,0-1 1,0 0-1,0 0 0,0 0 0,-1 0 1,1 0-1,0 0 0,0 0 0,0 0 1,0 0-1,0 1 0,0-1 1,-2 41 279,3-13-330,-1-9 70,6 195 83,-3-168-88,-3-41-11,0 23-438,-3-14-1431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05.414"/>
    </inkml:context>
    <inkml:brush xml:id="br0">
      <inkml:brushProperty name="width" value="0.2" units="cm"/>
      <inkml:brushProperty name="height" value="0.2" units="cm"/>
      <inkml:brushProperty name="color" value="#FF0066"/>
    </inkml:brush>
  </inkml:definitions>
  <inkml:trace contextRef="#ctx0" brushRef="#br0">24 125 2580,'-20'-64'-192,"19"61"535,0-2-312,1 4-23,-1 0 1,1 0 0,0 0-1,0-1 1,0 1-1,0 0 1,0 0 0,0-1-1,0 1 1,0 0 0,0 0-1,1 0 1,-1-1 0,0 1-1,1 0 1,0-2 0,1 1-4,0 1 1,-1-1 0,1 0 0,0 1 0,0-1 0,0 1 0,0 0 0,0 0-1,1 0 1,-1 0 0,3-1 0,32-10 17,-33 11-11,1 1-6,15 0-3,-15 0-6,1 9-166,-5-8 145,-1-1 0,0 0 0,1 1-1,-1-1 1,1 1 0,-1-1-1,1 0 1,-1 1 0,0-1 0,1 1-1,-1 0 1,0-1 0,0 1 0,1-1-1,-1 1 1,0-1 0,0 1-1,0 0 1,0-1 0,0 1 0,0-1-1,1 1 1,-2 0 0,1-1 0,0 1-1,0-1 1,0 1 0,0 0-1,0-1 1,0 1 0,-1-1 0,1 1-1,0-1 1,0 1 0,-1 0 0,-9 26-562,7-21 86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05.964"/>
    </inkml:context>
    <inkml:brush xml:id="br0">
      <inkml:brushProperty name="width" value="0.2" units="cm"/>
      <inkml:brushProperty name="height" value="0.2" units="cm"/>
      <inkml:brushProperty name="color" value="#FF0066"/>
    </inkml:brush>
  </inkml:definitions>
  <inkml:trace contextRef="#ctx0" brushRef="#br0">1 7 1776,'0'0'270,"3"4"-222,-2-3-24,0 0-6,0 0-1,0 0 1,1 0-1,-1 0 1,0 1-1,0-1 1,0 1-1,0-1 1,0 1-1,0-1 1,-1 1-1,2 2 1,5-6 19,84-26 172,-88 27-195,54 1-174,-60 6 87,-8 21 0,8-21-2,0 0-67,-32 55-139,33-57 252,-5 13-21,7-16 47,-1 1 1,1 0 0,0-1-1,-1 1 1,1-1-1,-1 1 1,0-1 0,0 1-1,1-1 1,-1 1-1,0-1 1,0 0 0,0 0-1,-2 2 1,-6 18 65,8-21-33,1 1 1,0 0-1,-1-1 0,1 1 1,0-1-1,-1 1 0,1 0 1,0-1-1,0 1 1,0-1-1,0 1 0,0 0 1,-1-1-1,1 1 0,0 0 1,0-1-1,1 1 0,-1 0 1,0-1-1,0 1 1,0 0-1,0-1 0,0 1 1,1-1-1,-1 1 0,0 0 1,1-1-1,-1 1 0,0-1 1,1 1-1,0 0 1,33-4-1,-26 2 24,-1 0-28,19-3-14,-20 3 8,19-6 10,91-30-1578,-113 36 1062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12.934"/>
    </inkml:context>
    <inkml:brush xml:id="br0">
      <inkml:brushProperty name="width" value="0.2" units="cm"/>
      <inkml:brushProperty name="height" value="0.2" units="cm"/>
      <inkml:brushProperty name="color" value="#FF0066"/>
    </inkml:brush>
  </inkml:definitions>
  <inkml:trace contextRef="#ctx0" brushRef="#br0">145 141 1792,'0'0'3312,"-4"-9"-3272,-16-38 26,24 57-292,16 42 213,-24-49 16,-12 13-6,15-15 4,0 0-1,0 0 1,-1 0-1,1 0 1,0 0-1,0 0 1,0 0-1,-1 0 1,1-1-1,0 1 1,-1-1-1,1 1 1,0-1 0,-1 1-1,1-1 1,-4 1-1,1-1 6,-1 2 24,3-3-27,0 1-1,0-1 0,0 1 0,0-1 0,0 1 0,0 0 1,-1 0-1,1-1 0,0 2 0,0-1 0,-3 0 0,5 0 0,-6 0 52,0-3-40,-32-14-2,35 12-10,2 1 2,-1 2 7,1-3-9,-4-11 3,4 12-13,2-2 8,0 1 0,1 0-1,0 0 1,0 0 0,0 0-1,0 0 1,0 0-1,1 1 1,0-1 0,0 1-1,1-1 1,-1 1-1,1 0 1,0 0 0,0 1-1,0-1 1,0 1-1,1 0 1,-1 0 0,1 1-1,7-4 1,-6 2-3,0 1 0,0-1 1,0 1-1,0 1 0,1-1 1,-1 1-1,8-1 0,-6 1-3,-4 1-9,1 1 1,1 1-2,-1-1 0,1 1-1,-1 1 1,1-1 0,-1 1-1,0 0 1,0 0 0,0 0-1,0 1 1,7 4 0,-10-5-38,-2-2-9,0 1 61,0-1 0,-1 0 0,1 0 0,0 1 0,0-1 0,0 0 0,0 1 0,0-1 0,0 0 0,0 0 0,0 1 0,0-1 0,0 0 0,0 1 0,0-1 0,0 0 0,0 0 0,0 1 0,0-1 0,0 0 1,0 1-1,0-1 0,0 0 0,0 0 0,0 1 0,1-1 0,-1 0 0,0 0 0,0 1 0,0-1 0,0 0 0,1 0 0,-1 0 0,0 1 0,1-1-1,-1 1 0,1 0 0,-1-1 0,1 1 0,-1-1 0,0 1 0,1 0 0,-1-1 0,0 1 0,0 0 0,1-1 1,-1 1-1,0 0 0,0-1 0,0 1 0,0 0 0,0 0 0,0-1 0,0 1 0,0 0 0,0-1 0,0 1 0,0 0 0,-1 0 0,1-1 0,0 1 0,0 0 1,-1-1-1,1 1 0,0-1 0,-1 2 0,-2 3-6,-1 1 0,-1 0-1,1 0 1,-1 0-1,0 0 1,0-1-1,-1 0 1,0 0-1,1 0 1,-2-1 0,-7 5-1,10-7 14,0 0-1,1-1 0,-1 1 1,0-1-1,0 0 1,0 0-1,0 0 1,-1-1-1,1 1 0,0-1 1,0 0-1,0 0 1,-7-2-1,6-1 2,-16-12 3,15 8 2,2-6 4,3 9-19,5-2-7,-2 3 12,1-1-2,-1 0 1,0 1-1,1 0 0,0 0 0,-1 0 1,1 0-1,0 0 0,1 0 0,-1 1 1,0 0-1,1-1 0,6-2 0,60-12-41,-65 16 36,1 2-7,3 1-6,0 1 0,0 0 0,0 1 0,0 0 0,12 8 0,-18-10-17,-3-2 36,0 1-1,0-1 1,0 0 0,0 0-1,-1 0 1,1 1 0,0-1-1,0 0 1,0 0 0,0 1-1,0-1 1,0 0 0,0 0-1,0 1 1,0-1 0,0 0 0,0 0-1,0 1 1,0-1 0,0 0-1,0 0 1,0 1 0,0-1-1,0 0 1,0 0 0,0 0-1,1 1 1,-1-1 0,0 0-1,0 0 1,0 0 0,0 1-1,0-1 1,1 0 0,-1 0-1,0 0 1,1 1 0,-1-1-2,0 1 0,1-1 1,-1 1-1,1-1 0,-1 1 1,0-1-1,1 1 1,-1-1-1,0 1 0,0-1 1,1 1-1,-1 0 0,0-1 1,0 1-1,0 0 0,0-1 1,0 1-1,0-1 1,0 1-1,0 0 0,0-1 1,0 1-1,0 0 0,0-1 1,-1 1-1,1-1 1,0 1-1,0 0 0,-1-1 1,1 1-1,0-1 0,-1 1 1,0 0-1,-5 10-3,2-6 1,1 0 0,-1 0 0,1 0 1,-2-1-1,1 1 0,0-1 0,-1 0 1,0 0-1,0 0 0,0-1 0,0 0 1,-1 0-1,1 0 0,-1 0 0,1-1 0,-11 2 1,-11 0 16,23-3 12,-2-4-24,-16-8 8,17 8-11,4-1 0,0 0 1,1 0 0,0 0 0,0 0 0,0 0 0,0 0 0,1 0 0,0 0 0,0 0 0,0 0 1,0 0-1,0 0 0,1 1 0,0-1 0,-1 0 0,1 1 0,1-1 0,-1 1 0,0 0 0,1 0 0,0 0 0,0 0 0,0 0 1,0 1-1,6-5 0,-6 5-20,4 0-44,1-1 66,-10 8-122,-34 30 108,34-33-73,0 0 0,0 0 0,0 0 0,0-1-1,0 1 1,-1-1 0,1 0 0,0 1 0,-1-1 0,1 0-1,-1 0 1,0-1 0,1 1 0,-1 0 0,1-1 0,-1 0-1,0 1 1,1-1 0,-6-1 0,-10-3-180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14.004"/>
    </inkml:context>
    <inkml:brush xml:id="br0">
      <inkml:brushProperty name="width" value="0.2" units="cm"/>
      <inkml:brushProperty name="height" value="0.2" units="cm"/>
      <inkml:brushProperty name="color" value="#FF0066"/>
    </inkml:brush>
  </inkml:definitions>
  <inkml:trace contextRef="#ctx0" brushRef="#br0">1 42 2696,'0'0'1117,"1"-7"-1003,3-21-23,-3 21 493,2 18-574,32 191 86,-21-78-31,-4-7-52,-9-113 1,-1 1-227,2 30 599,-4-20-3123,-10-8 2357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14.394"/>
    </inkml:context>
    <inkml:brush xml:id="br0">
      <inkml:brushProperty name="width" value="0.2" units="cm"/>
      <inkml:brushProperty name="height" value="0.2" units="cm"/>
      <inkml:brushProperty name="color" value="#FF0066"/>
    </inkml:brush>
  </inkml:definitions>
  <inkml:trace contextRef="#ctx0" brushRef="#br0">1 110 2776,'0'0'-129,"0"-3"15,5-37-74,-4 36 433,6-4-221,4-5 3,26-4 12,-32 15-35,-1 1 0,1-1-134,4-2-141,1 0 0,0 1 0,1 0-1,18-3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14.744"/>
    </inkml:context>
    <inkml:brush xml:id="br0">
      <inkml:brushProperty name="width" value="0.2" units="cm"/>
      <inkml:brushProperty name="height" value="0.2" units="cm"/>
      <inkml:brushProperty name="color" value="#FF0066"/>
    </inkml:brush>
  </inkml:definitions>
  <inkml:trace contextRef="#ctx0" brushRef="#br0">1 1 1532,'0'0'-86,"0"4"-83,8 36 237,-7-36 52,14 14 64,-10-17-169,-1 1-1,1-1 1,-1 0 0,1 0 0,0-1 0,-1 1-1,1-1 1,-1 0 0,1 0 0,0-1 0,-1 1-1,1-1 1,4-2 0,25-1 33,71-10-894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2:15.144"/>
    </inkml:context>
    <inkml:brush xml:id="br0">
      <inkml:brushProperty name="width" value="0.2" units="cm"/>
      <inkml:brushProperty name="height" value="0.2" units="cm"/>
      <inkml:brushProperty name="color" value="#FF0066"/>
    </inkml:brush>
  </inkml:definitions>
  <inkml:trace contextRef="#ctx0" brushRef="#br0">3 15 1296,'-3'56'649,"9"-56"-587,18 0-5,-18 0 47,-5-1-97,1 0-1,0 0 1,0 0 0,0 1-1,1-1 1,-1 0 0,0 1-1,0 0 1,0-1 0,0 1-1,0 0 1,4 1 0,-3-1 4,3-2 27,2 0-4,141-35 170,-144 36-197,20-4 15,-19 4-11,-3 0 3,42-10-1148,-37 6 608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40.956"/>
    </inkml:context>
    <inkml:brush xml:id="br0">
      <inkml:brushProperty name="width" value="0.2" units="cm"/>
      <inkml:brushProperty name="height" value="0.2" units="cm"/>
      <inkml:brushProperty name="color" value="#FF0066"/>
    </inkml:brush>
  </inkml:definitions>
  <inkml:trace contextRef="#ctx0" brushRef="#br0">46 37 292,'0'0'175,"-2"-4"-91,-20-29 2657,19 44-2687,3-8-50,-4 14 44,1 0 1,0 28-1,-2 46 102,2-41-47,3 70 0,7 8-21,3 17 23,33 223 109,-33-158-102,-3-32-40,-1-89-54,10 110 11,-5-102 63,-10-92-95,-1-1-1,2 13-8,-1-13-5,-1 1-234,0 15-1539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08.615"/>
    </inkml:context>
    <inkml:brush xml:id="br0">
      <inkml:brushProperty name="width" value="0.2" units="cm"/>
      <inkml:brushProperty name="height" value="0.2" units="cm"/>
      <inkml:brushProperty name="color" value="#FF0066"/>
    </inkml:brush>
  </inkml:definitions>
  <inkml:trace contextRef="#ctx0" brushRef="#br0">5 567 2948,'-4'3'-158,"48"-64"363,30-36-39,-49 52-117,-2 0 1,-1-2-1,-3 0 0,17-63 1,-5 16 53,-31 93-102,1 1 0,-1-1 0,0 1 0,1-1 0,-1 1-1,0-1 1,0 1 0,1-1 0,-1 0 0,0 1 0,0-1 0,0 0 0,1 1 0,-1-1 0,0 0 0,0 1 0,0-1-1,0 0 1,0 1 0,-1-1 0,1 1 0,0-1 0,0 0 0,0 1 0,0-1 0,-1 0 0,1 1 0,0-1 0,-1 1-1,1-1 1,0 1 0,-1-1 0,1 1 0,-1-1 0,1 1 0,-1-1 0,1 1 0,-1-1 0,-25 4 8,6 1-18,15 1 2,-1 1 6,1-1 0,0 1 0,0 0 0,1 1 1,0-1-1,0 1 0,0 0 0,1 0 1,0 0-1,0 0 0,1 0 0,0 1 0,0-1 1,1 1-1,-1 12 0,2-14 4,1 0 0,0-1 0,0 1 0,0-1 0,1 0 0,-1 1 0,1-1 0,1 0 0,-1 0 0,1 0 0,0 0 0,0-1 0,0 1 0,0-1 0,5 5 0,2 1 3,0-1 0,1 1 0,0-2 0,1 0-1,16 9 1,-17-11-12,0 1 0,-1 0 0,1 1 0,-2 0-1,1 0 1,13 16 0,-20-20 3,0 0 0,0 0 1,0 0-1,-1 0 0,0 1 0,0-1 0,0 1 0,0-1 1,0 1-1,-1 0 0,0 0 0,0-1 0,-1 1 1,1 0-1,-1 0 0,0 0 0,0 0 0,-1 0 0,1 0 1,-1-1-1,-3 10 0,1-6-15,0 0 0,-1 0 0,0-1 0,0 0 0,-1 0 0,0 0 0,0 0 0,-1-1 0,1 0 0,-11 8 0,-47 23-282,60-35 228,-2-2 8,4 1 49,0-1 0,0 0-1,0 0 1,0 0 0,0 0 0,0 0 0,0 0-1,0 0 1,0 0 0,0-1 0,0 1 0,0 0 0,0 0-1,0-1 1,0 1 0,1-1 0,-1 1 0,0-1-1,0 1 1,0-1 0,0 1 0,1-1 0,-1 0 0,0 0-1,1 1 1,-1-1 0,0 0 0,1 0 0,-1 0-1,1 1 1,0-1 0,-1 0 0,1 0 0,-1 0 0,1 0-1,0 0 1,0 0 0,0 0 0,0 0 0,-1 0-1,1 0 1,0 0 0,1-1 0,-2-4-77,5 1-6,14-12-72,1 0 1,36-25-1,-35 29 230,0-2-1,-2 0 1,0-1-1,0-1 0,17-22 1,-1-17 1093,-32 53-884,19-36 2248,-34 153-2275,10-27-109,4-82-153,-1 7 43,1 0 0,0 0 1,1 1-1,6 20 1,-7-30-91,0 0 0,0-1 1,0 1-1,1 0 1,-1-1-1,1 1 1,-1-1-1,1 0 0,0 1 1,0-1-1,0 0 1,0 0-1,0 0 1,0-1-1,0 1 0,1 0 1,-1-1-1,1 1 1,-1-1-1,1 0 1,0 0-1,0 0 0,-1 0 1,1-1-1,0 1 1,0-1-1,0 1 1,3-1-1,19-1-1232,-5-1 113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53.309"/>
    </inkml:context>
    <inkml:brush xml:id="br0">
      <inkml:brushProperty name="width" value="0.2" units="cm"/>
      <inkml:brushProperty name="height" value="0.2" units="cm"/>
      <inkml:brushProperty name="color" value="#FF0066"/>
    </inkml:brush>
  </inkml:definitions>
  <inkml:trace contextRef="#ctx0" brushRef="#br0">0 108 88,'0'0'1077,"12"2"-1047,36 8-2,-36-8-4,-5-2-6,-7 0-17,1326-79 258,-851 58-250,-136 3-6,337 15-12,-345 5 8,123 9-4,-227-4 2,93-3-6,316 17-16,-290-10 15,-138-5 6,-146-3-2,84 7 10,-142-10-1,1 1 0,50 1 3,-49-2-3,18 3 2,-19-2-3,1-1-6,16 0-4,133 5-30,-142-2 45,-13-3-8,0 0 1,0 1-1,0-1 0,0 0 1,0 0-1,0 1 0,0-1 1,0 0-1,0 0 0,0 1 1,0-1-1,1 0 0,-1 0 1,0 1-1,0-1 0,0 0 1,0 0-1,1 0 0,-1 1 1,0-1-1,0 0 0,0 0 1,1 0-1,-1 0 0,0 0 1,0 1-1,1-1 0,-1 0 1,0 0-1,0 0 0,1 0 1,-1 0-1,0 0 0,0 0 1,1 0-1,-1 0 0,0 0 1,0 0-1,1 0 0,-1 0 1,0 0-1,1 0 0,-1 0 1,0 0-1,0 0 0,1 0 1,-1-1-1,0 1 0,1 0 1,82 3-12,-26 3-4,-52-6 21,0 0-2,15 2-6,-16-1 36,1-1-19,14 0-6,-15 0 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54.959"/>
    </inkml:context>
    <inkml:brush xml:id="br0">
      <inkml:brushProperty name="width" value="0.2" units="cm"/>
      <inkml:brushProperty name="height" value="0.2" units="cm"/>
      <inkml:brushProperty name="color" value="#FF0066"/>
    </inkml:brush>
  </inkml:definitions>
  <inkml:trace contextRef="#ctx0" brushRef="#br0">0 1 828,'0'0'-66,"1"11"-179,17 219 530,-11 37-57,-6-208-189,-4 117 34,2-129-42,2 0-1,10 68 0,-7-73-13,5 71 29,-6-84-39,3 87 21,0-39-6,-3-33-8,-3-40-7,1 1 4,5 103 37,-6-103-45,0 25 8,2 12-3,-1-37-7,-1-1 3,2 13 0,-1-13 4,-4 5-3,3-9-5,8 61-9,-7-57 164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07.145"/>
    </inkml:context>
    <inkml:brush xml:id="br0">
      <inkml:brushProperty name="width" value="0.2" units="cm"/>
      <inkml:brushProperty name="height" value="0.2" units="cm"/>
      <inkml:brushProperty name="color" value="#FF0066"/>
    </inkml:brush>
  </inkml:definitions>
  <inkml:trace contextRef="#ctx0" brushRef="#br0">1 36 856,'0'0'2362,"-1"-5"-2146,2-11 103,4 20 449,11 29 366,-12-23-1470,12 26 384,-2 1 0,-2 0 0,9 45 0,-6-23 6,9 31 3,110 345 206,-132-431-249,-2-4-13,1 1 0,-1 0-1,1-1 1,-1 1 0,1-1-1,0 1 1,-1-1 0,1 0 0,-1 1-1,1-1 1,0 1 0,-1-1-1,1 0 1,0 0 0,0 1 0,-1-1-1,1 0 1,0 0 0,0 0-1,-1 0 1,1 0 0,0 0-1,0 0 1,-1 0 0,1 0 0,0 0-1,0 0 1,-1 0 0,1-1-1,0 1 1,-1 0 0,1-1 0,1 0-1,7-13-2,-1 0-1,-1-1 0,0 0 1,-1-1-1,-1 1 0,0-1 1,3-23-1,26-124 112,106-304 1,-139 462-309,0 0 1,1 1-1,0-1 1,0 0 0,0 1-1,1-1 1,-1 1-1,1 0 1,0 0 0,0 0-1,0 0 1,1 0-1,0 1 1,-1 0 0,9-6-1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07.845"/>
    </inkml:context>
    <inkml:brush xml:id="br0">
      <inkml:brushProperty name="width" value="0.2" units="cm"/>
      <inkml:brushProperty name="height" value="0.2" units="cm"/>
      <inkml:brushProperty name="color" value="#FF0066"/>
    </inkml:brush>
  </inkml:definitions>
  <inkml:trace contextRef="#ctx0" brushRef="#br0">38 1 3828,'0'0'-142,"-2"11"-250,-10 66 385,13-66 8,-4 46 11,-15 207 111,18-260-133,-1 1-70,-1 18-1482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08.225"/>
    </inkml:context>
    <inkml:brush xml:id="br0">
      <inkml:brushProperty name="width" value="0.2" units="cm"/>
      <inkml:brushProperty name="height" value="0.2" units="cm"/>
      <inkml:brushProperty name="color" value="#FF0066"/>
    </inkml:brush>
  </inkml:definitions>
  <inkml:trace contextRef="#ctx0" brushRef="#br0">25 241 2312,'-15'-74'-35,"14"69"98,-5-24 206,6 24-209,-2-15-3,1 14 39,2 1-58,0 2-31,-1-1 0,1 1 0,0 0 0,0 0 0,0-1 0,0 1 0,1 0 0,-1 0 0,1 0 0,0 0 0,0 1 0,0-1 0,0 0 0,0 1 0,1-1 0,-1 1 0,1 0 0,-1 0 0,6-3 0,3-2 10,-5 3-15,0 0 1,1 1-1,-1-1 1,1 2-1,-1-1 1,1 1-1,0-1 1,0 2-1,0-1 1,0 1-1,11 0 1,11 6-62,-23-4-9,-3 1-28,12 7-25,-12-6-30,-2 1-25,1 17-882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08.615"/>
    </inkml:context>
    <inkml:brush xml:id="br0">
      <inkml:brushProperty name="width" value="0.2" units="cm"/>
      <inkml:brushProperty name="height" value="0.2" units="cm"/>
      <inkml:brushProperty name="color" value="#FF0066"/>
    </inkml:brush>
  </inkml:definitions>
  <inkml:trace contextRef="#ctx0" brushRef="#br0">9 0 1616,'0'0'-99,"4"5"-95,-4-5 195,1 2-1,-1-1 1,1 0-1,0 1 0,0-1 0,-1 0 1,1 0-1,0 0 0,0 1 0,0-1 1,1 0-1,-1 0 0,0-1 0,0 1 1,1 0-1,-1 0 0,0-1 0,1 1 1,-1 0-1,0-1 0,2 1 0,20 1 3,-1 1 2,35 10-592,-53-12 317</inkml:trace>
  <inkml:trace contextRef="#ctx0" brushRef="#br0" timeOffset="1">9 235 904,'0'0'-79,"-1"0"33,1 1 54,-1-1-1,0 1 0,1-1 1,0 0-1,-1 1 0,1-1 0,-1 1 1,1-1-1,-1 1 0,1-1 1,0 1-1,-1-1 0,1 1 1,0-1-1,0 1 0,0 0 0,-1-1 1,1 1-1,0 0 0,0-1 1,0 1-1,0-1 0,0 1 0,0 0 1,0-1-1,0 1 0,0 0 1,0-1-1,0 1 0,1-1 1,-1 1-1,0 0 0,1 0 0,18 12 29,-14-10-3,0-2-1,45-1 62,-1-2-1,58-10 1,-102 12-83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0.965"/>
    </inkml:context>
    <inkml:brush xml:id="br0">
      <inkml:brushProperty name="width" value="0.2" units="cm"/>
      <inkml:brushProperty name="height" value="0.2" units="cm"/>
      <inkml:brushProperty name="color" value="#FF0066"/>
    </inkml:brush>
  </inkml:definitions>
  <inkml:trace contextRef="#ctx0" brushRef="#br0">0 6 996,'0'0'1240,"10"2"-1213,30 5-6,-30-5 1,2-4-6,0 1 1,0 0 0,0 0 0,16 2 0,51-2 42,-61-2-46,-13 3-7,1 0-2,18 0 0,-19 0 6,0-1-25,15-1-143,6-3-1351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1.425"/>
    </inkml:context>
    <inkml:brush xml:id="br0">
      <inkml:brushProperty name="width" value="0.2" units="cm"/>
      <inkml:brushProperty name="height" value="0.2" units="cm"/>
      <inkml:brushProperty name="color" value="#FF0066"/>
    </inkml:brush>
  </inkml:definitions>
  <inkml:trace contextRef="#ctx0" brushRef="#br0">1 34 1536,'4'2'-123,"12"6"26,-12-5 22,0-3-52,31-2 52,65-11-1,-28 2 142,-68 11-53,54-11 32,-53 10-36,0 1-6,13-2-4,-13 2 5,0-1-9,14-1 1,-14 1-22,-3 1-464,11-2 281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2.195"/>
    </inkml:context>
    <inkml:brush xml:id="br0">
      <inkml:brushProperty name="width" value="0.2" units="cm"/>
      <inkml:brushProperty name="height" value="0.2" units="cm"/>
      <inkml:brushProperty name="color" value="#FF0066"/>
    </inkml:brush>
  </inkml:definitions>
  <inkml:trace contextRef="#ctx0" brushRef="#br0">9 202 964,'-2'-26'81,"1"21"13,1 1 38,-5-44 885,4 43-282,1 2-590,2-12-168,-2 15 31,0 0 1,0 0 0,0-1 0,0 1-1,0 0 1,0 0 0,0 0-1,0 0 1,1-1 0,-1 1 0,0 0-1,0 0 1,0 0 0,0 0-1,0-1 1,0 1 0,0 0 0,0 0-1,1 0 1,-1 0 0,0 0-1,0 0 1,0-1 0,0 1 0,0 0-1,1 0 1,-1 0 0,0 0-1,0 0 1,0 0 0,0 0 0,1 0-1,-1 0 1,0 0 0,0 0-1,0 0 1,1 0 0,-1 0 0,0 0-1,0 0 1,0 0 0,0 0-1,1 0 1,-1 0 0,0 0-1,0 0 1,0 0 0,0 0 0,1 0-1,-1 0 1,0 1 0,0-1-1,0 0 1,0 0 0,0 0 0,1 0-1,-1 0 1,0 0 0,0 1-1,0-1 1,0 0 0,0 0 0,0 0-1,0 1 1,10 11 15,-1 1 1,0 0-1,-1 1 1,-1 0-1,0 0 0,5 16 1,35 113 103,55 154 74,-94-276-178,-4-11-10,0 0 0,0 0 0,1-1 0,11 16 0,-14-22-4,6 0 2,-8-2-10,1-1 0,-1 1 0,1-1 0,0 0-1,-1 1 1,1-1 0,0 0 0,-1 0 0,1 1 0,0-1 0,-1 0 0,1 0 0,0 0-1,-1 0 1,1 0 0,0 0 0,0 0 0,-1 0 0,1 0 0,0-1 0,-1 1 0,1 0-1,0 0 1,-1 0 0,1-1 0,0 1 0,-1 0 0,1-1 0,-1 1 0,1-1 0,0 1 0,0-1-1,25-18 7,-24 18-8,-1 0 0,0 0 0,0 0 0,0 0 0,0 0 0,0 0 0,0 0 0,0 0 0,0 0 0,0-1 0,0 1 0,-1 0 0,1 0 0,0-1 0,-1 1 0,1-1 0,-1 1 0,1-1 0,-1 1 0,0-3 0,1-2 2,11-27 0,-2-1-1,-2-1 1,0 1 0,1-38 0,14-62-38,-2 25 33,17-69 19,-37 174-14,1-1-10,-2 3-143,1-1 0,0 0 0,-1 0 0,2 0 0,-1 0 0,0 1 0,0-1 0,1 1 0,0-1 0,-1 1 0,1-1 0,0 1 0,2-2 0,9-1-259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3.755"/>
    </inkml:context>
    <inkml:brush xml:id="br0">
      <inkml:brushProperty name="width" value="0.2" units="cm"/>
      <inkml:brushProperty name="height" value="0.2" units="cm"/>
      <inkml:brushProperty name="color" value="#FF0066"/>
    </inkml:brush>
  </inkml:definitions>
  <inkml:trace contextRef="#ctx0" brushRef="#br0">149 71 2732,'0'0'-148,"-3"-2"-136,3 1 283,0 1 0,0 0 1,0 0-1,-1-1 0,1 1 0,0 0 0,0 0 0,0 0 0,-1-1 0,1 1 0,0 0 0,0 0 1,-1 0-1,1 0 0,0 0 0,0-1 0,-1 1 0,1 0 0,0 0 0,0 0 0,-1 0 1,1 0-1,0 0 0,-1 0 0,1 0 0,0 0 0,-1 0 0,1 0 0,0 0 0,0 0 1,-1 0-1,1 0 0,0 0 0,0 1 0,-1-1 0,1 0 0,0 0 0,-1 0 0,1 0 0,0 0 1,0 1-1,0-1 0,-1 0 0,1 0 0,0 0 0,0 1 0,0-1 0,0 0 0,-1 0 1,1 1-1,0-1 0,0 0 0,0 1 0,0-1 0,0 0 0,0 0 0,0 1 0,0-1 1,0 0-1,0 1 0,0-1 0,0 0 0,0 0 0,0 1 0,0-1 0,0 1 0,-1 36 13,1-19-11,-5 172 98,2-140-71,2-46-23,1 1 0,-2 16-5,1-16 20,1 0-2,-5 35 54,4-36-61,0-17-42,-4-72-84,5 81 110,0-20-121,0 19 246,0 2-106,-1 0 1,1 0 0,-1-1 0,0 1 0,0 0 0,0 0 0,-1 0 0,1 1-1,-1-1 1,1 0 0,-1 0 0,-3-3 0,3 3 64,-6 8-90,-44 30 11,51-29-3,-7 1 4,3 6 9,-2 14-7,5-11 1,-1 0 1,1 31 0,2-43 4,1 0 1,15 39 11,-14-39-8,16 10 33,-17-14-45,1 0 0,0 0-1,0 0 1,0 0 0,0 0 0,-1 0-1,1-1 1,0 1 0,0-1 0,0 1 0,-1-1-1,1 1 1,0-1 0,-1 0 0,1 0 0,-1 0-1,1 0 1,-1 0 0,1 0 0,-1-1 0,0 1-1,1 0 1,-1-1 0,0 1 0,0-1 0,0 1-1,0-1 1,0 0 0,0 1 0,0-3 0,2 0-4,9-34-18,-4-4 21,-2-1 0,-2 0 0,-3-70 0,-1 88-4,-6-98 162,6 119-140,-1-1-1,1-39 13,1 39 8,0 18-27,6 134 45,9 97 20,-14-228-91,1 0 0,0 0-1,1 0 1,7 15 0,-9-26-90,0 0 1,0 0-1,1 0 1,-1-1-1,1 1 1,0-1 0,1 0-1,-1 0 1,1 0-1,-1 0 1,1-1-1,0 1 1,1-1-1,-1 0 1,5 2-1,7 0-395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08.965"/>
    </inkml:context>
    <inkml:brush xml:id="br0">
      <inkml:brushProperty name="width" value="0.2" units="cm"/>
      <inkml:brushProperty name="height" value="0.2" units="cm"/>
      <inkml:brushProperty name="color" value="#FF0066"/>
    </inkml:brush>
  </inkml:definitions>
  <inkml:trace contextRef="#ctx0" brushRef="#br0">10 108 3904,'0'0'-114,"-1"-4"46,-4-38 488,5 37-35,-1 1-224,-1-13-50,2 13 296,0-1-370,2-16-10,-1 16-24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5.506"/>
    </inkml:context>
    <inkml:brush xml:id="br0">
      <inkml:brushProperty name="width" value="0.2" units="cm"/>
      <inkml:brushProperty name="height" value="0.2" units="cm"/>
      <inkml:brushProperty name="color" value="#FF0066"/>
    </inkml:brush>
  </inkml:definitions>
  <inkml:trace contextRef="#ctx0" brushRef="#br0">0 0 1816,'0'0'-54,"1"10"-9,3 30 71,-3-30 16,68-7 128,-43-1-79,1-2 0,28-2 0,121-15 797,-172 17-748,1-1-8,45-6 324,-45 6-321,10-10-1994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5.846"/>
    </inkml:context>
    <inkml:brush xml:id="br0">
      <inkml:brushProperty name="width" value="0.2" units="cm"/>
      <inkml:brushProperty name="height" value="0.2" units="cm"/>
      <inkml:brushProperty name="color" value="#FF0066"/>
    </inkml:brush>
  </inkml:definitions>
  <inkml:trace contextRef="#ctx0" brushRef="#br0">46 13 2456,'-4'-1'-26,"-12"-6"32,-6 3 1613,20 16-1589,1 1 0,0-1 0,1 1 0,1 0 0,2 14 0,-1 6 5,4 35 68,25 116 0,3-49-2273,-33-131 1720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6.826"/>
    </inkml:context>
    <inkml:brush xml:id="br0">
      <inkml:brushProperty name="width" value="0.2" units="cm"/>
      <inkml:brushProperty name="height" value="0.2" units="cm"/>
      <inkml:brushProperty name="color" value="#FF0066"/>
    </inkml:brush>
  </inkml:definitions>
  <inkml:trace contextRef="#ctx0" brushRef="#br0">1 134 2892,'0'0'-122,"0"-5"8,1-10 271,7 14 363,14 19 292,-15-11-1045,-5-6 237,-1 1 0,1-1-1,0 0 1,-1 1 0,1-1-1,-1 1 1,0-1-1,1 1 1,-1 0 0,0-1-1,0 1 1,0 0 0,0 0-1,-1 0 1,1 0-1,0 0 1,0 4 0,1 2 6,96 263 269,-51-130-168,-29-88-73,-9-26 8,0 0-1,23 44 1,-31-69 19,2 0-18,-2-2-45,-1 1 0,0-1 0,0 0 0,0 1 0,0-1 0,1 0 0,-1 0 0,0 1 0,0-1 0,1 0 0,-1 0 0,0 0 0,1 1 0,-1-1 1,0 0-1,0 0 0,1 0 0,-1 0 0,0 0 0,1 1 0,-1-1 0,0 0 0,1 0 0,-1 0 0,0 0 0,1 0 0,-1 0 0,0 0 0,1 0 0,-1 0 0,1 0 1,-1-1-1,0 1 0,1 0 0,-1 0 0,0 0 0,0 0 0,1 0 0,-1-1 0,0 1 0,1 0 0,-1 0 0,0 0 0,0-1 0,1 1 0,-1 0 0,0 0 0,0-1 1,0 1-1,1 0 0,-1-1 0,0 1 0,9-29-4,-2-1 0,0 1 1,3-52-1,-3-103-11,1-17 5,-6 181 0,20-132-110,-22 149-21,1 1 0,-1-1 1,1 1-1,0-1 1,0 1-1,0 0 0,0-1 1,0 1-1,1 0 0,-1 0 1,1 0-1,-1 0 0,1 0 1,0 0-1,-1 0 1,4-2-1,8-3-268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7.606"/>
    </inkml:context>
    <inkml:brush xml:id="br0">
      <inkml:brushProperty name="width" value="0.2" units="cm"/>
      <inkml:brushProperty name="height" value="0.2" units="cm"/>
      <inkml:brushProperty name="color" value="#FF0066"/>
    </inkml:brush>
  </inkml:definitions>
  <inkml:trace contextRef="#ctx0" brushRef="#br0">70 11 2948,'0'0'-9,"-4"-11"18,4 12 6,0-1-1,0 0 0,0 0 1,0 0-1,0 1 1,0-1-1,0 0 1,0 0-1,0 1 1,0-1-1,0 0 1,0 0-1,0 0 0,0 0 1,-1 1-1,1-1 1,0 0-1,0 0 1,0 0-1,0 0 1,0 1-1,0-1 0,-1 0 1,1 0-1,0 0 1,0 0-1,0 0 1,0 0-1,-1 1 1,1-1-1,0 0 0,0 0 1,0 0-1,-1 0 1,1 0-1,0 0 1,0 0-1,0 0 1,-1 0-1,1 0 1,0 0-1,0 0 0,0 0 1,-1 0-1,1 0 1,0 0-1,0 0 1,0 0-1,-1 0 1,1 0-1,0-1 0,0 1 1,0 0-1,0 0 1,-1 0-1,1 0 1,0 0-1,0 0 1,0-1-1,0 1 0,0 0 1,-1 0-1,1 0 1,0 0-1,0-1 1,0 1-1,0 0 1,0-1-1,-8 23 18,2-1-1,0 1 1,1 1 0,-2 24-1,-3 106 111,2-37-44,2-27-27,5-84-46,1 8-15,0-13-7,0 0 0,1 0 1,-1 0-1,0 0 0,0 0 1,0 0-1,0 0 0,0 0 0,0 0 1,1 0-1,-1 0 0,0 0 1,0-1-1,0 1 0,0 0 0,0 0 1,1 0-1,-1 0 0,0 0 1,0 1-1,0-1 0,0 0 1,0 0-1,1 0 0,-1 0 0,0 0 1,0 0-1,0 0 0,0 0 1,0 0-1,0 0 0,1 0 0,-1 0 1,0 0-1,0 1 0,0-1 1,0 0-1,0 0 0,0 0 0,0 0 1,6-13-7,3-9-1,0 1 0,18-28 0,-16 33-5,-9 13 4,0 1 1,0-1 0,0 0-1,1 0 1,-1 1 0,1-1-1,-1 1 1,1 0-1,0 0 1,0 0 0,0 0-1,0 0 1,0 1 0,5-3-1,-2 3 9,-3-1 17,4 5-11,-4-2-11,0 0 0,0 0-1,0 0 1,-1 0 0,1 0-1,0 1 1,-1-1-1,1 1 1,-1 0 0,1 0-1,-1 0 1,0 0-1,1 0 1,-1 0 0,0 0-1,-1 1 1,1-1-1,2 5 1,-1 4 1,-1-6-3,-1-1 0,0 1 0,0-1 0,0 1 0,-1-1 0,1 1 0,-1 7 1,-2-4 1,1 0 1,-1-1 0,-1 1 0,0-1 0,0 0 0,0 0 0,-7 11-1,6-12 6,0 0-1,0 0 0,-1-1 0,0 1 0,0-1 0,0 0 0,-1-1 1,-10 8-1,-21 13-111,23-21-94,7-3 167,3 0-160,-19-32-2598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4:17.976"/>
    </inkml:context>
    <inkml:brush xml:id="br0">
      <inkml:brushProperty name="width" value="0.2" units="cm"/>
      <inkml:brushProperty name="height" value="0.2" units="cm"/>
      <inkml:brushProperty name="color" value="#FF0066"/>
    </inkml:brush>
  </inkml:definitions>
  <inkml:trace contextRef="#ctx0" brushRef="#br0">0 48 2508,'3'-3'24,"18"-27"954,-15 20-774,-6 9-171,0 1 0,0 0-1,0 0 1,0-1 0,0 1 0,0 0 0,1 0 0,-1 0 0,0-1 0,0 1-1,0 0 1,0 0 0,1 0 0,-1 0 0,0-1 0,0 1 0,1 0-1,-1 0 1,0 0 0,0 0 0,0 0 0,1 0 0,-1 0 0,0-1 0,0 1-1,1 0 1,-1 0 0,0 0 0,0 0 0,1 0 0,-1 0 0,0 0 0,1 0-1,-1 1 1,0-1 0,0 0 0,1 0 0,-1 0 0,0 0 0,0 0 0,0 0-1,1 0 1,-1 0 0,0 1 0,0-1 0,0 0 0,1 0 0,-1 0 0,0 1-1,0-1 1,0 0 0,0 0 0,1 0 0,-1 1 0,5 10 8,0 0-1,-1 0 1,-1 0 0,0 1-1,0 0 1,-1-1 0,0 1-1,0 12 1,16 133 63,-5-82-2918,-8-47 1492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5:00.139"/>
    </inkml:context>
    <inkml:brush xml:id="br0">
      <inkml:brushProperty name="width" value="0.2" units="cm"/>
      <inkml:brushProperty name="height" value="0.2" units="cm"/>
      <inkml:brushProperty name="color" value="#FF0066"/>
    </inkml:brush>
  </inkml:definitions>
  <inkml:trace contextRef="#ctx0" brushRef="#br0">0 290 1132,'0'0'883,"7"-2"-869,20-6 0,-21 6-3,-2 0 1,1 1-9,24-9 13,-1 3-1,1 0 1,0 1-1,31-1 1,9 4 5,-28 4-6,58-7 0,-39 3-9,61 0-12,-116 3 12,2 0 1,145-8-10,-147 8 7,0-1 0,121-10 6,-35 6-8,-84 5 1,-2 0-5,16-3 3,-15 3 7,17-2 17,-19 1-21,28-1-4,-25 1 14,-2 1-23,15 0-2,-15 0 2,20 0-1,-21 0 4,22 0-1,-21 0 9,24-2 1,-23 2-2,16 0-1,-16 0 6,-1 0-10,80 0 3,-80 0 7,23 0-14,-22 0 4,17 0 5,-17 0-2,-1-1 7,47-1-1,-47 2 10,21-3-24,1 0-6,-2 0 12,-20 3 12,80-3-25,-80 3 26,1 0-8,15 0-8,-16 0-2,108 2 16,-108-1-5,1-1-6,84 5 1,-35-5 5,-29 0-4,0 0 0,42 6 0,-64-5 3,3-2 1,24-1-5,-5 2 2,44-3 17,20-3-5,-85 6-18,2 0-4,153 0 5,-149 0 10,14-1 1,5 0-16,44 3-22,-27-2 21,-42 0 5,1 0 5,162 0-1,-164 0 6,2 0-7,37 1 5,-39 1-1,0-2 7,2 0-9,17-3 2,-17 3 5,0 0 0,16 0-10,-16 0 6,18-2 0,-19 1-1,2 2-2,65-6-23,-65 4 24,29 1 0,-30 0 1,0 0-3,55 0-5,-55 0 9,0 0 2,16 0-2,-11 0 4,8 2-3,30-4-12,-17-1-1,218-2 2,-128 1 4,-55 1 1,102-4 20,-154 6-22,46-2 4,18-1-9,27-1-4,-25 4 2,114-7 20,-44 6-16,54 0 1,-133-1 6,67-8-5,-73 5-2,228-21 3,24-6 16,-182 22-31,-50 6 23,-81 4-3,1 1 7,56-5 1,5 2-25,-44 3 17,-12 0 2,12-2-3,50-5 9,9 2-16,-78 5 8,2 0-6,51 0-1221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3:43.416"/>
    </inkml:context>
    <inkml:brush xml:id="br0">
      <inkml:brushProperty name="width" value="0.2" units="cm"/>
      <inkml:brushProperty name="height" value="0.2" units="cm"/>
      <inkml:brushProperty name="color" value="#FF0066"/>
    </inkml:brush>
  </inkml:definitions>
  <inkml:trace contextRef="#ctx0" brushRef="#br0">0 43 132,'0'0'596,"0"1"-556,1 0 0,-1 0 0,1 0 0,-1 0 0,1 0 0,-1 0 1,1 0-1,-1-1 0,1 1 0,0 0 0,-1 0 0,1 0 0,0 0 0,0-1 0,0 1 0,0 0 0,0-1 0,0 1 0,1 0 0,21-1 112,-17 0-126,15 0-3,-15 0 65,-1-1-56,46-6 94,-46 6-85,0 1-22,17-2-4,-17 2 3,1-1-5,46-9 33,-47 9-38,0 0 0,64-9 12,-1 2 1,88 2 0,-152 6-19,2 0 2,17 0-5,-18 0-4,1-1 7,54-1 1,-33 0-1,4 2-6,-26 0 1,23 0 8,-22-1-7,19-2 2,-18 3 4,-3 0 2,15 0-4,51-2-4,-65 1-2,1 1 10,16 0 3,-16 0-11,17 0-6,-18 0 6,7 4-7,-5-1 8,42-1-2,0-2 19,-43 0-12,23 3 1,-24-3 7,18 0-11,-18 0-7,20 0-1,-21 0 8,2 0 3,14 0-2,-10 0 0,7 2-5,-13-2-1,2 1 1,16 1 1,-11-1-2,8 1 7,-14-2-8,1 0 0,16 0 3,66 6 14,-78-5-16,10 1 1,53-2 10,14 3 1,-64-1-14,-19-2 0,1 0 8,16 0-3,-16 0-4,0 0 7,53-5-7,-52 5 4,0 0 1,15 0-4,-16 0 7,1 0 2,16 0-9,8 0 12,-25 0-10,0 0-2,16 0 0,-11 0-2,12 0 11,-17 0 8,18 2-14,-18-2-2,-1 0 10,15 0-7,-15 0-7,21 0 13,-21 0-1,6 2-37,-5 1 20,34-2 1234,-38-6-1205,3-15-6,-3 15 19,4 4-22,13-2-8,-13 3-7,-4 0 0,-1 0 6,1 0 1,0 0-1,-1 1 1,1-1 0,-1 0-1,1 0 1,0 1-1,-1-1 1,1 0-1,-1 1 1,1-1 0,-1 1-1,1-1 1,-1 0-1,1 1 1,-1-1 0,1 1-1,-1-1 1,0 1-1,1 0 1,-1-1-1,0 1 1,0-1 0,1 1-1,-1 1 1,0-2 0,0 1-1,1-1 1,-1 1 0,0 0-1,0-1 1,1 1 0,-1-1-1,0 1 1,1-1 0,-1 1-1,1-1 1,-1 1 0,1-1 0,-1 1-1,1-1 1,-1 1 0,1-1-1,-1 0 1,1 1 0,-1-1-1,1 0 1,0 0 0,-1 1 0,1-1-1,-1 0 1,2 0 0,-1 2 0,0 0 1,0 0 0,0 1-1,0-1 1,0 0 0,-1 0 0,1 1-1,-1-1 1,1 0 0,-1 0-1,0 1 1,0-1 0,0 3-1,1 35 11,-6-15-11,4-19 6,-7 19 23,5-19-22,-1-1 0,0 0 0,0-1 0,-1 1 0,1 0-1,-1-1 1,-8 6 0,9-8-11,1-2 2,-1 1 5,1-1 0,0-1 0,-1 1 0,1 0-1,0-1 1,0 0 0,-1 1 0,1-1 0,0 0 0,0-1-1,0 1 1,-6-4 0,4 2 6,3-2 1,-7-13 2,7 13-7,3 0 0,1-14 1,-2 15 4,1 0-10,0 1 0,1 0 1,-1-1-1,0 1 0,1 0 1,0 0-1,0 0 0,0 0 1,0 1-1,0-1 0,1 0 1,-1 1-1,1-1 0,-1 1 1,5-2-1,10-7-2,-10 6 2,1 0 0,0 0 0,0 1 0,1 1-1,-1-1 1,1 1 0,0 1 0,0 0 0,0 0 0,12-1 0,-14 3 0,41 2-23,-43-1 16,20 16-1,-24-15 9,1 0 1,0 1-1,-1 0 0,1-1 0,-1 1 0,0 0 0,0-1 0,0 1 1,0 0-1,-1 0 0,1 0 0,-1 0 0,0 0 0,0 0 0,0 0 1,0-1-1,0 1 0,0 0 0,-1 0 0,-1 5 0,1-3 7,-2 0-4,-1 4-6,0 0-1,0-1 0,-1 0 0,0 0 0,0 0 1,-1-1-1,0 1 0,-9 7 0,5-6-4,8-7 0,-2 0 4,-14 6 5,14-6 3,-1-2 2,-16 0-1,16 0-8,0-4-2,-17-9 0,17 10 14,3-1-4,-14-38 18,15 37-4,1 1-2,0-13-11,0 12-8,3-1-7,-2 6 8,2-6-3,0 0 0,0 0 0,1 1 0,0 0 0,0 0 1,7-6-1,-10 7 1,33-13-16,-25 14 10,9 2 0,-8 3-4,23 14-2,-30-9 14,-4-4-2,3-1-3,-1 3 6,0 1-8,0 0 0,0 1 0,-1-1 0,0 1 0,0-1 1,0 1-1,-1-1 0,0 1 0,0-1 0,-1 0 0,0 0 0,0 0 0,0 1 0,-1-2 0,0 1 0,0 0 0,-1-1 0,1 1 0,-1-1 0,0 0 0,-6 5 0,8-8-7,-1 1 5,1-2 6,0-1 0,0 1 0,0-1 0,0 1 1,0-1-1,0 1 0,0-1 0,0 0 0,0 0 0,0 0 1,0 0-1,0-1 0,0 1 0,0 0 0,0-1 1,0 0-1,0 1 0,0-1 0,1 0 0,-1 0 0,0 0 1,0 0-1,1 0 0,-3-2 0,1 1 11,-4-2-11,6-1 7,-3-14 6,3-9-1,1 23-10,2-1-9,0-1 6,1 1 1,0-1 0,1 1 0,-1 0 0,1-1 0,0 2 0,0-1-1,1 0 1,0 1 0,8-7 0,-10 9-6,23-8-23,-21 12 21,16 0 6,-16 0-2,-5-1 7,0 0 0,0 1 0,-1-1 0,1 0 0,0 0-1,0 0 1,0 1 0,0-1 0,0 0 0,0 0 0,0 1 0,0-1 0,0 0 0,0 0 0,1 1-1,-1-1 1,0 0 0,0 0 0,0 1 0,0-1 0,0 0 0,0 0 0,0 0 0,1 1 0,-1-1 0,0 0-1,0 0 1,0 0 0,0 1 0,1-1 0,-1 0 0,0 0 0,0 0 0,0 0 0,1 0 0,-1 0 0,0 0-1,0 1 1,1-1 0,-1 0 0,0 0 0,0 0 0,1 0 0,-1 0 0,0 0 0,0 0 0,1 0 0,-1 0-1,9 4-1,-4 25 34,-5-25-26,-4 2-14,-11 16 6,11-16 14,0-4-12,-13 8 0,13-8 10,0 0-4,1-1-5,-1 1 0,0-1 0,0 0 0,1 0 1,-1-1-1,0 1 0,0-1 0,0 0 0,-7 0 1,6-1 6,1-4 2,-1 1-6,-3-3-1,-4-24 22,10 7-13,3 19-11,-1 0 5,1-1-7,0 0 4,-1 2-3,1 0 1,0 0 0,0 0 0,0 0 0,1 0 0,-1 0-1,1 1 1,0-1 0,0 1 0,0-1 0,0 1 0,1 0 0,-1 0-1,1 0 1,0 0 0,0 0 0,0 1 0,0-1 0,0 1-1,5-3 1,-5 4-2,0-1-1,0 1 0,0 0 1,1 0-1,-1 0 0,1 0 1,-1 0-1,0 1 0,1-1 1,-1 1-1,6 0 0,-7 0 5,4 0 4,-3 5-11,9 15-12,-7-2 8,-4-17 8,-1 1 0,0-1 0,0 1 0,0 0 1,0-1-1,0 1 0,0 0 0,0-1 0,-1 1 0,1-1 0,0 1 0,-1-1 0,0 3 0,-1 1-2,1 0-12,-2 0 7,1 2 6,-1 1 0,-23 22-7,22-24 8,-15 8-2,10-8 0,2-2-6,-7 0 7,10-3 5,0-6-1,-14-16-13,13 16 4,5-1 0,0-14 3,0 15-4,1-2 1,21-64-44,-21 67 38,21-5-1478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3:46.366"/>
    </inkml:context>
    <inkml:brush xml:id="br0">
      <inkml:brushProperty name="width" value="0.2" units="cm"/>
      <inkml:brushProperty name="height" value="0.2" units="cm"/>
      <inkml:brushProperty name="color" value="#FF0066"/>
    </inkml:brush>
  </inkml:definitions>
  <inkml:trace contextRef="#ctx0" brushRef="#br0">0 119 2092,'0'0'-76,"8"3"90,0-1-13,4 1 7,0-1 1,0 0-1,0-1 1,0-1 0,1 0-1,12-1 1,857 4 40,-120 17-127,-751-18 79,48 0 4,-29-3-5,-7 0 2,-12 1 4,12 0 0,-1 0-5,-1-1 0,31-7 0,10 0 1,-55 7 158,-1 1-1,0-1 1,1 0 0,-1-1 0,0 0 0,0 0-1,0 0 1,7-4 0,-10 3 135,8-24-122,-4 22-152,0 1-1,1 1 1,-1-1 0,1 1-1,12-3 1,-16 5 14,1 4-39,16 12-4,-15-11-12,-11 22 18,4-21-4,-4 0 13,-12 12-4,14-14 1,-1 0 0,0 0 0,1 0 0,-1-1 0,0 1 0,0-1 0,0 0 1,-1 0-1,-3 1 0,3-2-5,1 1 12,0-1 4,2 0-7,-1 0 1,0-1 0,1 1 0,-1-1-1,0 1 1,0-1 0,1 0-1,-1 0 1,0-1 0,0 1 0,1-1-1,-1 1 1,0-1 0,0 0-1,1 0 1,-1 0 0,1 0 0,-1 0-1,1-1 1,0 1 0,-1-1-1,1 1 1,0-1 0,0 0 0,0 0-1,0 0 1,-2-3 0,2 2 23,-13-44 135,14 43-141,3-2-15,4-19-3,-4 19 4,7-3 21,3-7-5,-5 12-28,0 0 1,0 0-1,0 1 0,1 0 0,-1 0 1,1 1-1,-1-1 0,1 2 0,0-1 1,12 0-1,-16 2 8,2 1-5,-5-2-3,23 0 1,-22 3-1,1-1-1,0 0 1,-1 0 0,0 1 0,1-1-1,-1 1 1,0 0 0,0 0 0,0 0-1,0 0 1,0 0 0,0 0 0,-1 1 0,1-1-1,-1 0 1,3 5 0,2 9-10,-5-13 6,-2 3 6,-3 18-4,3-18-4,-1 0 6,-8 20-12,-3-4 12,-23 20 22,28-35-15,5-5-4,-1 0 1,4-2-5,-1 2 3,-1-1 0,1 0 0,-1 0 0,0 0 0,0 0 0,1 0 0,-1 0 0,0 0-1,0-1 1,0 1 0,0-1 0,0 1 0,0-1 0,0 0 0,0 0 0,0 0 0,0 0 0,0 0 0,0 0 0,0 0 0,0-1 0,0 1 0,0-1 0,0 1 0,-2-2 0,-18-18-10,10-2-2,7-1 16,4 19 4,2-1-12,2-16 2,-2 15 4,11-15-14,-9 17 8,0 1-1,0-1 0,1 1 0,-1 0 0,0 0 1,1 0-1,0 1 0,0-1 0,0 1 0,0 0 0,0 0 1,0 0-1,1 0 0,-1 1 0,0 0 0,1 0 1,-1 0-1,1 0 0,6 1 0,-8-1 1,3 1-11,-1 2 7,16 6 3,-15-6-1,-1 7 8,-5-9-5,1 0 0,-1 1 0,1-1 0,-1 1 0,1-1 0,-1 0 0,1 1 0,-1-1 0,1 1 0,-1-1 1,0 1-1,1 0 0,-1-1 0,0 1 0,1-1 0,-1 1 0,0 0 0,0-1 0,0 1 0,1 0 0,-1-1 0,0 1 0,0 1 0,2 13-9,-2-11-3,0-1-25,0-1 36,-1 0 1,1 0 0,-1 1-1,0-1 1,1 0 0,-1 0-1,0 0 1,0 0-1,-1 0 1,1 0 0,-2 2-1,0 2 3,1-4 0,1 1-1,-1 0 1,0-1 0,0 1 0,0-1 0,0 0-1,0 0 1,-1 0 0,1 0 0,-1 0-1,1 0 1,-4 2 0,-1 0 0,3-2 4,1 0 0,-1 0 0,1 0 1,-1 0-1,0-1 0,0 0 0,1 1 0,-1-2 0,0 1 0,0 0 1,0-1-1,-5 1 0,7-2-5,0 1 1,0 0 0,0-1 0,0 1-1,0-1 1,0 0 0,0 0-1,0 0 1,0 1 0,1-2-1,-1 1 1,-1-1 0,-2-1-5,-1 0-23,4-2-27,-3-49-607,6 47 322,0 1-206,6-23-296,-3 11 457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3:53.856"/>
    </inkml:context>
    <inkml:brush xml:id="br0">
      <inkml:brushProperty name="width" value="0.2" units="cm"/>
      <inkml:brushProperty name="height" value="0.2" units="cm"/>
      <inkml:brushProperty name="color" value="#FF0066"/>
    </inkml:brush>
  </inkml:definitions>
  <inkml:trace contextRef="#ctx0" brushRef="#br0">15 264 2688,'0'0'1356,"-2"-3"-1298,-4-3-60,6 6 8,0 0-1,0 0 1,0 0 0,0 1 0,0-1 0,0 0-1,0 0 1,0 0 0,0 0 0,0 0-1,0 1 1,0-1 0,0 0 0,0 0 0,0 0-1,0 0 1,0 0 0,0 1 0,0-1 0,0 0-1,-1 0 1,1 0 0,0 0 0,0 0-1,0 1 1,0-1 0,0 0 0,0 0 0,0 0-1,-1 0 1,1 0 0,0 0 0,0 0 0,0 0-1,0 0 1,0 0 0,-1 0 0,1 0-1,0 1 1,0-1 0,0 0 0,0 0 0,0 0-1,-1 0 1,1 0 0,0 0 0,0 0 0,0-1-1,0 1 1,-1 0 0,1 0 0,0 0 0,0 0-1,0 0 1,0 0 0,0 0 0,0 0-1,-1 0 1,1 0 0,0 0 0,0 0 0,0-1-1,0 1 1,0 0 0,-1 0 0,4 80 32,-3-75-30,0 0-3,0 14 2,0-15 1,0 2-2,-1 4-1,6 60 34,-3-53-47,-2-13 8,1 1-1,1 12 1,-2-13 54,0-3-39,0 0-13,0-1 0,-1 0 0,1 1 0,0-1 1,0 1-1,0-1 0,0 1 0,0-1 0,0 1 0,0-1 0,0 0 0,0 1 0,0-1 1,0 1-1,0-1 0,0 1 0,0-1 0,0 1 0,0-1 0,0 1 0,0-1 0,1 0 1,-1 1-1,0-1 0,0 1 0,1-1 0,-1 0 0,0 1 0,1-1 0,-1 0 1,0 1-1,1-1 0,-1 0 0,0 0 0,1 1 0,-1-1 0,1 0 0,-1 0 0,0 1 1,1-1-1,-1 0 0,1 0 0,-1 0 0,1 0 0,-1 0 0,1 0 0,-1 0 0,0 0 1,1 0-1,-1 0 0,1 0 0,-1 0 0,1 0 0,-1 0 0,1-1 0,22-13 2,-1-1-1,37-35 0,-12 5-17,2 3 0,93-62 0,133-59-3,-235 141 14,0 0-19,11-4 144,-17 9-2790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6:42.399"/>
    </inkml:context>
    <inkml:brush xml:id="br0">
      <inkml:brushProperty name="width" value="0.2" units="cm"/>
      <inkml:brushProperty name="height" value="0.2" units="cm"/>
      <inkml:brushProperty name="color" value="#FF0066"/>
    </inkml:brush>
  </inkml:definitions>
  <inkml:trace contextRef="#ctx0" brushRef="#br0">0 271 668,'0'0'2154,"8"6"-2108,29 22 152,-36-27-194,-1 0 1,1 1-1,0-1 1,-1 0-1,0 0 1,1 1 0,-1-1-1,0 1 1,0-1-1,0 0 1,0 1 0,0-1-1,0 1 1,0-1-1,0 2 1,-1 10 84,7 54 47,-6-63-108,0 2-2,4 83 130,-2-44-70,-2-40-34,1 0 2,0 8-113,0-13 72,-1 0 0,0 1 0,0-1 0,0 0 0,0 0 0,1 0-1,-1 1 1,0-1 0,0 0 0,0 0 0,1 0 0,-1 0 0,0 1 0,0-1 0,1 0-1,-1 0 1,0 0 0,1 0 0,-1 0 0,0 0 0,0 0 0,1 0 0,-1 0 0,0 0-1,0 0 1,1 0 0,-1 0 0,0 0 0,1 0 0,-1 0 0,0 0 0,0 0 0,1 0-1,-1 0 1,0 0 0,0 0 0,1-1 0,-1 1 0,0 0 0,0 0 0,1 0 0,-1 0-1,0-1 1,0 1 0,0 0 0,1-1 0,188-151 18,-136 109-34,2 2 0,70-39 1,126-55 10,-109 61-14,-78 43-195,-60 29 129,26-15-2099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09.525"/>
    </inkml:context>
    <inkml:brush xml:id="br0">
      <inkml:brushProperty name="width" value="0.2" units="cm"/>
      <inkml:brushProperty name="height" value="0.2" units="cm"/>
      <inkml:brushProperty name="color" value="#FF0066"/>
    </inkml:brush>
  </inkml:definitions>
  <inkml:trace contextRef="#ctx0" brushRef="#br0">291 102 3408,'0'0'-121,"1"-6"54,3-16 65,-3 16 278,-2 1-99,-3-15 16,3 14 467,-1 2-454,0 1-156,1 1-1,-1-1 0,0 1 1,1-1-1,-1 1 0,0 0 0,0 0 1,-1 0-1,1 0 0,0 0 1,-1 1-1,1-1 0,-4-1 0,2 1 184,-4 3-204,1 0-1,0 1 1,-1 0 0,1 0 0,0 0 0,0 1 0,0 0 0,0 1 0,0-1 0,1 1 0,0 1 0,-1-1 0,2 1 0,-1 0 0,0 0 0,1 1 0,-9 11 0,-7 11 63,1 1-1,-24 46 0,39-66-70,-1 3 6,0 0 1,1 0-1,1 1 0,-7 24 0,10-30-18,0-1 0,0 1 0,0-1 0,1 1 0,0-1 0,0 1 0,1-1 0,0 0 0,0 1 0,0-1 0,4 10 0,-3-13-29,0 0 0,1 0 1,-1 0-1,0 0 0,1 0 1,0-1-1,0 1 1,0-1-1,0 0 0,0 1 1,0-2-1,0 1 0,1 0 1,-1-1-1,1 1 1,-1-1-1,1 0 0,0 0 1,-1-1-1,6 1 0,2 1-435,0-1 0,0 0-1,0-1 1,0-1-1,0 0 1,16-3-1,15-5-800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6:48.339"/>
    </inkml:context>
    <inkml:brush xml:id="br0">
      <inkml:brushProperty name="width" value="0.2" units="cm"/>
      <inkml:brushProperty name="height" value="0.2" units="cm"/>
      <inkml:brushProperty name="color" value="#FF0066"/>
    </inkml:brush>
  </inkml:definitions>
  <inkml:trace contextRef="#ctx0" brushRef="#br0">47 0 2356,'40'19'-150,"-32"-15"1808,-3 2-1621,-5-5-32,1-1-1,-1 0 1,0 0-1,1 1 0,-1-1 1,1 0-1,-1 1 0,0-1 1,1 1-1,-1-1 1,0 0-1,1 1 0,-1-1 1,0 1-1,0-1 1,0 1-1,1-1 0,-1 0 1,0 1-1,0-1 0,0 1 1,0-1-1,0 1 1,0-1-1,0 1 0,0-1 1,0 1-1,0-1 0,0 1 1,0-1-1,0 1 1,0-1-1,0 1 0,0-1 1,-1 1-1,1-1 1,0 1-1,0-1 0,-1 1 1,1-1-1,-5 10 5,2 0 1,-1 0-1,1 0 1,1 0-1,0 1 1,-1 13-1,2-6 9,-1-1-1,-1 1 1,-8 29-1,-1 5-6,-15 82 29,20-87-34,2-19 18,-7 9 58,11-33-72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6:49.569"/>
    </inkml:context>
    <inkml:brush xml:id="br0">
      <inkml:brushProperty name="width" value="0.2" units="cm"/>
      <inkml:brushProperty name="height" value="0.2" units="cm"/>
      <inkml:brushProperty name="color" value="#FF0066"/>
    </inkml:brush>
  </inkml:definitions>
  <inkml:trace contextRef="#ctx0" brushRef="#br0">135 0 2252,'0'0'-176,"-4"10"-377,-93 166 615,65-119-12,30-54 58,11-11-105,26-27-4,-8 3 7,-24 26-4,0 2-1,10-21 20,-7 15-21,44-45 10,-47 51 14,11-12 222,-6 4-214,-5 9 303,-3 3-327,0-1 0,0 1 0,0-1-1,0 1 1,0 0 0,0-1 0,0 1-1,0-1 1,0 1 0,1 0 0,-1-1-1,0 1 1,0 0 0,1-1 0,-1 1-1,0 0 1,0-1 0,1 1 0,-1 0-1,0-1 1,1 1 0,-1 0 0,0 0-1,1 0 1,-1-1 0,1 1 0,-1 0-1,0 0 1,1 0 0,-1 0 0,1 0 0,-1-1-1,0 1 1,1 0 0,-1 0 0,1 0-1,-1 0 1,1 1 0,-1-1 0,0 0-1,1 0 1,-1 0 0,1 0 0,-1 0-1,0 0 1,1 1 0,26 81 3,-12-36 7,-11-30-12,1 2 3,0-1 0,1 1 0,10 19 0,-15-33 5,7 21-1396,-5-14 844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6:56.749"/>
    </inkml:context>
    <inkml:brush xml:id="br0">
      <inkml:brushProperty name="width" value="0.2" units="cm"/>
      <inkml:brushProperty name="height" value="0.2" units="cm"/>
      <inkml:brushProperty name="color" value="#FF0066"/>
    </inkml:brush>
  </inkml:definitions>
  <inkml:trace contextRef="#ctx0" brushRef="#br0">11 34 1304,'0'0'39,"-2"-6"-4,-6-22 1973,11 39-1993,83 324 172,-36-122-115,-31-135-14,30 108 31,-48-183-67,9 17 7,-10-19-26,0-1 0,1 1 0,-1-1-1,0 1 1,0-1 0,0 1-1,1-1 1,-1 0 0,0 1-1,0-1 1,1 1 0,-1-1-1,0 0 1,1 1 0,-1-1 0,0 0-1,1 1 1,-1-1 0,1 0-1,-1 1 1,1-1 0,-1 0-1,0 0 1,1 0 0,-1 0-1,1 1 1,-1-1 0,1 0 0,-1 0-1,1 0 1,-1 0 0,1 0-1,-1 0 1,1 0 0,-1 0-1,1 0 1,-1 0 0,1-1-1,-1 1 1,1 0 0,-1 0 0,1 0-1,-1-1 1,1 1 0,-1 0-1,0 0 1,1-1 0,22-41 12,-2-1 0,-2 0 0,-2-2 0,19-73 1,-3 11-27,-2 18-7,36-112-13,-63 185-61,-3 10-136,0 0 1,1 0-1,0 0 1,0 0 0,0 1-1,1-1 1,-1 1-1,5-6 1,1 1-446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7:51.869"/>
    </inkml:context>
    <inkml:brush xml:id="br0">
      <inkml:brushProperty name="width" value="0.2" units="cm"/>
      <inkml:brushProperty name="height" value="0.2" units="cm"/>
      <inkml:brushProperty name="color" value="#FF0066"/>
    </inkml:brush>
  </inkml:definitions>
  <inkml:trace contextRef="#ctx0" brushRef="#br0">52 1 120,'0'0'2830,"1"12"-2904,3 39 83,-3-38 27,-2-8-35,-27 178 36,28-179-28,-7 23-3,5-10 4,1-8-3,-1 7-5,2-11 3,-1-1-9,-3 13 2,3-13-2,0 0 4,-8 40-1431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7:52.849"/>
    </inkml:context>
    <inkml:brush xml:id="br0">
      <inkml:brushProperty name="width" value="0.2" units="cm"/>
      <inkml:brushProperty name="height" value="0.2" units="cm"/>
      <inkml:brushProperty name="color" value="#FF0066"/>
    </inkml:brush>
  </inkml:definitions>
  <inkml:trace contextRef="#ctx0" brushRef="#br0">0 2 1880,'0'0'-161,"4"-2"-516,-2 2 684,1 0 1,-1 0-1,0 0 0,0 0 0,0 1 1,0-1-1,0 0 0,0 1 0,0 0 1,0-1-1,0 1 0,0 0 0,0 0 0,0 0 1,0 0-1,0 0 0,0 1 0,-1-1 1,1 0-1,-1 1 0,3 2 0,1 1 61,20 54 176,-8 0-174,-16-55-64,9 19 28,-6-10-25,-3-10 8,8 19 530,-6-15-552,-2-7 8,-1 0 1,0 0-1,0 1 0,0-1 1,0 0-1,0 0 1,0 0-1,0 0 0,0 1 1,1-1-1,-1 0 0,0 0 1,0 0-1,0 0 1,0 0-1,1 0 0,-1 1 1,0-1-1,0 0 1,0 0-1,1 0 0,-1 0 1,0 0-1,0 0 0,0 0 1,1 0-1,-1 0 1,0 0-1,0 0 0,0 0 1,1 0-1,-1 0 0,0 0 1,0 0-1,0 0 1,1 0-1,-1 0 0,0 0 1,0 0-1,0-1 0,0 1 1,1 0-1,-1 0 1,0 0-1,0 0 0,0 0 1,0 0-1,1-1 0,-1 1 1,0 0-1,0 0 1,0 0-1,0 0 0,0-1 1,0 1-1,0 0 1,1 0-1,17-32-2,-7 14 0,-7 16 0,-2-1 8,1 0-6,10-15-7,0 2 2,-9 11-30,1 0 0,-1 0 0,1 0 1,0 0-1,0 1 0,10-8 0,-8 9-72,-3 0-213,-2 0-208,11-11 82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1.199"/>
    </inkml:context>
    <inkml:brush xml:id="br0">
      <inkml:brushProperty name="width" value="0.2" units="cm"/>
      <inkml:brushProperty name="height" value="0.2" units="cm"/>
      <inkml:brushProperty name="color" value="#FF0066"/>
    </inkml:brush>
  </inkml:definitions>
  <inkml:trace contextRef="#ctx0" brushRef="#br0">4 0 1328,'0'0'2496,"-2"5"-2470,1 13 8,1 0 0,0 1 0,3 20 0,10 74 64,-2-27-16,0 93 1,-8-121 86,-3-54-79,6 14-2200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1.679"/>
    </inkml:context>
    <inkml:brush xml:id="br0">
      <inkml:brushProperty name="width" value="0.2" units="cm"/>
      <inkml:brushProperty name="height" value="0.2" units="cm"/>
      <inkml:brushProperty name="color" value="#FF0066"/>
    </inkml:brush>
  </inkml:definitions>
  <inkml:trace contextRef="#ctx0" brushRef="#br0">1 1 2924,'0'0'2502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3.229"/>
    </inkml:context>
    <inkml:brush xml:id="br0">
      <inkml:brushProperty name="width" value="0.2" units="cm"/>
      <inkml:brushProperty name="height" value="0.2" units="cm"/>
      <inkml:brushProperty name="color" value="#FF0066"/>
    </inkml:brush>
  </inkml:definitions>
  <inkml:trace contextRef="#ctx0" brushRef="#br0">0 32 3576,'0'0'1150,"9"-5"-1140,27-16-8,-27 16 21,-5 10-36,12 16 7,-12-16-4,-4 0 12,-1 5-5,1-9 3,0-1 1,0 0-1,0 1 1,0-1-1,0 0 0,0 1 1,0-1-1,0 1 1,0-1-1,0 0 1,0 1-1,-1-1 0,1 0 1,0 1-1,0-1 1,0 0-1,-1 1 1,1-1-1,0 0 0,0 0 1,-1 1-1,1-1 1,0 0-1,-1 0 1,1 0-1,0 1 1,-1-1-1,1 0 0,0 0 1,-1 0-1,1 0 1,0 0-1,-1 0 1,1 1-1,-1-1 0,1 0 1,0 0-1,-1 0 1,1 0-1,0-1 1,-1 1-1,1 0 0,-1 0 1,1 0-1,0 0 1,-1 0-1,-52-24-137,47 10-2621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4.919"/>
    </inkml:context>
    <inkml:brush xml:id="br0">
      <inkml:brushProperty name="width" value="0.2" units="cm"/>
      <inkml:brushProperty name="height" value="0.2" units="cm"/>
      <inkml:brushProperty name="color" value="#FF0066"/>
    </inkml:brush>
  </inkml:definitions>
  <inkml:trace contextRef="#ctx0" brushRef="#br0">0 40 3080,'0'0'-80,"1"-4"86,4-15 1040,-2 6-817,0 10 12,-1 12 1228,6 202-1161,-12-106-166,2-41-64,-2-32-30,1 2-3632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5.279"/>
    </inkml:context>
    <inkml:brush xml:id="br0">
      <inkml:brushProperty name="width" value="0.2" units="cm"/>
      <inkml:brushProperty name="height" value="0.2" units="cm"/>
      <inkml:brushProperty name="color" value="#FF0066"/>
    </inkml:brush>
  </inkml:definitions>
  <inkml:trace contextRef="#ctx0" brushRef="#br0">43 289 3716,'-40'-157'-678,"39"152"824,0-24 144,8 10-257,-5 14-4,1 2-1,9-5-12,0 0-1,1 1 1,0 1-1,0 0 0,0 0 1,1 1-1,0 1 1,17-3-1,3-2-10,-7 5-25,-21 4 16,-1 0-7,1-1 0,52 1-251,-53 1 145,-1 0-29,10 2-25,-11-2-38,7 10-1058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11.165"/>
    </inkml:context>
    <inkml:brush xml:id="br0">
      <inkml:brushProperty name="width" value="0.2" units="cm"/>
      <inkml:brushProperty name="height" value="0.2" units="cm"/>
      <inkml:brushProperty name="color" value="#FF0066"/>
    </inkml:brush>
  </inkml:definitions>
  <inkml:trace contextRef="#ctx0" brushRef="#br0">303 262 3944,'4'-4'-76,"1"-1"60,0 0 0,0 0-1,-1 0 1,1 0-1,-1-1 1,0 0 0,-1 0-1,0 0 1,1 0 0,-2 0-1,1-1 1,-1 1 0,0-1-1,-1 0 1,1 1-1,-1-1 1,0-10 0,-1 7 103,0 0 0,-1 0 0,0-1 0,0 1 0,-4-11 0,4 17-62,-1 0-1,1 0 0,-1 1 1,0-1-1,0 1 0,-1-1 1,1 1-1,-1 0 0,1 0 1,-1 0-1,0 0 0,0 0 1,0 1-1,0-1 0,-1 1 0,-5-3 1,2 3-8,0-1 1,0 1 0,0 1-1,0 0 1,-1 0-1,1 0 1,-1 1 0,1 0-1,0 0 1,-1 0-1,1 1 1,0 1 0,-10 2-1,2 0 2,0 0 0,0 1-1,0 1 1,0 1 0,-20 12-1,28-15-10,1 0 0,-1 0 0,1 1 0,0 0 0,1 0 0,-1 0-1,1 1 1,0 0 0,1 0 0,-1 0 0,1 0 0,0 1-1,1 0 1,0-1 0,0 1 0,-3 10 0,6-14-6,0-1 0,0 1-1,0-1 1,0 1 0,0 0 0,1-1 0,-1 1 0,1-1 0,-1 0 0,1 1 0,0-1 0,0 1-1,0-1 1,2 3 0,2 4 4,0 2 2,1 0 0,0 0 0,0 0 0,1-1 0,1 0 0,0-1 0,0 1 0,1-1 0,16 13 0,10 4 14,51 30 0,-69-46-20,151 86 40,38 24-41,-168-95-53,-1 2 1,-1 1-1,37 39 1,-67-61 37,-1 0 0,0 1 0,0 0-1,0 0 1,-1 0 0,0 1 0,-1 0 0,0-1-1,3 11 1,-5-12-14,-5 0 13,-1 1 12,-1 0-1,0-1 0,0 1 0,-1-1 1,0-1-1,0 1 0,0-1 0,-1-1 1,0 1-1,0-1 0,0-1 0,0 1 1,0-2-1,-1 1 0,-8 1 0,-24 5-3,-1-2-1,1-2 0,-1-2 0,0-2 0,0-1 0,0-2 0,1-2 0,-1-2 0,-56-16 0,93 21-57,1 0 0,-1-1 0,1 0 0,-1 0 1,1 0-1,0-1 0,0 1 0,0-1 0,0 0 0,0 0 0,0 0 0,1-1 0,0 0 0,-1 1 0,1-1 0,1 0 0,-1 0 1,-3-8-1,6 3-898,8-24 340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5.659"/>
    </inkml:context>
    <inkml:brush xml:id="br0">
      <inkml:brushProperty name="width" value="0.2" units="cm"/>
      <inkml:brushProperty name="height" value="0.2" units="cm"/>
      <inkml:brushProperty name="color" value="#FF0066"/>
    </inkml:brush>
  </inkml:definitions>
  <inkml:trace contextRef="#ctx0" brushRef="#br0">22 1 1924,'-14'38'-269,"13"-34"279,0-3-2,1-1 0,-1 0 0,1 1-1,-1-1 1,1 1 0,0-1 0,-1 1 0,1 0 0,-1-1 0,1 1 0,0-1 0,0 1-1,-1 0 1,1-1 0,0 1 0,0 0 0,0-1 0,0 1 0,0 0 0,0-1 0,0 1-1,0 0 1,0-1 0,0 1 0,0 0 0,0-1 0,0 1 0,0 0 0,1-1 0,-1 1 0,0 0-1,1 0 1,-1 0-2,1 0-1,-1 0 0,0 0 1,1 0-1,-1 0 0,0 0 1,1 0-1,0 0 0,-1 0 1,1 0-1,0 0 0,-1 0 1,1 0-1,0 0 0,0-1 1,-1 1-1,1 0 0,0-1 1,0 1-1,0-1 0,0 1 1,0-1-1,0 1 0,0-1 1,0 0-1,0 1 1,2-1-1,42-2 89,79-14-1,-13 1 30,-105 15-104,-2-1-4,11-4-9,-11 4-20,14-12-1605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06.249"/>
    </inkml:context>
    <inkml:brush xml:id="br0">
      <inkml:brushProperty name="width" value="0.2" units="cm"/>
      <inkml:brushProperty name="height" value="0.2" units="cm"/>
      <inkml:brushProperty name="color" value="#FF0066"/>
    </inkml:brush>
  </inkml:definitions>
  <inkml:trace contextRef="#ctx0" brushRef="#br0">21 170 1732,'9'-30'389,"6"-46"0,-14 72-184,-1-1-3,0-16 5,0 16 16,2-19 204,-1 19-63,-7 245 794,-4 144-959,4 200 76,6-573-293,1 1 1,0-1 0,0 0-1,1 0 1,1 0-1,0 0 1,0 0 0,1-1-1,6 13 1,-9-22-6,0 0 0,-1 1 0,1-1 1,0 0-1,0 0 0,-1-1 0,1 1 1,0 0-1,0 0 0,0 0 0,0 0 0,0-1 1,1 1-1,-1-1 0,0 1 0,0-1 0,0 1 1,0-1-1,1 1 0,-1-1 0,0 0 0,1 0 1,-1 0-1,0 0 0,0 0 0,1 0 0,-1 0 1,0 0-1,0 0 0,1-1 0,-1 1 1,0 0-1,0-1 0,0 1 0,1-1 0,-1 0 1,0 1-1,0-1 0,0 0 0,0 1 0,0-1 1,1-2-1,1 1-23,0-1 1,0 0-1,-1 0 0,1 0 1,-1 0-1,0-1 0,0 1 1,0-1-1,-1 1 0,1-1 1,-1 0-1,1-4 0,0-8-19,-1 0 1,-1-1-1,0 1 0,-2-1 0,0 1 0,0-1 0,-2 1 0,0 0 0,-11-28 0,-9-12 173,-39-66 0,49 95-51,13 24-53,0 0 0,0 0 0,1 0 0,0 0 0,-1 0 0,1 0 0,0 0 0,0 0 0,1 0 0,-1 0 0,0 0 0,1 0 0,0 0 0,0 1 0,0-1 0,0 0 0,0 0 0,1 1 0,-1-1 0,1 0 0,1-2 0,14-12-21,0 1 0,0 0 0,24-15 0,24-20-1541,-49 37 1306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0.719"/>
    </inkml:context>
    <inkml:brush xml:id="br0">
      <inkml:brushProperty name="width" value="0.2" units="cm"/>
      <inkml:brushProperty name="height" value="0.2" units="cm"/>
      <inkml:brushProperty name="color" value="#FF0066"/>
    </inkml:brush>
  </inkml:definitions>
  <inkml:trace contextRef="#ctx0" brushRef="#br0">0 19 1340,'0'0'2113,"1"-5"-1977,5-8 85,1 15 228,15 39-165,10 51-140,-4 1 1,25 148-1,-46-206-117,20 103 100,-26-134-111,1 0 31,4 5-90,-6-9 51,0 0 0,0 0 0,0 1 0,1-1 0,-1 0 0,0 0 0,0 0 0,0 0 0,0 0 0,0 0 1,0 0-1,1 0 0,-1 0 0,0 0 0,0 0 0,0 0 0,0 0 0,1 0 0,-1 0 0,0 0 0,0 0 0,0 0 0,0 0 0,1 0 0,-1 0 0,0 0 0,0 0 1,0 0-1,0 0 0,0 0 0,1 0 0,-1 0 0,0 0 0,0 0 0,0 0 0,0-1 0,0 1 0,0 0 0,0 0 0,1 0 0,-1 0 0,0 0 0,0 0 0,0-1 0,0 1 1,0 0-1,0 0 0,0 0 0,0 0 0,0 0 0,0-1 0,0 1 0,0 0 0,0 0 0,0 0 0,0-1 0,6-14 55,-1 0 0,-1-1 0,2-17 0,0-33 117,-3 25-101,1 1-1,2-1 0,12-43 0,13-54-806,-24 122-1750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1.319"/>
    </inkml:context>
    <inkml:brush xml:id="br0">
      <inkml:brushProperty name="width" value="0.2" units="cm"/>
      <inkml:brushProperty name="height" value="0.2" units="cm"/>
      <inkml:brushProperty name="color" value="#FF0066"/>
    </inkml:brush>
  </inkml:definitions>
  <inkml:trace contextRef="#ctx0" brushRef="#br0">0 26 4084,'8'-22'-149,"-7"18"475,1 14-307,1 44 34,-4 80 0,-11-28-178,11-102-5,1 0-48,0 18-1704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1.689"/>
    </inkml:context>
    <inkml:brush xml:id="br0">
      <inkml:brushProperty name="width" value="0.2" units="cm"/>
      <inkml:brushProperty name="height" value="0.2" units="cm"/>
      <inkml:brushProperty name="color" value="#FF0066"/>
    </inkml:brush>
  </inkml:definitions>
  <inkml:trace contextRef="#ctx0" brushRef="#br0">1 184 2588,'5'-54'-132,"-4"48"275,-1-24 346,1 26-469,0 1 0,-1-1 0,1 0 0,1 0-1,-1 1 1,1-1 0,-1 0 0,1 1 0,0 0 0,0-1-1,1 1 1,-1 0 0,1 0 0,-1 0 0,1 1-1,0-1 1,0 0 0,0 1 0,0 0 0,1 0 0,-1 0-1,1 0 1,-1 0 0,1 1 0,6-2 0,-6 1-4,1 1-6,16-5-12,-16 5-20,0 0-63,42-6-1633,-42 7 1071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2.069"/>
    </inkml:context>
    <inkml:brush xml:id="br0">
      <inkml:brushProperty name="width" value="0.2" units="cm"/>
      <inkml:brushProperty name="height" value="0.2" units="cm"/>
      <inkml:brushProperty name="color" value="#FF0066"/>
    </inkml:brush>
  </inkml:definitions>
  <inkml:trace contextRef="#ctx0" brushRef="#br0">34 0 2244,'0'0'-144,"0"6"-177,-2 14 255,1-15 27,34 0-31,-27-4 58,-1-1 1,15 0 2,-15 0 0,0 1-2,1-1-51,0 1-37,1-1-1,-1 1 1,0 0 0,0 0-1,0 1 1,7 3 0</inkml:trace>
  <inkml:trace contextRef="#ctx0" brushRef="#br0" timeOffset="1">1 241 976,'0'0'-71,"2"5"-3,0-2 82,-1-1 0,1 1 0,0-1 0,0 0 0,0 1 0,0-1 0,0 0 1,0 0-1,1 0 0,-1 0 0,1-1 0,3 3 0,-3-3 21,3-1 0,101-3 147,-24 1-707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4.079"/>
    </inkml:context>
    <inkml:brush xml:id="br0">
      <inkml:brushProperty name="width" value="0.2" units="cm"/>
      <inkml:brushProperty name="height" value="0.2" units="cm"/>
      <inkml:brushProperty name="color" value="#FF0066"/>
    </inkml:brush>
  </inkml:definitions>
  <inkml:trace contextRef="#ctx0" brushRef="#br0">372 1 968,'0'0'2716,"-10"7"-2664,-60 48 70,-80 67 140,80-65-179,68-55-74,-32 27 42,31-27-48,0 0-8,-24 22-8,24-21 4,7 3 15,5 7-3,1 0 0,1-1 0,0 0 1,0 0-1,26 18 0,5 1 22,-2 1 0,48 48 0,-84-76-23,35 28-6,-35-27 2,-2-2 0,5 1-11,14 18 12,-18-20-17,17 12-2377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4.809"/>
    </inkml:context>
    <inkml:brush xml:id="br0">
      <inkml:brushProperty name="width" value="0.2" units="cm"/>
      <inkml:brushProperty name="height" value="0.2" units="cm"/>
      <inkml:brushProperty name="color" value="#FF0066"/>
    </inkml:brush>
  </inkml:definitions>
  <inkml:trace contextRef="#ctx0" brushRef="#br0">0 42 2660,'0'0'114,"0"-5"-1,4-29 1889,-4 34-1994,0 0 1,0 0 0,0 0-1,0-1 1,0 1 0,1 0-1,-1 0 1,0 0 0,0 0-1,0 0 1,0 0 0,1-1-1,-1 1 1,0 0 0,0 0-1,0 0 1,1 0 0,-1 0-1,0 0 1,0 0-1,0 0 1,1 0 0,-1 0-1,0 0 1,0 0 0,0 0-1,1 0 1,-1 0 0,0 0-1,0 0 1,0 0 0,1 0-1,-1 0 1,0 1 0,0-1-1,0 0 1,0 0 0,1 0-1,-1 0 1,0 0-1,0 0 1,0 1 0,0-1-1,0 0 1,1 0 0,-1 0-1,0 0 1,0 1 0,0-1-1,0 0 1,0 0 0,0 0-1,0 1 1,0-1 0,0 0-1,0 0 1,0 0 0,0 1-1,0-1 1,0 0-1,0 0 1,0 1 0,25 74 20,96 394 255,-98-396-188,-21-70-81,2 2-2,-4-4-10,0-1 0,0 0-1,0 1 1,0-1-1,0 0 1,0 1 0,0-1-1,0 1 1,0-1 0,1 0-1,-1 1 1,0-1 0,0 0-1,1 1 1,-1-1-1,0 0 1,0 0 0,1 1-1,-1-1 1,0 0 0,1 0-1,-1 1 1,0-1 0,1 0-1,-1 0 1,0 0 0,1 0-1,-1 0 1,0 1-1,1-1 1,-1 0 0,1 0-1,-1 0 1,0 0 0,1 0-1,-1 0 1,1 0 0,-1 0-1,0 0 1,1 0-1,-1-1 1,0 1 0,1 0-1,-1 0 1,0 0 0,1 0-1,-1-1 1,0 1 0,1 0-1,0-1 1,23-21-6,-22 20 2,0 0 0,0-1 1,0 1-1,-1 0 0,1-1 1,-1 0-1,0 1 0,1-1 1,-1 0-1,0 1 0,-1-1 1,1 0-1,0 0 0,-1-3 1,3-5-5,37-120 5,-8 21 8,28-56-39,-59 163 20,1-7-165,0 1 1,0 0 0,2 0-1,-1 0 1,1 1-1,6-11 1,6 12-2695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5.609"/>
    </inkml:context>
    <inkml:brush xml:id="br0">
      <inkml:brushProperty name="width" value="0.2" units="cm"/>
      <inkml:brushProperty name="height" value="0.2" units="cm"/>
      <inkml:brushProperty name="color" value="#FF0066"/>
    </inkml:brush>
  </inkml:definitions>
  <inkml:trace contextRef="#ctx0" brushRef="#br0">157 445 3404,'3'-3'29,"0"0"0,-1 1 0,1-1 0,-1 0 0,1 0-1,-1-1 1,0 1 0,0 0 0,-1-1 0,1 1 0,-1-1-1,1 0 1,-1 1 0,1-7 0,-1 5 682,-4 0-634,1 1-52,0 2-11,1 1 0,0-1-1,0 1 1,0-1-1,1 0 1,-1 1 0,0-1-1,1 0 1,-1 0-1,1 1 1,-1-1 0,1-2-1,-5 2 49,2 0-49,0 1-1,0 0 1,-1 0-1,1 0 1,-1 0 0,1 1-1,0 0 1,-1-1-1,1 1 1,-1 0-1,1 1 1,-1-1-1,1 1 1,-1-1 0,1 1-1,0 0 1,-1 0-1,1 0 1,-4 3-1,-18 12 28,19-11-36,0 0 1,0 1-1,1-1 1,0 1-1,0 1 0,0-1 1,1 0-1,0 1 1,0 0-1,1 0 1,0 0-1,0 1 0,1-1 1,-4 15-1,4-12-3,1-7 4,0 1-1,0 0 1,1 0-1,-1 0 1,1 0-1,0 0 1,0 0-1,0 0 0,1-1 1,-1 1-1,1 0 1,0 0-1,0 0 1,0 0-1,1-1 1,-1 1-1,5 6 1,-4-8-3,1-1 0,-1 0 0,1 1 1,0-1-1,-1 0 0,1 0 0,0 0 0,0-1 0,0 1 1,0-1-1,-1 1 0,1-1 0,0 0 0,0 0 1,4-1-1,-4 1 0,1 0-3,3-4 4,2-2-2,-1 0 0,0-1 0,0 0 0,-1 0 0,0 0 0,0-1 0,-1 0 0,0 0 0,10-18 0,-8 9-1,0 0-1,-2-1 1,0 0-1,7-34 0,-4-8 159,-4 0 1,-1-85-1,-4 127-72,2-34 38,-1 48-102,-1-10-24,-1 9 12,1 12 34,1 325-6,1-306-204,1 0 0,0 0 0,9 27 0,-9-45-217,0 0 0,1 0 1,0 0-1,1 0 1,-1-1-1,8 8 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6.819"/>
    </inkml:context>
    <inkml:brush xml:id="br0">
      <inkml:brushProperty name="width" value="0.2" units="cm"/>
      <inkml:brushProperty name="height" value="0.2" units="cm"/>
      <inkml:brushProperty name="color" value="#FF0066"/>
    </inkml:brush>
  </inkml:definitions>
  <inkml:trace contextRef="#ctx0" brushRef="#br0">0 7 3604,'0'0'-156,"6"2"8,2 2 152,22 4 23,51-8 24,39-3-29,117-5 36,-233 8-49,3-1 9,53-4 19,-55 4-15,0 1 5,15 0-5,-15 0 13,0 0-31,16-2-2067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3.803"/>
    </inkml:context>
    <inkml:brush xml:id="br0">
      <inkml:brushProperty name="width" value="0.2" units="cm"/>
      <inkml:brushProperty name="height" value="0.2" units="cm"/>
      <inkml:brushProperty name="color" value="#FF0066"/>
    </inkml:brush>
  </inkml:definitions>
  <inkml:trace contextRef="#ctx0" brushRef="#br0">12 637 3676,'-6'-53'-191,"2"-1"-1,3 0 0,2 1 1,12-89-1,-10 123 194,1 0 0,1 0 0,1 0 0,0 1 0,1 0-1,1 0 1,1 1 0,1 0 0,0 1 0,1 0 0,0 0 0,2 1-1,13-13 1,-20 22-4,-4 5 2,-1-1 1,1 1-1,-1 0 0,1 0 1,0-1-1,-1 1 0,1 0 1,0 0-1,0 1 0,0-1 0,0 0 1,0 1-1,0-1 0,0 1 1,2-1-1,0 0-1,1 0 0,0 0 0,-1 0 0,1 1 0,0-1 0,-1 1 0,1 0 0,0 1 0,0-1 0,-1 1 0,1 0 0,-1 0 0,9 3 0,-11-2 1,1-1 0,-1 1-1,1 0 1,-1 0 0,1 0-1,-1 0 1,0 0 0,0 1 0,0-1-1,-1 0 1,1 1 0,0 0-1,-1-1 1,2 6 0,0 1 3,0-1 1,-1 1-1,-1 0 0,1-1 1,-1 1-1,-1 0 0,0 0 1,0 0-1,0 0 0,-1-1 1,-1 1-1,0 0 0,0-1 1,0 1-1,-1-1 1,0 0-1,-1 1 0,0-2 1,0 1-1,-11 14 0,0-2 10,0 0 0,-2-1 0,0-1 0,-1-1 0,-40 30 0,-13 6-14,67-50-7,4-3 6,-6 4-11,-5 25-6,10-25 19,1 1 0,0-1 0,0 0 0,0 0 0,1 0 0,-1 1 0,1-1 0,0 0 0,0 0 0,1 0 0,-1 0 0,1 0 0,0 0 0,2 3 0,33 48 6,-4-20 5,2-2 0,1-1-1,70 47 1,-4-4 21,-26-19-419,-74-55 171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15.925"/>
    </inkml:context>
    <inkml:brush xml:id="br0">
      <inkml:brushProperty name="width" value="0.2" units="cm"/>
      <inkml:brushProperty name="height" value="0.2" units="cm"/>
      <inkml:brushProperty name="color" value="#FF0066"/>
    </inkml:brush>
  </inkml:definitions>
  <inkml:trace contextRef="#ctx0" brushRef="#br0">1 84 80,'0'0'765,"-1"-5"-698,2-52 2773,-1 52-2642,4-12 123,-1 28 381,2 34 138,-4-40-1097,1 18 291,-1-1 0,0 0 0,-4 26 0,1-11-15,14 283-237,-9-263 214,-7 317 22,2-366-15,2 36 0,7 36 17,0-46-20,0-26-3,1-2-2,-5-4-23,0 0 1,1 0-1,-1 0 0,1 0 0,-1-1 0,1 0 0,0 1 1,0-1-1,-1 0 0,1-1 0,0 1 0,0-1 0,0 0 1,0 1-1,6-2 0,3 0-581,0-1 0,0 0 1,19-6-1,-17 4-180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7.159"/>
    </inkml:context>
    <inkml:brush xml:id="br0">
      <inkml:brushProperty name="width" value="0.2" units="cm"/>
      <inkml:brushProperty name="height" value="0.2" units="cm"/>
      <inkml:brushProperty name="color" value="#FF0066"/>
    </inkml:brush>
  </inkml:definitions>
  <inkml:trace contextRef="#ctx0" brushRef="#br0">92 59 2168,'-5'-3'-2,"-50"-39"450,52 39-206,0 0-61,3 3-167,0-1 0,0 1 0,0 0-1,0-1 1,0 1 0,0 0 0,-1-1 0,1 1 0,0 0 0,0-1 0,0 1 0,-1 0 0,1-1 0,0 1 0,-1 0 0,1 0 0,0-1 0,0 1 0,-1 0 0,1 0 0,0 0 0,-1-1-1,1 1 1,-1 0 0,1 0 0,0 0 0,-1 0 0,1 0 0,0 0 0,-1 0 0,1 0 0,-1 0 0,1 0 0,0 0 0,-1 0 0,1 0 0,0 0 0,-1 0 0,1 0 0,-1 0-1,1 0 1,0 1 0,-1-1 0,1 0 0,0 0 0,-1 0 0,1 1 0,0-1 0,-1 0 0,1 0 0,0 1 0,0-1 0,-1 0 0,1 1 0,-3 12 3,0-1 0,2 0 0,-1 1 0,1 19 1,4-5-122,20 318-1828,-23-327 1266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8.549"/>
    </inkml:context>
    <inkml:brush xml:id="br0">
      <inkml:brushProperty name="width" value="0.2" units="cm"/>
      <inkml:brushProperty name="height" value="0.2" units="cm"/>
      <inkml:brushProperty name="color" value="#FF0066"/>
    </inkml:brush>
  </inkml:definitions>
  <inkml:trace contextRef="#ctx0" brushRef="#br0">37 16 2532,'0'0'291,"-1"-4"-141,-4-7 293,2 20 701,1 26 311,2-31-1903,-7 74 593,-9 163 175,16-237-305,0 1 1,-2 16 18,1-16 212,8-16-228,30-57-5,-20 35-26,0 1 0,2 0 0,1 2 0,2 1 0,39-43 1,-58 66 7,1 2 4,31-10-27,-32 13 26,1-1 0,-1 1 0,1-1 0,-1 1 0,1 0 0,0 0 0,-1 0 0,1 1 0,0-1 1,0 1-1,-1 0 0,1 0 0,0 1 0,0-1 0,0 1 0,-1-1 0,1 1 0,0 0 0,-1 1 0,1-1 1,-1 1-1,0-1 0,1 1 0,-1 0 0,0 0 0,0 0 0,5 5 0,-6-2 1,1-1-1,-1 1 0,0 0 0,0 0 1,-1-1-1,1 1 0,-1 0 1,0 0-1,-1 0 0,1 1 1,-1-1-1,0 0 0,0 0 1,-2 8-1,2-7 1,-2 11-2,0-1 1,-2 0 0,1 0 0,-2 0 0,0 0 0,-11 21 0,-48 83 13,63-117-11,-46 78 16,-36 93-1,66-132-13,2 0 1,2 1-1,2 0 0,-7 57 0,17-94-10,1 0-1,-1 0 0,1 1 1,1-1-1,0 0 0,-1 1 1,2-1-1,-1 0 0,1 0 0,0 0 1,0 0-1,1 0 0,-1-1 1,1 1-1,1-1 0,-1 0 1,1 0-1,0 0 0,8 9 1,-3-6-198,1-1 0,-1 0 0,1 0-1,0-1 1,1 0 0,-1-1 0,1 0 0,21 6 0,-23-10-1037,20-1 149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9.259"/>
    </inkml:context>
    <inkml:brush xml:id="br0">
      <inkml:brushProperty name="width" value="0.2" units="cm"/>
      <inkml:brushProperty name="height" value="0.2" units="cm"/>
      <inkml:brushProperty name="color" value="#FF0066"/>
    </inkml:brush>
  </inkml:definitions>
  <inkml:trace contextRef="#ctx0" brushRef="#br0">1 1 3932,'0'0'1371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19.899"/>
    </inkml:context>
    <inkml:brush xml:id="br0">
      <inkml:brushProperty name="width" value="0.2" units="cm"/>
      <inkml:brushProperty name="height" value="0.2" units="cm"/>
      <inkml:brushProperty name="color" value="#FF0066"/>
    </inkml:brush>
  </inkml:definitions>
  <inkml:trace contextRef="#ctx0" brushRef="#br0">1 82 3464,'7'-24'-134,"-4"16"462,0 0-1,0 0 1,0 0 0,1 0-1,6-9 1,-1 32-305,-1 0 1,0 0-1,-2 1 0,1 0 1,-2 1-1,0 0 1,-1-1-1,2 20 0,9 153 119,-7-62-42,15 74-13,-22-197-80,0 0 0,0-1 1,0 1-1,1 0 0,-1-1 0,1 1 0,0-1 0,0 0 0,2 4 1,-2-4 50,5-10-47,18-19 0,-23 24-10,0 0 1,0 0-1,0-1 1,0 1-1,0-1 1,-1 0-1,0 1 1,1-1-1,-1 0 1,0 0-1,0 0 1,0 0-1,-1 0 1,1-4-1,4-13-6,58-201-25,-12 35-48,-38 137 62,-12 45-1,12-35-504,-9 34 222,-4 4 211,0 1-1,0-1 1,0 1-1,0-1 1,0 1-1,0-1 1,0 1 0,1-1-1,-1 1 1,0 0-1,0-1 1,7-3-1238,10-1 526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4.624"/>
    </inkml:context>
    <inkml:brush xml:id="br0">
      <inkml:brushProperty name="width" value="0.2" units="cm"/>
      <inkml:brushProperty name="height" value="0.2" units="cm"/>
      <inkml:brushProperty name="color" value="#FF0066"/>
    </inkml:brush>
  </inkml:definitions>
  <inkml:trace contextRef="#ctx0" brushRef="#br0">1 20 2844,'0'0'160,"12"-3"-147,35-8 2,-37 9-7,0 0-1,-1 1 0,1 1 1,0 0-1,18 1 0,4 0 3,-4-3 4,0 2 1,32 2-1,14 1 4,-63-2-12,52-5 24,-10 4 4,-50 0-61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5.714"/>
    </inkml:context>
    <inkml:brush xml:id="br0">
      <inkml:brushProperty name="width" value="0.2" units="cm"/>
      <inkml:brushProperty name="height" value="0.2" units="cm"/>
      <inkml:brushProperty name="color" value="#FF0066"/>
    </inkml:brush>
  </inkml:definitions>
  <inkml:trace contextRef="#ctx0" brushRef="#br0">7 23 2052,'-6'-23'725,"19"38"1246,23 22-1737,-30-32-221,64 37 25,-66-40-27,-1-1-3,11 7-2,-10-6-8,0 0-1,33 14 28,-33-15-5,17 9 295,-10-1-192,-6 6 2612,-40 5-2701,-4 17-551,-35 42-1,33-34-2824,25-28 1270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6.494"/>
    </inkml:context>
    <inkml:brush xml:id="br0">
      <inkml:brushProperty name="width" value="0.2" units="cm"/>
      <inkml:brushProperty name="height" value="0.2" units="cm"/>
      <inkml:brushProperty name="color" value="#FF0066"/>
    </inkml:brush>
  </inkml:definitions>
  <inkml:trace contextRef="#ctx0" brushRef="#br0">0 21 5164,'0'0'1531,"1"10"-1505,0 35 8,0-7 51,6 55-1,-4-76-68,1 0-1,0-1 1,1 1 0,10 21-1,-12-32-30,-1-1 0,1-1 0,0 1 0,0 0 0,1-1 1,-1 1-1,1-1 0,0 0 0,0 0 0,1-1 0,-1 1 0,1-1 0,0 0 0,0 0 0,0 0 0,0-1 0,9 3 0,-10-4-20,1-1 6,18-2-11,-17 1 2,-6 1 37,0-1 0,0 1 0,1-1 0,-1 1 0,0-1 0,1 1 0,-1-1 0,1 1 1,-1 0-1,0-1 0,1 1 0,-1 0 0,1-1 0,-1 1 0,1 0 0,-1-1 0,1 1 1,-1 0-1,1 0 0,-1 0 0,1 0 0,-1 0 0,1-1 0,0 1 0,-1 0 0,1 0 0,0 0 1,0 0-3,1 0 0,-1 0 1,0 0-1,0 0 1,0 0-1,1-1 0,-1 1 1,0 0-1,0-1 0,0 1 1,0-1-1,0 0 1,0 1-1,0-1 0,0 0 1,0 1-1,0-1 1,1-1-1,4-6-11,0 1 0,0-1 0,-1-1 1,0 1-1,-1-1 0,1 1 0,-2-1 0,1-1 0,3-16 1,0-9-40,3-49 0,-6 53 53,-4 23-2,0-8 3,3-14-10,-3 25-6,0 1-65,6-45-2524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7.014"/>
    </inkml:context>
    <inkml:brush xml:id="br0">
      <inkml:brushProperty name="width" value="0.2" units="cm"/>
      <inkml:brushProperty name="height" value="0.2" units="cm"/>
      <inkml:brushProperty name="color" value="#FF0066"/>
    </inkml:brush>
  </inkml:definitions>
  <inkml:trace contextRef="#ctx0" brushRef="#br0">54 26 3352,'38'-25'2409,"-32"36"-2382,-2 0 0,0 1 0,0-1 0,-1 1 0,-1 0 0,0 0 0,0 0 0,-1 19 1,8 109 159,-9-136-172,0 2-9,2 16 2,-4 8 18,2-26-18,0 20-4,0-19 0,-1-3-1,0 1 1,1 0 0,-1-1 0,-1 1 0,1 0 0,0-1-1,-1 1 1,1-1 0,-1 0 0,1 1 0,-5 3 0,4-4-1,-2-1-33,-2-1-72,0 0 1,0 0 0,0 0-1,0-1 1,0 0-1,1 0 1,-1-1 0,-7-2-1,4 1-171,9 2 254,0 0-1,0 1 0,-1-1 0,1 0 1,0 1-1,0-1 0,-1 0 1,1 1-1,0-1 0,-1 1 0,1-1 1,-1 1-1,1-1 0,-1 1 0,1-1 1,-1 1-1,1-1 0,-1 1 0,1 0 1,-1-1-1,0 1 0,-1-1 0,-14-14-1930,8 3 1114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7.634"/>
    </inkml:context>
    <inkml:brush xml:id="br0">
      <inkml:brushProperty name="width" value="0.2" units="cm"/>
      <inkml:brushProperty name="height" value="0.2" units="cm"/>
      <inkml:brushProperty name="color" value="#FF0066"/>
    </inkml:brush>
  </inkml:definitions>
  <inkml:trace contextRef="#ctx0" brushRef="#br0">10 85 3352,'0'0'-173,"-1"-3"-156,0 1 384,0 1 0,0-1 0,0 0 0,0 1 0,0-1-1,1 0 1,-1 0 0,0 0 0,1 0 0,0 0 0,-1 1 0,1-1 0,0 0 0,0 0 0,1-3 0,0 4-3,0 1 0,0-1 0,1 0 0,-1 0 0,0 1-1,1-1 1,-1 0 0,1 1 0,-1 0 0,1-1 0,-1 1-1,1 0 1,-1 0 0,1 0 0,2 0 0,39-7-177,69-8 223,-106 14-75,68-9-520,-70 9 186,8-8-1580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8.224"/>
    </inkml:context>
    <inkml:brush xml:id="br0">
      <inkml:brushProperty name="width" value="0.2" units="cm"/>
      <inkml:brushProperty name="height" value="0.2" units="cm"/>
      <inkml:brushProperty name="color" value="#FF0066"/>
    </inkml:brush>
  </inkml:definitions>
  <inkml:trace contextRef="#ctx0" brushRef="#br0">4 1 2856,'0'0'826,"-1"11"-793,0 4-13,0 0 0,1 1 0,0-1 1,5 27-1,-2-29-8,-1 0 1,-1 0-1,0 0 1,-1 0 0,0 0-1,-2 16 1,1-8 1,-2 29 16,3-46-24,0 2 4,0 16 4,0-16 2,0-2-10,-3 18-41,3-17-166,0 14 24,0-15-56,-3 10-1973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17.105"/>
    </inkml:context>
    <inkml:brush xml:id="br0">
      <inkml:brushProperty name="width" value="0.2" units="cm"/>
      <inkml:brushProperty name="height" value="0.2" units="cm"/>
      <inkml:brushProperty name="color" value="#FF0066"/>
    </inkml:brush>
  </inkml:definitions>
  <inkml:trace contextRef="#ctx0" brushRef="#br0">264 196 3316,'3'-5'-176,"2"-7"236,-1 1 1,0-1-1,-1 0 0,0 0 0,-1-1 0,0 1 1,-1 0-1,0-1 0,-1 1 0,-2-18 0,1 24 58,-3 0 37,4 5-141,0 0 0,0 0 0,-1 0 0,1 0 0,0 1 0,0-1 0,-1 0 0,1 0 0,-1 0 0,1 1 0,-1-1 1,1 0-1,-1 0 0,1 1 0,-1-1 0,1 0 0,-1 1 0,0-1 0,-1 0 0,-4-1 20,0 0 1,0 0 0,0 0-1,0 1 1,0 0 0,-12 0-1,11 1 4,0 2-2,-5 4-20,0 0 0,0 1-1,0 0 1,1 1 0,0 1-1,1 0 1,-1 0 0,2 1-1,-1 0 1,1 0 0,1 1-1,-10 16 1,10-13-4,0 0-1,0 0 1,1 1 0,1 0-1,1 0 1,0 1 0,1 0-1,0-1 1,1 1 0,-1 25-1,4-36-15,0 0 0,0 0 0,1 1-1,0-1 1,0 0 0,0 0-1,0 0 1,1 0 0,0 0-1,0 0 1,0 0 0,0-1-1,1 1 1,0-1 0,0 1-1,0-1 1,1 0 0,-1 0-1,1-1 1,0 1 0,0-1 0,0 0-1,0 0 1,1 0 0,-1 0-1,1-1 1,0 0 0,0 0-1,0 0 1,0 0 0,0-1-1,0 0 1,6 1 0,-6-2-20,1-1-10,-1-1 28,1 0-1,-1 0 0,0 0 0,0-1 0,0 1 0,0-1 1,-1 0-1,1-1 0,-1 1 0,0-1 0,0 0 0,0 0 0,0 0 1,-1-1-1,0 1 0,0-1 0,0 0 0,5-10 0,17-48 14,-3-1-1,15-74 0,-35 148-7,2 1 1,-1 2-2,-2 47 17,-1-34-20,1 0-1,1 0 1,1 0-1,9 35 1,-11-59-8,0-1 0,-1 1 0,1-1 0,0 1 1,0-1-1,0 1 0,0-1 0,1 0 0,-1 0 0,0 0 1,0 0-1,1 0 0,-1 0 0,1 0 0,-1 0 0,1 0 1,-1 0-1,1-1 0,-1 1 0,1-1 0,0 1 0,2-1 1,-2 1 18,2 0-66,4-4-76,-3 1 132,0 1-8,-1-1-1,1 0 1,0 0 0,-1 0 0,1-1-1,-1 0 1,0 1 0,1-2 0,-2 1-1,1 0 1,4-5 0,38-70-45,-24 38 382,-21 38-105,1-2-120,10-19 204,-11 23-301,-1 0-1,0 0 0,0 0 1,0-1-1,0 1 0,0 0 1,0 0-1,1 0 0,-1 0 1,0 0-1,0 0 0,0 0 1,0 0-1,0 0 0,1 0 1,-1 0-1,0 0 0,0 0 1,0 0-1,0 0 1,0 0-1,1 0 0,-1 0 1,0 0-1,0 0 0,0 0 1,0 0-1,0 0 0,0 0 1,1 1-1,-1-1 0,0 0 1,0 0-1,0 0 0,0 0 1,0 0-1,0 0 0,0 0 1,0 0-1,0 1 0,1-1 1,-1 0-1,0 0 0,0 0 1,0 0-1,0 0 0,0 0 1,0 1-1,0-1 0,0 0 1,0 0-1,0 0 1,0 0-1,0 0 0,0 1 1,0-1-1,0 0 0,0 0 1,0 0-1,0 0 0,0 0 1,0 1-1,0-1 0,0 0 1,-1 0-1,1 0 0,0 0 1,-4 61 95,2-40-81,-14 79 56,16-95-69,-1-1 8,-1 15-8,2-15 31,-1 1-7,4-1 56,5-16-28,21-42-27,19-30-196,-20 37 15,-23 38 119,0 1 0,0-1 0,0 1 0,12-13 0,-14 18 4,4 1-35,-6 2 62,-1-1-1,1 1 0,-1 0 0,1-1 0,0 1 0,-1 0 0,1 0 1,-1 0-1,1-1 0,0 1 0,-1 0 0,1 0 0,0 0 1,0 0-1,-1 0 0,1 0 0,0 0 0,-1 0 0,1 0 0,0 1 1,-1-1-1,1 0 0,0 0 0,-1 0 0,1 1 0,-1-1 1,1 0-1,0 1 0,-1-1 0,1 1 0,-1-1 0,1 1 0,-1-1 1,1 1-1,4 7-15,0-1-1,0 1 1,-1 0 0,0 0 0,-1 1 0,0-1 0,3 11-1,-6-16 8,2 10-110,1-1 0,0 1 1,0 0-1,1-1 0,1 0 0,0 1 0,0-2 0,1 1 0,1-1 0,9 13 0,-14-22 23,1 0-1,-1 1 1,0-1 0,1 0 0,0-1-1,-1 1 1,1 0 0,0-1-1,0 1 1,0-1 0,0 0-1,0 0 1,0 0 0,0-1 0,0 1-1,0-1 1,0 1 0,4-1-1,20 0-440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28.804"/>
    </inkml:context>
    <inkml:brush xml:id="br0">
      <inkml:brushProperty name="width" value="0.2" units="cm"/>
      <inkml:brushProperty name="height" value="0.2" units="cm"/>
      <inkml:brushProperty name="color" value="#FF0066"/>
    </inkml:brush>
  </inkml:definitions>
  <inkml:trace contextRef="#ctx0" brushRef="#br0">13 80 2264,'-1'0'15,"-11"-6"-140,12 6 131,1 0 0,-1 0 0,0 0 0,0 0 0,0 0 0,0 0 0,0 0 0,0 0 0,1 0 0,-1 0 0,0 0 0,0 0 0,0 0 0,0 0 0,0 0 0,0 0 0,0 0 0,1-1 0,-1 1 0,0 0 0,0 0 0,0 0 0,0 0 0,0 0 0,0 0 0,0 0 0,0-1 0,0 1 0,0 0 0,0 0 0,0 0 0,0 0 0,0 0 0,0 0 0,0-1 0,0 1 0,0 0 0,0 0 0,0 0 0,0 0 0,0 0 0,0 0 0,0-1 0,0 1 0,0 0 0,0 0 0,0 0 0,0 0 0,0 0 0,0 0 0,0 0 0,-1-1 0,1 1 0,0 0 0,56-7 46,149-24 556,-159 19-366,-41 11-188,21-5 101,-22 5-136,12-4 3,-12 4 26,0 1-44,31-5-1971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2.454"/>
    </inkml:context>
    <inkml:brush xml:id="br0">
      <inkml:brushProperty name="width" value="0.2" units="cm"/>
      <inkml:brushProperty name="height" value="0.2" units="cm"/>
      <inkml:brushProperty name="color" value="#FF0066"/>
    </inkml:brush>
  </inkml:definitions>
  <inkml:trace contextRef="#ctx0" brushRef="#br0">1 377 2156,'0'0'3740,"4"2"-3711,-3-2-24,0 0-1,0 0 1,0 1 0,0-1 0,-1 1 0,1-1 0,0 0 0,0 1 0,0 0 0,0-1 0,-1 1 0,1-1 0,0 1 0,-1 0 0,1 0 0,0-1 0,-1 1 0,1 0 0,-1 0 0,1 0 0,-1 0 0,0 0 0,1-1 0,-1 1 0,0 0 0,0 0 0,1 0 0,-1 0 0,0 0 0,0 0 0,0 0 0,0 0 0,0 0 0,0 0 0,-1 0 0,1 0 0,-1 2 0,0 17 21,1-3 1,0-12-8,0 1 4,-1 38 29,5 46 1,-3-86-52,-2-3-3,1 0 0,0 1 1,0-1-1,0 0 1,1 1-1,-1-1 0,0 0 1,0 1-1,1-1 1,-1 0-1,1 0 0,-1 1 1,1-1-1,-1 0 0,1 0 1,0 0-1,0 0 1,0 0-1,-1 0 0,1 0 1,0 0-1,0 0 1,0 0-1,0 0 0,1-1 1,-1 1-1,1 0 1,29 7-76,-26-8 54,1-3-10,39-34-8,-36 21 20,-6 8 15,4-2-5,0 0 1,-1 0-1,-1 0 0,1-1 0,-2 0 0,5-15 0,-5 18 3,11-27-50,-13 32 41,4 9-76,17 19 84,-17-19 0,5 19 9,-7-20-4,0-1 0,1 1 1,-1-1-1,1 0 1,-1-1-1,1 1 1,0-1-1,0 1 1,1-2-1,-1 1 1,1 0-1,5 1 1,-7-4-48,3 1-15,48-3-119,-51 1 117,2-1-6,36-18-89,-39 19 145,0-1 0,-1 0 0,1 0-1,-1 0 1,1 0 0,-1-1 0,0 1-1,0-1 1,0 1 0,-1-1 0,1 0-1,0 1 1,-1-1 0,0 0 0,0 0-1,0 0 1,2-6 0,-3-4-75,0 1 0,-1-1 0,-5-22 0,5 30 28,-13-22-194,1 14-246,14 19-137,0-4 625,1 0-1,-1 0 1,0-1 0,1 1 0,0-1-1,-1 1 1,1-1 0,0 1 0,0-1-1,0 0 1,0 0 0,0 0 0,0 0-1,0 0 1,0 0 0,3 0 0,34-3-63,-34 1 95,0-1 32,6-4 157,0-1 1,0 1 0,-1-2 0,-1 1 0,12-12-1,-19 17 90,-1 4-291,-1 1 0,0-1 0,0 1 0,1-1 0,0 0 0,-1 1 0,1-1 0,0 0 0,0 1 0,2 2 1,0 1 2,-1 1 16,-2 0-4,0 12-142,0 1 0,1 0 0,1 0 0,0-1 0,2 1 0,0-1 0,13 32 0,-15-46 67,1-1-1,1 0 0,-1 0 1,0-1-1,1 1 0,0-1 1,0 1-1,0-1 0,0 0 1,1-1-1,4 3 0,-6-3-56,5-5-162,-3 1 270,0 0 1,0 0-1,-1 0 0,1-1 1,-1 1-1,1-1 0,-1 0 0,0-1 1,0 1-1,0-1 0,0 1 1,-1-1-1,1-1 0,-1 1 0,0 0 1,-1-1-1,1 1 0,-1-1 0,1 0 1,-2 0-1,1 0 0,0 0 1,1-8-1,49-382 1597,-50 380-1509,5-62 298,-7 73-325,3-11-3,-3 15-47,0 1 1,0-1-1,0 0 0,0 0 1,1 0-1,-1 0 0,0 0 1,0 0-1,0 0 0,0 0 0,0 1 1,1-1-1,-1 0 0,0 0 1,0 0-1,0 0 0,0 0 1,0 0-1,1 0 0,-1 0 0,0 0 1,0 0-1,0 0 0,0 0 1,1 0-1,-1 0 0,0 0 1,0 0-1,0 0 0,0 0 0,0-1 1,1 1-1,-1 0 0,0 0 1,0 0-1,0 0 0,0 0 1,0 0-1,0 0 0,1 0 0,-1-1 1,7 63 55,-2 117 0,-8-128-40,-1 4-79,3 0-1,1 0 1,10 60-1,-9-111 22,-1 0-1,1 0 1,1 0-1,-1 0 1,0-1-1,1 1 1,0 0-1,0-1 1,0 1-1,0-1 1,1 0-1,0 0 1,-1 0-1,6 4 1,-6-5-84,7-6-346,24-11 396,-31 14 64,0 0 1,0 0-1,-1 0 0,1 0 1,0 0-1,-1-1 1,1 1-1,-1-1 1,1 1-1,-1-1 1,1 1-1,-1-1 1,0 0-1,0 0 0,0 0 1,0 0-1,0 0 1,-1 0-1,1 0 1,-1 0-1,1 0 1,0-3-1,2-7-60,20-80 468,22-176 0,-24 132 602,-20 132-933,-1-1-10,0-16-7,0 16 263,1 18-299,14 336 251,-7-90-1069,-4-205-745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3.044"/>
    </inkml:context>
    <inkml:brush xml:id="br0">
      <inkml:brushProperty name="width" value="0.2" units="cm"/>
      <inkml:brushProperty name="height" value="0.2" units="cm"/>
      <inkml:brushProperty name="color" value="#FF0066"/>
    </inkml:brush>
  </inkml:definitions>
  <inkml:trace contextRef="#ctx0" brushRef="#br0">0 26 2824,'0'0'2334,"10"-26"-5636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3.964"/>
    </inkml:context>
    <inkml:brush xml:id="br0">
      <inkml:brushProperty name="width" value="0.2" units="cm"/>
      <inkml:brushProperty name="height" value="0.2" units="cm"/>
      <inkml:brushProperty name="color" value="#FF0066"/>
    </inkml:brush>
  </inkml:definitions>
  <inkml:trace contextRef="#ctx0" brushRef="#br0">13 68 3332,'0'0'-95,"0"-6"9,0-25 667,-1 26-460,-1-15-2,2 15 469,2 17-557,5 34 49,-2 1 1,-2 75-1,-26 130 116,23-247-184,-3 46 500,3-46 27,7-13-504,1 0-27,6-8 9,1 1-1,0 1 1,1 1-1,1 0 0,0 1 1,28-15-1,-39 23-18,8-2 13,33 3-38,-43 4 26,-1 0-1,1-1 0,-1 1 0,0 0 1,0 1-1,1-1 0,-1 1 1,0-1-1,0 1 0,0 0 1,3 3-1,1 0-5,-5-4-7,0 1 0,0-1 0,0 1 1,0 0-1,0-1 0,0 1 0,0 0 0,0 0 0,-1 1 0,1-1 1,-1 0-1,0 0 0,1 1 0,-1-1 0,0 1 0,0-1 1,-1 1-1,1 0 0,0-1 0,-1 1 0,0 0 0,0-1 0,0 1 1,0 0-1,0-1 0,0 1 0,0 0 0,-1-1 0,-1 5 0,0-2-8,1 0-1,-1 0 0,0 0 1,-1-1-1,1 1 0,-1-1 1,0 1-1,0-1 0,0 0 0,-1 0 1,1-1-1,-1 1 0,0-1 1,-4 4-1,-6-1-47,1 0 0,-1 0 0,0-1 0,0-1 0,0 0 0,0-1 0,-1-1 0,0 0 0,1-1 0,-1-1 0,0 0 0,-29-5 0,43 6-27,0-1-1,0-1 1,0 1 0,0 0 0,-1 0 0,1 0 0,0-1-1,0 1 1,0 0 0,0-1 0,0 1 0,0-1 0,0 1-1,0-1 1,0 0 0,0 1 0,0-1 0,0 0 0,1 0-1,-1 0 1,0 0 0,-1-1 0,0-14-350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4.464"/>
    </inkml:context>
    <inkml:brush xml:id="br0">
      <inkml:brushProperty name="width" value="0.2" units="cm"/>
      <inkml:brushProperty name="height" value="0.2" units="cm"/>
      <inkml:brushProperty name="color" value="#FF0066"/>
    </inkml:brush>
  </inkml:definitions>
  <inkml:trace contextRef="#ctx0" brushRef="#br0">7 179 2796,'0'0'-176,"-6"6"-217,6-6 387,0 0 1,0-1-1,0 1 1,0 0 0,1 0-1,-1 0 1,0 0-1,0 0 1,0 0 0,0 0-1,0 0 1,1 0 0,-1 0-1,0 0 1,0 0-1,0 0 1,0 0 0,0 0-1,1 0 1,-1 0-1,0 0 1,0 0 0,0 1-1,0-1 1,0 0 0,0 0-1,1 0 1,-1 0-1,0 0 1,0 0 0,0 0-1,0 0 1,0 0-1,0 1 1,0-1 0,0 0-1,1 0 1,-1 0-1,0 0 1,0 0 0,0 1-1,0-1 1,0 0 0,0 0-1,0 0 1,0 0-1,0 0 1,0 1 0,0-1-1,0 0 1,0 0-1,0 0 1,0 0 0,0 0-1,0 1 1,0-1-1,0 0 1,0 0 0,-1 0-1,1 0 1,0 0 0,0 0-1,0 1 1,0-1-1,0 0 1,0 0 0,0 0-1,-1 0 1,28 0-12,-20 0 5,-1-2 8,-4 1 4,17-5 142,0-2 1,0 0 0,18-11 0,-29 13-83,0 0 1,0 0-1,-1-1 0,0 1 1,0-2-1,0 1 1,-1-1-1,0 0 1,9-15-1,-5-18 337,-9 36-243,-4 5-146,1-1-1,0 1 1,-1-1-1,1 0 1,0 0-1,-1 0 0,1 0 1,0 0-1,0 0 1,0-1-1,0 1 1,-2-3-1,-2 11 4,-20 17-3,24-22-5,0 0 1,1 0-1,-1 1 1,1-1-1,0 0 1,0 0-1,0 1 1,0-1-1,0 1 1,0-1-1,1 1 1,-1-1-1,1 1 1,-1 0-1,1-1 1,0 1-1,0 0 1,1 2-1,-1-3 3,-1 2 17,2 2-8,0-2-17,0 1 0,0 0 0,0-1 0,1 1 0,0-1 0,-1 0 0,1 1 0,1-1 0,-1 0 0,1 0 1,0 0-1,0-1 0,0 1 0,0-1 0,0 1 0,5 3 0,2-2-282,0 1-1,0-2 1,0 1-1,1-1 0,0-1 1,17 4-1,-10-5-344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5.064"/>
    </inkml:context>
    <inkml:brush xml:id="br0">
      <inkml:brushProperty name="width" value="0.2" units="cm"/>
      <inkml:brushProperty name="height" value="0.2" units="cm"/>
      <inkml:brushProperty name="color" value="#FF0066"/>
    </inkml:brush>
  </inkml:definitions>
  <inkml:trace contextRef="#ctx0" brushRef="#br0">66 76 2352,'0'-5'34,"-3"-10"425,-6 17 1137,-12 26 517,16-22-2773,2-1 675,0 0 0,1 0 0,-1 0 0,1 0 0,0 0 0,0 0 0,0 1 0,1-1 0,0 0 0,0 1 0,0-1 0,1 1 0,0 9 0,-1 11 30,-1-16-26,1 0 0,0 0 0,1 0 0,0 0 0,1 0 0,0 0 0,1 0 0,0 0 0,0 0 0,1 0 0,0 0 0,7 12 0,-9-20-14,0 1 1,0-1-1,1 0 0,-1 1 1,1-1-1,0 0 0,-1 0 1,1 0-1,0 0 0,0 0 1,0-1-1,5 4 0,-2-3 2,0 1 0,1-1 0,-1 0 0,1 0 0,-1 0 0,1-1 1,0 0-1,8 1 0,-10-2-7,-1-1 0,1 1 1,-1 0-1,1-1 0,-1 0 0,1 1 1,-1-2-1,1 1 0,-1 0 1,0 0-1,0-1 0,0 0 1,4-3-1,1 1-2,-2 0 5,0-1 1,-1 0 0,1 0-1,-1 0 1,0-1-1,0 1 1,-1-1 0,0 0-1,0-1 1,0 1 0,-1-1-1,0 0 1,0 1 0,-1-1-1,1-1 1,-2 1 0,1 0-1,-1 0 1,1-14-1,-1 8-6,0-1-1,-1 0 0,-1 1 0,0-1 1,-1 1-1,0 0 0,-1 0 0,-1-1 1,-8-20-1,10 29-27,-1 0 0,1 0 0,-1 0 0,0 1 1,0-1-1,-1 1 0,0 0 0,1 0 0,-1 0 0,0 1 0,-1-1 1,1 1-1,-1 0 0,1 0 0,-1 1 0,0-1 0,0 1 0,0 0 1,0 0-1,-1 1 0,1 0 0,0 0 0,-9-1 0,12 2-131,-1 0 1,1 1-1,-1-1 0,1 1 0,-1 0 1,1 0-1,0 0 0,-1 0 0,1 0 1,0 0-1,0 0 0,0 1 0,0-1 1,0 1-1,0 0 0,0-1 0,-3 5 1,-6 7-897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5.454"/>
    </inkml:context>
    <inkml:brush xml:id="br0">
      <inkml:brushProperty name="width" value="0.2" units="cm"/>
      <inkml:brushProperty name="height" value="0.2" units="cm"/>
      <inkml:brushProperty name="color" value="#FF0066"/>
    </inkml:brush>
  </inkml:definitions>
  <inkml:trace contextRef="#ctx0" brushRef="#br0">0 54 3940,'8'-16'-82,"-6"13"36,2-12 307,6-5 1669,-10 20-1898,2 6-26,1 5 20,-1 0-1,0-1 1,0 1-1,-1 0 0,-1 21 1,-8 77 120,-1 17-974,9-122 565,-1 1-50,1-1 109,1-2 87,-1-1 1,0 0-1,0 1 0,0-1 1,0 1-1,0-1 0,0 1 1,0-1-1,-1 0 0,1 1 0,0-1 1,-1 0-1,1 1 0,-1-1 1,1 0-1,-2 2 0,-5 9-775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5.794"/>
    </inkml:context>
    <inkml:brush xml:id="br0">
      <inkml:brushProperty name="width" value="0.2" units="cm"/>
      <inkml:brushProperty name="height" value="0.2" units="cm"/>
      <inkml:brushProperty name="color" value="#FF0066"/>
    </inkml:brush>
  </inkml:definitions>
  <inkml:trace contextRef="#ctx0" brushRef="#br0">1 234 3444,'0'0'-197,"0"-4"52,12-96 603,-10 95-374,9-42 416,-9 42-478,2 1-1,-1 0 0,0 0 1,1 0-1,0 0 1,0 0-1,0 1 0,0 0 1,0 0-1,1 0 0,-1 0 1,1 0-1,9-2 0,7-3-553,44-9-1,-60 16 358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6.164"/>
    </inkml:context>
    <inkml:brush xml:id="br0">
      <inkml:brushProperty name="width" value="0.2" units="cm"/>
      <inkml:brushProperty name="height" value="0.2" units="cm"/>
      <inkml:brushProperty name="color" value="#FF0066"/>
    </inkml:brush>
  </inkml:definitions>
  <inkml:trace contextRef="#ctx0" brushRef="#br0">7 0 2724,'-6'44'-755,"6"-39"832,27 2-5,-22-5-43,1-2-6,17 0 3,-18 0-3,1-1-3,51-6-39,-51 6-154,-2-1-177,15-7-166,-7 0 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6.534"/>
    </inkml:context>
    <inkml:brush xml:id="br0">
      <inkml:brushProperty name="width" value="0.2" units="cm"/>
      <inkml:brushProperty name="height" value="0.2" units="cm"/>
      <inkml:brushProperty name="color" value="#FF0066"/>
    </inkml:brush>
  </inkml:definitions>
  <inkml:trace contextRef="#ctx0" brushRef="#br0">92 22 1624,'0'0'1506,"0"-5"-1226,-5-12 229,1 29 565,-3 35 190,6-43-1649,-10 43 558,-16 45 1,16-59-1958,-12 65 1,20-81 987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17.765"/>
    </inkml:context>
    <inkml:brush xml:id="br0">
      <inkml:brushProperty name="width" value="0.2" units="cm"/>
      <inkml:brushProperty name="height" value="0.2" units="cm"/>
      <inkml:brushProperty name="color" value="#FF0066"/>
    </inkml:brush>
  </inkml:definitions>
  <inkml:trace contextRef="#ctx0" brushRef="#br0">180 882 1820,'3'-4'-120,"3"-6"127,1-1 1,-2 0-1,1 0 0,-1 0 0,-1-1 0,0 0 1,-1 0-1,0 0 0,1-15 0,-2 5 148,0 0-1,-2 0 1,-1 0-1,-4-32 1,4 45-92,-1 1 1,0-1-1,-1 1 1,0 0-1,0-1 0,-5-8 1,5 11-29,1 4-20,0-1 0,0 1-1,0 0 1,0 0 0,-1 0 0,1 0-1,0 0 1,-1 1 0,0-1 0,1 1-1,-1 0 1,0 0 0,0-1-1,0 2 1,1-1 0,-1 0 0,0 1-1,0-1 1,0 1 0,0 0-1,0 0 1,0 0 0,-6 1 0,4-1 9,-1 5 6,-4 3-16,1 0-1,0 0 1,0 1-1,1 1 1,0-1-1,1 2 1,0-1-1,1 1 1,0 0 0,-8 20-1,7-14 1,2 2 0,0-1 0,1 1 0,0-1 0,2 1 1,-1 31-1,4-42-16,-1-1 0,1 1 0,1-1 0,0 0-1,0 0 1,0 1 0,1-1 0,-1 0 0,2-1 0,-1 1 0,1-1 0,0 1 0,1-1 0,-1 0 0,1-1 0,0 1 0,1-1 0,11 9 0,-14-12-6,0-1 1,0 1-1,0-1 0,0 0 0,0 0 1,0 0-1,0 0 0,1 0 0,-1-1 1,0 0-1,1 0 0,5 0 0,-7 0 4,3 0-20,1-2 13,1-1 7,-1 0-1,0-1 1,0 1-1,0-1 1,0 0 0,0-1-1,-1 0 1,0 1-1,0-2 1,0 1 0,0-1-1,-1 1 1,0-1 0,5-11-1,-1 1-5,-1 0 1,-1-1-1,0 0 0,-1 0 0,3-22 0,7-80 279,-4 0 0,-6-1 0,-5 0 0,-17-131-1,15 243 18,-1 14-121,-2 36-80,2 70-54,10 107 87,-5-106-238,20 132-1,-21-238 21,0 0-1,0-1 0,1 1 0,0-1 0,0 1 1,0-1-1,1 0 0,0 0 0,1 0 0,-1 0 0,1 0 1,0-1-1,0 0 0,1 0 0,-1 0 0,1 0 0,1-1 1,-1 0-1,0 0 0,1 0 0,0 0 0,0-1 1,0 0-1,0-1 0,0 1 0,9 1 0,9 2-485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6.884"/>
    </inkml:context>
    <inkml:brush xml:id="br0">
      <inkml:brushProperty name="width" value="0.2" units="cm"/>
      <inkml:brushProperty name="height" value="0.2" units="cm"/>
      <inkml:brushProperty name="color" value="#FF0066"/>
    </inkml:brush>
  </inkml:definitions>
  <inkml:trace contextRef="#ctx0" brushRef="#br0">0 275 3388,'0'0'-131,"1"-5"44,4-45 225,-5 45-22,6-46 690,-5 47-699,1-3-60,0 1-1,1-1 1,-1 1 0,1-1-1,0 1 1,1 0 0,0 0-1,0 1 1,0-1 0,0 1-1,11-10 1,1 2 34,0 1 0,30-17 0,-24 16-87,-19 11-39,1 1-77,33-7-2266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37.254"/>
    </inkml:context>
    <inkml:brush xml:id="br0">
      <inkml:brushProperty name="width" value="0.2" units="cm"/>
      <inkml:brushProperty name="height" value="0.2" units="cm"/>
      <inkml:brushProperty name="color" value="#FF0066"/>
    </inkml:brush>
  </inkml:definitions>
  <inkml:trace contextRef="#ctx0" brushRef="#br0">6 1 3192,'0'0'-207,"-2"3"-118,2-2 311,-1 0 1,1 1 0,-1-1 0,1 0 0,0 0 0,-1 1 0,1-1 0,0 0-1,0 0 1,0 1 0,0-1 0,0 0 0,0 1 0,0-1 0,1 0-1,-1 0 1,0 1 0,1-1 0,-1 0 0,1 0 0,-1 0 0,1 1 0,0-1-1,0 0 1,-1 0 0,1 0 0,0 0 0,0 0 0,0 0 0,0-1 0,2 2-1,-2 0 40,3 2-1,0-3 4,8 2 0,0-1 0,0-1 0,0 0 0,0 0 0,0-1 1,23-4-1,-22 3-18,-8 1 11,55-6 58,-54 5-68,-3 1-8,34-12-1347,-19 5 870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43.764"/>
    </inkml:context>
    <inkml:brush xml:id="br0">
      <inkml:brushProperty name="width" value="0.2" units="cm"/>
      <inkml:brushProperty name="height" value="0.2" units="cm"/>
      <inkml:brushProperty name="color" value="#FF0066"/>
    </inkml:brush>
  </inkml:definitions>
  <inkml:trace contextRef="#ctx0" brushRef="#br0">28 116 724,'0'0'2858,"0"-6"-2754,2-21 2,-1 21 159,9-17-148,-9 21-106,0 0 0,0 0 0,0 0-1,0 0 1,1 0 0,-1 1 0,0-1-1,1 0 1,0 1 0,-1-1 0,1 1-1,0 0 1,0-1 0,0 1-1,0 0 1,0 0 0,0 0 0,0 1-1,3-2 1,7-3 4,-4 1-6,1 1 0,-1 0 0,0 1-1,1 0 1,-1 0 0,1 1 0,-1 0-1,1 0 1,16 2 0,-21-1-17,3 2 2,1 0 9,-5-1-7,1-1 0,-1 1 0,0 0 1,0 0-1,0 0 0,0 1 1,0-1-1,0 1 0,-1-1 0,1 1 1,4 3-1,-5-2 2,0 0 0,0 0-1,-1 0 1,1 0 0,-1 1 0,1-1-1,-1 0 1,0 1 0,0-1 0,-1 1 0,1-1-1,-1 1 1,1-1 0,-1 1 0,0-1-1,-1 1 1,1-1 0,-1 6 0,-1-3-5,1-1 0,-1 0 0,0 0 0,0 0 0,-1 0 0,0 0 0,0 0 1,0-1-1,0 1 0,0-1 0,-1 0 0,0 0 0,-8 6 0,-9 13-21,3-3 23,-1-1-1,-1-1 1,-1 0-1,-28 18 1,43-32 25,-5 1-9,-25 23-36,33-26 14,-1 2-25,-3 3 37,7-7-1,0 0-1,0 0 1,0 0-1,0 0 1,0 0-1,0 1 1,0-1-1,0 0 1,0 0-1,0 0 1,0 0 0,0 1-1,0-1 1,0 0-1,0 0 1,0 0-1,0 0 1,0 0-1,0 1 1,1-1 0,-1 0-1,0 0 1,0 0-1,0 0 1,0 0-1,0 0 1,0 0-1,1 1 1,-1-1-1,0 0 1,0 0 0,0 0-1,0 0 1,1 0-1,-1 0 1,0 0-1,0 0 1,0 0-1,0 0 1,1 0-1,-1 0 1,0 0 0,0 0-1,0 0 1,0 0-1,0 0 1,1 0-1,-1 0 1,0 0-1,0 0 1,0-1-1,0 1 1,0 0 0,1 0-1,-1 0 1,0 0-1,0 0 1,114-9 2,-29-2-32,11 3 38,-51 3-324,-40 5 186,12-10-1711,-13 8 1168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44.264"/>
    </inkml:context>
    <inkml:brush xml:id="br0">
      <inkml:brushProperty name="width" value="0.2" units="cm"/>
      <inkml:brushProperty name="height" value="0.2" units="cm"/>
      <inkml:brushProperty name="color" value="#FF0066"/>
    </inkml:brush>
  </inkml:definitions>
  <inkml:trace contextRef="#ctx0" brushRef="#br0">1 16 2500,'0'0'5109,"4"-1"-5045,-3 0 182,0 1-430,1 0 1,-1 0-1,0 0 1,0-1-1,0 1 1,0 0-1,0-1 0,0 1 1,0-1-1,0 1 1,0-1-1,0 0 1,0 1-1,0-1 0,3-4-917,-3 2 917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7:12.839"/>
    </inkml:context>
    <inkml:brush xml:id="br0">
      <inkml:brushProperty name="width" value="0.2" units="cm"/>
      <inkml:brushProperty name="height" value="0.2" units="cm"/>
      <inkml:brushProperty name="color" value="#FF0066"/>
    </inkml:brush>
  </inkml:definitions>
  <inkml:trace contextRef="#ctx0" brushRef="#br0">35 1 2240,'0'0'1947,"-2"8"-1910,-15 193 245,9-92-187,7-104-88,1 0 9,0 15-14,0-15 0,0-1 0,-2 4-218,-1 18 348,2-10-2858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7:13.269"/>
    </inkml:context>
    <inkml:brush xml:id="br0">
      <inkml:brushProperty name="width" value="0.2" units="cm"/>
      <inkml:brushProperty name="height" value="0.2" units="cm"/>
      <inkml:brushProperty name="color" value="#FF0066"/>
    </inkml:brush>
  </inkml:definitions>
  <inkml:trace contextRef="#ctx0" brushRef="#br0">9 98 2184,'0'0'-193,"-1"-6"-244,-1-1 336,0 3 132,1 0-1,0 0 0,0 0 1,1 0-1,-1 0 0,1 0 1,0-8-1,1 11-17,-1-1 1,1 1-1,-1-1 0,1 1 0,0-1 0,-1 1 1,1-1-1,0 1 0,0 0 0,0-1 0,0 1 0,0 0 1,0 0-1,1 0 0,-1 0 0,0 0 0,1 0 1,-1 0-1,0 0 0,1 1 0,-1-1 0,1 0 0,-1 1 1,1-1-1,0 1 0,2-1 0,-1 0-1,87-10 59,-65 8-75,-20 3 7,0 0-10,15 0-11,-14 0-15,-1 0-450,19 3-139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7:13.689"/>
    </inkml:context>
    <inkml:brush xml:id="br0">
      <inkml:brushProperty name="width" value="0.2" units="cm"/>
      <inkml:brushProperty name="height" value="0.2" units="cm"/>
      <inkml:brushProperty name="color" value="#FF0066"/>
    </inkml:brush>
  </inkml:definitions>
  <inkml:trace contextRef="#ctx0" brushRef="#br0">0 0 1204,'0'0'-81,"5"2"-68,11 3 105,0 0 0,31 3 0,-42-8 27,0 0 5,16 0 3,-16 0 0,0 0 0,-1 0-26,2 0-13,-1 0 0,0 1 0,0-1 0,0 1 0,0 0 0,0 0 0,6 2 0,5 4-87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7:14.129"/>
    </inkml:context>
    <inkml:brush xml:id="br0">
      <inkml:brushProperty name="width" value="0.2" units="cm"/>
      <inkml:brushProperty name="height" value="0.2" units="cm"/>
      <inkml:brushProperty name="color" value="#FF0066"/>
    </inkml:brush>
  </inkml:definitions>
  <inkml:trace contextRef="#ctx0" brushRef="#br0">0 1 460,'0'0'123,"5"4"-98,14 15 0,-14-15 31,0-3-28,39 1 55,-1-1 0,1-3-1,56-9 1,-86 10-70,-9 0 6,1 1-12,48-5-513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48.684"/>
    </inkml:context>
    <inkml:brush xml:id="br0">
      <inkml:brushProperty name="width" value="0.2" units="cm"/>
      <inkml:brushProperty name="height" value="0.2" units="cm"/>
      <inkml:brushProperty name="color" value="#FF0066"/>
    </inkml:brush>
  </inkml:definitions>
  <inkml:trace contextRef="#ctx0" brushRef="#br0">0 36 5028,'0'0'-286,"1"-3"-424,-1 1 837,0 1 0,0-1 0,0 1-1,0-1 1,1 1 0,-1 0 0,0-1 0,1 1-1,-1 0 1,1-1 0,-1 1 0,1 0-1,0-1 1,0 1 0,-1 0 0,1 0 0,0 0-1,0 0 1,0 0 0,0 0 0,0 0-1,0 0 1,1 0 0,-1 0 0,0 1 0,2-2-1,1 4-136,0 0 0,0-1 1,0 1-1,0 1 0,-1-1 0,1 0 0,-1 1 0,1 0 0,3 4 0,-4-5 55,56 45 19,109 94 83,-9 10-46,-157-149-94,2 1 6,0 1 0,0 0 0,0-1 0,0 2 0,0-1 0,-1 0 0,0 1 0,4 6 0,-252 133-95,153-78-412,90-64 383,-11 7-43,1 4-191,-33 24-774,42-34 915,-15 11-1391,2-2 33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0.444"/>
    </inkml:context>
    <inkml:brush xml:id="br0">
      <inkml:brushProperty name="width" value="0.2" units="cm"/>
      <inkml:brushProperty name="height" value="0.2" units="cm"/>
      <inkml:brushProperty name="color" value="#FF0066"/>
    </inkml:brush>
  </inkml:definitions>
  <inkml:trace contextRef="#ctx0" brushRef="#br0">1 86 2740,'17'-73'976,"-15"70"-348,1 12-584,17 51 39,-4 2 1,11 73 0,-5-26-16,-4-36-18,7 37 37,-23-99-71,0 0-1,1 0 1,1 0 0,0-1 0,6 12-1,-1-1 27,-8-18-34,3 2 6,-4-5-13,0 1 0,0-1 0,1 0 0,-1 1 0,0-1 0,0 0 0,0 1 0,0-1 0,1 0 0,-1 1 0,0-1 0,0 0 0,1 0 0,-1 1 0,0-1 0,0 0 0,1 0 0,-1 1 0,0-1 0,1 0 0,-1 0 0,0 0 0,1 0 0,-1 1 0,0-1 0,1 0 0,-1 0 0,0 0 0,1 0 0,-1 0 0,1 0 0,-1 0 0,0 0 0,1 0 0,-1 0 0,0 0 0,1 0 0,-1 0 0,0 0 0,1-1 0,-1 1 0,1 0 0,-1 0 0,0 0 0,0 0 0,1-1 0,-1 1 0,0 0-1,1 0 1,-1-1 0,28-28 2,-19 13-4,-1 0 0,-1 0 0,-1-1 0,0 1 0,-1-1 0,5-33 0,-1 9-5,-2 15-6,71-353-92,-64 330-2280,-12 45 1698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18.545"/>
    </inkml:context>
    <inkml:brush xml:id="br0">
      <inkml:brushProperty name="width" value="0.2" units="cm"/>
      <inkml:brushProperty name="height" value="0.2" units="cm"/>
      <inkml:brushProperty name="color" value="#FF0066"/>
    </inkml:brush>
  </inkml:definitions>
  <inkml:trace contextRef="#ctx0" brushRef="#br0">1 32 2880,'0'0'-243,"9"3"-641,25 10 822,-25-10 11,-8-4 46,1 0 0,0 1 0,0-1 0,-1 0-1,1 0 1,0 1 0,0 0 0,0-1 0,0 1 0,0 0 0,0 0-1,0 0 1,3 0 0,28-1-54,26-5-273,94-23 0,-118 20 27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1.304"/>
    </inkml:context>
    <inkml:brush xml:id="br0">
      <inkml:brushProperty name="width" value="0.2" units="cm"/>
      <inkml:brushProperty name="height" value="0.2" units="cm"/>
      <inkml:brushProperty name="color" value="#FF0066"/>
    </inkml:brush>
  </inkml:definitions>
  <inkml:trace contextRef="#ctx0" brushRef="#br0">152 587 3200,'0'0'-135,"5"-6"-19,15-19 186,-14 19 87,-7 1-29,0-2-28,-1 1 1,1 0 0,-1 0 0,0 1-1,-1-1 1,-4-7 0,4 8-20,3 4-38,-1 0 0,0 0 1,0 0-1,0 1 0,0-1 0,1 0 0,-1 0 0,0 1 0,-1-1 0,1 1 0,0-1 0,0 1 0,0-1 1,0 1-1,0 0 0,0-1 0,-1 1 0,1 0 0,0 0 0,0 0 0,0 0 0,0 0 0,-1 0 0,1 0 0,-2 1 0,-22 0 32,19 0-20,1 2-3,-4 3-4,2 0-1,-1 0 0,1 1 1,0 1-1,0-1 0,0 1 0,1 0 1,1 0-1,-1 1 0,1-1 1,1 1-1,0 1 0,0-1 0,1 0 1,-3 12-1,5-17 12,2 2-6,-1-3-20,-1-1 9,1 0 0,1 1 0,-1-1 0,0 1 0,0-1 0,1 1-1,-1-1 1,1 1 0,0-1 0,0 0 0,0 0 0,0 1 0,0-1 0,1 0 0,-1 0 0,0 0 0,1 0-1,1 2 1,15 8-12,0-6 0,-14-5 3,1-1 0,-1 0 1,0 0-1,0 0 1,1 0-1,-1-1 0,0 0 1,0 0-1,0 0 1,0 0-1,0-1 0,0 1 1,0-1-1,3-3 1,1 1-9,0-1 1,0-1 0,-1 1 0,12-12 0,-10 7 6,-1 0-1,0-1 1,-1-1 0,0 1 0,0-1 0,-1 0 0,-1-1 0,6-18 0,0-11-7,8-54 0,-12 52 2,15-141 190,-16 112-4,2-15 167,-22 212-288,4 223 0,10-336-215,0 1 0,2-1 1,-1 0-1,1 1 1,1-1-1,0-1 0,1 1 1,0 0-1,0-1 0,1 1 1,1-1-1,-1-1 0,2 1 1,9 11-1,-1-8-227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1.844"/>
    </inkml:context>
    <inkml:brush xml:id="br0">
      <inkml:brushProperty name="width" value="0.2" units="cm"/>
      <inkml:brushProperty name="height" value="0.2" units="cm"/>
      <inkml:brushProperty name="color" value="#FF0066"/>
    </inkml:brush>
  </inkml:definitions>
  <inkml:trace contextRef="#ctx0" brushRef="#br0">37 14 2856,'-6'-1'-96,"-18"-2"16,18 2 21,17 6-263,34 14 321,-27-12 8,-10-5 20,28-4-6,-8 0-41,0 0 0,0-2-1,46-13 1,-69 16-98,-2-1-66,16-10-621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2.204"/>
    </inkml:context>
    <inkml:brush xml:id="br0">
      <inkml:brushProperty name="width" value="0.2" units="cm"/>
      <inkml:brushProperty name="height" value="0.2" units="cm"/>
      <inkml:brushProperty name="color" value="#FF0066"/>
    </inkml:brush>
  </inkml:definitions>
  <inkml:trace contextRef="#ctx0" brushRef="#br0">50 40 1608,'-47'-37'996,"44"34"-683,4 13-282,25 330 81,-18-287-1616,-2-22 944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5.284"/>
    </inkml:context>
    <inkml:brush xml:id="br0">
      <inkml:brushProperty name="width" value="0.2" units="cm"/>
      <inkml:brushProperty name="height" value="0.2" units="cm"/>
      <inkml:brushProperty name="color" value="#FF0066"/>
    </inkml:brush>
  </inkml:definitions>
  <inkml:trace contextRef="#ctx0" brushRef="#br0">48 13 2080,'0'0'699,"-8"-10"-481,8 10-197,0 0 0,0 0 0,0 0 0,0-1 0,0 1 0,0 0 1,0 0-1,0 0 0,-1 0 0,1-1 0,0 1 0,0 0 0,0 0 0,0 0 0,-1 0 1,1 0-1,0 0 0,0 0 0,0-1 0,0 1 0,-1 0 0,1 0 0,0 0 1,0 0-1,0 0 0,-1 0 0,1 0 0,0 0 0,0 0 0,0 0 0,-1 0 0,1 0 1,0 0-1,0 0 0,0 0 0,-1 0 0,1 1 0,0-1 0,0 0 0,0 0 0,0 0 1,-1 0-1,1 0 0,0 0 0,0 0 0,0 1 0,0-1 0,-1 0 0,1 0 1,0 0-1,0 0 0,0 1 0,0-1 0,0 0 0,0 0 0,0 0 0,0 0 0,0 1 1,0-1-1,0 0 0,-1 0 0,1 0 0,0 1 0,0-1 0,0 0 0,0 0 1,1 0-1,-1 1 0,-15 155 301,-1-8-125,16-143-180,0 0-1,0 16-3,0-16 84,0 19 83,0-20 289,3-19-439,24-84 22,-22 86-41,0 1-1,0 0 1,1 0 0,1 0-1,0 1 1,0 0-1,12-13 1,41-32 4,-53 51-21,-1 1-1,0-1 0,1 1 0,0 0 0,0 1 0,0 0 0,0 0 0,0 1 0,9-3 1,26 2 17,-31 8-9,-6-2 0,-2-2-2,0 1 0,-1-1-1,1 0 1,0 1 0,-1-1 0,1 1 0,-1 0 0,0 0-1,1 0 1,-1 0 0,0 0 0,0 1 0,-1-1 0,1 1-1,0-1 1,-1 1 0,1-1 0,-1 1 0,0 0 0,0 0-1,1 5 1,1 3-1,-1-1 0,-1 1 0,0-1 0,0 14 0,-5 35 14,-2-1 0,-2 0 1,-22 75-1,17-83-6,1 1 0,4 0-1,1 0 1,0 99-1,8-148-14,-1 15-181,2 0 0,8 34 0,-9-46 83,1 0 1,-1 0 0,1 0 0,1-1 0,-1 1 0,1-1 0,0 1-1,0-1 1,0 0 0,0 0 0,1 0 0,0 0 0,-1-1-1,9 6 1,9-3-1095,-17-5 948,1 0-258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5.764"/>
    </inkml:context>
    <inkml:brush xml:id="br0">
      <inkml:brushProperty name="width" value="0.2" units="cm"/>
      <inkml:brushProperty name="height" value="0.2" units="cm"/>
      <inkml:brushProperty name="color" value="#FF0066"/>
    </inkml:brush>
  </inkml:definitions>
  <inkml:trace contextRef="#ctx0" brushRef="#br0">3 55 3172,'0'0'2706,"-1"-5"-2485,0 3-135,1 0-1,0 0 1,-1 0-1,1 0 1,0 0 0,0 0-1,0 0 1,1 0-1,-1 0 1,0 0-1,1 0 1,0 1-1,0-4 1,4-15 24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6.374"/>
    </inkml:context>
    <inkml:brush xml:id="br0">
      <inkml:brushProperty name="width" value="0.2" units="cm"/>
      <inkml:brushProperty name="height" value="0.2" units="cm"/>
      <inkml:brushProperty name="color" value="#FF0066"/>
    </inkml:brush>
  </inkml:definitions>
  <inkml:trace contextRef="#ctx0" brushRef="#br0">0 113 4524,'1'-4'-207,"22"-83"161,-22 83 192,6 12-126,2 7-16,0 0-1,0 1 1,-2 0 0,0 0-1,9 28 1,40 241 129,-30-138-81,-22-118-38,-3-16-1,1-1 0,0 1-1,1-1 1,1 0-1,9 23 1,-2-13 5,1-9-3,-11-12-14,0 0-1,1 0 1,-1-1 0,0 1 0,0 0-1,0-1 1,1 1 0,-1-1-1,0 0 1,1 1 0,-1-1-1,0 0 1,1 0 0,-1 0 0,0 0-1,1 0 1,-1 0 0,2-1-1,3 1 9,-4-1-8,0 1 0,0-1-1,0 0 1,0-1 0,0 1 0,0 0 0,0 0-1,-1-1 1,1 1 0,-1-1 0,1 0 0,1-1-1,0 0 1,4-6 0,1 0 0,-1-1 0,-1 1 0,1-1 0,-2 0 0,1-1 0,-2 1 0,1-1 0,-1 0 0,-1 0 0,4-21 0,3-5-11,81-352-10,-67 274-55,-24 112-62,1 1 0,-1-1 0,1 0 1,0 1-1,0-1 0,0 1 0,0-1 0,0 1 0,1 0 0,-1-1 0,1 1 1,0 0-1,-1 0 0,1 0 0,0 0 0,3-2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7.334"/>
    </inkml:context>
    <inkml:brush xml:id="br0">
      <inkml:brushProperty name="width" value="0.2" units="cm"/>
      <inkml:brushProperty name="height" value="0.2" units="cm"/>
      <inkml:brushProperty name="color" value="#FF0066"/>
    </inkml:brush>
  </inkml:definitions>
  <inkml:trace contextRef="#ctx0" brushRef="#br0">0 118 3004,'18'-18'150,"-6"6"110,-12 11-235,0 1-1,1-1 1,-1 1 0,0-1 0,0 1-1,1 0 1,-1-1 0,0 1 0,1-1-1,-1 1 1,1 0 0,-1-1-1,0 1 1,1 0 0,-1-1 0,1 1-1,-1 0 1,1 0 0,-1 0 0,1-1-1,-1 1 1,1 0 0,-1 0-1,1 0 1,-1 0 0,1 0 0,-1 0-1,1 0 1,-1 0 0,1 0 0,0 0-1,-1 0 1,1 0 0,-1 0-1,1 0 1,-1 1 0,1-1 0,0 1-1,3 20 23,-1 1 0,-1 0-1,-1 0 1,-2 33-1,-14 92 83,13-131-113,2-12 8,0 1-12,0 16-5,0-16 25,-1 0-29,0 7 7,-1-17-82,1-11 76,-3-133-56,4 124 61,1-1 0,6-36 0,-6 53-2,2 0 0,-1 0 0,1 0 0,1 0 0,-1 0 0,1 1 0,1 0 0,0 0 0,0 0 0,12-13 0,-13 15-9,0 1 0,0 1 1,0 0 0,1 0 0,-1 0-1,1 0 1,0 1 0,10-6 0,-13 8 0,-1 0 0,1 0 0,-1 1 0,1-1 1,-1 1-1,1-1 0,-1 1 0,1 0 0,-1 0 0,1-1 1,0 1-1,-1 0 0,1 0 0,0 1 0,-1-1 0,1 0 1,-1 0-1,1 1 0,-1-1 0,1 1 0,-1-1 0,1 1 1,-1 0-1,1 0 0,-1 0 0,0-1 0,1 1 0,-1 0 1,0 1-1,0-1 0,0 0 0,0 0 0,0 0 0,1 2 1,1 1-6,-1-2 3,-1 0 1,0 0-1,0 0 0,0 0 0,0 0 0,0 0 1,-1 1-1,1-1 0,-1 0 0,1 1 1,-1-1-1,0 0 0,0 1 0,0-1 1,0 0-1,0 1 0,-1-1 0,1 0 0,-1 1 1,-1 3-1,2-6 2,0 5-24,-2 3-4,-14 41-69,-31 71 1,46-117 92,0-2 1,0 0 3,1 0 0,-1 0 1,1 0-1,-1 0 0,1 1 1,-1-1-1,1 0 0,0 0 0,-1 0 1,1 0-1,0 1 0,0-1 1,0 0-1,0 0 0,0 0 1,0 1-1,0-1 0,1 0 0,-1 2 1,19 6-10,-14-7 0,0-2 6,19 0 5,-8-2-8,11 7-8,-20-3 14,-2-1-10,-3 0 10,0-1 0,1 1 0,-1-1 0,0 1 0,0 0 0,1 0 0,-1 0 0,0 0 0,0 1 0,0-1 0,0 0 1,0 1-1,0 0 0,-1-1 0,1 1 0,0 0 0,-1 0 0,1 0 0,-1 0 0,0 0 0,0 0 0,0 0 0,0 0 0,0 1 0,0-1 0,0 3 0,0-1 2,-2 1 6,-1 1 0,0 0-1,0-1 1,-1 1 0,1 0 0,-1-1-1,-1 0 1,1 0 0,-1 0-1,0 0 1,0 0 0,-1-1 0,1 0-1,-1 0 1,-6 5 0,1-2-48,0-1 0,-1 0 0,1 0 1,-2-1-1,1 0 0,0-1 0,-22 6 1,-16-3-1789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8:58.274"/>
    </inkml:context>
    <inkml:brush xml:id="br0">
      <inkml:brushProperty name="width" value="0.2" units="cm"/>
      <inkml:brushProperty name="height" value="0.2" units="cm"/>
      <inkml:brushProperty name="color" value="#FF0066"/>
    </inkml:brush>
  </inkml:definitions>
  <inkml:trace contextRef="#ctx0" brushRef="#br0">0 54 2984,'13'-14'-33,"-10"11"81,2-2 6,-5 5-48,0-1 0,0 1 0,0 0 0,0-1 1,0 1-1,1-1 0,-1 1 0,0 0 0,0-1 0,1 1 0,-1 0 0,0-1 0,0 1 0,1 0 0,-1-1 0,0 1 0,1 0 0,-1 0 0,1-1 0,-1 1 0,0 0 0,1 0 0,-1 0 0,1-1 0,-1 1 0,0 0 0,1 0 0,-1 0 0,1 0 0,-1 0 0,1 0 1,-1 0-1,0 0 0,1 0 0,-1 0 0,1 0 0,-1 0 0,1 0 0,-1 1 0,0-1 0,1 0 0,-1 0 0,1 1 0,4 7 3,-1 1 0,-1 0 0,1 0 0,-1 0 0,-1 0 0,0 1 0,0-1 0,-1 1 0,0-1 0,-1 1 0,0 10 0,-12 149 104,12-165-152,-3 24-390,2-23 289,3-22-925,5-51 1351,-5 45-101,1 0 1,0 0 0,2 0-1,1 0 1,1 1-1,0 0 1,19-36 0,-22 53-164,0 0 1,1 0 0,0 0-1,0 1 1,0-1 0,0 1-1,11-6 1,-13 8-10,21-2-5,-20 3 1,-2 1-19,0 1 10,0 0 0,0 0 0,0-1 0,-1 1 0,1 1 0,0-1 0,-1 0 0,1 0 0,-1 1 0,3 1 0,0 1 1,-3-2 0,0-1 0,0 1 0,-1-1 0,1 1-1,0-1 1,-1 1 0,1-1 0,-1 1 0,1 0 0,-1-1 0,0 1 0,0 0 0,0-1 0,0 1 0,0 0 0,0 0 0,0-1 0,0 1 0,-2 3 0,-4 19 5,5-16 2,-1 1 0,-1 0 0,0-1 0,-5 13 0,-5 11 15,-13 22-13,25-52-4,-1 1-1,1-1 0,0 0 0,0 0 0,0 0 0,0 1 0,0-1 0,0 1 0,1-1 0,-1 1 1,1 3-1,3-2 0,10 11 0,-12-15-5,-1 1 1,0-1-1,1 1 0,-1-1 0,1 0 0,-1 1 0,1-1 0,-1 1 0,1-1 0,-1 0 0,1 1 0,0-1 0,-1 0 0,1 0 1,-1 0-1,1 1 0,0-1 0,-1 0 0,1 0 0,0 0 0,-1 0 0,1 0 0,0 0 0,-1 0 0,1 0 0,-1-1 1,1 1-1,0 0 0,-1 0 0,1 0 0,-1-1 0,1 1 0,0 0 0,0-1 0,-1 1 0,0 0 0,1-1 0,-1 1 0,1 0 0,-1 0 0,0-1 0,1 1 0,-1 0 0,1 0 0,-1 0 0,1 0 0,-1 0 0,1 0 0,-1 0 0,0 0 0,1 0 0,-1 0 0,1 0 0,-1 0 0,1 0 0,-1 0 0,1 0 0,-1 0 0,0 1 0,1-1 0,-1 0 0,1 0 0,-1 0 0,0 1 0,1-1 0,6 0-3,21-2 4,-21 2-2,61 10-38,-64-9 32,-1 2 2,-2-2 6,0-1-1,1 1 1,-1 0-1,0 0 1,0 0-1,0 1 1,0-1-1,-1 0 1,1 0 0,0 0-1,0 1 1,-1-1-1,1 0 1,-1 1-1,1-1 1,-1 1-1,1-1 1,-1 0 0,0 1-1,0-1 1,0 1-1,0-1 1,0 1-1,0-1 1,0 1-1,0-1 1,-1 1 0,1-1-1,0 0 1,-1 1-1,1-1 1,-1 0-1,0 1 1,1-1-1,-3 2 1,-22 34 1,16-32 0,2-3-2,-13 12-311,1-2 0,-1 0 1,-1-1-1,0-1 0,-1-1 0,-32 8 0,37-13-340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02.624"/>
    </inkml:context>
    <inkml:brush xml:id="br0">
      <inkml:brushProperty name="width" value="0.2" units="cm"/>
      <inkml:brushProperty name="height" value="0.2" units="cm"/>
      <inkml:brushProperty name="color" value="#FF0066"/>
    </inkml:brush>
  </inkml:definitions>
  <inkml:trace contextRef="#ctx0" brushRef="#br0">66 16 1092,'0'0'1118,"-2"-4"-1041,-6-7 76,2 16 279,1 24 234,3-19-866,-19 174 329,18-130-115,2-50-3,1 2-1,-17 77 615,19-138-620,-2 41 12,0 9 2,4-84 7,5 12 11,-8 68-42,0-1 0,1 1 0,1 0 0,-1-1 0,1 1 0,1 0 0,0 0 0,0 1-1,11-17 1,-13 23-10,20-13-19,-8 9 24,-10 4 4,2 5-3,20 9 9,-20-9 8,-4 1-10,2 5-3,-1 1 1,0-1-1,-1 1 1,3 15-1,-5-22 2,-1 4 5,-25 94 38,25-98-38,1-3-14,0 1 12,-1 0 0,1-1 0,0 1 0,0 0 0,0-1 0,0 1 0,0 0 0,1-1 0,-1 1 0,0-1 0,0 1 0,0 0 0,0-1 0,1 1 0,-1-1 0,0 1 0,1 0 0,-1-1 0,0 1 0,1-1 0,0 1 0,4 13 1,23-9 1,-4 1-13,-19-5 2,23 8 4,-23-8-3,-2 0 5,0 0 0,0 0 1,0 0-1,-1 0 0,1 1 0,0-1 0,-1 1 0,1 0 1,-1 0-1,0 0 0,1 0 0,-1 0 0,0 0 1,0 0-1,3 6 0,1-3 3,-1 2 0,-7 24 5,1-27 4,-1 0-8,-1 0-1,1 0 1,-1 0-1,0-1 1,-1 1-1,1-1 1,-1 0-1,1 0 1,-1 0-1,0 0 1,0-1-1,0 0 1,-8 4-1,-57 15 34,44-14-16,-3-4-22,23-2-22,-1-1-21,3 0 74,-30-2-424,31 2 313,1 0-1,-1 0 1,1-1 0,0 1-1,-1-1 1,1 1-1,-1-1 1,1 1-1,0-1 1,-1 0 0,1 0-1,0 1 1,-1-1-1,1 0 1,0 0 0,0 0-1,0 0 1,0-1-1,0 1 1,0 0 0,-1-2-1,-3-11-567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03.614"/>
    </inkml:context>
    <inkml:brush xml:id="br0">
      <inkml:brushProperty name="width" value="0.2" units="cm"/>
      <inkml:brushProperty name="height" value="0.2" units="cm"/>
      <inkml:brushProperty name="color" value="#FF0066"/>
    </inkml:brush>
  </inkml:definitions>
  <inkml:trace contextRef="#ctx0" brushRef="#br0">1 27 2284,'0'0'0,"1"-1"-1,-1 1 0,1 0 1,-1-1-1,1 1 0,-1 0 1,1 0-1,-1-1 0,1 1 1,-1 0-1,1 0 0,-1 0 1,1 0-1,-1 0 0,1-1 1,-1 1-1,1 0 0,0 0 1,-1 0-1,1 1 1,-1-1-1,1 0 0,-1 0 1,1 0-1,-1 0 0,1 0 1,-1 1-1,1-1 0,-1 0 1,1 1-1,-1-1 0,1 0 1,-1 1-1,1-1 0,-1 0 1,0 1-1,1-1 0,-1 1 1,1 0-1,9 30 22,-4 45 34,-3 64 50,-3-137-88,0 1-2,0 12-5,0-12 2,0 6 8,0-6-19,-4-10 5,-12-28-11,15 31 11,0-1 0,0 1 1,0 0-1,0 0 0,0-1 1,1 1-1,0-1 0,-1 1 1,1 0-1,0-1 0,1 1 0,-1-1 1,1 1-1,0-4 0,3-20 49,-4 16 2,1 0 1,1 0 0,0 0 0,5-19-1,-6 27-19,0 0-31,-1 0 0,0-1 1,1 1-1,-1 0 1,1 0-1,0 0 1,0 0-1,0 0 0,1 0 1,-1 0-1,3-4 1,3-2 9,-1 1 1,2-1-1,-1 1 1,14-11-1,5-3-15,-19 21-4,-2 0 2,-2 0 0,4 4-18,19 13 12,-15 3 8,-10-15 3,-2 1 4,-21 77-1,20-78-2,2-4-6,-1 0 0,0 1 0,1-1 1,-1 0-1,1 1 0,-1-1 1,1 0-1,0 1 0,-1-1 0,1 0 1,-1 1-1,1-1 0,0 1 0,-1-1 1,1 1-1,0-1 0,-1 1 0,1-1 1,0 1-1,0-1 0,-1 1 1,1-1-1,0 1 0,0-1 0,0 1 1,0-1-1,0 1 0,0 0 0,0-1 1,0 1-1,0-1 0,0 1 1,0 0-1,0-1 0,0 1 0,0-1 1,1 1-1,-1-1 0,0 1 0,1 0 1,7 24 4,-8-24-6,2 4 0,79 30-18,-75-32 13,-1 0 4,-1 0 1,1 0 0,-1 1 0,0 0 0,0-1 0,0 1 0,0 1 0,-1-1 0,0 0 0,4 6 0,-6-8 3,-1 0 0,1 1 0,0-1 1,-1 0-1,1 0 0,-1 1 0,0-1 0,0 0 0,0 0 1,0 1-1,0-1 0,0 0 0,0 0 0,-1 1 0,0-1 1,1 0-1,-1 0 0,0 0 0,0 0 0,0 1 0,0-1 1,0-1-1,0 1 0,-1 0 0,1 0 0,-1 0 0,1-1 1,-1 1-1,0-1 0,1 1 0,-5 1 0,-2 2-2,-1 0-1,-1 0 0,1-1 0,-1-1 1,1 0-1,-1 0 0,-16 2 0,2-1-752,-49 2-1,69-6 141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19.555"/>
    </inkml:context>
    <inkml:brush xml:id="br0">
      <inkml:brushProperty name="width" value="0.2" units="cm"/>
      <inkml:brushProperty name="height" value="0.2" units="cm"/>
      <inkml:brushProperty name="color" value="#FF0066"/>
    </inkml:brush>
  </inkml:definitions>
  <inkml:trace contextRef="#ctx0" brushRef="#br0">282 128 1132,'0'-6'20,"0"-16"24,0 16 181,-1 1-73,-3-16 10,3 16 19,-11-21 489,12 24-616,-1 0 0,0 1 1,0-1-1,1 0 1,-1 0-1,0 0 0,0 1 1,-1-1-1,1 1 1,0-1-1,0 1 0,-1-1 1,1 1-1,-1 0 0,0-1 1,-2-1-1,3 2-28,-1 1-1,1-1 1,0 0 0,0 0-1,-1 1 1,1-1-1,-1 1 1,1-1-1,-1 1 1,1-1 0,-1 1-1,1 0 1,-1 0-1,1 0 1,-1 0-1,1 0 1,-1 0-1,1 0 1,-1 0 0,1 1-1,-1-1 1,1 1-1,-1-1 1,1 1-1,0-1 1,-1 1 0,1 0-1,-2 1 1,-9 9 17,0 2 0,1-1 0,0 1 0,1 1 0,0 0 0,1 1 0,1-1 1,1 2-1,0-1 0,0 1 0,2 0 0,-5 20 0,3-5 5,1 0-1,2 0 1,1 1 0,1 0 0,5 60-1,-2-82-36,0 1 0,0 0 0,1-1 0,1 0 0,0 0 0,0 1-1,1-2 1,0 1 0,1 0 0,0-1 0,1 0 0,-1 0-1,2 0 1,-1-1 0,1 0 0,1 0 0,-1-1 0,12 8-1,-15-13-5,0 0 0,0-1 0,0 1 0,0-1 0,1 0 0,-1-1 0,0 1 0,0-1 0,1 0 0,-1 0-1,0 0 1,1 0 0,-1-1 0,8-2 0,-9 3-3,5-2 1,1 0 1,-1 0-1,0-1 1,-1 1 0,1-2-1,0 1 1,-1-1-1,0-1 1,0 1-1,0-1 1,-1 0-1,1-1 1,-1 1 0,0-1-1,-1 0 1,0-1-1,0 0 1,0 1-1,-1-2 1,1 1-1,2-10 1,3-5 0,-1-2 0,-2 1 0,0-1-1,-2 0 1,4-38 0,-7 46 11,-1 0 0,-1 0 0,0 0 0,-2 0 0,1 0 0,-2 0 0,0 0 0,-1 0 0,-1 1 0,0 0 0,-11-21 0,12 27-7,-1 1 1,0-1 0,-1 1-1,1 1 1,-2-1-1,1 1 1,-1 0 0,0 0-1,0 1 1,-1 0 0,0 1-1,0-1 1,0 1-1,-1 1 1,1 0 0,-1 0-1,0 1 1,-1 0 0,1 0-1,-10-1 1,5 2-23,0 1 1,-1 0 0,1 1-1,0 1 1,-17 2 0,23-1-61,0-1 0,1 1 1,-1 0-1,1 1 1,0 0-1,0 0 0,0 0 1,0 1-1,0 0 1,1 0-1,-11 10 0,13-10-117,2-3 85,0 1-1,1-1 1,-1 1 0,0 0-1,1-1 1,-1 1 0,1 0-1,0 0 1,0 0 0,0 0-1,0 1 1,0-1 0,0 0-1,0 0 1,1 1 0,-1-1-1,1 0 1,-1 1 0,1 1-1,0 20-597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0.984"/>
    </inkml:context>
    <inkml:brush xml:id="br0">
      <inkml:brushProperty name="width" value="0.2" units="cm"/>
      <inkml:brushProperty name="height" value="0.2" units="cm"/>
      <inkml:brushProperty name="color" value="#FF0066"/>
    </inkml:brush>
  </inkml:definitions>
  <inkml:trace contextRef="#ctx0" brushRef="#br0">86 45 2496,'-3'-45'587,"0"47"-137,-1 10 8,-12 85 26,-39 236-438,53-322-409,1-9 256,1 0 0,-1-1 0,1 1 0,0 0 0,0-1 0,0 1 0,0 0 0,0-1 0,0 1 0,0 0 0,1-1 0,-1 1 0,0 0 0,1-1 0,1 4 0,4 13-483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2.044"/>
    </inkml:context>
    <inkml:brush xml:id="br0">
      <inkml:brushProperty name="width" value="0.2" units="cm"/>
      <inkml:brushProperty name="height" value="0.2" units="cm"/>
      <inkml:brushProperty name="color" value="#FF0066"/>
    </inkml:brush>
  </inkml:definitions>
  <inkml:trace contextRef="#ctx0" brushRef="#br0">116 139 2964,'6'-33'-211,"-1"9"224,-1 0 1,1-24 0,-5 43 85,1 1-14,-31 187 632,-18 39-557,3-9-25,38-195-104,6-17-28,0 1-1,1 0 1,-1 0 0,0 0-1,0 0 1,1 0 0,0 0-1,-1 0 1,1 0-1,0 0 1,0 0 0,0 0-1,0 0 1,0 0-1,0 0 1,1 3 0,-1-2 15,12-9-38,39-19 4,-12-4-20,-4-2 3,-33 30 31,0 0 0,-1 0-1,1 0 1,0 0 0,0 1 0,0-1 0,0 1-1,0-1 1,0 1 0,0 0 0,0-1-1,0 1 1,0 0 0,0 1 0,0-1 0,0 0-1,0 0 1,0 1 0,0-1 0,0 1 0,0 0-1,0 0 1,-1-1 0,1 1 0,3 3 0,-2-3 4,4 2-6,0 3-9,14 28 39,-14-24-26,23 22-13,-27-30 12,0 1 0,0 0 0,0-1 0,1 0 0,-1 0 0,1 0-1,-1 0 1,1-1 0,0 1 0,0-1 0,-1 0 0,1 0 0,0-1-1,0 1 1,8-1 0,-7 0-7,2 0-3,1-2 0,-1 1 1,0-1-1,0 0 0,0 0 0,0-1 0,0 1 0,0-2 0,-1 1 0,0-1 0,1 0 0,-1 0 0,-1-1 0,1 0 0,-1 0 0,0 0 0,0-1 0,0 1 0,-1-1 0,1 0 0,-1-1 0,-1 1 1,0-1-1,0 1 0,3-11 0,-4 13 2,-1 0 1,0 0 0,0 0 0,0-1 0,-1 1-1,1 0 1,-1 0 0,0-1 0,-1-4 0,0 4 4,1 1-17,-12-17-28,9 17 33,-23-5-64,18 11 72,4-1 4,0 0 0,-1 0 1,1 0-1,0 0 0,0 1 0,0 0 1,0-1-1,1 1 0,-1 1 1,0-1-1,1 1 0,0-1 1,-1 1-1,1 0 0,0 0 0,0 0 1,1 1-1,-1-1 0,1 1 1,-1-1-1,-2 9 0,4-9-16,1 2 2,0-2 9,1 0 0,-1 0 1,1 0-1,-1 0 1,1 0-1,0 0 0,0 0 1,0-1-1,1 1 0,-1 0 1,0-1-1,1 1 1,0-1-1,0 1 0,0-1 1,0 0-1,0 0 1,0 0-1,0 0 0,1 0 1,-1 0-1,1-1 1,-1 1-1,4 1 0,11 1-85,0-2-1,1 1 1,-1-2 0,0 0-1,1-1 1,-1-1-1,0 0 1,0-2 0,0 0-1,0-1 1,21-7 0,-34 10 110,1-1 32,14-6 15,-14 6 4,-3 1-43,0 0 1,0-1-1,1 1 0,-1 0 0,0 0 0,1 1 1,-1-1-1,1 0 0,-1 1 0,1-1 1,-1 1-1,1 0 0,-1 0 0,1 0 0,3 1 1,-2 6-8,-1 0 0,0 0 0,-1 0 0,1 1 0,-2 0 0,1-1 0,-1 1 0,0 0 0,0 15 0,1 11 21,-1-30-21,-1 2 2,0 14 1,0-14 9,0-1-2,0 8-27,1-13 2,-1 0-1,0 0 1,0 1-1,0-1 1,0 0-1,0 0 0,0 0 1,1 0-1,-1 1 1,0-1-1,0 0 0,0 0 1,0 0-1,1 0 1,-1 0-1,0 0 1,0 0-1,0 1 0,1-1 1,-1 0-1,0 0 1,0 0-1,0 0 1,1 0-1,-1 0 0,0 0 1,0 0-1,1 0 1,-1 0-1,0 0 0,0 0 1,0 0-1,1 0 1,-1-1-1,0 1 1,0 0-1,0 0 0,1 0 1,-1 0-1,0 0 1,0 0-1,0 0 0,1-1 1,-1 1-1,0 0 1,0 0-1,0 0 1,0 0-1,0-1 0,0 1 1,1 0-1,31-29 1,-1-1 1,31-40-1,-19 25-38,-14 34 29,-29 12 7,0-1 0,0 1 0,0-1-1,0 1 1,0-1 0,1 1 0,-1-1 0,0 1-1,0-1 1,0 1 0,1-1 0,-1 1 0,0-1-1,1 1 1,-1-1 0,0 0 0,1 1-1,-1-1 1,0 0 0,1 1 0,-1-1 0,1 0-1,-1 1 1,1-1 0,-1 0 0,1 0 0,-1 1-1,2-1 1,-1 0 0,0 1 0,0-1 0,0 1 0,0 0 0,0-1 0,0 1 0,0 0 0,0 0 0,0-1 0,-1 1 0,1 0 0,0 0 0,0 0 0,-1 0 0,1 0 0,0 0 0,-1 0 0,1 2 0,38 113-1379,-38-112 862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2.604"/>
    </inkml:context>
    <inkml:brush xml:id="br0">
      <inkml:brushProperty name="width" value="0.2" units="cm"/>
      <inkml:brushProperty name="height" value="0.2" units="cm"/>
      <inkml:brushProperty name="color" value="#FF0066"/>
    </inkml:brush>
  </inkml:definitions>
  <inkml:trace contextRef="#ctx0" brushRef="#br0">0 69 1812,'0'0'-99,"17"-2"-98,326-45 67,-255 33-482,-49 9 334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3.574"/>
    </inkml:context>
    <inkml:brush xml:id="br0">
      <inkml:brushProperty name="width" value="0.2" units="cm"/>
      <inkml:brushProperty name="height" value="0.2" units="cm"/>
      <inkml:brushProperty name="color" value="#FF0066"/>
    </inkml:brush>
  </inkml:definitions>
  <inkml:trace contextRef="#ctx0" brushRef="#br0">141 39 1012,'0'0'177,"-2"-6"-67,0 3 56,1 2-38,0-1 0,0 0 1,0 0-1,0 0 0,0 0 1,1 0-1,-1 0 1,1 0-1,-1 0 0,1 0 1,-1 0-1,1-4 1,-8 13-111,-23 23-12,28-27-4,0 1 0,0-1 1,1 1-1,-1 0 0,1 0 0,0 0 1,0 0-1,0 0 0,1 0 1,0 1-1,-2 7 0,-1 2 3,-7 12-178,1 2 1,1-1 0,1 1 0,2 1 0,1-1 0,1 1-1,0 37 1,6-41-480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4.984"/>
    </inkml:context>
    <inkml:brush xml:id="br0">
      <inkml:brushProperty name="width" value="0.2" units="cm"/>
      <inkml:brushProperty name="height" value="0.2" units="cm"/>
      <inkml:brushProperty name="color" value="#FF0066"/>
    </inkml:brush>
  </inkml:definitions>
  <inkml:trace contextRef="#ctx0" brushRef="#br0">64 108 2696,'0'-5'71,"-3"-52"2550,-3 69-2524,3-5-85,-4 8 20,1-1 0,0 1 0,1 0-1,1 0 1,-3 17 0,1 13 78,2-16-28,0 1 0,2 30 0,2-53-72,0 0 0,1 0 0,0 1 1,0-1-1,1 0 0,0 0 1,0-1-1,0 1 0,1 0 1,0-1-1,1 1 0,-1-1 1,7 8-1,-6-10-11,0 0 0,0-1 0,0 1 0,1-1 0,-1 0 0,1 0 0,0-1 0,0 1 0,0-1 0,0 0 0,0-1 0,0 1 0,0-1 0,1 0 1,-1 0-1,0-1 0,1 0 0,-1 1 0,1-2 0,-1 1 0,1-1 0,-1 0 0,0 0 0,0 0 0,7-3 0,0 0 1,-1 0 0,0 0 0,0-1 0,-1-1 0,1 0 0,-1-1 0,0 1 0,-1-2 0,0 0 0,12-12 0,-10 6-1,0 0 0,-2-1 0,0 0 1,0 0-1,-2-1 0,0 0 0,10-33 0,-4-4 13,6-66 0,-12 72-6,-6 44-81,0-11 121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5.554"/>
    </inkml:context>
    <inkml:brush xml:id="br0">
      <inkml:brushProperty name="width" value="0.2" units="cm"/>
      <inkml:brushProperty name="height" value="0.2" units="cm"/>
      <inkml:brushProperty name="color" value="#FF0066"/>
    </inkml:brush>
  </inkml:definitions>
  <inkml:trace contextRef="#ctx0" brushRef="#br0">276 49 3880,'1'-5'-88,"7"-35"452,-8 36 390,1 15-722,-4 192 186,-5-98-148,7-72-24,-2 0-1,-1 0 0,-8 34 1,10-62-36,-5 34 53,7-38-63,0 0 1,0 0-1,0 1 1,-1-1-1,1 0 0,0 1 1,-1-1-1,1 0 1,-1 0-1,0 0 1,1 0-1,-1 0 0,0 1 1,0-1-1,1 0 1,-1-1-1,0 1 1,0 0-1,0 0 0,0 0 1,0 0-1,0-1 1,-1 1-1,1-1 1,0 1-1,0-1 1,0 1-1,-1-1 0,0 1 1,-29-9-44,-54-19 0,82 26 39,-3-1 10,-41-12-32,43 13 18,0-1-24,1 1-50,1 0 0,-1-1 0,1 1 0,0 0 0,-1-1-1,1 1 1,0-1 0,0 0 0,0 0 0,0 0 0,0 0 0,0 0 0,1 0 0,-1 0 0,1-1 0,-1 1 0,1-1 0,0 1 0,0-1 0,0 1 0,0-1-1,0 0 1,0-4 0,1-8-879,0 11 400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6.054"/>
    </inkml:context>
    <inkml:brush xml:id="br0">
      <inkml:brushProperty name="width" value="0.2" units="cm"/>
      <inkml:brushProperty name="height" value="0.2" units="cm"/>
      <inkml:brushProperty name="color" value="#FF0066"/>
    </inkml:brush>
  </inkml:definitions>
  <inkml:trace contextRef="#ctx0" brushRef="#br0">16 68 2976,'0'0'-95,"-3"-3"-10,-7-10 105,7 9 51,10 3-46,19-5-4,-19 5 2,-1 0 2,178-20 59,-179 20-49,48-7 17,-49 8-29,1-2-41,14-4-30,-14 5-46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6.634"/>
    </inkml:context>
    <inkml:brush xml:id="br0">
      <inkml:brushProperty name="width" value="0.2" units="cm"/>
      <inkml:brushProperty name="height" value="0.2" units="cm"/>
      <inkml:brushProperty name="color" value="#FF0066"/>
    </inkml:brush>
  </inkml:definitions>
  <inkml:trace contextRef="#ctx0" brushRef="#br0">13 0 1844,'0'0'3603,"0"7"-3541,0 197 377,-12-11-297,11-187-233,4 18-326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7.204"/>
    </inkml:context>
    <inkml:brush xml:id="br0">
      <inkml:brushProperty name="width" value="0.2" units="cm"/>
      <inkml:brushProperty name="height" value="0.2" units="cm"/>
      <inkml:brushProperty name="color" value="#FF0066"/>
    </inkml:brush>
  </inkml:definitions>
  <inkml:trace contextRef="#ctx0" brushRef="#br0">13 89 3000,'0'0'-253,"-10"-15"-652,8 12 1202,10 2-242,283-53 335,-286 53-378,0 0-2,67-12-1249,-68 13 748</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9.404"/>
    </inkml:context>
    <inkml:brush xml:id="br0">
      <inkml:brushProperty name="width" value="0.2" units="cm"/>
      <inkml:brushProperty name="height" value="0.2" units="cm"/>
      <inkml:brushProperty name="color" value="#FF0066"/>
    </inkml:brush>
  </inkml:definitions>
  <inkml:trace contextRef="#ctx0" brushRef="#br0">73 416 2104,'1'-4'99,"-2"-4"1444,-3 10-652,-11 24-433,-16 51-458,24-52 68,2 0 0,0 0 0,2 1 0,1-1 0,1 37 0,2-60-62,0 1 0,-1-1 0,1 1 0,0-1 0,0 1 0,0-1 0,1 0 0,-1 0 0,1 1 0,-1-1 0,1 0 0,0 0 0,-1 0 0,1-1 0,0 1 0,0 0 0,3 1 0,-3-1-3,1-1 5,1 0 0,-1 0 0,0 0-1,0 0 1,1-1 0,-1 1 0,0-1 0,1 0 0,-1 0 0,1 0 0,-1 0 0,0-1 0,1 1 0,2-2 0,0 1-7,-1 0 0,0-1 0,0 1 0,0-1 0,-1 0 0,1 0 0,0-1 0,-1 1 0,1-1 0,-1 0 0,0 0 0,0-1 0,0 1 0,4-6 0,4-4-1,-1 0 0,15-25 0,32-65 404,-56 101-177,8 51-176,1-3 15,-10-42-63,0 0 0,0 0 0,0 0 0,1 0 0,-1 0 0,1-1 0,0 1-1,0 0 1,0-1 0,1 0 0,-1 1 0,1-1 0,0 0 0,0 0 0,0 0 0,0-1 0,0 1 0,1-1 0,-1 0 0,1 0 0,-1 0 0,1 0 0,0 0 0,0-1-1,0 0 1,0 0 0,0 0 0,8 1 0,-8-2-23,1 1 0,-1-1 0,1 0 0,-1-1 0,1 1 0,-1-1 0,1 1 0,-1-1 0,1-1 0,-1 1 0,0 0 0,1-1 0,-1 0 0,0 0 0,0-1 0,0 1 0,-1-1 0,1 1 0,-1-1 0,1 0 0,-1-1 0,0 1 0,0-1 0,4-6-1,-1 2-12,-1 0 0,0 0 0,-1-1 0,1 1 0,-2-1 0,1-1 0,-1 1-1,-1 0 1,3-20 0,-4 26 21,0-48-137,-2 47 129,1 1 0,0-1-1,-1 1 1,0-1 0,0 1 0,0-1 0,0 1 0,-1 0 0,1-1-1,-1 1 1,0 0 0,0 0 0,0 0 0,-5-5 0,4 6-28,-1-1-1,0 1 1,0 0 0,0 0 0,0 0-1,0 1 1,-5-2 0,4 3-37,18 4-501,37 12 555,-38-11 4,-5-5-19,8-3 21,25-13 19,-36 15 34,0-1-1,0 0 0,0-1 1,0 1-1,0-1 0,-1 0 1,5-4-1,-4 3-44,0 2 81,14 73 10,-3 95 22,-11-124-84,-2-34-11,10 17 10,-11-22-27,1 0-1,-1-1 0,1 1 0,0 0 1,0-1-1,0 1 0,0-1 0,0 0 1,0 1-1,1-1 0,-1 0 0,1 0 1,-1-1-1,1 1 0,0-1 0,4 3 1,-3-3-52,2-5-80,0 0 125,0-1 0,-1 0 0,0 0 0,0 0 0,0-1 0,0 0 0,-1 0 0,0 0 0,0 0 0,-1-1 0,0 1 0,5-14 0,7-36-40,-2 0 1,-3-1-1,3-59 1,-4-168 990,-6 220-586,-3 59-249,0 1-46,-6 266 410,5-182-415,0 4-25,11 104 0,-9-184-67,-1 1 1,1-1-1,0 1 1,1-1 0,-1 0-1,1 1 1,-1-1-1,1 0 1,0 0-1,1 0 1,-1 0-1,1-1 1,0 1-1,-1-1 1,6 6-1,-5-7-128,3-4-310,21-6 349,-17 0 14,0-10 42,0-1 0,-1 0-1,-1-1 1,-1 0-1,8-34 1,13-115-93,-11 59 203,21-146 1201,-38 251-849,-12 342-92,8-207-234,1-74-235,2-1 0,2 1 0,15 94 0,-7-130-1524,-3-12 972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0.055"/>
    </inkml:context>
    <inkml:brush xml:id="br0">
      <inkml:brushProperty name="width" value="0.2" units="cm"/>
      <inkml:brushProperty name="height" value="0.2" units="cm"/>
      <inkml:brushProperty name="color" value="#FF0066"/>
    </inkml:brush>
  </inkml:definitions>
  <inkml:trace contextRef="#ctx0" brushRef="#br0">176 97 3200,'4'-16'44,"1"-1"-1,2-30 0,-5 34 311,-2 9 208,-8 12-506,3-2-48,-2 0 15,1 0 0,-1 0 0,2 1 0,-1 0-1,1 0 1,0 0 0,1 1 0,-1 0 0,2 0 0,-1 0 0,-3 13-1,-2 23 38,2 1 0,2 0 0,2 0 0,2 0 0,9 82 0,6 19 12,10 129 74,-22-255-133,-2-13-11,0 0 0,0 0 1,0-1-1,-1 1 1,0 0-1,0 0 0,0 0 1,-1-1-1,0 1 0,-1 0 1,-5 11-1,3-6-58,0 0 0,-1 0 0,-13 20 0,16-29-103,0 1-1,1-1 1,-1 0 0,0 1-1,0-1 1,-1-1 0,1 1-1,-1 0 1,1-1 0,-1 0-1,0 0 1,0 0 0,0 0-1,0-1 1,0 1 0,-8 1-1,-6-1-254</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19.804"/>
    </inkml:context>
    <inkml:brush xml:id="br0">
      <inkml:brushProperty name="width" value="0.2" units="cm"/>
      <inkml:brushProperty name="height" value="0.2" units="cm"/>
      <inkml:brushProperty name="color" value="#FF0066"/>
    </inkml:brush>
  </inkml:definitions>
  <inkml:trace contextRef="#ctx0" brushRef="#br0">8 23 3460,'0'0'1278,"-2"-4"-1172,-3-14-2280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20.664"/>
    </inkml:context>
    <inkml:brush xml:id="br0">
      <inkml:brushProperty name="width" value="0.2" units="cm"/>
      <inkml:brushProperty name="height" value="0.2" units="cm"/>
      <inkml:brushProperty name="color" value="#FF0066"/>
    </inkml:brush>
  </inkml:definitions>
  <inkml:trace contextRef="#ctx0" brushRef="#br0">142 63 3508,'0'0'-92,"1"-4"44,5-32 532,-3 17 187,-2 15-344,-1 6-49,-108 777 454,104-743-663,4-36-68,0 0-1,0 0 1,0 0 0,1 0 0,-1 0 0,0 0 0,0 0 0,0 0 0,0 0-1,0 0 1,0-1 0,0 1 0,1 0 0,-1 0 0,0 0 0,0 0 0,0 0-1,0 0 1,0 0 0,1 0 0,-1 0 0,0 0 0,0 0 0,0 0 0,0 1-1,0-1 1,0 0 0,1 0 0,-1 0 0,0 0 0,0 0 0,0 0-1,0 0 1,0 0 0,0 0 0,0 0 0,0 0 0,1 0 0,-1 1 0,0-1-1,0 0 1,0 0 0,0 0 0,0 0 0,0 0 0,0 0 0,0 1 0,0-1-1,0 0 1,0 0 0,0 0 0,0 0 0,0 0 0,0 0 0,0 1 0,0-1-1,0 0 1,0 0 0,0 0 0,0 0 0,0 0 0,0 0 0,0 1 0,0-1-1,19-37 48,-13 24-64,5-7 12,1 1 0,0 1 0,2 0 0,0 0 1,1 2-1,0 0 0,2 0 0,0 1 0,30-20 1,-38 29-10,14-4 4,-18 8 6,0 1-2,0-1 0,1 1 1,0 0-1,-1 0 0,1 1 0,-1 0 0,7 0 1,7 8-5,-14-4 7,-2-3-4,0 1 0,-1-1 1,1 1-1,-1 0 0,0 0 1,0 0-1,0 0 0,0 1 1,0-1-1,0 0 1,0 1-1,-1 0 0,1-1 1,-1 1-1,0 0 0,0 0 1,0-1-1,1 6 1,2 3-36,-3-7 26,-1 0 0,1 1 0,-1-1 0,0 0 0,0 1 1,0-1-1,0 1 0,-1-1 0,0 0 0,0 0 0,-2 6 1,3-8 8,-2 4-5,0 0 1,0-1 0,-1 0 0,1 1 0,-1-1 0,0 0 0,0 0 0,-1 0 0,0-1 0,0 1 0,0-1 0,0 0 0,0 0 0,-1-1 0,0 1 0,0-1 0,0 0 0,0 0 0,-10 4 0,-2 0-37,-1-1 0,0 0 0,0-1 0,-25 3-1,27-6-40,-1-1-1,1 0 0,0-1 0,-21-4 0,32 4 15,0 0 1,0-1 0,0 0 0,0 0-1,0-1 1,0 1 0,0-1-1,1 0 1,-1-1 0,1 1-1,0-1 1,-1 1 0,1-1 0,0-1-1,-6-6 1,1-13-1051,8 18 914,0-12-119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21.184"/>
    </inkml:context>
    <inkml:brush xml:id="br0">
      <inkml:brushProperty name="width" value="0.2" units="cm"/>
      <inkml:brushProperty name="height" value="0.2" units="cm"/>
      <inkml:brushProperty name="color" value="#FF0066"/>
    </inkml:brush>
  </inkml:definitions>
  <inkml:trace contextRef="#ctx0" brushRef="#br0">2 252 2696,'0'0'-128,"-1"4"23,5 45 23,1-49 94,19-2 3,-18 2-2,2-3 4,9-3 46,1-1 0,-1 0 0,0-2 0,0 0 1,-1-1-1,0 0 0,-1-2 0,-1 1 0,1-2 0,-2 0 0,0-1 0,0 0 0,-2-1 0,0 0 0,0-1 0,16-33 0,-26 47 25,-1-4-22,2-17-6,-1 17 60,-3 5-114,1 0 0,0 0 0,-1 0 0,1 0 0,0-1 0,0 1 0,0 0 0,0-1 0,0 1 0,0-1 0,0 1 0,-1-4 0,0 2 7,-1-2 24,-3 4-4,5 1-19,-1-1-9,1 1 0,0-1 0,0 1 1,-1-1-1,1 1 0,0 0 0,0 0 0,-1 0 0,1 0 1,0 0-1,0 0 0,-1 0 0,1 0 0,0 0 0,-1 0 1,1 1-1,0-1 0,0 1 0,0-1 0,-1 1 0,1-1 1,-2 2-1,-35 26 54,32-18-54,4-3 4,-4 2 3,1 0 0,1 1 0,0-1 0,0 1 0,1 0 0,0-1 0,1 2 0,0-1 0,1 0 0,0 0 0,0 0 0,1 1 0,0-1 0,1 0-1,0 0 1,5 18 0,-3-21-10,0-1 0,0 1 0,0-1 0,1 1-1,0-1 1,0 0 0,1-1 0,0 1 0,0-1-1,0 0 1,1 0 0,-1 0 0,1-1 0,0 0-1,1 0 1,-1 0 0,1-1 0,11 4 0,-7-3-198,0-1 0,1-1 0,-1 0 1,1-1-1,-1 0 0,1 0 1,-1-2-1,1 1 0,0-1 0,20-5 1,-10 0-245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21.964"/>
    </inkml:context>
    <inkml:brush xml:id="br0">
      <inkml:brushProperty name="width" value="0.2" units="cm"/>
      <inkml:brushProperty name="height" value="0.2" units="cm"/>
      <inkml:brushProperty name="color" value="#FF0066"/>
    </inkml:brush>
  </inkml:definitions>
  <inkml:trace contextRef="#ctx0" brushRef="#br0">98 0 3032,'0'0'522,"-8"7"-466,1-2-42,1 0 0,0 1 0,1 0 0,-1 0 0,1 0 0,0 1 0,1-1 0,-1 1-1,2 0 1,-1 1 0,1-1 0,-5 16 0,1 1 34,2 0-1,0 1 1,2 0 0,1 0-1,1 41 1,2-54-31,0 0 0,0-1 1,1 1-1,0 0 0,1-1 0,1 1 0,0-1 1,0 0-1,1 0 0,1-1 0,0 1 0,0-1 1,1 0-1,8 9 0,-11-15-12,1 0 1,0 0-1,0 0 0,0 0 1,1-1-1,-1 1 0,1-2 1,0 1-1,-1 0 0,1-1 0,1 0 1,-1-1-1,0 1 0,0-1 1,1-1-1,-1 1 0,0-1 1,1 0-1,-1 0 0,1-1 1,-1 0-1,0 0 0,0 0 1,1-1-1,-1 0 0,0 0 0,0 0 1,6-4-1,-2 1 1,-1-1-1,1 0 1,-1 0 0,0 0-1,-1-1 1,1-1 0,-1 1-1,-1-1 1,0-1 0,0 1-1,0-1 1,-1-1 0,0 1-1,-1-1 1,7-18 0,-8 15 17,-1 0-1,-1 0 1,0 0 0,-1 0 0,0-1 0,-1 1-1,0 0 1,-1-1 0,-1 1 0,0 0 0,-6-18 0,5 20-8,0 1 0,-1-1-1,-1 1 1,1-1 0,-2 2 0,0-1 0,0 0 0,0 1 0,-1 0 0,-1 1 0,1 0 0,-1 0 0,-12-9 0,15 13-93,1 1 0,-1 0 0,0 1 1,0-1-1,0 1 0,0 0 0,0 0 0,0 0 0,0 1 0,-1-1 0,1 1 1,-1 1-1,1-1 0,-1 1 0,1 0 0,-1 0 0,1 1 0,-1-1 0,1 1 0,-1 1 1,1-1-1,0 1 0,0 0 0,-1 0 0,1 0 0,1 1 0,-1-1 0,0 1 1,1 0-1,-1 1 0,-3 3 0,-4 4-637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22.764"/>
    </inkml:context>
    <inkml:brush xml:id="br0">
      <inkml:brushProperty name="width" value="0.2" units="cm"/>
      <inkml:brushProperty name="height" value="0.2" units="cm"/>
      <inkml:brushProperty name="color" value="#FF0066"/>
    </inkml:brush>
  </inkml:definitions>
  <inkml:trace contextRef="#ctx0" brushRef="#br0">97 289 3476,'3'-2'28,"48"-39"3515,-55 52-3451,-99 278 541,61-173-392,40-113-99,2-8-145,1 0 3,-1 1 0,1-1-1,0 0 1,0 1-1,0-1 1,1 0-1,0 1 1,2-5 0,2-7-1,25-99-32,26-78-53,-56 189 70,2 1-5,-3 2 20,0 1 0,0 0 1,0 0-1,0-1 0,0 1 0,0 0 1,0-1-1,1 1 0,-1 0 0,0 0 0,0-1 1,0 1-1,0 0 0,0 0 0,1-1 1,-1 1-1,0 0 0,0 0 0,1-1 0,-1 1 1,0 0-1,0 0 0,1 0 0,-1 0 1,0-1-1,0 1 0,1 0 0,-1 0 0,0 0 1,1 0-1,-1 0 0,0 0 0,0 0 1,1 0-1,-1 0 0,0 0 0,1 0 0,-1 0 1,0 0-1,1 0 0,-1 0 0,0 0 1,0 0-1,1 0 0,-1 1 0,0-1 0,0 0 1,1 0-1,-1 0 0,0 0 0,0 1 1,1-1-1,-1 0 0,0 0 0,0 0 0,0 1 1,1-1-1,-1 1 0,11 28 7,15 58 0,-14-42 16,-5-21-12,2 6-79,18 48 0,-23-70 3,0 0 0,1 0 0,-1 0 0,1-1 0,1 0 0,-1 0 0,1 0 0,1-1 0,-1 1 1,10 5-1,-11-8 28,2-1 1,-1 0 0,0 0 0,1-1-1,-1 0 1,1 0 0,-1 0-1,1-1 1,0 0 0,0 0 0,0-1-1,0 0 1,0 0 0,0 0 0,-1-1-1,1 0 1,0-1 0,0 0-1,-1 0 1,1 0 0,-1 0 0,0-1-1,1 0 1,-1-1 0,0 1 0,-1-1-1,1 0 1,-1-1 0,0 1-1,0-1 1,5-6 0,0-6 22,0 0-1,-2 0 1,0 0-1,-1-1 1,-1-1 0,0 1-1,-1-1 1,-2 0 0,3-19-1,0-31 151,-4-78-1,-3 98-26,-4-87-70,4 132-184,-12-16-2803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23.124"/>
    </inkml:context>
    <inkml:brush xml:id="br0">
      <inkml:brushProperty name="width" value="0.2" units="cm"/>
      <inkml:brushProperty name="height" value="0.2" units="cm"/>
      <inkml:brushProperty name="color" value="#FF0066"/>
    </inkml:brush>
  </inkml:definitions>
  <inkml:trace contextRef="#ctx0" brushRef="#br0">0 1 4348,'0'0'-22,"1"4"52,0-2-48,8 25 852,-8-26-887,-1-1-1,1 1 1,-1 0 0,1-1 0,0 1-1,0-1 1,-1 1 0,1-1 0,0 1-1,0-1 1,-1 1 0,1-1-1,0 0 1,0 0 0,0 1 0,0-1-1,0 0 1,0 0 0,-1 0 0,1 0-1,0 0 1,0 0 0,0 0-1,0 0 1,0 0 0,1-1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44.396"/>
    </inkml:context>
    <inkml:brush xml:id="br0">
      <inkml:brushProperty name="width" value="0.2" units="cm"/>
      <inkml:brushProperty name="height" value="0.2" units="cm"/>
      <inkml:brushProperty name="color" value="#FF0066"/>
    </inkml:brush>
  </inkml:definitions>
  <inkml:trace contextRef="#ctx0" brushRef="#br0">1 1097 848,'0'0'2328,"4"8"-2281,12 24 6,-12-24 583,8-14-544,2-2-52,0 0-1,0-1 1,-1-1-1,0-1 0,0 1 1,-1-2-1,-1 0 1,14-18-1,6-19 61,-3-1-1,-2-1 0,32-90 1,-31 54 181,26-140-1,17-192 1223,-70 415-1272,4 17-198,6 39 39,-3 1-1,2 61 0,-5 125 273,-3-58-134,0-100-140,0-14 97,17 133 1,-18-198-174,1 1-1,0-1 1,0 0-1,0 1 1,0-1-1,0 0 0,0 0 1,1 1-1,-1-1 1,1 0-1,-1 0 1,1-1-1,0 1 1,0 0-1,0-1 1,4 4-1,-6-5 4,3 2-52,2-9-247,13-21 259,-18 27 40,1 0 0,0 0 1,-1 0-1,1 0 0,-1-1 0,0 1 0,1 0 1,-1 0-1,0 0 0,1 0 0,-1-1 0,0 1 0,0 0 1,0 0-1,0-1 0,0 1 0,-1 0 0,1 0 1,0 0-1,0-1 0,-1 1 0,1 0 0,-1 0 1,1 0-1,-1 0 0,0-1 0,0 1-5,-2-10-10,0 1 0,0-1 1,-2 1-1,1 0 0,-1 0 0,-1 0 1,1 1-1,-2 0 0,1 0 0,-1 0 0,-1 1 1,1 0-1,-2 1 0,-9-9 0,3 5-1,0 1 1,-1 0-1,0 1 0,0 1 0,-1 0 0,0 1 0,-23-6 1,27 10-93,0 0-1,0 1 1,0 0 0,0 1 0,-16 0 0,20 2-490,-1 0 1,1 1-1,-1 0 0,1 0 1,-9 4-1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45.086"/>
    </inkml:context>
    <inkml:brush xml:id="br0">
      <inkml:brushProperty name="width" value="0.2" units="cm"/>
      <inkml:brushProperty name="height" value="0.2" units="cm"/>
      <inkml:brushProperty name="color" value="#FF0066"/>
    </inkml:brush>
  </inkml:definitions>
  <inkml:trace contextRef="#ctx0" brushRef="#br0">7 328 3784,'0'28'-152,"0"-22"65,-3-2 202,-1 0 312,5-9-171,11-28-86,26-59-34,-13 18-16,-20 56-68,0 0 0,16-32-1,-20 45-39,1 1-1,-1-1 0,0 1 0,0-1 0,0 0 0,0-8 0,1-2 3,-1 11-12,-2 4-2,1-1 0,0 1 0,0-1-1,0 1 1,0-1 0,-1 1 0,1-1 0,0 1 0,0-1 0,-1 1 0,1-1 0,0 1 0,-1 0 0,1-1-1,0 1 1,-1 0 0,1-1 0,-1 1 0,1 0 0,-1 0 0,1-1 0,-1 1 0,1 0 0,-1 0 0,1 0 0,-1-1-1,0 1 2,1 0-1,-1 0 0,1 0 0,-1 0 0,1-1 0,-1 1 0,1 0 1,-1 0-1,1-1 0,-1 1 0,1 0 0,0-1 0,-1 1 0,1 0 0,-1-1 1,1 1-1,0 0 0,-1-1 0,1 1 0,0-1 0,0 1 0,-1-1 1,1 1-1,0-1 0,0 1 0,0-2 0,-8 8 9,3-3-9,0 0-1,0 0 0,0 1 0,1 0 0,-1 0 1,1 0-1,0 1 0,0-1 0,0 1 0,1 0 0,0 0 1,0 0-1,0 0 0,1 1 0,-1-1 0,-2 11 0,5-12 3,2 1 1,1 0 0,0 1 0,0-1-1,1 0 1,0 0 0,0 0-1,0-1 1,1 0 0,0 1 0,9 6-1,58 29 41,-35-20-35,-24-13-23,1 2 0,-1 0-1,-1 0 1,0 1 0,0 1 0,-1 0-1,0 0 1,16 24 0,-25-32-16,-6 25-40,3-27 69,1-1 1,-1 0-1,1 0 1,-1 1-1,0-1 1,1 0-1,-1 1 0,1-1 1,-1 0-1,1 1 1,-1-1-1,1 1 1,-1-1-1,1 1 1,0-1-1,-1 1 0,1-1 1,0 1-1,-1-1 1,1 1-1,0 0 1,-1 0-1,-11 16-30,6-12 26,0 0 0,0-1-1,0 0 1,0 0 0,-1-1 0,1 0 0,-1 0 0,0 0 0,0-1 0,-8 2 0,3 0-36,6-2-145,0 0 0,-1 0 0,1-1 0,0 0 0,0 0 0,-14 0 1,20-1 179,-5 0-931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45.466"/>
    </inkml:context>
    <inkml:brush xml:id="br0">
      <inkml:brushProperty name="width" value="0.2" units="cm"/>
      <inkml:brushProperty name="height" value="0.2" units="cm"/>
      <inkml:brushProperty name="color" value="#FF0066"/>
    </inkml:brush>
  </inkml:definitions>
  <inkml:trace contextRef="#ctx0" brushRef="#br0">67 216 3196,'2'-106'338,"-4"58"578,2 44-622,0-1-26,0-14-43,0 15 173,0-1-223,0-14-6,0 14 493,0 20-590,-26 284 370,20-254-445,-9 50-162,-3 117 0,17-210 49,1 0 0,0 0 1,0 0-1,0 0 0,0 0 0,0 0 1,0 0-1,0 0 0,1 0 0,-1 0 1,1 0-1,-1-1 0,1 1 0,0 0 1,0 0-1,0 0 0,0-1 0,0 1 1,0-1-1,0 1 0,0-1 0,1 1 1,-1-1-1,1 0 0,-1 1 0,1-1 1,-1 0-1,1 0 0,0 0 0,3 1 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46.116"/>
    </inkml:context>
    <inkml:brush xml:id="br0">
      <inkml:brushProperty name="width" value="0.2" units="cm"/>
      <inkml:brushProperty name="height" value="0.2" units="cm"/>
      <inkml:brushProperty name="color" value="#FF0066"/>
    </inkml:brush>
  </inkml:definitions>
  <inkml:trace contextRef="#ctx0" brushRef="#br0">46 297 4200,'2'-32'-308,"14"-228"2137,-16 256-1434,2 21-334,-11 317 531,7-312-553,-48 396 564,49-412-590,-3 44 64,5-48-73,-1 0 1,0 1 0,1-1-1,-1 0 1,1 0 0,0 0-1,0 1 1,0-1 0,0 0-1,0 0 1,0 0 0,1 0-1,-1-1 1,1 1 0,-1 0-1,1 0 1,3 1 0,-3-1 51,8-6-47,28-15-12,-37 18 3,1 1 1,-1-1-1,1 1 1,-1-1-1,1 0 1,-1 1-1,1-1 1,-1 0-1,0 0 1,1 0-1,-1 0 0,0 0 1,0 0-1,0-1 1,0 1-1,1-2 1,1-1-3,-1 0 0,1 1 0,0-1 0,0 0 0,0 1 0,1 0 0,-1 0 0,8-6 0,3-3-29,-13 11 30,-1 1 0,1-1 0,0 0 0,0 1 0,0-1 0,0 1 0,0-1 0,-1 1 0,1-1 0,0 1 0,0 0 0,0-1 0,0 1 0,0 0 0,0 0 0,1 0 0,-1 0 0,0 0 0,0 0 0,0 0 0,0 0 0,0 0 0,0 0 0,0 1 0,0-1 0,1 1 0,32 27 0,-30-21-1,-1 5 0,-1-7 1,0-1 0,0 1 1,0-1-1,1 0 0,-1 0 0,1 0 1,0 0-1,0-1 0,1 1 0,-1-1 0,1 1 1,0-1-1,0-1 0,0 1 0,0 0 0,0-1 1,0 0-1,1 0 0,-1 0 0,1 0 0,5 0 1,-5-1-26,2-2-19,0 0 29,0 0 1,0 0-1,0-1 0,0-1 0,0 1 1,-1-1-1,1 0 0,-1 0 1,0-1-1,0 0 0,0 0 1,7-7-1,-5 4-5,-1-1 0,-1 0 0,0 0 0,0-1 0,0 0 0,-1 0 0,0 0 0,-1-1 1,4-12-1,-7 20 14,-1 0-1,0 0 1,1 0 0,-1 0 0,0 0 0,0 0 0,0 0 0,-1 0-1,1 0 1,0 0 0,-1 0 0,1 0 0,-1 0 0,0 0-1,0 0 1,0 0 0,0 0 0,0 1 0,0-1 0,-2-2 0,0 0-6,-3 14-50,-16 29 47,20-36 14,1 0 0,-1 1 0,1-1 0,0 0 0,0 1 0,0-1 0,0 0 0,1 1 0,-1-1 0,1 1 0,0-1 0,0 1 0,1-1 0,-1 1 0,0-1 0,3 7 0,-2-7-2,0 3-18,0-1 1,0 0-1,1 0 0,0 0 0,0 0 0,1 0 0,-1 0 0,1 0 1,0-1-1,0 1 0,1-1 0,-1 0 0,1 0 0,0 0 0,0-1 1,0 1-1,7 3 0,-5-3-267,0-1 0,1 0 0,-1 0 0,1-1 0,0 1 0,0-1 0,-1-1 0,1 0 0,0 0 1,11 0-1,4-3-1077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0.405"/>
    </inkml:context>
    <inkml:brush xml:id="br0">
      <inkml:brushProperty name="width" value="0.2" units="cm"/>
      <inkml:brushProperty name="height" value="0.2" units="cm"/>
      <inkml:brushProperty name="color" value="#FF0066"/>
    </inkml:brush>
  </inkml:definitions>
  <inkml:trace contextRef="#ctx0" brushRef="#br0">12 278 2720,'-1'-5'-141,"-3"-14"33,3 14 37,0 0 21,-1 1 56,-1-20 26,9-10-30,1 28 1,-4 4-2,4-4 2,0 1 0,0 0 0,1 0 0,-1 0 1,1 1-1,12-4 0,2-3 5,49-23 14,-53 27-220,-1-1 1,0 0-1,0-2 0,0 0 0,22-19 0,-21 11-257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46.496"/>
    </inkml:context>
    <inkml:brush xml:id="br0">
      <inkml:brushProperty name="width" value="0.2" units="cm"/>
      <inkml:brushProperty name="height" value="0.2" units="cm"/>
      <inkml:brushProperty name="color" value="#FF0066"/>
    </inkml:brush>
  </inkml:definitions>
  <inkml:trace contextRef="#ctx0" brushRef="#br0">66 124 4232,'-40'-12'-291,"19"4"12,21 8 275,0 0 0,0 0 0,0 0 0,0 0 0,-1 0 0,1 0 0,0 0 0,0 0 0,0 0 1,0 0-1,-1 0 0,1 0 0,0 0 0,0 0 0,0 0 0,0 0 0,0 0 0,-1 0 0,1 0 0,0 0 0,0 0 1,0 0-1,0-1 0,0 1 0,0 0 0,-1 0 0,1 0 0,0 0 0,0 0 0,0 0 0,0 0 0,0-1 0,0 1 1,0 0-1,0 0 0,0 0 0,0 0 0,0 0 0,-1-1 0,1 1 0,0 0 0,0 0 0,0 0 0,0 0 1,0 0-1,0-1 0,0 1 0,0 0 0,0 0 0,0 0 0,1 0 0,-1-1 0,0 1 0,0 0 0,0 0 0,0 0 1,0 0-1,0 0 0,0 0 0,0-1 0,0 1 0,63-18-20,0 3 1,1 3-1,93-7 0,-59 8 13,88-9-1278,-151 17 1121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48.576"/>
    </inkml:context>
    <inkml:brush xml:id="br0">
      <inkml:brushProperty name="width" value="0.2" units="cm"/>
      <inkml:brushProperty name="height" value="0.2" units="cm"/>
      <inkml:brushProperty name="color" value="#FF0066"/>
    </inkml:brush>
  </inkml:definitions>
  <inkml:trace contextRef="#ctx0" brushRef="#br0">65 140 2660,'0'-5'-14,"-8"-65"568,7 65-312,1 0 42,-4-44 839,3 44-230,0 18-814,-1 1-59,-45 609 671,47-611-681,4 105 78,-3-103-72,1-1 0,0 1 0,1-1 0,1 1-1,0-1 1,9 17 0,-11-25-12,1-1 1,0 1-1,1-1 0,-1 0 0,1 0 0,0 0 0,0 0 0,0-1 0,0 1 0,1-1 1,-1 0-1,1 0 0,0-1 0,0 1 0,0-1 0,0 0 0,0-1 0,0 1 0,0-1 1,1 0-1,-1 0 0,1-1 0,-1 0 0,1 0 0,-1 0 0,0 0 0,1-1 1,9-2-1,1-2-3,0-1 1,-1 0 0,0-1 0,0-1 0,-1 0-1,0-1 1,0-1 0,-1 0 0,0-1 0,-1 0 0,0-1-1,-1 0 1,0-1 0,-1 0 0,0-1 0,-2 0-1,1 0 1,-2-1 0,0 0 0,8-24 0,-13 13-8,-3 20 5,1 1-17,-3-2-13,-9-17 5,11 22 25,-1 0-1,1 1 1,-1-1 0,0 1-1,0-1 1,1 1-1,-1 0 1,0-1 0,0 1-1,0 0 1,0 1-1,0-1 1,-1 0-1,1 0 1,0 1 0,0-1-1,0 1 1,-1 0-1,1 0 1,0 0-1,0 0 1,-4 0 0,6 0 0,-5 0-3,-2 2-3,1-1 3,1 0-1,-1 1 1,1 0-1,-1 0 1,1 0-1,0 1 1,-1 0-1,2 0 1,-1 0-1,0 1 1,0 0 0,1-1-1,0 2 1,0-1-1,0 0 1,1 1-1,-7 9 1,7-7 4,0-4-16,1 1 1,0 0-1,-1 0 0,2 0 0,-1 1 0,0-1 0,1 0 0,0 1 0,0-1 1,0 0-1,1 1 0,0-1 0,0 1 0,0 9 0,2-9-2,-1 0-1,1 0 1,0 0-1,0-1 1,1 1 0,-1 0-1,1-1 1,0 0-1,0 1 1,1-1-1,-1 0 1,1-1 0,0 1-1,0-1 1,0 1-1,1-1 1,-1 0-1,1-1 1,-1 1-1,1-1 1,0 0 0,0 0-1,0-1 1,0 1-1,0-1 1,1 0-1,-1-1 1,0 1 0,0-1-1,1 0 1,-1 0-1,0 0 1,1-1-1,4-1 1,14-7-37,-1-1 0,0-1-1,-1 0 1,0-2 0,-1-1 0,36-29 0,-29 21 45,-25 21-6,3-4 3,-6 4 13,0 1 0,0-1-1,1 1 1,-1 0 0,0-1-1,1 1 1,-1 0 0,0-1-1,1 1 1,-1 0 0,0-1-1,1 1 1,-1 0 0,1-1-1,-1 1 1,0 0 0,1 0-1,-1 0 1,1-1 0,-1 1-1,1 0 1,-1 0 0,1 0-1,-1 0 1,1 0 0,-1 0-1,1 0 1,-1 0 0,1 0-1,-1 0 1,1 0 0,-1 0-1,1 0 1,-1 1 0,0-1-1,1 0 1,-1 0 0,1 0-1,-1 1 1,1-1 0,19 23-1,-18-19 1,-1-3 0,0 1 0,0-1 1,0 1-1,-1-1 1,1 1-1,-1-1 0,1 1 1,-1-1-1,1 1 0,-1 0 1,0-1-1,0 1 0,0 0 1,0-1-1,0 1 0,0 0 1,-1 2-1,0 41 2,1 11 42,0-50-36,0 0 10,1 6-22,-1-12 5,0 1 0,0-1 0,0 0 0,0 0 0,1 0 1,-1 1-1,0-1 0,0 0 0,0 0 0,0 0 0,0 0 1,0 0-1,1 1 0,-1-1 0,0 0 0,0 0 0,0 0 0,1 0 1,-1 0-1,0 0 0,0 0 0,0 0 0,1 0 0,-1 1 0,0-1 1,0 0-1,0 0 0,1 0 0,-1 0 0,0 0 0,0 0 1,0 0-1,1-1 0,-1 1 0,0 0 0,0 0 0,0 0 0,1 0 1,-1 0-1,0 0 0,0 0 0,0 0 0,0 0 0,1-1 0,-1 1 1,0 0-1,0 0 0,0 0 0,0 0 0,0 0 0,1-1 0,59-41-2,-55 37-2,1 0 0,-1-1 1,0 0-1,0 1 1,3-8-1,17-18-22,-19 24 15,1 1 0,-1 1 0,1-1-1,14-8 1,-17 13 5,-5 11 19,-1 30-3,2 16 46,0-52-15,9-8-33,34-18 5,-32 16-11,-5 1-3,19-21 16,-25 26-18,15-15 5,-14 14-7,-1 1 1,1-1 0,-1 1-1,1-1 1,0 0 0,-1 1 0,1-1-1,-1 1 1,1 0 0,0-1-1,-1 1 1,1-1 0,0 1 0,0 0-1,-1 0 1,1-1 0,0 1-1,0 0 1,0 0 0,-1 0 0,1 0-1,0 0 1,0 0 0,0 0-1,1 0 1,15 20-10,-13-16 1,-3 1-8,0-2 12,-1 0 0,1 0 0,0 0-1,0 0 1,0 0 0,1 0-1,-1 0 1,0-1 0,1 1 0,0-1-1,0 1 1,0-1 0,0 0-1,0 1 1,0-1 0,1 0-1,3 2 1,-2-2-68,2-3-105,20-2 91,-19 2 4,-1-2 4,1-2 55,1 0 0,-1 0-1,0-1 1,0 0 0,-1-1-1,0 1 1,0-1-1,0 0 1,-1 0 0,0-1-1,0 0 1,3-8-1,25-48 438,-18 38 653,-7 72-971,1 1-36,-7 112 158,-7-1 0,-43 268 1,45-408-210,-3 17 81,-1 52 0,7-82-14,7-18-76,-5 8 5,5-6-1,-1-1 0,0 0 0,-1-1 0,-1 0 0,0 1 0,0-1 1,1-18-1,8-157-53,-8 89-14,4 0 0,33-155 0,-35 233 52,0 0 0,1 0 1,1 1-1,1 0 0,0 0 1,2 1-1,26-33 0,-31 46-7,5 1 12,-8 4 2,0 5-29,14 15 22,-17-18 14,0 0 0,-1 0 0,1 0-1,-1 0 1,1 0 0,-1 0 0,0 0 0,1 0 0,-1 0 0,0 0 0,0 0 0,1 0 0,-1 0 0,0 0 0,0 0 0,0 1 0,-1-1 0,1 0 0,0 0 0,0 0 0,0 0 0,-1 0 0,1 0 0,-1 0 0,0 1 0,0 9-36,0-1 0,-1 0 0,0 0-1,-1 0 1,0 0 0,-1-1 0,0 1 0,-7 11 0,-3 7-118,10-21 53,-1 0-1,0-1 1,0 1-1,0-1 1,-1-1-1,0 1 0,0-1 1,-1 0-1,1 0 1,-1-1-1,0 1 1,-1-2-1,-10 5 1,-11-12-2560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1.096"/>
    </inkml:context>
    <inkml:brush xml:id="br0">
      <inkml:brushProperty name="width" value="0.2" units="cm"/>
      <inkml:brushProperty name="height" value="0.2" units="cm"/>
      <inkml:brushProperty name="color" value="#FF0066"/>
    </inkml:brush>
  </inkml:definitions>
  <inkml:trace contextRef="#ctx0" brushRef="#br0">15 1038 3520,'0'0'-138,"-2"4"31,-7 12-30,6-4 252,3-12-100,0 0 0,0 1 0,0-1-1,0 0 1,0 0 0,0 0 0,0 0 0,0 1-1,0-1 1,0 0 0,0 0 0,0 0 0,0 0-1,0 0 1,1 1 0,-1-1 0,0 0-1,0 0 1,0 0 0,0 0 0,0 0 0,0 0-1,1 0 1,-1 0 0,0 1 0,0-1 0,0 0-1,0 0 1,1 0 0,-1 0 0,0 0-1,0 0 1,0 0 0,0 0 0,0 0 0,1 0-1,-1 0 1,0 0 0,0 0 0,0 0 0,0 0-1,1 0 1,-1 0 0,0-1 0,0 1-1,0 0 1,0 0 0,0 0 0,1 0 0,-1 0-1,0 0 1,0 0 0,0-1 0,28-11 29,47-29 1,-63 33 24,0 0 0,0-1 0,-1 0 0,0-1 0,-1 0 0,0 0 0,12-18 0,-17 22-4,-1-1-1,0-1 1,0 1-1,0 0 1,-1-1-1,-1 0 1,1 0-1,-1 0 1,0 0-1,-1 0 1,0 0-1,0-1 1,-1 1-1,0-9 1,-2 14-47,1 0 1,-1-1 0,1 1-1,-1 0 1,0 0 0,0 1 0,0-1-1,0 0 1,-1 1 0,1-1-1,-1 1 1,0 0 0,-3-3 0,-20 0 49,21 4-15,0 5-23,2-2-25,0 1 0,0-1 1,0 1-1,0 0 0,0 0 1,1 0-1,-1 0 0,1 0 0,0 0 1,0 1-1,0-1 0,0 1 1,1-1-1,-1 1 0,1 0 1,0-1-1,0 1 0,0 0 0,1 0 1,0 0-1,-1 0 0,1 0 1,0 0-1,1 0 0,-1 0 0,1-1 1,0 1-1,0 0 0,2 5 1,0 1 3,-2-5-4,0 0 1,0 0-1,1 0 1,-1-1-1,1 1 0,0-1 1,1 1-1,-1-1 1,1 0-1,0 0 0,0 0 1,0 0-1,0 0 0,1-1 1,-1 1-1,1-1 1,0 0-1,0 0 0,0 0 1,1-1-1,5 3 1,13 4 15,-22-8-21,0-1 0,0 0 0,-1 1 1,1-1-1,0 1 0,0-1 0,0 0 0,0 0 1,0 1-1,-1-1 0,1 0 0,0 0 0,0 0 1,0 0-1,0 0 0,0 0 0,0 0 0,0-1 1,0 1-1,-1 0 0,2-1 0,9-2 11,38-11 5,-40 7-4,-2 1-8,-1 0-11,1 0 0,-1 0 0,0 0 0,0-1 1,0 0-1,-1 0 0,0 0 0,-1-1 0,1 1 0,-2-1 1,1 0-1,-1 0 0,0-1 0,-1 1 0,2-11 1,1-9-29,-1 0 0,-2 0 0,-1-29 1,0 55 6,-1-1 0,0 1 0,-1 0 1,1 0-1,0 0 0,-1 0 0,1 0 1,-1 0-1,1 0 0,-1 0 1,0 0-1,0 0 0,0 1 0,0-1 1,0 0-1,0 0 0,0 1 0,-1-1 1,1 1-1,-1-1 0,1 1 0,-1 0 1,0-1-1,1 1 0,-1 0 1,-2-1-1,-26 8-158,23-3 153,-1-1-66,5 2-87,3-4 179,-1 1 0,1-1 0,-1 0 0,1 1 0,0-1 0,-1 1 0,1-1 0,0 1 0,-1-1 0,1 1 0,0-1 0,-1 1 0,1-1 0,0 1 0,0-1 0,0 1 0,-1-1 0,1 1 0,0 0 0,0-1 0,0 1 0,0-1 0,0 1 0,0 0 0,0-1 0,0 1 0,0-1 0,1 1 0,-1-1 0,0 1 0,0 0 0,0-1 0,1 1 0,-1-1 0,0 1 0,1-1 0,-1 1 0,0-1 0,1 1 0,23 9-240,-16-8 318,1 1-87,-1-5-22,27-5 12,-27 5 14,-6 1 11,-1 0-1,0 0 1,1 1-1,-1-1 1,0 1-1,1-1 1,-1 1-1,1-1 1,-1 1-1,1 0 1,-1 0-1,1-1 1,-1 1-1,1 0 1,2 1-1,11-2-22,-12 1 23,0-1-1,1 1 1,-1-1-1,1 1 0,-1 0 0,1 0 1,-1 1-1,1-1 0,-1 0 0,0 1 1,1 0-1,-1 0 0,0 0 0,1 0 1,4 3-1,-4 0 3,-1 1 0,1-1 1,-1 0-1,0 1 0,0 0 0,-1 0 0,1 0 1,-1 0-1,0 0 0,-1 0 0,1 0 1,-1 1-1,0-1 0,0 1 0,0 7 0,5 66 9,-6-76-9,1 9-12,0 1 0,1-1 0,0 1 0,1-1 0,0 0 0,1 0 0,1 0 0,6 13 0,-9-23-8,1 0 1,-1 0 0,0-1-1,0 1 1,1-1 0,-1 0-1,1 0 1,-1 0 0,1 0-1,0 0 1,-1 0 0,1-1-1,0 1 1,-1-1 0,1 0-1,0 0 1,4 0 0,43-5-225,-49 5 244,16-3-25,-1-2 1,0 0-1,0 0 1,0-2-1,0 1 1,-1-2-1,-1 0 1,1-1-1,-1-1 1,-1 0-1,1-1 1,-2 0-1,0-1 1,0 0-1,-1-1 1,-1-1-1,14-21 1,-12-10 180,-11 40-110,-2-2-2,-7-24-5,4 29-26,1 1-10,0-1-1,0 1 1,0 0-1,0 0 0,0 0 1,-1 1-1,1-1 1,0 1-1,0 0 1,0 0-1,-1 0 0,1 0 1,0 0-1,0 1 1,0-1-1,-1 1 1,1 0-1,0 0 0,0 0 1,0 0-1,-5 4 1,2-1 1,3-2-2,0 0-1,0 1 1,1-1 0,-1 1-1,0-1 1,1 1 0,-1 0-1,1 0 1,0 0 0,-3 5-1,-7 32 21,11-36-4,3 2-14,-2-4-4,0 1-1,1-1 0,-1 0 0,1 1 1,-1-1-1,1 0 0,0 1 0,0-1 0,0 0 0,0 0 0,0 0 0,0 0 0,1 0 0,-1 0 0,1 0 0,-1 0 0,1-1 0,0 1 1,-1 0-1,5 2 0,-3-3-1,0-1 1,0 1-1,-1 0 1,1-1-1,0 1 0,0-1 1,0 0-1,0 0 1,0 0-1,0-1 1,-1 1-1,1 0 1,0-1-1,0 0 1,0 0-1,-1 0 1,1 0-1,0 0 1,4-3-1,1-3 4,0 1 0,0-1-1,-1 0 1,0-1 0,0 0 0,10-16-1,-15 20 0,1 2-10,-3 2 9,0-1-1,0 1 1,0 0-1,0 0 0,0-1 1,0 1-1,0 0 0,1 0 1,-1-1-1,0 1 0,0 0 1,0 0-1,0 0 0,0-1 1,1 1-1,-1 0 0,0 0 1,0 0-1,0 0 0,1-1 1,-1 1-1,0 0 0,0 0 1,0 0-1,1 0 0,-1 0 1,0 0-1,0 0 0,1 0 1,-1 0-1,0 0 0,0 0 1,1 0-1,-1 0 0,0 0 1,0 0-1,1 0 0,-1 0 1,0 0-1,0 0 0,1 0 1,-1 0-1,0 0 1,0 0-1,1 0 0,-1 0 1,0 1-1,0-1 0,0 0 1,1 0-1,-1 0 0,0 0 1,0 1-1,0-1 0,0 0 1,1 0-1,-1 0 0,0 1 1,0-1-1,0 0 0,0 1 1,8 29 8,-6-23 0,-2-1-10,4 49 10,-5-46-9,11 32 8,-10-39-7,0-1 1,1 0-1,-1 0 0,0 1 0,1-1 0,-1 0 0,1 0 0,0 1 1,-1-1-1,1 0 0,0 0 0,0 0 0,0 0 0,0 0 0,0 0 1,0 0-1,0-1 0,0 1 0,0 0 0,0 0 0,0-1 0,0 1 1,1-1-1,-1 1 0,0-1 0,1 1 0,-1-1 0,0 0 0,0 0 1,1 0-1,-1 1 0,1-1 0,-1-1 0,0 1 0,1 0 0,-1 0 1,0 0-1,0-1 0,2 0 0,35-18-4,-37 19 6,7-7-1,0-1 0,0 1 0,-1-1 0,0-1 0,-1 1 0,0-1 1,0 0-1,0-1 0,-1 1 0,-1-1 0,0 0 0,4-14 0,-7 22-1,23-70 147,-2 0 0,17-113 0,-2-153 1757,-30 248-1083,-7 71-712,0 15 449,3 14-494,2 20-15,-1 0 0,-2 1 1,-1-1-1,-4 46 0,-19 145-89,-5 114-1103,27-327 1090,0-1 1,0 0-1,1 1 1,0-1 0,0 1-1,1-1 1,0 0 0,0 0-1,1 0 1,0 0-1,0 0 1,0-1 0,8 12-1,-8-16 19,-1-1-1,1 1 1,0-1-1,-1 0 1,1 0-1,0 0 0,0 0 1,-1-1-1,1 1 1,0-1-1,0 1 1,0-1-1,0 0 1,0 0-1,5-1 1,-7 1 25,4 0-111,3-4 13,2-2 70,0 0 0,-1-1-1,1 0 1,-1-1-1,-1 0 1,1-1-1,-1 1 1,-1-1 0,0-1-1,11-19 1,47-90 799,-64 116-341,1 13-388,0-4-39,1 16 37,-1 0-1,-1 1 1,-2 36 0,1-59-41,3 28 24,-3-28-28,0 1-1,0-1 1,0 1 0,0 0 0,0-1 0,0 1 0,0-1-1,0 1 1,0-1 0,0 1 0,0-1 0,0 1 0,1 0 0,-1-1-1,0 1 1,0-1 0,1 1 0,-1-1 0,0 0 0,1 1-1,-1-1 1,0 1 0,1-1 0,-1 1 0,1-1 0,-1 0 0,1 1-1,-1-1 1,1 0 0,-1 0 0,1 1 0,-1-1 0,1 0-1,-1 0 1,1 0 0,-1 0 0,1 1 0,0-1 0,-1 0 0,1 0-1,-1 0 1,1 0 0,-1 0 0,1-1 0,-1 1 0,1 0-1,0 0 1,-1 0 0,1 0 0,0-1 0,11-6-11,-7 4 9,0 0 1,0 0 0,0 0-1,-1-1 1,1 0-1,-1 0 1,0-1-1,6-7 1,46-64-210,-54 73 192,-2 6-167,0 0 198,0 0 0,1 0 0,-1-1 0,1 1 0,0 0 0,0 0 0,0-1 0,0 1 0,2 2 0,0 3-2,0 0-5,-3-3 2,0 0 7,0-1-1,1 1 1,0-1-1,-1 1 1,1-1-1,1 1 1,-1-1-1,1 1 1,-1-1-1,1 0 1,0 0-1,1 0 1,-1 0-1,1 0 1,3 4-1,-4-7 2,0 0-1,0 0 1,0 0-1,0 0 1,0 0 0,0-1-1,0 1 1,0 0-1,0-1 1,0 0 0,0 1-1,0-1 1,1 0-1,-1 0 1,0 0-1,0 0 1,0-1 0,0 1-1,0 0 1,1-1-1,-1 0 1,3-1-1,44-17 0,-38 9-5,-4 1 3,0 3 0,15-18-13,2-33 3,-23 56 11,3-11 2,1-1-1,-2 1 1,0-1 0,0 1-1,1-23 1,-13-12-16,7 42-1,-7 2-13,9 3 18,-1-1 0,0 1 1,1 0-1,-1-1 1,0 1-1,1 0 0,-1-1 1,0 1-1,0 0 0,1 0 1,-1 0-1,0 0 0,0 0 1,1 0-1,-1 0 0,0 0 1,0 0-1,0 0 0,1 0 1,-1 0-1,0 0 0,0 1 1,1-1-1,-1 0 0,0 1 1,1-1-1,-1 0 0,0 1 1,1-1-1,-1 1 0,0 0 1,-29 18-79,29-18 73,-1 1 1,1-1-1,-1 0 1,1 1-1,-1 0 1,1-1-1,0 1 1,0 0-1,0-1 1,0 1-1,0 0 1,0 0-1,0 0 1,1 0-1,-1 0 1,0 0-1,1 0 1,0 0 0,0 0-1,-1 0 1,1 0-1,0 0 1,1 3-1,-1-3 33,-1 3-54,68 12-190,-50-14 216,-13-3 8,0 1-15,-2 0 15,0-1 1,-1 1-1,1-1 0,0 1 1,-1 0-1,1 0 0,-1-1 1,1 1-1,-1 0 0,1 0 1,-1 1-1,0-1 1,0 0-1,1 0 0,-1 1 1,0-1-1,0 0 0,0 1 1,-1-1-1,1 1 0,0 0 1,0-1-1,-1 1 0,1 2 1,0 3 1,0 0 0,-1 0 0,0 0 1,0 0-1,-1 8 0,0-4 9,0-5-8,-2 22 5,1 0-1,1 1 1,2-1-1,8 55 1,-9-82-4,0 1 0,0-1 1,1 1-1,-1-1 0,1 0 0,-1 0 0,1 1 0,0-1 1,-1 0-1,1 0 0,0 0 0,0 1 0,0-1 0,0 0 1,0 0-1,0 0 0,0-1 0,0 1 0,0 0 1,0 0-1,0-1 0,3 2 0,-2 0 0,1-1 0,0 1-1,0-1 1,0 0 0,0 0 0,-1 0-1,2 0 1,-1 0 0,0-1 0,0 1-1,0-1 1,0 0 0,0 0 0,0 0-1,1 0 1,-1-1 0,0 1 0,0-1-1,0 0 1,0 1 0,3-3 0,-2 1-2,5 0-1,-1 0 1,0-1-1,0 0 1,0-1-1,0 0 1,0 0-1,-1-1 1,0 0-1,0 0 1,0 0-1,0-1 1,-1 0 0,0-1-1,0 1 1,8-14-1,-2 1-5,-1 0 0,0-1 1,-1 0-1,11-36 0,-17 46 16,-1 0-1,-1-1 1,0 0 0,-1 0-1,0 1 1,0-1 0,-2-20-1,0 26-9,-5 1 5,6 4-4,-1-1-1,1 1 1,0-1-1,-1 1 0,1 0 1,-1-1-1,1 1 1,0 0-1,-1-1 0,1 1 1,-1 0-1,1-1 1,-1 1-1,0 0 0,1 0 1,-1 0-1,1 0 0,-1-1 1,1 1-1,-1 0 1,1 0-1,-1 0 0,0 0 1,1 0-1,-1 0 1,1 1-1,-1-1 0,1 0 1,-1 0-1,1 0 1,-1 0-1,0 1 0,1-1 1,-1 0-1,1 0 0,0 1 1,-1-1-1,1 0 1,-1 1-1,-24 22 7,24-21-5,-1 0 1,1 0-1,-1 0 1,1 0 0,0 1-1,0-1 1,0 0-1,0 1 1,1-1-1,-1 1 1,1-1-1,-1 1 1,1-1 0,0 1-1,0-1 1,0 1-1,0-1 1,1 1-1,-1-1 1,0 1-1,2 2 1,-2-3-4,3 8 13,-1-6-14,0 1 0,0 0 1,0-1-1,1 1 0,0-1 0,0 0 0,0 0 0,0 0 1,1 0-1,-1 0 0,1-1 0,0 0 0,8 6 0,-5-5-67,-3-1-147,0-2-157,12 3-269,-12-3-119</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1.476"/>
    </inkml:context>
    <inkml:brush xml:id="br0">
      <inkml:brushProperty name="width" value="0.2" units="cm"/>
      <inkml:brushProperty name="height" value="0.2" units="cm"/>
      <inkml:brushProperty name="color" value="#FF0066"/>
    </inkml:brush>
  </inkml:definitions>
  <inkml:trace contextRef="#ctx0" brushRef="#br0">37 65 2536,'-6'-1'-18,"-19"0"24,19 0 155,21 0-138,85-10-7,188-30-1369,-252 32 858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2.316"/>
    </inkml:context>
    <inkml:brush xml:id="br0">
      <inkml:brushProperty name="width" value="0.2" units="cm"/>
      <inkml:brushProperty name="height" value="0.2" units="cm"/>
      <inkml:brushProperty name="color" value="#FF0066"/>
    </inkml:brush>
  </inkml:definitions>
  <inkml:trace contextRef="#ctx0" brushRef="#br0">29 41 1768,'-24'7'-5,"19"-6"308,67 0-181,122-5 95,-142 0-173,196-26-1286,-179 19 807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3.706"/>
    </inkml:context>
    <inkml:brush xml:id="br0">
      <inkml:brushProperty name="width" value="0.2" units="cm"/>
      <inkml:brushProperty name="height" value="0.2" units="cm"/>
      <inkml:brushProperty name="color" value="#FF0066"/>
    </inkml:brush>
  </inkml:definitions>
  <inkml:trace contextRef="#ctx0" brushRef="#br0">0 0 1560,'0'0'2878,"1"13"-2837,21 192 178,6 131 91,-26-286-264,-3 75 29,0-100-64,1-20-11,0-1-49,0 15-71,0-15-59,3 14-2196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4.667"/>
    </inkml:context>
    <inkml:brush xml:id="br0">
      <inkml:brushProperty name="width" value="0.2" units="cm"/>
      <inkml:brushProperty name="height" value="0.2" units="cm"/>
      <inkml:brushProperty name="color" value="#FF0066"/>
    </inkml:brush>
  </inkml:definitions>
  <inkml:trace contextRef="#ctx0" brushRef="#br0">338 14 2992,'0'0'-136,"0"-1"-15,0 0 154,0 0-1,0 1 0,-1-1 1,1 1-1,0-1 1,0 1-1,0-1 1,0 1-1,-1-1 0,1 1 1,0-1-1,0 1 1,-1-1-1,1 1 1,0 0-1,-1-1 0,1 1 1,-1-1-1,1 1 1,0 0-1,-1-1 0,1 1 1,-1 0-1,1 0 1,-1-1-1,1 1 1,-1 0-1,1 0 0,-1 0 1,1 0-1,-1-1 1,1 1-1,-1 0 1,1 0-1,-1 0 0,0 0 1,1 0-1,-1 0 1,1 1-1,-1-1 1,1 0-1,-1 0 0,1 0 1,-1 0-1,1 1 1,-1-1-1,0 1 1,-123 120 83,112-109-72,-156 144 184,165-154-124,-6 5-24,7-5-14,6-6 185,190-160-158,-129 113-1,-62 49-36,-2-1 1,1 1 0,0-1 0,0 0 0,0 1 0,0 0 0,0-1 0,0 1 0,1 0 0,-1 0 0,1 0 0,-1 1 0,6-3 0,31-16 249,-36 18-267,32-17 32,-32 18-13,2 0-21,43-7-7,-43 8-10,1 1 0,32 11 15,38 18 0,-4 3 29,-24-12-26,-1 2 0,59 40 0,-54-33 18,-50-28-34,2 0-147,17 8-1773,-11-6 1437</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7.866"/>
    </inkml:context>
    <inkml:brush xml:id="br0">
      <inkml:brushProperty name="width" value="0.2" units="cm"/>
      <inkml:brushProperty name="height" value="0.2" units="cm"/>
      <inkml:brushProperty name="color" value="#FF0066"/>
    </inkml:brush>
  </inkml:definitions>
  <inkml:trace contextRef="#ctx0" brushRef="#br0">39 105 3252,'0'0'8,"0"-5"20,-3-45 1082,3 46-474,1 17-574,-6 253 341,-11-115-213,0 28-475,16-175 88,1 0-495,1 14 460,-2-14 10,3-18-884,13-111 663,-16 92 345,5-185 417,-4 196-236,1 1 0,2 0 0,0 0 0,10-30 0,-11 42-65,1 0 0,0 0 0,1 0 0,0 0 1,0 0-1,1 1 0,0 0 0,1 0 0,-1 1 0,1 0 0,16-12 0,-15 13-10,1 0 0,-1 1 0,1 0 0,1 1-1,-1 0 1,1 0 0,-1 1 0,1 0 0,0 1 0,0 0 0,0 1 0,17-1 0,-18 4-2,14 10 4,-4 6 0,-16-13-6,0 0 0,0 0 0,0 1 0,-1-1 0,0 1 1,0-1-1,-1 1 0,0-1 0,0 1 0,0 0 0,0 0 0,-1 0 1,0 0-1,0 0 0,-1-1 0,1 1 0,-1 0 0,-1 0 0,1-1 1,-1 1-1,0 0 0,0-1 0,-1 0 0,1 0 0,-1 1 0,0-1 1,-5 4-1,-3 7-26,-1-1 0,-1 0 0,-1-1 1,0 0-1,-1-1 0,0-1 0,-23 14 1,-28 9-87,62-34 88,2 0-21,2-1 37,-1 0 0,1 0 1,-1 0-1,1 0 0,0 0 0,-1 0 1,1 0-1,0 0 0,-1 0 1,1 0-1,0 0 0,-1 0 0,1 1 1,0-1-1,-1 0 0,1 0 1,0 0-1,-1 0 0,1 1 0,0-1 1,-1 0-1,1 0 0,0 0 1,0 1-1,-1-1 0,1 0 0,0 1 1,0-1-1,0 0 0,-1 0 1,1 1-1,0-1 0,0 0 0,0 1 1,0-1-1,0 0 0,0 1 0,0-1 1,0 1-1,0-1 0,0 0 1,0 1-1,0-1 0,0 0 0,0 1 1,0-1-1,0 0 0,0 1 1,0-1-1,0 0 0,0 1 0,0-1 1,1 0-1,-1 1 0,21 13-11,-1 1 0,0 1 0,24 25 0,-9 0 0,2-2 0,74 60 0,-105-94-134,0-1 1,0 0-1,1-1 0,0 0 1,0 0-1,0 0 0,0-1 0,0 0 1,13 2-1,7-1-381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8.656"/>
    </inkml:context>
    <inkml:brush xml:id="br0">
      <inkml:brushProperty name="width" value="0.2" units="cm"/>
      <inkml:brushProperty name="height" value="0.2" units="cm"/>
      <inkml:brushProperty name="color" value="#FF0066"/>
    </inkml:brush>
  </inkml:definitions>
  <inkml:trace contextRef="#ctx0" brushRef="#br0">72 31 2200,'0'0'204,"1"-7"-82,2-16 231,-5 33 547,-19 67-201,-17 22-2561,23-71 1102</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9:59.896"/>
    </inkml:context>
    <inkml:brush xml:id="br0">
      <inkml:brushProperty name="width" value="0.2" units="cm"/>
      <inkml:brushProperty name="height" value="0.2" units="cm"/>
      <inkml:brushProperty name="color" value="#FF0066"/>
    </inkml:brush>
  </inkml:definitions>
  <inkml:trace contextRef="#ctx0" brushRef="#br0">120 1 3316,'0'0'9,"0"17"12,-7 141 77,2-88-15,-19 83 0,7-47-39,16-101-30,-4 45 33,4-47 31,1 2-3,0 10 46,7-22 135,9-30 76,-14 31-431,2-2 102,1 1 0,-1-1 0,1 1 0,1 0 0,-1 1 0,1-1 0,0 1 0,1 0 0,0 1 0,0 0 0,12-8 0,19-8-8,-34 19 0,0 1 4,16-3 7,-15 3-7,1 5 5,30 18-10,-34-15 8,-2-3-1,2 1 2,0 0 0,-1 0-1,1 0 1,-1 0 0,0 1 0,0-1-1,-1 0 1,0 1 0,0-1 0,0 0 0,0 1-1,-1-1 1,0 0 0,0 1 0,-1-1-1,1 0 1,-1 0 0,0 0 0,0 0 0,-1 0-1,-3 4 1,2-1 3,1 1 2,-11 7-2,-5-1 0,8-6-22,-1-1 1,0-1-1,0 0 1,0 0-1,-1-2 0,0 1 1,0-2-1,-1 1 1,1-2-1,-1 0 1,-22 2-1,32-5-91,-1-2-35,-1 0 2,1 0-1,0-1 1,0 0 0,0 0 0,0 0-1,-7-7 1,9 7-323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0.855"/>
    </inkml:context>
    <inkml:brush xml:id="br0">
      <inkml:brushProperty name="width" value="0.2" units="cm"/>
      <inkml:brushProperty name="height" value="0.2" units="cm"/>
      <inkml:brushProperty name="color" value="#FF0066"/>
    </inkml:brush>
  </inkml:definitions>
  <inkml:trace contextRef="#ctx0" brushRef="#br0">213 48 1636,'0'0'25,"2"-3"47,-2 1-21,0 1 0,1 0 0,-1 0 0,0-1 0,1 1 0,-1 0 1,0 0-1,0-1 0,0 1 0,0 0 0,-1-1 0,1 1 0,0 0 0,0 0 0,-1-1 1,1 1-1,-1 0 0,1 0 0,-1 0 0,1 0 0,-1 0 0,0-1 0,0 1 0,1 0 1,-1 0-1,0 1 0,0-1 0,0 0 0,0 0 0,0 0 0,0 1 0,0-1 0,-3-1 1,3 1-201,-5-3 539,-3 8-308,-3 2-46,1 1 0,0 0 0,0 1 0,1 0 0,0 1 0,0 0 0,1 0-1,0 1 1,1 0 0,0 0 0,-12 22 0,10-8-27,1 1 0,1 0 0,1 1 0,1-1-1,1 1 1,1 1 0,2-1 0,0 0 0,4 36 0,1-20 0,3 1 0,1-1 0,3 0-1,27 79 1,19 52-5,-53-162-26,-2-1 1,1 0 0,-1 1 0,-1-1-1,0 1 1,0 0 0,-1-1 0,0 0-1,-1 1 1,0-1 0,-8 20 0,6-13-239,-17 11-1541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0.256"/>
    </inkml:context>
    <inkml:brush xml:id="br0">
      <inkml:brushProperty name="width" value="0.2" units="cm"/>
      <inkml:brushProperty name="height" value="0.2" units="cm"/>
      <inkml:brushProperty name="color" value="#FF0066"/>
    </inkml:brush>
  </inkml:definitions>
  <inkml:trace contextRef="#ctx0" brushRef="#br0">0 26 2556,'1'-1'26,"-1"-1"0,0 1 0,1-1 0,-1 1 0,1 0 0,-1-1-1,1 1 1,-1 0 0,1 0 0,0 0 0,0-1 0,0 1 0,0 0 0,0 0 0,0 0-1,0 0 1,0 0 0,0 0 0,0 1 0,0-1 0,1 0 0,0 0 0,6 22 442,-6-8-594,-1-7 138,0 0-1,0 0 0,0 0 1,-1 1-1,0-1 1,-1 0-1,1 0 0,-2 8 1,0-6-6,3 16 34,-2-1-1,-1 1 1,-6 30-1,8-53-39,-1 0 0,1 1 0,0-1-1,-1 0 1,1 1 0,0-1 0,0 1 0,0-1 0,0 1-1,0-1 1,0 0 0,0 1 0,0-1 0,1 1 0,-1-1 0,1 2-1,3 23-189,-4 27-1244,0-27 1156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0.996"/>
    </inkml:context>
    <inkml:brush xml:id="br0">
      <inkml:brushProperty name="width" value="0.2" units="cm"/>
      <inkml:brushProperty name="height" value="0.2" units="cm"/>
      <inkml:brushProperty name="color" value="#FF0066"/>
    </inkml:brush>
  </inkml:definitions>
  <inkml:trace contextRef="#ctx0" brushRef="#br0">1 7 2772,'2'-6'2079,"1"13"-941,5 27-604,4 57-658,6 272 562,-17-347-423,18 229 190,-17-229-186,-1-12-2,-1 0-1,1-1-94,2 31-295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1.736"/>
    </inkml:context>
    <inkml:brush xml:id="br0">
      <inkml:brushProperty name="width" value="0.2" units="cm"/>
      <inkml:brushProperty name="height" value="0.2" units="cm"/>
      <inkml:brushProperty name="color" value="#FF0066"/>
    </inkml:brush>
  </inkml:definitions>
  <inkml:trace contextRef="#ctx0" brushRef="#br0">38 11 3708,'0'0'-218,"-4"-2"-111,-26-6 663,30 8-330,0 0 0,0 0 0,0 0 0,0 0 1,-1 0-1,1 0 0,0 0 0,0 0 0,0 0 1,0 0-1,0 0 0,-1 0 0,1 0 0,0 0 1,0 0-1,0 0 0,0 0 0,0 0 0,0 0 1,-1 0-1,1 1 0,0-1 0,0 0 1,0 0-1,0 0 0,0 0 0,0 0 0,0 0 1,0 0-1,0 1 0,-1-1 0,1 0 0,0 0 1,0 0-1,0 0 0,0 0 0,0 1 0,0-1 1,0 0-1,0 0 0,0 0 0,0 0 1,0 1-1,0-1 0,0 0 0,0 0 0,0 0 1,0 0-1,1 0 0,-1 1 0,0-1 0,0 0 1,0 0-1,0 0 0,0 0 0,0 0 0,0 0 1,0 1-1,0-1 0,0 0 0,1 0 0,-1 0 1,0 0-1,0 0 0,0 0 0,0 0 1,1 0-1,41 38 326,-13-14-362,-12-7 56,0 1 0,-1 1 1,15 22-1,18 24 25,-13-18-8,-34-44-37,9 10 249,5 8 196,-16-20-441,0-1 0,1 1 0,-1-1 0,1 0 0,-1 1 0,1-1 0,0 1 0,-1-1 0,1 0 0,-1 1 0,1-1 0,0 0 1,-1 0-1,1 1 0,0-1 0,-1 0 0,1 0 0,0 0 0,-1 0 0,1 0 0,0 0 0,-1 0 0,1 0 0,0 0 0,-1 0 1,1-1-1,0 1 0,-1 0 0,2-1 0,8-6-1,-1 0 0,0-1 0,0-1 0,-1 0 0,0 0 0,0 0 0,7-13 0,71-115-145,-58 88-2246,-23 39 1492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3.926"/>
    </inkml:context>
    <inkml:brush xml:id="br0">
      <inkml:brushProperty name="width" value="0.2" units="cm"/>
      <inkml:brushProperty name="height" value="0.2" units="cm"/>
      <inkml:brushProperty name="color" value="#FF0066"/>
    </inkml:brush>
  </inkml:definitions>
  <inkml:trace contextRef="#ctx0" brushRef="#br0">5 4 3460,'0'0'-187,"-5"0"-208,250-4 466,17 8 4,-258-4-53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4.306"/>
    </inkml:context>
    <inkml:brush xml:id="br0">
      <inkml:brushProperty name="width" value="0.2" units="cm"/>
      <inkml:brushProperty name="height" value="0.2" units="cm"/>
      <inkml:brushProperty name="color" value="#FF0066"/>
    </inkml:brush>
  </inkml:definitions>
  <inkml:trace contextRef="#ctx0" brushRef="#br0">22 1 1828,'0'0'-65,"-4"1"11,-10 5 71,11-5 238,16 0-202,249 9 303,-143-4-210,-111-6-137,44 3-27,-48-3-84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5.096"/>
    </inkml:context>
    <inkml:brush xml:id="br0">
      <inkml:brushProperty name="width" value="0.2" units="cm"/>
      <inkml:brushProperty name="height" value="0.2" units="cm"/>
      <inkml:brushProperty name="color" value="#FF0066"/>
    </inkml:brush>
  </inkml:definitions>
  <inkml:trace contextRef="#ctx0" brushRef="#br0">1 1 1736,'0'0'680,"6"11"-614,-1 1-43,-3-8-12,-1 0-1,1 0 1,0 0-1,0 0 1,1-1-1,-1 1 1,1-1-1,-1 0 1,1 1-1,0-1 0,0 0 1,1-1-1,-1 1 1,6 3-1,194 122 472,-121-75-336,-79-51-139,0 0 2,28 17 37,-28-18 20,0 1-48,9 6-3,-9-6 18,1-1-26,-4 0 98,1-1 0,0 0 0,-1 1 0,1-1 0,2 3 630,-3-3-630,1 1 0,-1-1 0,1 1 0,-1-1 0,0 1 0,0 0 0,1-1 0,-1 1 0,0-1 0,0 1 0,0 0 0,0-1 0,1 1 0,-1-1 0,0 1 0,0 0 0,0-1 0,0 1 0,-1 0 0,1-1 0,0 1 0,0 0 0,0-1 0,0 1 0,-1-1 0,1 1 0,0-1 0,-1 1 0,1 0 0,-19 26-827,13-19 1068,-91 126-308,1 0-4007,87-122 2231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09.096"/>
    </inkml:context>
    <inkml:brush xml:id="br0">
      <inkml:brushProperty name="width" value="0.2" units="cm"/>
      <inkml:brushProperty name="height" value="0.2" units="cm"/>
      <inkml:brushProperty name="color" value="#FF0066"/>
    </inkml:brush>
  </inkml:definitions>
  <inkml:trace contextRef="#ctx0" brushRef="#br0">26 63 4588,'-14'-15'-722,"6"2"713,6 10 162,1-1-91,5 63 576,14 55-602,57 301 178,-75-412-207,1 1 0,0-1-1,0 1 1,0-1 0,0 1 0,0-1 0,1 0 0,-1 0 0,1 0 0,3 5 0,-3-6-9,0 1 88,6-11-75,3-6 5,-1 0 0,0-1 0,-1 0 0,-1 0 1,0-1-1,-1 0 0,9-30 0,59-292 503,-60 258-435,-6 30-414,-8 47 79,14-19-2481,-10 12 2038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10.556"/>
    </inkml:context>
    <inkml:brush xml:id="br0">
      <inkml:brushProperty name="width" value="0.2" units="cm"/>
      <inkml:brushProperty name="height" value="0.2" units="cm"/>
      <inkml:brushProperty name="color" value="#FF0066"/>
    </inkml:brush>
  </inkml:definitions>
  <inkml:trace contextRef="#ctx0" brushRef="#br0">24 31 3260,'0'0'774,"-2"12"-750,-11 85 60,5 81 102,7-173-168,1-1-3,0-4-13,0 0-1,0 0 1,0 0-1,0 0 1,1 0-1,-1 0 1,0 0-1,0 0 1,0 0 0,0 0-1,0 0 1,0 0-1,0 0 1,0 0-1,0 0 1,0 0-1,0 0 1,1 0-1,-1 0 1,0 0 0,0 0-1,0 0 1,0 0-1,0 0 1,0 0-1,0 0 1,0 1-1,0-1 1,0 0-1,0 0 1,0 0 0,0 0-1,0 0 1,0 0-1,0 0 1,0 0-1,0 0 1,0 0-1,0 0 1,0 0-1,0 0 1,0 1 0,6-17 8,1-49-30,-7 46 12,1-1 0,1 0 0,0 0-1,2 1 1,0-1 0,10-24-1,-12 38 8,1 1-1,0-1 0,0 1 0,1 0 1,-1 0-1,1 0 0,0 0 0,1 1 0,-1 0 1,1-1-1,0 1 0,0 1 0,0-1 1,0 1-1,1 0 0,-1 0 0,8-2 0,12 0-14,-19 4-3,-5 3-24,0 0 42,1 0 1,-1 0-1,1-1 1,0 1-1,-1 0 1,1-1-1,0 0 1,4 3-1,-2 0 8,-10 4-67,-18 24 44,18-27-11,1 0-1,-1 0 1,0 0-1,0-1 1,0 0-1,-1 0 1,0-1-1,1 0 1,-1 0-1,-11 3 1,3-1-17,11-4-4,0 1 3,-2 2 11,1 0 1,-1 0-1,1 0 0,0 1 0,0 0 1,-6 7-1,9-9 17,4-2-27,0 1 41,1-1 0,-1 0 0,0 1 0,-1-1 0,1 1 0,0 0-1,0-1 1,-1 1 0,3 4 0,1-3-2,-1 1-1,0 0 1,0 0-1,-1 1 1,1-1-1,-1 1 1,0 0-1,5 8 1,9 18-1,8 9 10,-21-33-13,1 0 0,-1-1 1,1 1-1,0-1 0,1 0 0,0 0 0,0 0 0,0-1 0,11 7 0,-15-11-2,1 2-82,-1-2-57,1 1-1,-1 0 1,1-1 0,-1 1-1,1-1 1,0 0 0,0 1-1,0-1 1,0-1 0,5 2-1,7-2-392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11.576"/>
    </inkml:context>
    <inkml:brush xml:id="br0">
      <inkml:brushProperty name="width" value="0.2" units="cm"/>
      <inkml:brushProperty name="height" value="0.2" units="cm"/>
      <inkml:brushProperty name="color" value="#FF0066"/>
    </inkml:brush>
  </inkml:definitions>
  <inkml:trace contextRef="#ctx0" brushRef="#br0">1 0 1836,'0'0'1447,"4"10"-1436,14 27 8,-13-28 4,-4-7-17,2 8 14,-4 33 9,2-18-18,-1-20-11,0 0 6,0 14 4,0-15 29,0 2-30,0 42 935,8-55-922,62-54 57,-62 53-76,-7 7-2,38-11-1,-36 10 0,0 1 0,1 0 0,-1 0 0,0 0-1,1 1 1,-1-1 0,1 1 0,-1 0 0,1 0 0,-1 0 0,1 0-1,-1 1 1,1-1 0,-1 1 0,1 0 0,-1 0 0,0 0 0,1 0 0,5 4-1,-6-2 3,-2 2 3,1 14 0,-2-18-4,0 1 0,0 0-1,0-1 1,1 1 0,-2 0 0,1 0-1,0-1 1,0 1 0,-1 0-1,1-1 1,0 1 0,-1 0-1,0-1 1,1 1 0,-2 1-1,0 1 1,0 2-6,-26 28 36,25-31-44,-24 12-63,-45-1-952,67-14 724,-25-15-1621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11.926"/>
    </inkml:context>
    <inkml:brush xml:id="br0">
      <inkml:brushProperty name="width" value="0.2" units="cm"/>
      <inkml:brushProperty name="height" value="0.2" units="cm"/>
      <inkml:brushProperty name="color" value="#FF0066"/>
    </inkml:brush>
  </inkml:definitions>
  <inkml:trace contextRef="#ctx0" brushRef="#br0">1 23 2480,'15'-16'57,"-15"15"-48,1 1 1,-1-1-1,1 1 1,-1-1-1,1 1 1,-1-1-1,1 1 1,-1-1-1,1 1 1,0 0-1,-1-1 1,1 1-1,0 0 1,-1 0-1,1 0 1,0-1-1,-1 1 1,1 0-1,0 0 0,-1 0 1,1 0-1,0 0 1,-1 0-1,1 0 1,0 0-1,-1 0 1,1 1-1,0-1 1,-1 0-1,1 0 1,1 1-1,13 21 103,1 45 56,-12-44-379,0 0 0,-2-1 0,-1 1 0,-1 0 0,-4 32 0,-1-32-455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1.195"/>
    </inkml:context>
    <inkml:brush xml:id="br0">
      <inkml:brushProperty name="width" value="0.2" units="cm"/>
      <inkml:brushProperty name="height" value="0.2" units="cm"/>
      <inkml:brushProperty name="color" value="#FF0066"/>
    </inkml:brush>
  </inkml:definitions>
  <inkml:trace contextRef="#ctx0" brushRef="#br0">16 321 2436,'-7'-26'-250,"5"22"243,1 0-1,-1 0 0,1 0 0,0-1 0,0 1 0,1-1 0,-1 1 0,1 0 0,0-1 1,0 1-1,1-1 0,1-7 0,1 7 12,0 0 1,0 0-1,1 1 1,-1-1-1,1 1 1,1-1-1,-1 1 1,0 0-1,1 1 1,0-1-1,0 1 0,0 0 1,0 0-1,7-2 1,113-57 33,48-29-1046,-145 76 583</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12.936"/>
    </inkml:context>
    <inkml:brush xml:id="br0">
      <inkml:brushProperty name="width" value="0.2" units="cm"/>
      <inkml:brushProperty name="height" value="0.2" units="cm"/>
      <inkml:brushProperty name="color" value="#FF0066"/>
    </inkml:brush>
  </inkml:definitions>
  <inkml:trace contextRef="#ctx0" brushRef="#br0">0 7 2336,'0'0'-96,"4"-7"690,-1 15-189,4 27-189,3 62-160,-4 6 68,9 276 205,-12-326-256,-3-47-66,0-2-27,0 12-30,0-12-42,0 18-1089,0-18 918</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0:13.756"/>
    </inkml:context>
    <inkml:brush xml:id="br0">
      <inkml:brushProperty name="width" value="0.2" units="cm"/>
      <inkml:brushProperty name="height" value="0.2" units="cm"/>
      <inkml:brushProperty name="color" value="#FF0066"/>
    </inkml:brush>
  </inkml:definitions>
  <inkml:trace contextRef="#ctx0" brushRef="#br0">0 0 1828,'0'0'1050,"7"7"-1016,21 19-16,-21-20 2,10 17 55,51 114 134,-41-76-147,-25-58-37,0 1 44,-2-4-45,0 1 1,-1-1 0,1 0-1,0 1 1,0-1 0,0 0-1,0 1 1,0-1 0,0 0-1,0 1 1,0-1 0,0 0-1,0 1 1,1-1 0,-1 0-1,0 0 1,0 1 0,0-1-1,0 0 1,0 1 0,0-1-1,1 0 1,-1 0 0,0 1-1,0-1 1,0 0 0,1 0-1,-1 1 1,0-1 0,0 0-1,1 0 1,-1 0 0,0 0-1,1 1 1,-1-1 0,0 0-1,0 0 1,1 0 0,-1 0-1,0 0 1,1 0 0,-1 0-1,0 0 1,1 0 0,-1 0-1,0 0 1,1 0 0,-1 0-1,0 0 1,1 0 0,-1 0-1,0 0 1,0 0 0,1-1-1,-1 1 1,0 0 0,1 0-1,-1 0 1,0-1 0,35-61 79,-24 44-96,0 1 0,1 0 0,1 1 0,23-23 0,-13 14-16,22-19-2320,-37 35 1506</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2.689"/>
    </inkml:context>
    <inkml:brush xml:id="br0">
      <inkml:brushProperty name="width" value="0.2" units="cm"/>
      <inkml:brushProperty name="height" value="0.2" units="cm"/>
      <inkml:brushProperty name="color" value="#FF0066"/>
    </inkml:brush>
  </inkml:definitions>
  <inkml:trace contextRef="#ctx0" brushRef="#br0">1 0 296,'0'0'1008,"4"6"-961,15 18-1,-15-18 3,3 36 121,-3-17-102,-2 0-1,0 33 1,1 10-866,-1-51 429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3.152"/>
    </inkml:context>
    <inkml:brush xml:id="br0">
      <inkml:brushProperty name="width" value="0.2" units="cm"/>
      <inkml:brushProperty name="height" value="0.2" units="cm"/>
      <inkml:brushProperty name="color" value="#FF0066"/>
    </inkml:brush>
  </inkml:definitions>
  <inkml:trace contextRef="#ctx0" brushRef="#br0">0 1 1332,'0'0'-39,"3"3"0,1 10 89,1 0-1,-1 0 1,-1 0-1,-1 1 1,1-1-1,-2 1 1,0-1-1,-1 1 1,-2 26-1,3 47-793,-1-83 383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3.602"/>
    </inkml:context>
    <inkml:brush xml:id="br0">
      <inkml:brushProperty name="width" value="0.2" units="cm"/>
      <inkml:brushProperty name="height" value="0.2" units="cm"/>
      <inkml:brushProperty name="color" value="#FF0066"/>
    </inkml:brush>
  </inkml:definitions>
  <inkml:trace contextRef="#ctx0" brushRef="#br0">0 1 1348,'0'0'122,"1"6"-82,3 18-4,-3-18 88,3 61 121,-2-40-758,-2 52 0,-3-51 192</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4.002"/>
    </inkml:context>
    <inkml:brush xml:id="br0">
      <inkml:brushProperty name="width" value="0.2" units="cm"/>
      <inkml:brushProperty name="height" value="0.2" units="cm"/>
      <inkml:brushProperty name="color" value="#FF0066"/>
    </inkml:brush>
  </inkml:definitions>
  <inkml:trace contextRef="#ctx0" brushRef="#br0">0 0 1212,'0'0'-26,"2"6"-25,2 17 68,-3-17 46,8 39 84,-9-40-132,0 1 1,-9 106-594,6-91 283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4.412"/>
    </inkml:context>
    <inkml:brush xml:id="br0">
      <inkml:brushProperty name="width" value="0.2" units="cm"/>
      <inkml:brushProperty name="height" value="0.2" units="cm"/>
      <inkml:brushProperty name="color" value="#FF0066"/>
    </inkml:brush>
  </inkml:definitions>
  <inkml:trace contextRef="#ctx0" brushRef="#br0">1 0 1060,'0'0'498,"5"4"-454,14 11 13,-14-11 71,-3 0-107,-1 0 0,1 0-1,-1 1 1,0-1-1,-1 0 1,1 1 0,-1-1-1,1 1 1,-1-1-1,-1 1 1,1-1-1,-1 0 1,-1 6 0,0 20 53,-1 63 6,0-44-1041,3-44 504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6.182"/>
    </inkml:context>
    <inkml:brush xml:id="br0">
      <inkml:brushProperty name="width" value="0.2" units="cm"/>
      <inkml:brushProperty name="height" value="0.2" units="cm"/>
      <inkml:brushProperty name="color" value="#FF0066"/>
    </inkml:brush>
  </inkml:definitions>
  <inkml:trace contextRef="#ctx0" brushRef="#br0">0 11 1548,'0'0'-113,"3"-4"-158,-3 4 293,1 0 1,-1-1-1,0 1 1,0-1-1,0 1 0,1 0 1,-1-1-1,0 1 1,1 0-1,-1-1 0,0 1 1,0 0-1,1-1 0,-1 1 1,1 0-1,-1 0 1,0-1-1,1 1 0,-1 0 1,1 0-1,-1 0 0,0 0 1,1-1-1,-1 1 1,1 0-1,-1 0 0,1 0 1,-1 0-1,0 0 0,1 0 1,-1 0-1,1 0 1,-1 0-1,1 1 0,-1-1 1,0 0-1,1 0 0,-1 0 1,1 0-1,-1 1 1,0-1-1,1 0 0,-1 0 1,1 1-1,-1-1 0,0 0 1,1 0-1,-1 1 1,0-1-1,0 0 0,1 1 1,-1-1-1,0 1 0,0 0 1,10 41 470,19 119-1850,-24-137 806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6.662"/>
    </inkml:context>
    <inkml:brush xml:id="br0">
      <inkml:brushProperty name="width" value="0.2" units="cm"/>
      <inkml:brushProperty name="height" value="0.2" units="cm"/>
      <inkml:brushProperty name="color" value="#FF0066"/>
    </inkml:brush>
  </inkml:definitions>
  <inkml:trace contextRef="#ctx0" brushRef="#br0">26 1 1936,'0'0'178,"0"6"-150,0 19-8,0-19 4,-1-2 8,-11 72 93,11-11-12,2-47-386,-1 1 0,0 0-1,-7 35 1,2-32-218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7.152"/>
    </inkml:context>
    <inkml:brush xml:id="br0">
      <inkml:brushProperty name="width" value="0.2" units="cm"/>
      <inkml:brushProperty name="height" value="0.2" units="cm"/>
      <inkml:brushProperty name="color" value="#FF0066"/>
    </inkml:brush>
  </inkml:definitions>
  <inkml:trace contextRef="#ctx0" brushRef="#br0">0 0 1716,'0'0'-26,"3"9"65,22 70 143,-24-76-149,0 2 1,5 35-449,2 56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2.635"/>
    </inkml:context>
    <inkml:brush xml:id="br0">
      <inkml:brushProperty name="width" value="0.2" units="cm"/>
      <inkml:brushProperty name="height" value="0.2" units="cm"/>
      <inkml:brushProperty name="color" value="#FF0066"/>
    </inkml:brush>
  </inkml:definitions>
  <inkml:trace contextRef="#ctx0" brushRef="#br0">24 74 1584,'-2'-5'29,"-10"-37"736,11 38-299,0 0-206,-4-14 2068,7 32-2260,8 68 137,-2 129-1,-11-94-117,-14 203-239,14-301-230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7.552"/>
    </inkml:context>
    <inkml:brush xml:id="br0">
      <inkml:brushProperty name="width" value="0.2" units="cm"/>
      <inkml:brushProperty name="height" value="0.2" units="cm"/>
      <inkml:brushProperty name="color" value="#FF0066"/>
    </inkml:brush>
  </inkml:definitions>
  <inkml:trace contextRef="#ctx0" brushRef="#br0">0 0 1524,'0'0'436,"1"8"-403,7 53 104,-8-56-116,0 0-2,0 16 2,0-16-3,0 1 1,-6 83-1036,3-71 582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9.132"/>
    </inkml:context>
    <inkml:brush xml:id="br0">
      <inkml:brushProperty name="width" value="0.2" units="cm"/>
      <inkml:brushProperty name="height" value="0.2" units="cm"/>
      <inkml:brushProperty name="color" value="#FF0066"/>
    </inkml:brush>
  </inkml:definitions>
  <inkml:trace contextRef="#ctx0" brushRef="#br0">19 43 1500,'0'0'-95,"-1"-5"83,0 2-76,-11-32 4057,8 93-3966,3-40-153,1-1-1,1 0 0,4 28 1,2 13-2009,-4-27 1499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9.542"/>
    </inkml:context>
    <inkml:brush xml:id="br0">
      <inkml:brushProperty name="width" value="0.2" units="cm"/>
      <inkml:brushProperty name="height" value="0.2" units="cm"/>
      <inkml:brushProperty name="color" value="#FF0066"/>
    </inkml:brush>
  </inkml:definitions>
  <inkml:trace contextRef="#ctx0" brushRef="#br0">22 1 3072,'0'0'-166,"-4"1"-418,-4 0 584,8-1-1,-1 0 0,1 0 0,-1 0 0,1 0 0,0 0 0,-1 0 0,1 0 0,-1 1 0,1-1 0,0 0 0,-1 0 0,1 0 0,-1 1 0,1-1 0,0 0 0,-1 1 0,1-1 0,0 0 0,0 0 0,-1 1 0,1-1-1,0 1 1,0-1 0,-1 0 0,1 1 0,0-1 0,0 1 0,0 0 0,2 21-3,8 134-1057,-7-136 618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29.912"/>
    </inkml:context>
    <inkml:brush xml:id="br0">
      <inkml:brushProperty name="width" value="0.2" units="cm"/>
      <inkml:brushProperty name="height" value="0.2" units="cm"/>
      <inkml:brushProperty name="color" value="#FF0066"/>
    </inkml:brush>
  </inkml:definitions>
  <inkml:trace contextRef="#ctx0" brushRef="#br0">6 0 1612,'0'0'546,"-1"6"-520,-3 16 4,3-16 39,7 16-47,-4-19-17,0 3 13,0 17 31,-1-18-34,1 72-1250,-4-44 818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0.702"/>
    </inkml:context>
    <inkml:brush xml:id="br0">
      <inkml:brushProperty name="width" value="0.2" units="cm"/>
      <inkml:brushProperty name="height" value="0.2" units="cm"/>
      <inkml:brushProperty name="color" value="#FF0066"/>
    </inkml:brush>
  </inkml:definitions>
  <inkml:trace contextRef="#ctx0" brushRef="#br0">28 0 1656,'0'0'529,"-4"7"-519,-19 44-1044,22-47 617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1.952"/>
    </inkml:context>
    <inkml:brush xml:id="br0">
      <inkml:brushProperty name="width" value="0.2" units="cm"/>
      <inkml:brushProperty name="height" value="0.2" units="cm"/>
      <inkml:brushProperty name="color" value="#FF0066"/>
    </inkml:brush>
  </inkml:definitions>
  <inkml:trace contextRef="#ctx0" brushRef="#br0">0 0 1540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2.292"/>
    </inkml:context>
    <inkml:brush xml:id="br0">
      <inkml:brushProperty name="width" value="0.2" units="cm"/>
      <inkml:brushProperty name="height" value="0.2" units="cm"/>
      <inkml:brushProperty name="color" value="#FF0066"/>
    </inkml:brush>
  </inkml:definitions>
  <inkml:trace contextRef="#ctx0" brushRef="#br0">3 37 1508,'0'0'402,"0"-6"-291,-2-19-11,1 19 677,2 20-757,8 184-798,-7-178 128,1-6 112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2.692"/>
    </inkml:context>
    <inkml:brush xml:id="br0">
      <inkml:brushProperty name="width" value="0.2" units="cm"/>
      <inkml:brushProperty name="height" value="0.2" units="cm"/>
      <inkml:brushProperty name="color" value="#FF0066"/>
    </inkml:brush>
  </inkml:definitions>
  <inkml:trace contextRef="#ctx0" brushRef="#br0">6 0 1936,'0'0'29,"-1"5"-21,-3 16 3,3-16 5,1 19 5,0-19-18,9 95-137,-9-98-128,0 4-221,0 25 70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3.092"/>
    </inkml:context>
    <inkml:brush xml:id="br0">
      <inkml:brushProperty name="width" value="0.2" units="cm"/>
      <inkml:brushProperty name="height" value="0.2" units="cm"/>
      <inkml:brushProperty name="color" value="#FF0066"/>
    </inkml:brush>
  </inkml:definitions>
  <inkml:trace contextRef="#ctx0" brushRef="#br0">13 1 1532,'0'0'31,"-1"5"-25,-8 64-690,6-50 363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5.142"/>
    </inkml:context>
    <inkml:brush xml:id="br0">
      <inkml:brushProperty name="width" value="0.2" units="cm"/>
      <inkml:brushProperty name="height" value="0.2" units="cm"/>
      <inkml:brushProperty name="color" value="#FF0066"/>
    </inkml:brush>
  </inkml:definitions>
  <inkml:trace contextRef="#ctx0" brushRef="#br0">0 1 1172,'0'0'3120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4.653"/>
    </inkml:context>
    <inkml:brush xml:id="br0">
      <inkml:brushProperty name="width" value="0.2" units="cm"/>
      <inkml:brushProperty name="height" value="0.2" units="cm"/>
      <inkml:brushProperty name="color" value="#FF0066"/>
    </inkml:brush>
  </inkml:definitions>
  <inkml:trace contextRef="#ctx0" brushRef="#br0">51 0 1784,'0'0'2387,"2"11"-2349,-1 34 69,-1 0 0,-9 69 0,-26 106 107,35-216-202,-9 42 458,9-42-153,5-16-298,2-3-15,-5 8 1,1 0 0,1 0-1,-1 1 1,1-1 0,0 1-1,6-7 1,-3 5-1,1 1-1,0 0 0,1 0 1,-1 0-1,1 1 0,0 1 1,1-1-1,-1 2 0,1-1 1,0 1-1,0 1 0,0 0 1,1 0-1,12-1 0,-16 1 0,14-1 8,-14 4-13,0 1-1,0 1 1,0-1 0,-1 1-1,11 4 1,15 6-10,-25-5 8,-2 1-12,3 4-2,-6-10-20,-1 3 0,0-1 27,-1 0 1,0 0-1,-1 1 1,1-1-1,-1 0 1,0 0-1,0 0 1,0 0 0,0-1-1,0 1 1,-1 0-1,0 0 1,0-1-1,0 1 1,0-1 0,-1 0-1,1 1 1,-1-1-1,-4 4 1,-5 0-11,0-1 0,-1 0 0,0 0 0,0-2 0,0 1 0,-1-2 0,0 1 0,1-2 0,-25 2 0,10 0-29,-5-3-79,27-1 27,1-2-15,-20-5-217,24 4-54,0 2 319,1 0 0,-1 0 0,1 0 0,-1 0 0,1 0 0,0 0 0,-1 0 0,1-1 0,0 1 0,0 0 0,0 0 0,0 0 0,0-1 0,0 1 0,0 0 1,0 0-1,1 0 0,-1 0 0,0 0 0,1-1 0,-1 1 0,1 0 0,0-2 0,27-29-404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3.235"/>
    </inkml:context>
    <inkml:brush xml:id="br0">
      <inkml:brushProperty name="width" value="0.2" units="cm"/>
      <inkml:brushProperty name="height" value="0.2" units="cm"/>
      <inkml:brushProperty name="color" value="#FF0066"/>
    </inkml:brush>
  </inkml:definitions>
  <inkml:trace contextRef="#ctx0" brushRef="#br0">9 508 2908,'0'-7'-207,"-9"-234"245,9 230-21,1 0 0,-1 0 0,2 0 0,0 0 0,0 0-1,1 1 1,0-1 0,1 1 0,0 0 0,1 0 0,0 0 0,0 1 0,1-1 0,0 1 0,1 1 0,0-1 0,1 1 0,-1 1 0,1-1-1,1 1 1,0 0 0,-1 1 0,2 0 0,-1 1 0,1 0 0,0 0 0,0 1 0,0 0 0,1 1 0,15-4 0,16 2 0,-33 6-20,-3 1 1,-2-1 2,0 0-1,-1 0 1,1 0-1,-1 0 0,1 0 1,-1 1-1,0-1 1,1 1-1,-1 0 0,0 0 1,0 0-1,0 1 1,-1-1-1,1 1 0,0 0 1,-1-1-1,0 1 1,1 0-1,2 6 0,-3-5 4,0 1 0,1-1 0,-2 1 0,1-1 0,0 1 0,-1 0 0,0 0 0,0-1 0,0 1 0,-1 0 0,0 0 0,0 0 0,0 0 0,0 0 0,-2 6 0,-3 8 5,-2 0 1,0 0-1,0-1 0,-2 0 0,0 0 0,-2-1 0,0 0 0,0-1 1,-21 22-1,22-27-12,0-1 0,-1 0 0,0-1 0,-1 0 0,0-1 0,-16 9 0,24-15-10,2-1 8,0 1 1,0-1 0,0 0-1,0 0 1,-1 0-1,1 0 1,0-1 0,-1 1-1,1-1 1,-1 1-1,-3-1 1,-9 4-115,17 6 112,1 0 0,1 0 0,0-1 1,0 1-1,1-1 0,0 0 0,0 0 0,1-1 0,12 15 1,5 9-7,16 33-7,-20-31-23,1-2 0,2 0 1,1-1-1,43 45 0,-63-73-64,1-1-1,0 1 1,0 0 0,0-1-1,0 0 1,0 0 0,1 0 0,-1 0-1,0-1 1,6 1 0,-4 0-42,12 4-388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5.562"/>
    </inkml:context>
    <inkml:brush xml:id="br0">
      <inkml:brushProperty name="width" value="0.2" units="cm"/>
      <inkml:brushProperty name="height" value="0.2" units="cm"/>
      <inkml:brushProperty name="color" value="#FF0066"/>
    </inkml:brush>
  </inkml:definitions>
  <inkml:trace contextRef="#ctx0" brushRef="#br0">1 35 2296,'0'0'468,"2"-9"-393,7-17 63,-4 38 129,-3 83-81,1-47-183,-5 47-1616,1-76 957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6.002"/>
    </inkml:context>
    <inkml:brush xml:id="br0">
      <inkml:brushProperty name="width" value="0.2" units="cm"/>
      <inkml:brushProperty name="height" value="0.2" units="cm"/>
      <inkml:brushProperty name="color" value="#FF0066"/>
    </inkml:brush>
  </inkml:definitions>
  <inkml:trace contextRef="#ctx0" brushRef="#br0">0 1 2400,'0'0'-64,"0"6"-52,0 21 118,0-21 6,1 0 8,1 17-9,-1-12-2,8 91 21,-5-35-1186,-4-41 756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6.462"/>
    </inkml:context>
    <inkml:brush xml:id="br0">
      <inkml:brushProperty name="width" value="0.2" units="cm"/>
      <inkml:brushProperty name="height" value="0.2" units="cm"/>
      <inkml:brushProperty name="color" value="#FF0066"/>
    </inkml:brush>
  </inkml:definitions>
  <inkml:trace contextRef="#ctx0" brushRef="#br0">22 1 1608,'0'0'1364,"-1"5"-1312,-7 133 326,8-134-358,-1 1-10,-9 74-1697,9-67 1058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7.062"/>
    </inkml:context>
    <inkml:brush xml:id="br0">
      <inkml:brushProperty name="width" value="0.2" units="cm"/>
      <inkml:brushProperty name="height" value="0.2" units="cm"/>
      <inkml:brushProperty name="color" value="#FF0066"/>
    </inkml:brush>
  </inkml:definitions>
  <inkml:trace contextRef="#ctx0" brushRef="#br0">30 0 2380,'0'0'1204,"-1"7"-1176,-4 52 64,5-54-73,-1 0-8,1 1-34,-2 15-615,-1 0-1,-8 31 0,5-38-8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42:38.822"/>
    </inkml:context>
    <inkml:brush xml:id="br0">
      <inkml:brushProperty name="width" value="0.2" units="cm"/>
      <inkml:brushProperty name="height" value="0.2" units="cm"/>
      <inkml:brushProperty name="color" value="#FF0066"/>
    </inkml:brush>
  </inkml:definitions>
  <inkml:trace contextRef="#ctx0" brushRef="#br0">1 0 2200,'0'0'463,"-1"9"-442,1 4 2,0 0 0,1-1 0,1 1 0,3 16 1,12 80-1515,-16-92 1018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45.797"/>
    </inkml:context>
    <inkml:brush xml:id="br0">
      <inkml:brushProperty name="width" value="0.2" units="cm"/>
      <inkml:brushProperty name="height" value="0.2" units="cm"/>
      <inkml:brushProperty name="color" value="#008C3A"/>
    </inkml:brush>
  </inkml:definitions>
  <inkml:trace contextRef="#ctx0" brushRef="#br0">76 150 1172,'0'0'339,"6"-3"-201,0-1 252,0-1 0,0 1 0,-1-1 0,0 0 0,7-8 0,-10 10-173,2 1-155,5-3-13,0 0-1,0 1 1,1 1-1,0 0 0,-1 0 1,11-1-1,2 2-37,-17 2 5,0 1 6,16 3-18,-20-4-5,1 1 1,0-1-1,-1 1 0,1 0 1,-1-1-1,1 1 1,-1 0-1,0 0 0,1 0 1,-1 0-1,0 0 1,1 0-1,-1 0 0,0 0 1,0 0-1,0 1 1,0-1-1,0 0 0,0 1 1,-1-1-1,1 1 1,0-1-1,-1 1 0,1-1 1,0 4-1,-1-5 1,1 4-3,-5 1 8,-4 4 3,0-1 0,0 0-1,-1-1 1,0 0 0,0 0-1,0-1 1,-1-1 0,0 1-1,0-1 1,-1-1-1,1 0 1,-16 4 0,21-7 29,-18-4 30,18 3-53,0 0 32,-6-10-5,8 8-28,1 0 0,0 0 0,-1-1 0,1 1 0,0 0 0,0-1 0,1 1 0,-1-1-1,-2-4 1,2 3 27,7-3-12,0 0-24,0 0 1,0 0-1,0 1 1,1 0-1,0 0 1,1 0-1,-1 1 1,1 0-1,0 0 1,1 0-1,-1 1 1,11-4-1,-12 6-13,1 0-1,-1 1 1,1 0-1,0 0 1,-1 0-1,1 1 1,0 0-1,-1 0 1,1 1-1,13 2 1,-18 2-9,-2-4 17,1-1 0,-1 0 0,1 1 0,-1-1 0,0 1 1,1-1-1,-1 0 0,0 1 0,1-1 0,-1 1 0,0-1 1,0 1-1,1-1 0,-1 1 0,0-1 0,0 1 1,0 0-1,0-1 0,0 1 0,0-1 0,0 1 0,0-1 1,0 1-1,0 0 0,0-1 0,0 1 0,0-1 0,0 1 1,-1-1-1,1 1 0,0-1 0,0 1 0,0-1 1,-1 1-1,1-1 0,0 1 0,-1-1 0,1 1 0,-1-1 1,0 1-1,-1 1 2,-4 3-2,1-1 1,-1 1-1,0-1 0,-1 0 0,1-1 1,-1 0-1,-11 5 0,-26 1 106,40-8-48,-2-2 0,-18-1 16,19 2 5,2-2-61,1 1 0,-1-1-1,1 0 1,0 0 0,0 0-1,0 0 1,0 0 0,0 0 0,0-1-1,0 1 1,1-1 0,-1 1-1,-1-5 1,2 4 71,2-4-48,0 3-33,0 0 0,0 0 1,0 0-1,1 0 1,-1 0-1,1 0 1,0 1-1,0-1 1,1 0-1,-1 1 1,1 0-1,-1-1 1,1 1-1,0 0 1,0 0-1,1 1 1,5-5-1,-6 5 7,26-1-131,-25 7 96,-2-2 15,0-1 0,0 1 0,0-1 0,0 1 0,-1 0 1,1 0-1,-1 0 0,1 0 0,-1 0 0,0 0 0,1 2 1,-7 4 7,-17 24-5,20-30 7,1 0 0,-1 0 0,0 0 0,1 0 0,-1 0 0,0-1 0,0 1 0,0-1 0,0 1 0,0-1 0,-1 0 0,1 0 0,0 0 0,-1 0 0,-2 1 0,-1 0 21,3-1 27,-21 1 77,20-1 97,-1-6-163,-14-16-11,14 16 27,14-35 12,-5 35-74,-2 3-19,2-2 4,-1 0 0,1 0 0,0 0 1,0 0-1,0 1 0,1 0 0,-1 0 1,1 0-1,-1 0 0,1 1 0,0 0 1,0 0-1,0 0 0,1 1 0,-1-1 1,0 1-1,0 0 0,1 1 0,9-1 1,11 4-123,-25-2 66,0-1 45,-1 1 1,1 0-1,0 0 1,-1 0-1,1 0 1,-1 0-1,1 1 1,-1-1-1,1 0 1,-1 0-1,0 0 1,1 0-1,-1 0 1,0 1-1,0-1 1,0 0-1,0 0 1,0 0-1,0 1 1,0-1-1,0 0 1,-1 0-1,1 0 1,0 0-1,-1 2 1,-5 3 0,1 0-1,-1 0 1,0-1 0,0 0-1,-1 0 1,1-1 0,-1 1-1,0-2 1,-1 1 0,1-1-1,0 0 1,-1 0 0,0-1-1,0 0 1,1 0 0,-17 1 0,-34-15 172,51 10-138,6-2-3,-3-11 0,3 12-1,7-3-6,0 0-13,-3 2-2,1 0 0,0 0 0,0 0 0,0 0 1,0 1-1,1 0 0,-1 0 0,1 0 0,0 0 0,0 1 0,0 0 0,0 0 0,0 0 0,7-1 1,-5 1-8,0 1 0,0-1 1,0 1-1,0 0 0,1 1 1,-1 0-1,0 0 0,8 1 1,-11 0-5,0 0 1,-1 0 0,1 0 0,0 0 0,-1 1 0,0-1 0,1 1-1,-1 0 1,0 0 0,0 0 0,0 1 0,0-1 0,0 1 0,0-1-1,2 4 1,-5-4 5,1-1 0,0 0-1,-1 0 1,1 1-1,-1-1 1,1 0 0,-1 1-1,0-1 1,0 1 0,0-1-1,0 0 1,0 1 0,0-1-1,0 1 1,0-1-1,0 0 1,0 1 0,-1-1-1,1 1 1,-1-1 0,1 0-1,-2 2 1,-11 21-27,12-23 38,-3 4-4,1-1 0,-1 0 0,0 0 0,-1-1 0,1 1 0,-1-1 0,1 0 0,-1 0 0,0-1-1,0 1 1,0-1 0,-1 0 0,1 0 0,0-1 0,-1 0 0,1 0 0,-7 1 0,6-1 90,4-2-91,0 1-1,0-1 1,0 1 0,0-1 0,0 0 0,0 0 0,0 0 0,0 0 0,0 0 0,0 0 0,1 0 0,-4-3 0,1 1 3,-2 0 19,8-3-12,6-18 1,1 13 4,1 4-15,1 1 1,0 0-1,22-8 1,-28 12-9,0 0-1,1 0 1,-1 1 0,1 0-1,-1 0 1,1 1 0,0-1-1,-1 1 1,1 0 0,0 1-1,-1-1 1,1 1 0,0 0-1,7 3 1,-8-1-28,0-1 0,0 1 0,-1 0 0,1 0 1,-1 1-1,1-1 0,-1 1 0,0 0 0,5 7 0,-7-8-30,-5 4-71,-11 21 114,13-26 19,0 0-1,-1 0 0,0 0 0,1-1 1,-1 1-1,0 0 0,0-1 1,0 1-1,0-1 0,0 0 1,0 0-1,0 0 0,0 0 1,-1 0-1,1 0 0,-5 0 1,2 1-3,1-1 3,-3-1 8,2 0 2,0-1 0,-1 1 0,1-1 0,0 0 0,0-1 0,0 1 0,-1-1-1,2 0 1,-1 0 0,0-1 0,0 1 0,1-1 0,-1 0 0,-7-7 0,11 8-19,0 1 0,0 0 0,0-1-1,0 1 1,0-1 0,0 1 0,0-1 0,1 1 0,-1-1 0,0 0 0,1 1 0,0-1 0,-1 0-1,1 1 1,0-1 0,0 0 0,0 0 0,0 1 0,0-1 0,0 0 0,1 0 0,-1 1 0,0-1-1,1 0 1,-1 1 0,3-4 0,-1-1-229,2 0-1,-1 0 1,1 0-1,0 1 1,6-8-1,4-2-928,2 3 273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47.197"/>
    </inkml:context>
    <inkml:brush xml:id="br0">
      <inkml:brushProperty name="width" value="0.2" units="cm"/>
      <inkml:brushProperty name="height" value="0.2" units="cm"/>
      <inkml:brushProperty name="color" value="#008C3A"/>
    </inkml:brush>
  </inkml:definitions>
  <inkml:trace contextRef="#ctx0" brushRef="#br0">56 211 3560,'9'-32'17,"-9"32"-8,0-1 1,0 1-1,0 0 1,0 0-1,0 0 1,0 0 0,0-1-1,0 1 1,0 0-1,0 0 1,0 0-1,0 0 1,0-1 0,0 1-1,0 0 1,0 0-1,0 0 1,0 0-1,0-1 1,0 1 0,1 0-1,-1 0 1,0 0-1,0 0 1,0 0-1,0-1 1,0 1 0,0 0-1,0 0 1,0 0-1,1 0 1,-1 0 0,0 0-1,0 0 1,0 0-1,0-1 1,1 1-1,-1 0 1,0 0 0,0 0-1,0 0 1,0 0-1,0 0 1,1 0-1,-1 0 1,0 0 0,0 0-1,0 0 1,1 0-1,-1 0 1,0 0-1,0 0 1,0 0 0,0 0-1,0 0 1,1 0-1,-1 1 1,0-1-1,0 0 1,8 59 363,-8 11-240,-2 0 0,-3 0 1,-28 132-1,18-131-50,14-67-159,-1 0-46,2-4 88,0 1 0,0-1 0,0 0 0,0 0 0,0 1-1,0-1 1,0 0 0,0 0 0,0 1 0,0-1 0,0 0 0,0 0 0,0 1 0,0-1 0,0 0 0,0 0 0,0 1 0,0-1 0,-1 0 0,1 0 0,0 0 0,0 1 0,0-1 0,0 0 0,-1 0 0,1 0-1,0 0 1,0 1 0,0-1 0,-1 0 0,1 0 0,0 0 0,0 0 0,-1 0 0,1 0 0,0 0 0,0 1 0,-1-1 0,1 0 0,0 0 0,0 0 0,-1 0 0,1 0 0,0 0 0,0 0 0,-1 0 0,1-1-1,0 1 1,0 0 0,-1 0 0,1 0 0,0 0 0,0 0 0,-1 0 0,1 0 0,0 0 0,0-1 0,0 1 0,-1 0 0,1 0 0,0 0 0,0-1 0,0 1 0,0 0 0,-1-1 0,-6-28-584,4-57 113,7-102 484,-6 127 473,4 0 1,16-114-1,-16 167-428,0 1 1,0 0 0,0 0 0,1 0-1,0 0 1,0 0 0,1 0 0,0 1-1,0 0 1,1 0 0,-1 0-1,1 0 1,1 1 0,-1 0 0,1 0-1,0 0 1,0 0 0,9-4 0,-14 8-23,0 0 1,1 1 0,-1-1 0,1 0-1,-1 1 1,1-1 0,-1 1 0,1-1-1,-1 1 1,1 0 0,0-1 0,-1 1-1,1 0 1,0 0 0,-1 0 0,1 0-1,0 1 1,-1-1 0,4 1 0,2 0 9,46 12 8,-35 2-14,-10-7 0,-2-2-1,0 1 0,0 0 0,-1 0-1,0 0 1,-1 0 0,1 1 0,-1-1 0,-1 1 0,1 0-1,-1 1 1,-1-1 0,0 0 0,0 1 0,0-1 0,-1 1-1,0 0 1,-1-1 0,0 1 0,-1 0 0,1 0 0,-2-1-1,1 1 1,-1-1 0,0 1 0,-1-1 0,0 0 0,0 0-1,-1 0 1,0 0 0,0-1 0,-1 1 0,0-1 0,-1 0-1,1-1 1,-1 1 0,0-1 0,-1 0 0,-11 7 0,9-5-154,-1-1 1,-1 0 0,0 0-1,0-1 1,0-1 0,0 0-1,-1 0 1,0-1 0,0-1-1,0 0 1,-21 2 0,20-5-530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48.977"/>
    </inkml:context>
    <inkml:brush xml:id="br0">
      <inkml:brushProperty name="width" value="0.2" units="cm"/>
      <inkml:brushProperty name="height" value="0.2" units="cm"/>
      <inkml:brushProperty name="color" value="#008C3A"/>
    </inkml:brush>
  </inkml:definitions>
  <inkml:trace contextRef="#ctx0" brushRef="#br0">1 622 2416,'20'65'-285,"-19"-62"362,10 2-9,-10-5-62,-1 1 0,1-1 0,0 1 0,-1-1 0,1 0 0,0 1 0,-1-1 0,1 0 0,0 1 0,0-1 0,-1 0 0,1 0 0,0 0 0,0 0 0,0 0-1,-1 1 1,1-2 0,0 1 0,0 0 0,-1 0 0,1 0 0,0 0 0,0 0 0,0-1 0,-1 1 0,2-1 0,13-3 39,1-1 0,-2 0 0,1-2 0,0 1 0,19-14 1,-21 11 34,0-1 0,0 0 0,0 0 1,10-14-1,-17 18 11,-1 0 0,1 0-1,-2-1 1,1 0 0,-1 1 0,0-2 0,0 1-1,-1 0 1,0-1 0,4-15 0,-7 20 268,0 1-352,0 0 0,0 0 0,-1 1 0,1-1 0,-1 0 0,0 1 0,0-1 0,1 0 0,-1 1-1,0-1 1,0 1 0,-2-3 0,0 1 6,1-2 149,-8 9-124,-28 11-18,37-15-19,0 1 0,0-1 1,0 0-1,0 1 0,0-1 1,0 0-1,-1 1 0,1 0 1,0-1-1,0 1 0,0-1 0,1 1 1,-1 0-1,0 0 0,0 0 1,0-1-1,0 1 0,1 0 1,-1 0-1,0 0 0,1 0 0,-1 2 1,-5 8 27,-20 36 26,20-22-21,5-18-32,0-2 4,0-1-1,1 0 0,-1 1 0,1-1 0,0 1 1,0-1-1,0 1 0,1-1 0,0 0 0,-1 1 1,4 5-1,-1 0-4,0-4-4,1 0 3,1-1 0,-1 0 0,1 0 1,0 0-1,1-1 0,-1 0 0,1 0 0,0 0 0,0 0 0,0-1 0,0 0 0,9 2 0,-4-2-1,-1-2-1,1 1 0,-1-2 0,1 1 0,-1-1 1,16-2-1,-9 0 14,-1 1 0,1-2 0,0 0 0,-1-1 0,0-1 0,0 0 0,0-1 0,0-1 0,28-17 0,-16 8 42,-20 12-47,-1-1 0,1 0 0,-1 0 0,0 0 0,-1-1-1,1 0 1,-1-1 0,0 1 0,-1-1 0,0 0-1,0-1 1,0 1 0,-1-1 0,0 0 0,-1 0-1,1 0 1,-1 0 0,2-12 0,-5 17-11,-3-3-5,1 2 4,1 3 4,-1-1 0,1 1 0,0-1 0,0 1 0,1-1 0,-1 0 0,0 1 0,0-1 0,1 0 0,-1 0 0,1 0 0,-1-2 0,0 3 0,0 0 1,0 0-1,0 1 0,0-1 0,0 0 1,0 1-1,0-1 0,-1 1 0,1-1 1,0 1-1,0 0 0,-1 0 0,1-1 1,0 1-1,-1 0 0,1 0 0,0 0 1,-1 0-1,1 0 0,0 1 0,0-1 1,-1 0-1,1 1 0,0-1 0,-2 1 1,-25 5-14,23-4 5,0 0 1,0 0 0,0 1-1,1 0 1,-1 0-1,1 0 1,-1 1 0,1-1-1,0 1 1,0 0-1,1 0 1,-1 0 0,1 1-1,0-1 1,0 1-1,1 0 1,-1 0-1,1 0 1,0 0 0,0 0-1,-1 6 1,1-4-25,0-2 12,1 1-1,0-1 0,0 0 0,0 0 1,1 0-1,-1 1 0,1-1 0,1 7 0,0-7 22,-1 1-36,8 4 1,4 7-44,-9-16 69,1 1 0,0-1 0,-1 0 0,1 0-1,0 0 1,0 0 0,0-1 0,4 1-1,-3-1-3,0-3 3,1 0 14,-1 1 0,1-1 1,-1 0-1,0 0 0,0 0 0,0-1 0,-1 0 0,1 0 0,-1 0 1,0 0-1,0-1 0,3-5 0,0 0 16,-5 8 6,-1 0 15,0-1 0,0 1 0,0 0 0,0 0 0,0 0-1,0 0 1,0 0 0,1 1 0,-1-1 0,1 0 0,0 1-1,-1-1 1,1 1 0,0-1 0,2-1 0,14 98 0,-17-92-51,14 19-12,-13-21 20,-1 1 1,1-1-1,0 0 0,0 0 1,0 0-1,-1 0 1,1 0-1,0 0 1,0 0-1,0-1 0,1 1 1,-1-1-1,0 1 1,0-1-1,0 0 0,0 0 1,0 0-1,0 0 1,1 0-1,-1-1 0,0 1 1,0-1-1,0 1 1,2-2-1,39-20-8,-38 16 12,-3 1-2,3-1-5,0-1 1,-1 1 0,0-1-1,0 0 1,0 0-1,-1-1 1,0 1-1,0-1 1,2-13-1,-1-2-14,3-46-1,2-250 111,-6 223 109,-3 20-192,0 72 12,0 20-12,-7 300 64,-33-6 136,37-250-96,2-54-47,2-2-46,1 7-19,-2-11 2,0 0 0,0 1 0,0-1 0,0 0 0,0 0 0,1 0 0,-1 0 0,0 0-1,0 1 1,0-1 0,0 0 0,0 0 0,0 0 0,1 0 0,-1 0 0,0 0 0,0 0 0,0 1 0,0-1 0,1 0-1,-1 0 1,0 0 0,0 0 0,0 0 0,0 0 0,1 0 0,-1 0 0,0 0 0,0 0 0,0 0 0,1 0 0,-1 0-1,0 0 1,0 0 0,0 0 0,0 0 0,1-1 0,-1 1 0,0 0 0,0 0 0,0 0 0,0 0 0,1 0-1,-1 0 1,0 0 0,0-1 0,0 1 0,0 0 0,0 0 0,0 0 0,1 0 0,-1 0 0,0-1 0,0 1 0,21-24-9,32-47 1,-37 47-26,1 1-1,0 0 1,37-35 0,-51 56 15,3 0-30,5-1 116,-10 3-78,-1 0 0,0 0 0,0 0 0,0 0 0,0 0 0,1 0 0,-1 0 0,0 0 0,0 0 0,0 0 0,0 1 0,1-1 0,-1 0 0,0 0 0,0 0 0,0 0 0,0 0 0,0 0 0,0 0 0,1 1 1,-1-1-1,0 0 0,0 0 0,0 0 0,0 0 0,0 1 0,0-1 0,0 0 0,0 0 0,0 0 0,0 0 0,0 1 0,0-1 0,0 0 0,0 0 0,0 0 0,0 0 0,0 1 0,0-1 0,0 0 0,0 0 0,0 0 0,0 0 0,0 1 0,0-1 0,0 0 0,0 0 0,0 0 0,0 0 0,-1 1 0,1-1 0,0 0 0,0 0 0,0 0 0,0 0 0,0 0 0,0 0 0,-1 1 0,-6 15-18,5-10 12,0 0 0,-1-1 1,0 1-1,0-1 0,0 0 0,0 0 0,-1 0 1,-7 7-1,-24 19-143,32-28 120,3-3 36,-1 1-1,1-1 1,-1 1-1,1-1 1,-1 1-1,1-1 1,-1 1-1,1-1 1,-1 1 0,1-1-1,0 1 1,0 0-1,-1-1 1,1 1-1,0 0 1,0-1-1,0 1 1,-1 0-1,1 0 1,0-1-1,0 1 1,0 0-1,0-1 1,0 1-1,1 0 1,-1-1-1,0 1 1,0 0-1,0-1 1,1 1-1,-1 0 1,0-1-1,0 1 1,1 0-1,-1-1 1,1 1-1,0 2 1,-1-1-1,1 0 1,0 0 0,0 0-1,0 0 1,0 0 0,0 0-1,0 0 1,1 0 0,-1-1-1,1 1 1,-1 0 0,3 1-1,10 4-9,9 4-73,1-1 1,0-1-1,0-1 1,0-2-1,1 0 0,26 3 1,-30-6-265,-17-3 12,14-2-928,-15 1 1018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49.558"/>
    </inkml:context>
    <inkml:brush xml:id="br0">
      <inkml:brushProperty name="width" value="0.2" units="cm"/>
      <inkml:brushProperty name="height" value="0.2" units="cm"/>
      <inkml:brushProperty name="color" value="#008C3A"/>
    </inkml:brush>
  </inkml:definitions>
  <inkml:trace contextRef="#ctx0" brushRef="#br0">10 156 2844,'-3'-51'246,"3"46"-81,-6-47 1084,6 47-813,5 16-379,16 39 53,-2 1 0,-2 1 0,12 68 0,17 68 126,-45-184-213,-1-4-22,0 1 1,0-1 0,0 1-1,0-1 1,0 1 0,0-1-1,0 1 1,0-1 0,0 1-1,0-1 1,0 1-1,0-1 1,0 1 0,1-1-1,-1 1 1,0-1 0,0 1-1,1-1 1,-1 1-1,0-1 1,1 0 0,-1 1-1,0-1 1,1 1 0,-1-1-1,0 0 1,1 1 0,-1-1-1,1 0 1,-1 0-1,1 1 1,0-1 0,17-5 65,11-17-21,-28 21-54,1 0 8,-1 0 0,1-1 0,-1 1 0,0-1 0,1 1 1,-1-1-1,0 0 0,0 1 0,0-1 0,0 0 0,1-3 1,26-80 256,-4-2 0,16-111 0,-26 120-50,-12 64-237,2-6-352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51.948"/>
    </inkml:context>
    <inkml:brush xml:id="br0">
      <inkml:brushProperty name="width" value="0.2" units="cm"/>
      <inkml:brushProperty name="height" value="0.2" units="cm"/>
      <inkml:brushProperty name="color" value="#008C3A"/>
    </inkml:brush>
  </inkml:definitions>
  <inkml:trace contextRef="#ctx0" brushRef="#br0">51 729 4132,'0'0'-162,"2"-3"-49,5-14 1603,-11 29-1353,-3 5-10,1 1 1,1-1-1,1 1 0,0 1 1,2-1-1,0 0 1,0 21-1,3-38-25,-1 1-1,0-1 1,0 0 0,1 1-1,-1-1 1,1 0 0,0 1-1,-1-1 1,1 0-1,0 0 1,0 1 0,-1-1-1,1 0 1,0 0 0,0 0-1,0 0 1,0 0 0,1 0-1,-1-1 1,0 1-1,0 0 1,0 0 0,1-1-1,-1 1 1,0-1 0,1 1-1,1-1 1,29 3 63,-27-4-56,1-2 7,-2 1-19,1 0 4,0 0 0,-1-1 0,1 0 0,-1 0-1,1 0 1,-1 0 0,0-1 0,0 1 0,-1-1 0,1 0 0,-1 0 0,0 0 0,0-1 0,0 1-1,-1-1 1,1 0 0,-1 0 0,0 0 0,1-5 0,2-35-24,-5 41 5,-3-2 8,2 1 4,-1 1 0,0 0 0,0 0 0,-1 0 0,1 0 0,-1 0 0,0 0 0,0 1 1,0-1-1,-1 1 0,1 0 0,-1 0 0,1 0 0,-1 0 0,0 1 0,0 0 0,-1 0 1,1 0-1,0 0 0,-1 0 0,1 1 0,-1 0 0,-8-1 0,8 1-8,0 1 0,1-1 0,-1 1 0,0 1 0,1-1 0,-1 1 0,0-1 1,1 1-1,-1 1 0,1-1 0,0 1 0,-1-1 0,1 1 0,-7 4 0,9-4-22,1 3-26,1-4 54,-1 0 0,1-1 0,0 1 0,-1 0 0,1 0 0,0 0 0,0 0 0,0 0 0,0 0 0,0 0 0,0 0 0,0 0 0,0 0 0,0 0 0,0 0 0,0 0 0,1 0 0,-1-1 0,0 1 0,1 0 0,-1 0 0,1 0 0,-1 0 0,1-1 0,-1 1 0,2 1 0,2 1-11,1 1 1,0-1-1,1-1 0,-1 1 1,0-1-1,1 1 0,-1-2 1,1 1-1,0 0 0,0-1 1,0 0-1,-1-1 1,1 1-1,0-1 0,0 0 1,0-1-1,0 1 0,0-1 1,7-2-1,-4 1 9,0 0-1,0-1 1,-1 1-1,1-2 1,-1 1-1,1-1 1,-1-1-1,0 1 1,-1-1 0,1-1-1,-1 1 1,0-1-1,0-1 1,-1 1-1,6-8 1,-3 2 3,-1 0 0,-1-1 1,0 0-1,0 0 0,-1-1 0,-1 1 1,0-1-1,-1 0 0,2-18 0,33-282 236,-28 191-86,-10 118-152,-1 2 8,5 58 46,-3 55-25,-46 274 81,43-381-103,-3 22 1,1 0-1,2 0 1,2 45 0,-1-67-6,1 0-1,0 0 1,-1 0-1,1 0 1,0 0-1,1-1 1,-1 1-1,0 0 1,1-1 0,-1 1-1,1-1 1,0 1-1,0-1 1,0 0-1,0 1 1,0-1-1,1-1 1,-1 1-1,1 0 1,4 2-1,-3-2-23,4-6-57,25-13 73,-32 16 12,1 1-1,-1-1 1,0 0 0,1 1 0,-1-1 0,0 0-1,0 0 1,0 0 0,0 0 0,0 0 0,0 0-1,0 0 1,0 0 0,0 0 0,0 0-1,0-1 1,-1 1 0,1 0 0,-1-1 0,2-1-1,0-3-1,6-7-1,-1 0-1,0-1 1,-1-1-1,-1 1 0,0-1 1,-1 0-1,0 0 1,1-19-1,0 5 2,42-401 508,-35 273-370,-7 118 9,-5 39-138,0 0-1,0 0 1,0 0-1,0 0 1,0 0-1,0 0 1,0 0-1,0 0 1,0 0-1,0 0 1,1 0-1,-1 0 1,0 0-1,0 0 1,0 0-1,0 0 1,0 0-1,0 0 1,0 0-1,0 0 1,1 52 107,-2-32-132,0 81 90,-17 107 0,9-125-29,2 154 0,8-215-105,1-1 0,2 1 0,6 22 0,-9-40 31,0 1 0,1-1 1,0 0-1,0 0 0,0 0 0,0 0 0,1 0 0,0 0 0,0-1 1,0 1-1,0-1 0,0 0 0,0 0 0,1 0 0,0 0 0,-1-1 0,1 1 1,0-1-1,0 0 0,0 0 0,1-1 0,-1 1 0,0-1 0,1 0 1,-1 0-1,1 0 0,-1-1 0,1 1 0,-1-1 0,1 0 0,6-1 0,-5-1 18,0 1-1,0-1 0,-1 0 0,1 0 0,0 0 1,-1-1-1,0 0 0,1 0 0,-1 0 0,0-1 0,0 0 1,-1 0-1,1 0 0,-1 0 0,0-1 0,0 1 0,-1-1 1,1 0-1,-1-1 0,0 1 0,0 0 0,-1-1 0,0 0 1,0 1-1,0-1 0,1-8 0,-2 10 26,-1-2 7,0-16 2,0 16 2,0 6-22,-1 0 1,1 0-1,-1 0 1,1-1-1,0 1 0,-1 0 1,1 0-1,0 0 1,-1 0-1,1-1 1,0 1-1,-1 0 1,1 0-1,0-1 1,0 1-1,-1 0 1,1-1-1,0 1 0,0 0 1,-1-1-1,1 1 1,0 0-1,0-1 1,0 1-1,0 0 1,0-1-1,0 1 1,-1-1-1,1 1 0,0 0 1,0-1-1,0 0 1,0 1-1,0-1 0,0 0 0,0 0 0,0 0 1,-1 1-1,1-1 0,0 0 0,-1 1 0,1-1 0,0 0 1,-1 0-1,1 1 0,-1-1 0,1 1 0,-1-1 0,1 0 1,-1 1-1,0-1 0,1 1 0,-1-1 0,1 1 0,-1 0 0,0-1 1,0 1-1,1 0 0,-2-1 0,-15-3 0,13 3 25,-3 5-30,-20 13 2,20-12 7,-6 18-8,6-13 6,5-6-5,0 30-14,1-29 25,4 0-1,-1-2-9,0 0 0,0 0 0,0 0 0,1 0 0,-1 0 0,1 0 1,0-1-1,-1 1 0,1-1 0,5 3 0,-5-3-8,3-3 0,17-3 4,-18 3 2,1-3 12,34-34 70,-38 35-18,0-1 16,13-27 268,-13 29 74,0 10-401,0-2-11,0 2 8,0 0 0,0-1 0,1 1 0,0-1 0,6 12 0,-7-16-10,0 0-1,0 0 0,0-1 1,0 1-1,0-1 0,1 1 1,-1-1-1,1 0 0,0 0 1,-1 0-1,1 0 0,0-1 1,0 1-1,0-1 0,0 0 1,0 1-1,1-2 0,-1 1 1,0 0-1,5 0 0,11-2-54,0-1 0,0-1 1,0 0-1,-1-2 0,1 0 0,-1-1 0,0 0 0,-1-2 0,33-18 0,-46 22 37,-1 1-1,1-1 0,-1 1 0,1-1 0,-1 0 0,0 0 0,-1-1 1,1 1-1,-1-1 0,0 1 0,0-1 0,0 0 0,-1 1 0,1-1 1,-1 0-1,0 0 0,-1 0 0,1 0 0,-1 0 0,0-7 0,0 8-21,-3-1 0,-24-23-37,25 26 67,0 1 0,1 0 1,-1 0-1,0 0 0,0 0 1,0 0-1,0 0 0,0 0 1,-1 1-1,1-1 0,0 1 0,0 0 1,0 0-1,0-1 0,-1 1 1,1 0-1,0 1 0,0-1 1,0 0-1,0 1 0,0-1 0,-4 2 1,2 0 0,-1 0-1,1 0 1,-1 0 0,1 1 0,0-1 0,0 1-1,0 0 1,1 0 0,-1 0 0,1 1 0,-1 0 0,-4 6-1,6-7-10,2 2-2,-2 16 4,1-16 3,4 1-1,-2-3 11,-1-1 1,1 0-1,-1-1 1,1 1-1,-1-1 0,1 1 1,-1-1-1,1 1 1,0-1-1,0 1 1,0-1-1,0 1 1,0-1-1,0 0 1,0 0-1,0 0 0,0 1 1,3 0-1,24 15-4,-17-16 23,-4-1 93,-5-1-93,1 1-1,-1 0 1,1-1-1,-1 1 1,0-1-1,1 0 0,-1 1 1,0-1-1,0 0 1,1-1-1,1-1 1,3 0 28,0 0 126,-4 0 29,10-8 18,-10 8 16,11-13 1093,-14 15-1317,0 1 0,0 0 1,1 0-1,-1 0 0,0-1 1,0 1-1,0 0 0,0 0 1,0 0-1,1 0 0,-1 0 1,0-1-1,0 1 0,0 0 1,1 0-1,-1 0 0,0 0 1,0 0-1,0 0 0,1 0 1,-1 0-1,0 0 0,0 0 1,1 0-1,-1 0 0,0 0 1,0 0-1,0 0 1,1 0-1,-1 0 0,0 0 1,0 0-1,1 0 0,-1 0 1,0 0-1,0 0 0,0 1 1,0-1-1,1 0 0,-1 0 1,0 0-1,0 0 0,0 0 1,0 1-1,1-1 0,-1 0 1,0 0-1,0 0 0,0 0 1,0 1-1,0-1 0,0 0 1,0 0-1,1 0 0,-1 1 1,0-1-1,0 0 0,0 1 1,4 25 271,-5 53-225,0-51 40,-15 349 102,9-263-806,-5-7-190,11-106 782,1 0-1,0 0 1,0 1 0,-1-1-1,1 0 1,-1 0-1,1 0 1,-1 0 0,1 0-1,-1 1 1,0-1-1,0 0 1,1-1 0,-1 1-1,0 0 1,0 0-1,0 0 1,0 0 0,0-1-1,0 1 1,0 0-1,0-1 1,0 1 0,-1-1-1,1 1 1,0-1-1,0 0 1,0 1 0,-1-1-1,-1 0 1,1 1 34,-2-1-64,-3-4-31,-3-2 62,1-1 1,-1 0-1,1 0 0,1-1 1,-15-18-1,-1-12 15,21 29 0,-8-15 9,3-9 3,8 23-12,-1 0-1,2 0 1,-1 0-1,1 0 1,1 0-1,0 1 1,0-1-1,1 0 1,0 1-1,1 0 1,0 0-1,0 0 1,1 0-1,0 1 0,1-1 1,11-12-1,10-10-34,3 1-1,56-46 0,-33 31-1,-46 38 31,98-92-40,-91 84 33,-1-1-1,0 0 1,-2-1 0,19-32 0,-28 45 19,-2-1-4,3-18-33,-11 32-109,-22 29 148,23-28 0,9 18 12,-1-23-13,2 1-3,-2-3-7,1 0 1,0 0-1,0 1 1,0-1-1,0 0 1,0-1-1,1 1 1,-1 0-1,1-1 1,0 1-1,0-1 1,0 0-1,0 0 1,0 0-1,1 0 1,-1-1-1,0 0 1,1 1-1,-1-1 1,6 1-1,3-1-364,-1 0 0,1 0 0,-1-1 0,1-1 0,-1 0 0,1 0 0,18-6 0,-8-1-718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4.705"/>
    </inkml:context>
    <inkml:brush xml:id="br0">
      <inkml:brushProperty name="width" value="0.2" units="cm"/>
      <inkml:brushProperty name="height" value="0.2" units="cm"/>
      <inkml:brushProperty name="color" value="#FF0066"/>
    </inkml:brush>
  </inkml:definitions>
  <inkml:trace contextRef="#ctx0" brushRef="#br0">263 828 1916,'5'-9'13,"1"-1"-1,-2 1 0,0-1 1,0 0-1,0 0 1,-1 0-1,-1 0 0,0-1 1,0 1-1,0-16 1,-2 22 8,0-1 13,-1 0 0,1 0 0,-1 0 0,0 0 0,0 0 0,-1 0 0,0 1 0,1-1 0,-2 0 0,1 1 0,0 0 0,-1-1 0,0 1 0,0 0 0,0 0 0,-7-6 0,3 5-1,0 0 1,0 1 0,0 0 0,0 0 0,-1 0-1,-13-3 1,16 6 7,-2 3-14,-3 1-16,0 1 0,0 0 1,1 0-1,-1 1 0,1 0 1,0 1-1,1 0 0,-1 0 1,1 1-1,0 0 0,1 1 1,0 0-1,0 0 0,1 0 1,0 1-1,-7 13 0,6-8 2,1 0-1,1 0 0,-5 21 1,0 0-5,9-28-8,0-1-1,1 1 1,-1 0-1,2-1 1,-1 1-1,0 0 1,1-1-1,1 1 0,1 7 1,6 13-18,-3-21 15,-3-3-1,-1-1 1,-1 0 0,1-1 0,-1 1 1,1 0-1,0-1 0,0 1 0,0-1 0,-1 1 1,1-1-1,0 0 0,1 0 0,-1 0 1,0 0-1,0 0 0,0 0 0,1-1 1,-1 1-1,0-1 0,1 0 0,-1 1 1,0-1-1,1 0 0,-1-1 0,0 1 0,1 0 1,-1 0-1,0-1 0,1 0 0,-1 1 1,0-1-1,0 0 0,0 0 0,0 0 1,4-2-1,2-2-1,0 0 0,-1 0 0,1-1 0,-1 0 0,0 0 0,0-1 1,8-11-1,59-96 418,-72 112-339,2-13 45,6 21 25,-7-3-134,-1 0 1,0 1 0,0 0-1,0-1 1,0 1 0,0 0 0,-1 0-1,2 7 1,26 94 49,-29-103-60,1 0-1,-1 1 0,1-1 0,0 0 1,-1 0-1,1 0 0,0 0 1,0 1-1,1-1 0,-1 0 0,0-1 1,1 1-1,-1 0 0,1 0 0,2 2 1,1 1 0,6 10 6,-11-14-7,0 0 0,1 0 0,-1 0 0,1 0 0,0-1 0,-1 1 0,1 0 0,0 0 0,-1 0 0,1-1 1,0 1-1,0 0 0,0-1 0,0 1 0,-1 0 0,1-1 0,0 0 0,0 1 0,0-1 0,0 1 0,2-1 1,3 2-4,-4-1 3,0 0-1,0 0 0,0 0 0,0 0 0,0 0 0,1 0 1,-1-1-1,0 1 0,1-1 0,-1 0 0,1 1 0,-1-1 1,0 0-1,1-1 0,2 1 0,0-1-1,0 1-1,2-4 5,3 0-4,-1-1 1,0-1-1,-1 1 0,1-1 1,-1-1-1,-1 0 1,1 0-1,-1 0 1,0-1-1,-1 0 0,0-1 1,0 1-1,7-15 1,0-6-2,-1-1 1,-2 0 0,-1 0 0,-1-1-1,-2 0 1,4-39 0,0-192 5,-25-73 858,11 320-830,1 12-3,0 10 144,-27 385 5,26-256-124,12 139 0,-5-251-119,0 1 1,2-1-1,1 0 1,11 31-1,-15-52 54,-1 0 0,0 0-1,1 0 1,-1-1 0,1 1-1,0-1 1,0 1 0,0-1-1,0 1 1,0-1 0,0 0-1,1 0 1,-1 0-1,1-1 1,-1 1 0,1 0-1,0-1 1,0 0 0,-1 0-1,1 0 1,0 0 0,0 0-1,0 0 1,0-1-1,1 1 1,-1-1 0,0 0-1,0 0 1,0 0 0,0-1-1,0 1 1,0-1 0,0 1-1,0-1 1,0 0 0,0 0-1,0 0 1,0-1-1,0 1 1,3-4 0,-3 3 6,0 0 1,0 0 0,0 0 0,-1-1-1,1 1 1,-1-1 0,1 0 0,-1 0-1,0 0 1,0 0 0,2-6 0,4-5-19,18-30 49,-3-2-1,-1 0 0,25-84 1,-4 13 8,-41 113-1,-1 16-31,7 209-8,-7-198-109,2 1-1,9 35 0,-12-58 100,1 1 1,0-1-1,-1 0 0,1 1 0,0-1 0,0 0 0,0 0 0,0 1 0,0-1 0,0 0 0,0 0 0,0 0 0,1 0 0,-1-1 0,0 1 1,1 0-1,-1 0 0,0-1 0,1 1 0,-1-1 0,1 1 0,-1-1 0,1 0 0,-1 1 0,1-1 0,-1 0 0,1 0 0,-1 0 0,1 0 1,-1 0-1,1-1 0,-1 1 0,1 0 0,-1-1 0,3 0 0,12-6-18,-1-1-1,0-1 1,0 0-1,-1-1 1,0-1-1,-1 0 1,0-1-1,-1 0 1,19-25-1,-25 27 24,39-49 295,-42 57-168,-4 2-114,1 1-1,0-1 1,0 1-1,0-1 1,0 1-1,-1-1 1,1 1 0,0-1-1,0 1 1,0-1-1,0 1 1,0-1-1,0 1 1,0-1-1,1 1 1,-1-1-1,0 1 1,0-1-1,0 1 1,0-1-1,1 1 1,-1-1-1,0 0 1,0 1-1,1-1 1,-1 1 0,0-1-1,1 0 1,-1 1-1,0-1 1,1 0-1,-1 1 1,1-1-1,0 1 1,6 7 3,-1 40 45,-4-14-19,2 1-1,8 39 1,-12-69-26,1 0 0,0 0 0,1 1 0,-1-1 0,1 0 0,0 0 0,0 0 1,0-1-1,1 1 0,0 0 0,0-1 0,0 0 0,0 0 0,1 0 0,-1 0 0,1 0 0,0-1 0,0 1 0,1-1 0,8 5 0,-7-7-2,0 0-1,0 0 0,0-1 1,-1 1-1,1-1 0,0-1 0,0 1 1,0-1-1,0 0 0,0 0 1,-1-1-1,1 0 0,-1 0 1,1 0-1,-1-1 0,0 1 0,1-1 1,-2-1-1,10-6 0,-8 4 13,0 0-1,-1 0 0,0 0 1,0-1-1,0 1 1,-1-2-1,0 1 0,0 0 1,0-1-1,-1 1 0,-1-1 1,1 0-1,-1 0 0,-1 0 1,1 0-1,-1 0 1,-1-1-1,1 1 0,-2 0 1,0-9-1,0 10 3,0-1-1,0 1 1,-1-1-1,0 1 1,0 0-1,-1 0 1,0 0-1,0 0 1,-1 0-1,0 1 1,0-1-1,0 1 1,-1 0 0,0 1-1,0-1 1,0 1-1,-1 0 1,0 0-1,0 1 1,0-1-1,-1 1 1,-7-3-1,7 3 0,0 1 0,0 0 0,0 1 0,0 0 0,0 0 0,-15-2 0,-1 1 21,9 2-25,0 0 0,0 1 0,0 1 0,-20 3 0,-30 1-2451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52.658"/>
    </inkml:context>
    <inkml:brush xml:id="br0">
      <inkml:brushProperty name="width" value="0.2" units="cm"/>
      <inkml:brushProperty name="height" value="0.2" units="cm"/>
      <inkml:brushProperty name="color" value="#008C3A"/>
    </inkml:brush>
  </inkml:definitions>
  <inkml:trace contextRef="#ctx0" brushRef="#br0">22 1 3672,'0'0'-154,"-3"6"-46,-15 22 884,26-25-606,24 12-5,-30-14-68,-1 0 0,1 0 0,-1-1 0,1 1 0,-1 0 0,1-1 0,0 0 0,-1 1 0,1-1 0,0 0 0,-1 0 0,1 0 0,0 0 0,-1 0 0,1 0 0,0 0 0,-1-1 0,1 1 0,-1 0 0,3-2 0,1 1 15,41-2-475,1-1-1,-1-3 1,72-19 0,-93 17-146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32.708"/>
    </inkml:context>
    <inkml:brush xml:id="br0">
      <inkml:brushProperty name="width" value="0.2" units="cm"/>
      <inkml:brushProperty name="height" value="0.2" units="cm"/>
      <inkml:brushProperty name="color" value="#FF0066"/>
    </inkml:brush>
  </inkml:definitions>
  <inkml:trace contextRef="#ctx0" brushRef="#br0">244 312 1232,'0'0'198,"-1"-5"-61,-14-42 886,13 43-790,1 3-218,1 0 0,-1 0 0,0 1 0,1-1 0,-1 0 0,0 1 0,1-1 0,-1 1 0,0-1 0,0 1 0,0-1 0,0 1 0,1 0 0,-1-1-1,0 1 1,0 0 0,0 0 0,0 0 0,0-1 0,0 1 0,0 0 0,0 0 0,0 0 0,0 1 0,1-1 0,-1 0 0,0 0 0,0 0 0,0 1 0,0-1 0,0 0 0,-1 1 0,-9 5 5,-1 0 0,1 1 0,1 0 0,-1 0 0,1 1 0,1 1 0,-1 0 1,2 0-1,-12 15 0,7-3 4,1 0 0,0 1 1,2 1-1,1 0 0,-8 26 0,14-38-14,0-1 0,1 1-1,0 0 1,1 0 0,0 0-1,1 0 1,0 0 0,1 0-1,0 0 1,1-1-1,0 1 1,0 0 0,7 16-1,-7-21-4,1-1 0,0 0 0,0 1 0,1-1 0,-1 0 0,1-1 0,0 1 0,0-1 0,0 0 0,1 1 0,0-2 0,0 1 0,0-1 0,10 6 0,-10-6-1,0 0-1,1-1 1,-1 0 0,0 0-1,1 0 1,-1 0 0,1-1-1,0 0 1,-1 0 0,1 0 0,0-1-1,-1 0 1,1 0 0,0-1-1,8-1 1,-2 0 5,-3 1-5,0-1 0,0 0 1,0-1-1,0 0 0,0-1 0,-1 1 0,0-2 1,1 1-1,-2-1 0,1 0 0,0-1 1,-1 0-1,0 0 0,-1-1 0,8-8 0,-7 6 26,0 0-1,0 0 0,-1-1 1,8-16-1,2-3 131,11-31 287,-25 57-197,1 11-239,4 19 8,4 49 0,-4-31-146,-6-37 58,1 1 0,1 0-1,0-1 1,0 0-1,1 0 1,0 0 0,0 0-1,1 0 1,6 7-1,-9-13 47,0-1 0,0 1 0,0-1 0,0 0 0,0 0 0,1 0 0,-1 0 0,0-1 0,1 1 0,-1-1 0,1 1 0,-1-1 0,0 0 0,1 0 0,-1 0 0,1 0 0,-1 0 0,1 0-1,3-2 1,-4 2 43,5-1-79,13-15-37,-11 8 54,-6 6 34,0 0 1,0-1-1,-1 1 1,1-1 0,-1 0-1,0 0 1,0 0-1,0 0 1,0 0-1,0 0 1,-1 0 0,2-7-1,4-3-4,32-65 134,-37 75-109,1 12-9,30 133-34,-31-138 20,-1-1 0,1 0-1,0-1 1,1 1 0,-1 0-1,0-1 1,1 1-1,0-1 1,-1 0 0,1 0-1,0 0 1,0 0 0,0 0-1,0-1 1,1 1 0,3 0-1,-4-1-33,2-1-10,16 0 1,-16 0 7,2-3-71,-2 1 112,-1 0-9,0 0 1,0 0 0,0 0 0,0 0 0,-1-1 0,1 1 0,-1-1 0,0 0 0,0 0-1,0 0 1,0 0 0,0 0 0,-1-1 0,1 0 0,-1 1 0,3-7 0,4-12-12,-1-1 0,-1 0 0,-1 0 0,-1 0 0,-1-1 0,2-44 0,-9-155 355,3 216-303,-3-62 207,-12-171 799,14 236-788,2 21-223,-1 341 126,1-302-332,3-1 0,2 1 0,2-1 0,22 74 0,-16-100-1451,-12-26 1298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33.068"/>
    </inkml:context>
    <inkml:brush xml:id="br0">
      <inkml:brushProperty name="width" value="0.2" units="cm"/>
      <inkml:brushProperty name="height" value="0.2" units="cm"/>
      <inkml:brushProperty name="color" value="#FF0066"/>
    </inkml:brush>
  </inkml:definitions>
  <inkml:trace contextRef="#ctx0" brushRef="#br0">1 108 2596,'0'0'-160,"9"-5"-539,-5 2 697,15-7-18,0 0-1,1 2 0,41-13 0,-40 15-6,0 0-197,-1-1-1,29-13 0,-28 9-118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35.428"/>
    </inkml:context>
    <inkml:brush xml:id="br0">
      <inkml:brushProperty name="width" value="0.2" units="cm"/>
      <inkml:brushProperty name="height" value="0.2" units="cm"/>
      <inkml:brushProperty name="color" value="#FF0066"/>
    </inkml:brush>
  </inkml:definitions>
  <inkml:trace contextRef="#ctx0" brushRef="#br0">0 0 1176,'0'0'-68,"3"8"-35,8 20 103,-8-21 20,3 41 102,-5-43-88,-1 0-14,9 60 68,-9-60-66,0-1-16,2 6 12,-1 3 42,0 0-1,2 0 1,7 23-1,-9-32 59,4-3-106,13 2-1,-13-2 15,1-4-364,21-12-83,-15 5 68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36.978"/>
    </inkml:context>
    <inkml:brush xml:id="br0">
      <inkml:brushProperty name="width" value="0.2" units="cm"/>
      <inkml:brushProperty name="height" value="0.2" units="cm"/>
      <inkml:brushProperty name="color" value="#FF0066"/>
    </inkml:brush>
  </inkml:definitions>
  <inkml:trace contextRef="#ctx0" brushRef="#br0">0 0 1180,'0'0'362,"4"9"-315,15 38 52,-17-42-81,-1 0 0,0 0-1,-1 0 1,1 0 0,-1 0 0,0 0 0,-1 7-1,0-9-17,1 1 24,3 47 52,-2-45-62,2 17 14,-3-18-15,11 59 96,-10-60-45,22 7 2,-18-11-137,-1 0-1,0 0 1,1 0-1,-1-1 1,1 1 0,-1-1-1,0 0 1,0-1-1,0 1 1,0-1-1,0 0 1,0 0 0,0 0-1,5-4 1,5-8-346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1.058"/>
    </inkml:context>
    <inkml:brush xml:id="br0">
      <inkml:brushProperty name="width" value="0.2" units="cm"/>
      <inkml:brushProperty name="height" value="0.2" units="cm"/>
      <inkml:brushProperty name="color" value="#FF0066"/>
    </inkml:brush>
  </inkml:definitions>
  <inkml:trace contextRef="#ctx0" brushRef="#br0">118 38 1548,'0'0'1145,"-4"-6"-1054,-15-25 271,13 39-318,-4 2-20,1 1 0,1 1 0,-1-1 0,2 1 0,0 1 0,1-1-1,0 1 1,0 1 0,-3 13 0,6-13-6,0 0 1,1 0-1,0 0 1,1 0-1,0 0 1,1 0-1,1 0 1,1 0-1,-1-1 1,2 1-1,6 19 1,-8-31-14,0 1 0,1-1 0,-1 1 0,1-1 1,0 0-1,-1 0 0,1 0 0,0 0 0,0 0 0,0 0 0,1 0 0,-1-1 0,0 1 0,1-1 1,-1 0-1,1 1 0,-1-1 0,1 0 0,0-1 0,-1 1 0,5 0 0,1 0 5,-1 0 0,1 0 0,0-1 0,0 0-1,14-2 1,-14 0 2,0 1-1,-1-1 0,1-1 0,-1 1 1,1-1-1,-1-1 0,0 1 0,0-1 1,0 0-1,0-1 0,-1 0 0,0 0 0,0 0 1,0-1-1,-1 1 0,0-1 0,0-1 1,0 1-1,-1-1 0,7-12 0,-10 14 13,1 0-1,-1 0 1,0 0-1,-1 0 0,1 0 1,-1 0-1,0 0 0,0 0 1,0 0-1,-1 0 1,0 0-1,0 0 0,0 0 1,0 0-1,-1 0 1,0 0-1,0 0 0,0 1 1,-1-1-1,0 1 0,1 0 1,-2 0-1,1 0 1,0 0-1,-1 0 0,-5-4 1,3 4-10,0 1 0,-1 0 0,1 0 0,-1 0 0,0 1 0,0 0 0,0 0 0,0 0-1,0 1 1,-12 0 0,11 0-32,-10-2-37,13 3-31,1 0-85,0 0-1,0 0 0,0 0 1,0 1-1,0 0 0,0 0 1,0 0-1,1 0 0,-1 0 1,0 1-1,1 0 0,-1 0 1,-3 2-1,4 6-253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1.528"/>
    </inkml:context>
    <inkml:brush xml:id="br0">
      <inkml:brushProperty name="width" value="0.2" units="cm"/>
      <inkml:brushProperty name="height" value="0.2" units="cm"/>
      <inkml:brushProperty name="color" value="#FF0066"/>
    </inkml:brush>
  </inkml:definitions>
  <inkml:trace contextRef="#ctx0" brushRef="#br0">132 38 2828,'0'0'-61,"0"-4"33,1-24 392,-1 28-352,0-1 1,0 1-1,0 0 0,0 0 1,0 0-1,0-1 0,0 1 0,0 0 1,0 0-1,0-1 0,-1 1 1,1 0-1,0 0 0,0 0 0,0 0 1,0-1-1,0 1 0,0 0 1,-1 0-1,1 0 0,0 0 0,0-1 1,0 1-1,0 0 0,-1 0 1,1 0-1,0 0 0,0 0 0,0 0 1,-1 0-1,1-1 0,0 1 1,0 0-1,0 0 0,-1 0 1,1 0-1,0 0 0,0 0 0,-1 0 1,1 0-1,0 0 0,0 0 1,0 0-1,-1 1 0,-24 25 620,17-16-811,-1 2 199,2 0-1,-1 1 1,2 0 0,0 0-1,0 0 1,1 1 0,1-1-1,0 1 1,-2 18 0,-3 6 8,3-11-4,0 1 0,2-1 0,2 1 0,0 0 0,2-1 0,1 1-1,1 0 1,1-1 0,10 40 0,0 7 1,-13-70-13,0 1 4,-7 45-220,5-45 2,-22 14-1950,22-18 1940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1.888"/>
    </inkml:context>
    <inkml:brush xml:id="br0">
      <inkml:brushProperty name="width" value="0.2" units="cm"/>
      <inkml:brushProperty name="height" value="0.2" units="cm"/>
      <inkml:brushProperty name="color" value="#FF0066"/>
    </inkml:brush>
  </inkml:definitions>
  <inkml:trace contextRef="#ctx0" brushRef="#br0">6 141 2432,'0'0'-112,"-2"-3"16,1 2 90,1-1 0,-1 1 0,1-1 0,0 1 0,-1-1 0,1 1 0,0-1 0,0 1 0,0-1 0,0 1 0,0-1 0,0 1 1,0-1-1,1 1 0,-1-1 0,1 1 0,-1-1 0,1 1 0,-1-1 0,1 1 0,0 0 0,0-1 0,-1 1 0,1 0 0,0 0 1,0 0-1,0-1 0,1 1 0,-1 0 0,0 1 0,0-1 0,0 0 0,3-1 0,205-79-941,-182 70 560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2.278"/>
    </inkml:context>
    <inkml:brush xml:id="br0">
      <inkml:brushProperty name="width" value="0.2" units="cm"/>
      <inkml:brushProperty name="height" value="0.2" units="cm"/>
      <inkml:brushProperty name="color" value="#FF0066"/>
    </inkml:brush>
  </inkml:definitions>
  <inkml:trace contextRef="#ctx0" brushRef="#br0">114 86 1516,'3'-86'2722,"-12"93"-2682,-29 21-9,36-26-26,0-1-1,0 1 0,0-1 1,1 1-1,-1 0 1,0-1-1,1 1 1,0 0-1,-1 0 1,1 0-1,0 0 1,0 1-1,0-1 0,0 0 1,0 0-1,1 0 1,-2 5-1,0 2 19,-4 8 6,1 1 0,1 0 0,1-1 0,-2 20 0,3-21-1,-3 29-1,3 0 1,1 0-1,3 0 0,1 0 1,11 54-1,-7-53 0,-7-42-61,0 24-156,0-22 39,-5 17-254,5-22 374,0 0-1,0 0 0,0 1 0,-1-1 0,1 0 1,0 0-1,-1 0 0,1-1 0,0 1 0,-1 0 1,1 0-1,-1 0 0,0 0 0,1 0 1,-1 0-1,0-1 0,1 1 0,-3 1 0,-3 4-1274,-8 8 1076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2.638"/>
    </inkml:context>
    <inkml:brush xml:id="br0">
      <inkml:brushProperty name="width" value="0.2" units="cm"/>
      <inkml:brushProperty name="height" value="0.2" units="cm"/>
      <inkml:brushProperty name="color" value="#FF0066"/>
    </inkml:brush>
  </inkml:definitions>
  <inkml:trace contextRef="#ctx0" brushRef="#br0">20 145 2564,'-18'-43'-395,"17"40"356,4-2-83,4-2 111,-1 1 1,1 0-1,0 1 0,0 0 0,0 0 0,1 1 1,0-1-1,0 2 0,15-6 0,56-20-515,-62 21 111,-12 6 68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5.225"/>
    </inkml:context>
    <inkml:brush xml:id="br0">
      <inkml:brushProperty name="width" value="0.2" units="cm"/>
      <inkml:brushProperty name="height" value="0.2" units="cm"/>
      <inkml:brushProperty name="color" value="#FF0066"/>
    </inkml:brush>
  </inkml:definitions>
  <inkml:trace contextRef="#ctx0" brushRef="#br0">0 0 3040,'0'0'3261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3.428"/>
    </inkml:context>
    <inkml:brush xml:id="br0">
      <inkml:brushProperty name="width" value="0.2" units="cm"/>
      <inkml:brushProperty name="height" value="0.2" units="cm"/>
      <inkml:brushProperty name="color" value="#FF0066"/>
    </inkml:brush>
  </inkml:definitions>
  <inkml:trace contextRef="#ctx0" brushRef="#br0">70 7 1572,'-1'0'62,"1"-1"-1,0 1 1,-1-1 0,1 1-1,-1-1 1,1 1 0,-1 0-1,1-1 1,-1 1 0,1-1-1,-1 1 1,1 0 0,-1 0-1,1-1 1,-1 1 0,0 0-1,1 0 1,-1 0-1,0-1 1,1 1 0,-1 0-1,1 0 1,-1 0 0,0 0-1,1 0 1,-1 0 0,0 1-1,1-1 1,-1 0 0,1 0-1,-1 0 1,0 1 0,1-1-1,-1 0 1,1 0 0,-1 1-1,1-1 1,-1 0-1,1 1 1,-1-1 0,1 1-1,-1-1 1,1 1 0,-1-1-1,1 1 1,0-1 0,-1 1-1,1-1 1,0 1 0,-1 0-1,1-1 1,0 1 0,0-1-1,0 1 1,0 0 0,0-1-1,-1 1 1,1 0-1,0-1 1,1 2 0,-3 59-495,3-35 789,-4 79-1219,-35 208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5.779"/>
    </inkml:context>
    <inkml:brush xml:id="br0">
      <inkml:brushProperty name="width" value="0.2" units="cm"/>
      <inkml:brushProperty name="height" value="0.2" units="cm"/>
      <inkml:brushProperty name="color" value="#FF0066"/>
    </inkml:brush>
  </inkml:definitions>
  <inkml:trace contextRef="#ctx0" brushRef="#br0">0 405 3116,'28'-224'-659,"-25"213"656,0 1 1,1 0-1,1 0 0,0 0 1,0 0-1,1 1 0,0 0 1,1 0-1,0 1 0,14-15 1,-9 14-10,-1 0 0,1 0 0,0 1 0,1 1 0,24-11 0,-32 16 1,1 3 4,20 3 5,-20-3-2,9 19-5,-11-17 8,-2 1 1,0 0 1,-1 0 0,1-1 0,-1 1 0,0 0 0,0 0 0,0 0-1,-1 0 1,1 0 0,-1 1 0,0-1 0,0 0 0,-1 0 0,1 0 0,-2 6-1,-1 4 4,-1 0-1,0-1 0,-7 17 0,-15 15 19,10-23-18,11-14-2,0 0 1,-1-1-1,0 0 1,-1 0 0,1 0-1,-1-1 1,-12 9-1,-7 6 20,20-17 1,-8 4-16,8-3-2,-6 6-2,-2 2 2,11-11-15,0 1 0,0-1-1,0 1 1,1-1 0,-1 1 0,1 0-1,0 0 1,0 0 0,0 0-1,-3 6 1,4-4 3,2 0-2,0 2 6,14 35-12,-12-31 12,-1-7 2,0 1 0,0 0 0,0-1 0,0 1 0,1-1 0,0 0 0,0 0 0,0 0 0,0 0 0,7 5 0,-5-2 2,1 1 2,0 0 1,1-1 0,0 0-1,0 0 1,0-1-1,1 0 1,0 0 0,0-1-1,11 5 1,-8-5 1,0-1 0,0 0 0,0-1 1,16 4-1,-23-7 6,3 0 1,0 0-10,-2 1-1,-1-1 0,0 0 0,1 0 0,-1-1 0,0 1 0,0-1 0,1 0 0,-1 0 0,0 0 0,0-1 0,0 1 0,0-1 0,0 0 0,-1 0 0,1 0 0,6-6 0,-5 5 9,0-1 0,-1 0 0,1 0-1,-1 0 1,1 0 0,-1-1 0,-1 1 0,1-1 0,-1 0 0,1-1 0,-2 1 0,1 0-1,0-1 1,-1 1 0,0-1 0,-1 0 0,2-7 0,-2 12-5,0-3 26,-1-1 0,0-15-4,0 15 25,-1 4-51,1 1 0,0 0 1,-1 0-1,1 0 0,-1 0 0,1-1 1,0 1-1,-1 0 0,1 0 1,0 0-1,0-1 0,-1 1 0,1 0 1,0-1-1,-1 1 0,1 0 0,0-1 1,0 1-1,0 0 0,-1-1 0,1 1 1,0 0-1,0-1 0,0 1 0,0-1 1,0 1-1,0 0 0,0-1 1,0 1-1,0-1 0,-1 0 1,1 0-1,0 0 1,0 0-1,-1 0 1,1 0-1,-1 0 1,1 0-1,0 0 1,-1 0-1,0 0 1,1 0-1,-1 1 1,0-1-1,1 0 1,-1 0-1,0 1 1,0-1-1,0 0 1,-1 0-1,1 0-1,1 0-1,-1 1 0,0-1 1,1 1-1,-1-1 1,0 0-1,0 1 0,1-1 1,-1 1-1,0 0 0,0-1 1,0 1-1,0 0 1,0-1-1,1 1 0,-1 0 1,0 0-1,0 0 0,0 0 1,0 0-1,0 0 1,0 0-1,0 0 0,0 0 1,0 0-1,0 1 0,1-1 1,-1 0-1,0 1 1,-2 0-1,-40 25-3,39-21 2,4 0 1,-2-2 4,0 1 2,-1 0-5,1-1 0,0 1-1,1 0 1,-1 0 0,0 1 0,1-1 0,0 0 0,0 0 0,0 6 0,7 11 3,-4-16 0,-2-4-4,1 1 0,0-1 0,-1 1 0,1-1 1,0 1-1,0-1 0,0 0 0,0 1 0,0-1 0,0 0 0,0 0 0,1 0 1,-1 0-1,0 0 0,1 0 0,-1 0 0,0 0 0,1 0 0,0-1 1,-1 1-1,1-1 0,-1 1 0,3 0 0,42 4-114,-28-6 80,0 0 0,-1-1 0,1-1 0,0-1 1,-1 0-1,19-8 0,-25 8 32,0 0 0,0-2 0,-1 1 0,0-1 1,0-1-1,0 1 0,-1-2 0,1 1 0,-2-2 0,14-15 1,-14 16 24,-6-1-20,-3-25 55,-3 31-63,-14-9 7,14 9 1,-29 8-10,26-4 8,2 3-4,3-3 4,-1 1-1,0 1 1,1-1 0,-1 0 0,1 1 0,-1-1 0,1 1 0,0-1 0,0 1 0,1 0 0,-3 4 0,3-4 29,6 3-20,-2-3-9,-1-1 1,0 1 0,0-1 0,0 1 0,0-1 0,0 0 0,1 0 0,-1 0 0,1 0 0,-1 0 0,1-1 0,0 1 0,0-1 0,0 0 0,0 0 0,0 0 0,5 1 0,47-5 142,-49 2 84,-2 0-79,38-13 907,-38 13-444,-3 6-537,3 17-9,-2 0 0,-1-1 0,-1 1 1,-1 0-1,0 0 0,-6 24 0,2-2-14,-27 358-1083,32-397 1004,-1 1-1,0-1 1,-1 0 0,1 0 0,-1 0-1,-3 8 1,3-10 17,1 0-21,-9 1-33,9-4 62,1 0 0,-1 1 0,0-1 1,0 1-1,0-1 0,1 0 0,-1 0 0,0 1 1,0-1-1,0 0 0,0 0 0,0 0 1,1 0-1,-1 0 0,0 0 0,0 0 1,0 0-1,0-1 0,0 1 0,1 0 0,-1 0 1,0-1-1,0 1 0,0 0 0,1-1 1,-1 1-1,-1-2 0,-4 0 1,0 0-4,-1 0 0,1-1 0,0 0 0,0 0-1,0 0 1,0-1 0,1 0 0,-11-9 0,12 8 2,0 0 0,1 0 0,0 0 0,-1 0 0,2-1 1,-1 1-1,1-1 0,0 1 0,0-1 0,0 0 0,1 0 0,0 0 1,0 0-1,0 0 0,1 0 0,0-1 0,0 1 0,1 0 0,-1 0 1,2 0-1,-1 0 0,0 0 0,1 0 0,0 1 0,1-1 1,4-9-1,16-18-46,2 2 0,48-49 1,-44 50-89,0-2 0,44-64 0,-3-23 347,-69 116-147,1 0-18,4-10-21,-4 9 180,-1 15-185,3 30-13,-3-30-3,-1-6-3,-2 18 2,4 6-3,-2-24 8,10 17 35,-9-21-43,0 0-1,0-1 0,0 1 0,0 0 0,0-1 1,0 1-1,0-1 0,0 1 0,0-1 0,1 1 1,-1-1-1,0 0 0,0 1 0,0-1 1,1 0-1,-1 0 0,0 0 0,0 0 0,1 0 1,-1 0-1,0-1 0,0 1 0,1 0 0,-1 0 1,0-1-1,0 1 0,0-1 0,0 1 1,2-2-1,34-29 7,-31 24 10,-1-1 0,0 0 0,0 0 0,7-18-1,-10 21 3,0 2 30,1-1-19,2-3-33,-2 14 132,-4 43-117,5 5 21,-3-51-33,0 0 10,4 11-3,-3-11-1,1-2-10,9 7 4,-9-7-6,5-5-39,0 0 49,-5 2-4,0 0 0,1 0 0,-1 0 1,0-1-1,0 1 0,0-1 0,1 0 0,-2 0 0,1 0 0,0 0 0,0-1 0,-1 1 1,1-1-1,-1 1 0,0-1 0,0 0 0,0 0 0,0 0 0,0 0 0,-1 0 0,1 0 0,-1-1 1,1-4-1,0 0-3,0-1 1,-1 0 0,0 0-1,-1 1 1,0-1-1,0 0 1,-1 0 0,0 1-1,-1-1 1,0 0-1,0 1 1,-4-10 0,4 14-21,-1 0 0,-5-1-25,1 0-1,-1 0 0,0 1 0,-14-6 1,74 21 60,-39-9 2,-8-3 4,16-7 7,-16 6 57,-1 1-24,0 1-20,0 0 0,0-1 0,1 1 1,-1 1-1,0-1 0,0 1 0,0-1 0,-1 1 0,6 2 0,-4-1-19,5 81 119,-7-43-84,-3-36-37,2 2 0,-2-5-13,0-1 1,-1 1-1,1-1 0,0 1 0,0-1 1,0 1-1,0-1 0,0 1 0,0-1 0,0 0 1,0 1-1,0-1 0,0 1 0,0-1 1,0 1-1,1-1 0,-1 1 0,0-1 1,0 0-1,0 1 0,1-1 0,-1 1 0,0-1 1,0 0-1,1 1 0,-1-1 0,0 0 1,1 1-1,-1-1 0,0 0 0,1 1 1,-1-1-1,0 0 0,1 0 0,-1 0 0,1 1 1,-1-1-1,1 0 0,-1 0 0,0 0 1,1 0-1,-1 0 0,1 0 0,-1 0 1,1 0-1,-1 0 0,1 0 0,-1 0 0,1 0 1,-1 0-1,1 0 0,-1 0 0,0 0 1,1 0-1,0-1 0,39-22-2,-35 19 2,1 0 0,0 0 0,-1 0 0,0-1 0,0 0 0,0 0 0,6-10 0,6-4-31,-14 16 14,1 9-48,-1-2 58,-1-2 2,0 1 0,1-1 0,-2 1 0,1 0 0,0 0 0,0 0 0,-1 0 0,0 0 1,1 1-1,-1-1 0,-1 0 0,1 1 0,0-1 0,-1 0 0,1 5 0,2 64-1050,-3-68 566,-15 10-941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6.159"/>
    </inkml:context>
    <inkml:brush xml:id="br0">
      <inkml:brushProperty name="width" value="0.2" units="cm"/>
      <inkml:brushProperty name="height" value="0.2" units="cm"/>
      <inkml:brushProperty name="color" value="#FF0066"/>
    </inkml:brush>
  </inkml:definitions>
  <inkml:trace contextRef="#ctx0" brushRef="#br0">45 74 2624,'-3'-2'82,"-27"-24"1726,29 22-1676,0 4-133,0-3-208,-1 0 0,1-1-1,0 1 1,0 0 0,0-1 0,0 1 0,0-1-1,1 1 1,-1-1 0,1-4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8.599"/>
    </inkml:context>
    <inkml:brush xml:id="br0">
      <inkml:brushProperty name="width" value="0.2" units="cm"/>
      <inkml:brushProperty name="height" value="0.2" units="cm"/>
      <inkml:brushProperty name="color" value="#FF0066"/>
    </inkml:brush>
  </inkml:definitions>
  <inkml:trace contextRef="#ctx0" brushRef="#br0">0 0 2848,'0'0'-173,"4"9"-715,18 60 919,-22-64-18,0 0-3,-2 2-6,4 42 33,1-18-235,-2-30-66,-1 4-163,3 22 70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9.179"/>
    </inkml:context>
    <inkml:brush xml:id="br0">
      <inkml:brushProperty name="width" value="0.2" units="cm"/>
      <inkml:brushProperty name="height" value="0.2" units="cm"/>
      <inkml:brushProperty name="color" value="#FF0066"/>
    </inkml:brush>
  </inkml:definitions>
  <inkml:trace contextRef="#ctx0" brushRef="#br0">1 1 1308,'0'0'-35,"7"3"61,-3 0-7,-2-1-5,-1 0-1,1-1 0,0 1 1,0-1-1,0 0 1,1 0-1,-1 0 0,0 0 1,0 0-1,0 0 0,1 0 1,3 0-1,-6 4 37,3 38 65,-3-40-79,0 4 1,3 152-770,-3-138 372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49.659"/>
    </inkml:context>
    <inkml:brush xml:id="br0">
      <inkml:brushProperty name="width" value="0.2" units="cm"/>
      <inkml:brushProperty name="height" value="0.2" units="cm"/>
      <inkml:brushProperty name="color" value="#FF0066"/>
    </inkml:brush>
  </inkml:definitions>
  <inkml:trace contextRef="#ctx0" brushRef="#br0">0 1 1264,'6'5'-18,"14"7"138,-17-9-71,-2-3-41,0 1-1,0-1 0,0 1 1,0-1-1,-1 1 1,1 0-1,0-1 0,-1 1 1,1 0-1,0-1 0,-1 1 1,1 0-1,-1 0 1,1 0-1,-1 0 0,1-1 1,-1 1-1,0 0 0,1 2 1,-1 16 18,0-15 32,0 2-31,8 66-911,-7-68 598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0.179"/>
    </inkml:context>
    <inkml:brush xml:id="br0">
      <inkml:brushProperty name="width" value="0.2" units="cm"/>
      <inkml:brushProperty name="height" value="0.2" units="cm"/>
      <inkml:brushProperty name="color" value="#FF0066"/>
    </inkml:brush>
  </inkml:definitions>
  <inkml:trace contextRef="#ctx0" brushRef="#br0">0 0 1016,'0'0'-35,"3"3"79,-1-1-22,-1-1 1,1 1 0,-1 0-1,1 0 1,-1 0 0,0 1-1,0-1 1,0 0 0,0 0-1,0 1 1,-1-1 0,2 4-1,-2-3 42,9 49-746,-9-33 429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2.039"/>
    </inkml:context>
    <inkml:brush xml:id="br0">
      <inkml:brushProperty name="width" value="0.2" units="cm"/>
      <inkml:brushProperty name="height" value="0.2" units="cm"/>
      <inkml:brushProperty name="color" value="#FF0066"/>
    </inkml:brush>
  </inkml:definitions>
  <inkml:trace contextRef="#ctx0" brushRef="#br0">23 0 960,'0'0'1287,"-3"10"-1278,-8 32 0,9-32 11,1-5-15,-4 43-1122,5-44 696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2.419"/>
    </inkml:context>
    <inkml:brush xml:id="br0">
      <inkml:brushProperty name="width" value="0.2" units="cm"/>
      <inkml:brushProperty name="height" value="0.2" units="cm"/>
      <inkml:brushProperty name="color" value="#FF0066"/>
    </inkml:brush>
  </inkml:definitions>
  <inkml:trace contextRef="#ctx0" brushRef="#br0">4 1 1528,'0'5'-28,"5"64"5,-4-65 34,-2 2 0,-1 19-2,2-19-1,0 0 1,0 14 5,0-15-4,-1 0-2,-4 45-671,5-45 341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2.779"/>
    </inkml:context>
    <inkml:brush xml:id="br0">
      <inkml:brushProperty name="width" value="0.2" units="cm"/>
      <inkml:brushProperty name="height" value="0.2" units="cm"/>
      <inkml:brushProperty name="color" value="#FF0066"/>
    </inkml:brush>
  </inkml:definitions>
  <inkml:trace contextRef="#ctx0" brushRef="#br0">0 1 1192,'0'0'103,"2"6"-86,4 19 1,-4-19 6,1 42 55,8 34-643,-8-62 251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5.855"/>
    </inkml:context>
    <inkml:brush xml:id="br0">
      <inkml:brushProperty name="width" value="0.2" units="cm"/>
      <inkml:brushProperty name="height" value="0.2" units="cm"/>
      <inkml:brushProperty name="color" value="#FF0066"/>
    </inkml:brush>
  </inkml:definitions>
  <inkml:trace contextRef="#ctx0" brushRef="#br0">4 40 3428,'0'0'-204,"-3"2"-136,43-2 401,68-7 0,-34-1-32,81-13-1587,-130 16 1025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3.119"/>
    </inkml:context>
    <inkml:brush xml:id="br0">
      <inkml:brushProperty name="width" value="0.2" units="cm"/>
      <inkml:brushProperty name="height" value="0.2" units="cm"/>
      <inkml:brushProperty name="color" value="#FF0066"/>
    </inkml:brush>
  </inkml:definitions>
  <inkml:trace contextRef="#ctx0" brushRef="#br0">0 0 1212,'0'0'21,"3"4"3,1 1 20,-1 0 0,0 0 0,0 1 0,0-1 0,-1 1 0,0 0 0,0 0 0,0 0 0,1 10 0,0 54-9,-3-65-186,0 0-123,0 15-124,0-6 69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3.499"/>
    </inkml:context>
    <inkml:brush xml:id="br0">
      <inkml:brushProperty name="width" value="0.2" units="cm"/>
      <inkml:brushProperty name="height" value="0.2" units="cm"/>
      <inkml:brushProperty name="color" value="#FF0066"/>
    </inkml:brush>
  </inkml:definitions>
  <inkml:trace contextRef="#ctx0" brushRef="#br0">32 0 1228,'-2'10'28,"0"0"0,1 0 0,0 0 0,1 0 0,0 0 0,2 10 0,-1-15-1,-1 19 23,0-20-20,-3 51-704,3-50 365</inkml:trace>
  <inkml:trace contextRef="#ctx0" brushRef="#br0" timeOffset="1">1 334 1172,'0'0'-17,"1"5"1,3 18 16,-3-17 127,11 41 255,-12 8-197,0-50-231,-3 19-778,3-20 477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3.909"/>
    </inkml:context>
    <inkml:brush xml:id="br0">
      <inkml:brushProperty name="width" value="0.2" units="cm"/>
      <inkml:brushProperty name="height" value="0.2" units="cm"/>
      <inkml:brushProperty name="color" value="#FF0066"/>
    </inkml:brush>
  </inkml:definitions>
  <inkml:trace contextRef="#ctx0" brushRef="#br0">1 0 1280,'0'0'108,"0"6"-82,5 40-571,-4-42 232</inkml:trace>
  <inkml:trace contextRef="#ctx0" brushRef="#br0" timeOffset="1">10 181 1196,'0'0'-29,"6"23"287,-5 48 152,-2-66-430,-4 14-741,4-16 379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4.259"/>
    </inkml:context>
    <inkml:brush xml:id="br0">
      <inkml:brushProperty name="width" value="0.2" units="cm"/>
      <inkml:brushProperty name="height" value="0.2" units="cm"/>
      <inkml:brushProperty name="color" value="#FF0066"/>
    </inkml:brush>
  </inkml:definitions>
  <inkml:trace contextRef="#ctx0" brushRef="#br0">1 0 1392,'1'4'13,"2"5"38,-1-1 1,0 1 0,0-1-1,-1 1 1,0 0-1,0 0 1,-1 0 0,-1-1-1,-1 15 1,1-17-379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2:54.629"/>
    </inkml:context>
    <inkml:brush xml:id="br0">
      <inkml:brushProperty name="width" value="0.2" units="cm"/>
      <inkml:brushProperty name="height" value="0.2" units="cm"/>
      <inkml:brushProperty name="color" value="#FF0066"/>
    </inkml:brush>
  </inkml:definitions>
  <inkml:trace contextRef="#ctx0" brushRef="#br0">1 1 1560,'7'16'24,"-5"-13"94,11 36 444,-11-36-624,0 0 1,-1 1 0,1-1-1,-1 0 1,0 0 0,0 1-1,0-1 1,-1 0-1,1 1 1,-1-1 0,0 1-1,0-1 1,0 5 0,-2 15-444</inkml:trace>
  <inkml:trace contextRef="#ctx0" brushRef="#br0" timeOffset="1">66 382 1972,'9'44'243,"-9"-40"-146,7 22 121,-6-22-325,-1-1 0,0 0 1,0 1-1,-1-1 0,1 0 0,-1 1 0,1-1 0,-1 0 0,0 0 0,0 0 0,-2 4 0,0-2-344</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01.895"/>
    </inkml:context>
    <inkml:brush xml:id="br0">
      <inkml:brushProperty name="width" value="0.2" units="cm"/>
      <inkml:brushProperty name="height" value="0.2" units="cm"/>
      <inkml:brushProperty name="color" value="#008C3A"/>
    </inkml:brush>
  </inkml:definitions>
  <inkml:trace contextRef="#ctx0" brushRef="#br0">176 80 2368,'0'-4'-52,"6"-71"2370,-9 86-2265,-57 223 207,-15 50-36,33-142-95,41-138-62,6-19-83,109-459-64,-94 384 63,-6 23-10,-14 63 14,2-1 2,2-7 20,-4 12-10,0 0 0,0 0-1,0 0 1,0-1-1,0 1 1,0 0-1,0 0 1,0 0 0,0 0-1,1 0 1,-1 0-1,0 0 1,0 0-1,0 0 1,0-1 0,0 1-1,0 0 1,1 0-1,-1 0 1,0 0-1,0 0 1,0 0-1,0 0 1,0 0 0,0 0-1,1 0 1,-1 0-1,0 0 1,0 0-1,0 0 1,0 0 0,0 0-1,1 0 1,-1 0-1,0 0 1,0 0-1,0 0 1,0 1 0,0-1-1,0 0 1,1 0-1,-1 0 1,0 0-1,0 0 1,0 0-1,0 0 1,0 0 0,0 0-1,0 1 1,0-1-1,0 0 1,1 0-1,-1 0 1,0 0 0,0 0-1,0 0 1,0 1-1,0-1 1,0 0-1,0 0 1,0 0 0,0 0-1,0 0 1,0 1-1,0-1 1,8 20 10,0 1 0,-1 1 0,-1-1 0,-1 1 0,3 32 0,29 404-577,-34-420-212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02.245"/>
    </inkml:context>
    <inkml:brush xml:id="br0">
      <inkml:brushProperty name="width" value="0.2" units="cm"/>
      <inkml:brushProperty name="height" value="0.2" units="cm"/>
      <inkml:brushProperty name="color" value="#008C3A"/>
    </inkml:brush>
  </inkml:definitions>
  <inkml:trace contextRef="#ctx0" brushRef="#br0">48 80 2932,'-15'-20'-669,"2"11"644,9 7 12,2-1-49,-9-6 52,9 6 17,11 0-1,57-13-20,-63 15-36,3 0-86,24-4-649,-12-2 360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07.775"/>
    </inkml:context>
    <inkml:brush xml:id="br0">
      <inkml:brushProperty name="width" value="0.2" units="cm"/>
      <inkml:brushProperty name="height" value="0.2" units="cm"/>
      <inkml:brushProperty name="color" value="#008C3A"/>
    </inkml:brush>
  </inkml:definitions>
  <inkml:trace contextRef="#ctx0" brushRef="#br0">115 1 640,'0'0'3492,"-8"0"-3456,-24 2-1,29-1-29,1 0 1,-1 1-1,1-1 1,0 0-1,-1 1 0,1 0 1,0-1-1,0 1 1,0 0-1,0 0 1,0 0-1,0 0 0,1 0 1,-1 1-1,1-1 1,-1 0-1,0 5 0,-4 4 8,0 1-1,1 0 0,0 1 0,1-1 1,1 1-1,0 0 0,1-1 1,0 1-1,1 1 0,1 20 0,-1-29-8,1-1 0,1 1 0,-1 0 0,1-1 0,0 1 0,0-1 0,0 1 0,0-1-1,1 0 1,0 1 0,0-1 0,0 0 0,0 0 0,1 0 0,-1-1 0,1 1 0,0 0-1,0-1 1,1 0 0,-1 0 0,1 0 0,-1 0 0,1 0 0,0-1 0,0 0 0,0 0-1,0 0 1,1 0 0,-1 0 0,0-1 0,1 0 0,6 1 0,39 5 14,-45-6-16,2-3 3,7-4-2,0 0 1,0-1-1,-1-1 1,13-9-1,-23 15-4,0 0-6,1-2-185,1 1-51,0 0-1,-1 0 1,0-1 0,0 0 0,0 0 0,0 0 0,-1 0 0,5-8 0,-3-6-202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09.615"/>
    </inkml:context>
    <inkml:brush xml:id="br0">
      <inkml:brushProperty name="width" value="0.2" units="cm"/>
      <inkml:brushProperty name="height" value="0.2" units="cm"/>
      <inkml:brushProperty name="color" value="#008C3A"/>
    </inkml:brush>
  </inkml:definitions>
  <inkml:trace contextRef="#ctx0" brushRef="#br0">49 76 2804,'0'0'-153,"-1"-5"30,-1-16 29,2 16 44,0 0 90,4-35 409,-8 64-212,-5 62-160,-27 522 156,35-550-185,8 77 0,7-88-7,-13-44-30,14 21-2,18-9-9,-29-14 14,1-2-13,19-3 10,-18 3 2,17-13 26,-17 9-37,1-1 0,-1 0 1,0-1-1,0 1 0,-1-1 0,0 0 0,0 0 0,-1-1 1,0 0-1,0 1 0,0-1 0,-1-1 0,-1 1 1,4-15-1,0 2 12,14-53 282,-19 70-228,0-1 6,15-60 332,-15 62-304,2 12-107,1 3 3,-1-5 4,-1 1 0,0-1 0,0 0 0,-1 1 0,0-1 1,0 1-1,-1 8 0,5 17 10,2 0 1,15 43-1,-4-12-11,-15-53 1,1-1-1,0 0 1,10 19-1,-4-9 29,-8-17 78,5-8-119,24-18 12,-24 18-8,-5 1-2,11-39 42,4-15-32,-6 9 19,16-93 176,-26 137-188,4-14-42,-1 1 14,-4 18 20,0 1 0,0-1 0,0 0 0,0 0 0,0 0-1,0 0 1,0 0 0,0 0 0,0 0 0,0 0 0,0 0-1,0 0 1,0 1 0,1-1 0,-1 0 0,0 0 0,0 0 0,0 0-1,0 0 1,0 0 0,0 0 0,0 0 0,0 0 0,1 0-1,-1 0 1,0 0 0,0 0 0,0 0 0,0 0 0,0 0 0,0 0-1,0 0 1,1 0 0,-1 0 0,0 0 0,0 0 0,0 0-1,0 0 1,0 0 0,0 0 0,0 0 0,0 0 0,1 0-1,-1-1 1,0 1 0,0 0 0,0 0 0,0 0 0,0 0 0,0 0-1,0 0 1,0 0 0,0 0 0,0-1 0,7 13 1,-4-5-1,0 0 1,0 0 0,0 0-1,-1 0 1,0 0 0,0 0 0,0 9-1,34 150 51,-30-145-27,26 83 29,-31-101-30,-1-2-21,0-1 0,1 1 0,-1-1 0,0 1 0,0-1 0,1 1 0,-1-1 0,0 0 0,1 1 0,-1-1 0,1 0 0,-1 1 1,1-1-1,-1 0 0,0 1 0,1-1 0,-1 0 0,1 0 0,-1 1 0,1-1 0,-1 0 0,1 0 0,-1 0 0,1 0 0,0 0 0,-1 0 0,1 0 0,-1 0 0,1 0 0,-1 0 0,1 0 0,-1 0 0,1 0 0,-1 0 0,1 0 0,-1-1 0,1 1 0,-1 0 0,1 0 0,-1-1 0,1 1 0,-1 0 0,1-1 0,-1 0 0,26-51 2,-23 35-9,0-5 22,36-122-89,-38 141 54,4-21-53,8-19-1230,-12 39 737,2-12-828</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10.195"/>
    </inkml:context>
    <inkml:brush xml:id="br0">
      <inkml:brushProperty name="width" value="0.2" units="cm"/>
      <inkml:brushProperty name="height" value="0.2" units="cm"/>
      <inkml:brushProperty name="color" value="#008C3A"/>
    </inkml:brush>
  </inkml:definitions>
  <inkml:trace contextRef="#ctx0" brushRef="#br0">2 186 2828,'0'0'-171,"-1"3"-550,1 0 714,0-1 0,-1 1 0,1-1 1,0 0-1,0 1 0,1-1 0,-1 1 1,0-1-1,1 0 0,0 1 0,-1-1 1,1 0-1,0 0 0,0 1 0,2 2 1,-1-1 148,-1-3-127,0-1 0,0 1 0,0 0-1,0 0 1,0-1 0,0 1 0,0-1 0,0 1 0,0-1 0,0 1 0,0-1 0,0 0 0,0 1 0,0-1 0,0 0 0,0 0 0,1 0 0,-1 0 0,0 0 0,0 0 0,0 0 0,0 0 0,0 0 0,1-1 0,-1 1 0,1-1 0,24-4 125,-19 4-52,-1-2-15,0 0-62,3-1 29,-1 0-1,0 0 0,0-1 1,-1 0-1,1 0 0,-1-1 1,0 0-1,-1-1 0,8-7 1,-6 3 13,-1 0 0,0-1 1,-1 0-1,0 0 1,-1 0-1,0-1 1,4-18-1,-8 27 16,-1-1-17,2-16-18,-1 16 72,-4 1-83,-1-4-2,4 7-21,-1 1 1,1-1-1,0 1 0,-1 0 0,1-1 1,0 1-1,-1 0 0,1-1 1,-1 1-1,1 0 0,0-1 0,-1 1 1,1 0-1,-1 0 0,1 0 1,-1-1-1,1 1 0,-1 0 1,1 0-1,-1 0 0,1 0 0,-1 0 1,1 0-1,-1 0 0,1 0 1,-1 0-1,1 0 0,-1 0 0,1 0 1,-1 0-1,1 1 0,0-1 1,-1 0-1,1 0 0,-1 0 0,1 1 1,-1-1-1,-38 31 3,35-27 0,1 0 0,-1 0 0,1 0 1,0 1-1,0-1 0,1 1 0,-1 0 0,1 0 1,0 0-1,0 0 0,1 0 0,-1 0 1,1 0-1,0 8 0,0 1 11,0 0 1,1 0-1,3 19 1,-2-30-15,0 1 5,0 0-1,0 1 1,1-1-1,0 0 0,0 0 1,0 0-1,0-1 0,1 1 1,-1 0-1,1-1 1,0 1-1,0-1 0,0 0 1,1 0-1,-1 0 0,1-1 1,-1 1-1,1-1 1,0 0-1,0 0 0,0 0 1,8 2-1,1 1-164,0-1-1,0-1 1,0 0-1,1 0 1,-1-1-1,17 0 1,-4-2-612,-5 0 490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6.435"/>
    </inkml:context>
    <inkml:brush xml:id="br0">
      <inkml:brushProperty name="width" value="0.2" units="cm"/>
      <inkml:brushProperty name="height" value="0.2" units="cm"/>
      <inkml:brushProperty name="color" value="#FF0066"/>
    </inkml:brush>
  </inkml:definitions>
  <inkml:trace contextRef="#ctx0" brushRef="#br0">13 1 2060,'0'0'108,"-2"3"38,-9 16 593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10.795"/>
    </inkml:context>
    <inkml:brush xml:id="br0">
      <inkml:brushProperty name="width" value="0.2" units="cm"/>
      <inkml:brushProperty name="height" value="0.2" units="cm"/>
      <inkml:brushProperty name="color" value="#008C3A"/>
    </inkml:brush>
  </inkml:definitions>
  <inkml:trace contextRef="#ctx0" brushRef="#br0">25 9 2748,'0'0'-14,"-4"-1"43,-17-6 415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11.255"/>
    </inkml:context>
    <inkml:brush xml:id="br0">
      <inkml:brushProperty name="width" value="0.2" units="cm"/>
      <inkml:brushProperty name="height" value="0.2" units="cm"/>
      <inkml:brushProperty name="color" value="#008C3A"/>
    </inkml:brush>
  </inkml:definitions>
  <inkml:trace contextRef="#ctx0" brushRef="#br0">10 1 3944,'0'0'-308,"-2"4"-550,-3 5 820,4-8 28,1-1-1,0 0 1,0 1 0,0-1-1,-1 0 1,1 1 0,0-1-1,0 1 1,0-1 0,0 1-1,0-1 1,0 0 0,0 1-1,0-1 1,0 1-1,0-1 1,0 1 0,0-1-1,0 0 1,0 1 0,0-1-1,0 1 1,1-1 0,-1 1-1,0-1 1,0 0 0,0 1-1,1-1 1,-1 0 0,0 1-1,1-1 1,-1 0 0,0 1-1,1-1 1,-1 0 0,0 0-1,1 1 1,-1-1 0,1 0-1,24 5 33,1-1-1,0-2 0,0-1 1,28-1-1,-16-2 14,0 1-692,68-11-1,-78 7 241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11.975"/>
    </inkml:context>
    <inkml:brush xml:id="br0">
      <inkml:brushProperty name="width" value="0.2" units="cm"/>
      <inkml:brushProperty name="height" value="0.2" units="cm"/>
      <inkml:brushProperty name="color" value="#008C3A"/>
    </inkml:brush>
  </inkml:definitions>
  <inkml:trace contextRef="#ctx0" brushRef="#br0">27 0 1708,'0'0'2752,"1"13"-2665,4 112 81,-4 0-1,-18 126 1,1-115-1746,16-132 1060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14.656"/>
    </inkml:context>
    <inkml:brush xml:id="br0">
      <inkml:brushProperty name="width" value="0.2" units="cm"/>
      <inkml:brushProperty name="height" value="0.2" units="cm"/>
      <inkml:brushProperty name="color" value="#008C3A"/>
    </inkml:brush>
  </inkml:definitions>
  <inkml:trace contextRef="#ctx0" brushRef="#br0">1 583 2612,'0'-5'-150,"16"-337"826,-15 331-656,1 1 1,-1-1 0,2 0-1,-1 1 1,2-1-1,-1 1 1,1 0 0,1 0-1,0 1 1,0-1 0,1 1-1,0 0 1,0 0 0,1 1-1,1 0 1,-1 0-1,1 1 1,0 0 0,14-9-1,-17 11-17,1 1 0,0 0-1,0 0 1,0 0 0,0 1-1,0 0 1,0 0 0,1 0-1,0 1 1,-1 0 0,1 0-1,14-1 1,6 10-16,-21-4 13,3 2 10,-6-2-10,0 1 0,-1-1 0,1 1 1,-1 0-1,0 0 0,-1 0 0,1 0 0,0 0 1,-1 1-1,0-1 0,0 0 0,-1 1 1,1-1-1,-1 0 0,0 1 0,0-1 0,0 1 1,0-1-1,-1 0 0,0 1 0,0-1 1,0 0-1,-3 6 0,-32 83 19,31-81-14,-1 0-1,-1-1 0,0 0 0,-1-1 1,0 1-1,0-1 0,-1-1 0,-1 0 1,1 0-1,-22 14 0,-19 21-61,48-41 55,2 2-30,-1-1 27,3 20-29,0-15 33,0 0 0,0 1 1,1-1-1,0 0 0,1-1 0,0 1 0,0 0 0,1-1 1,6 8-1,-1-2 4,2 3-4,1-1 1,0 0-1,2-1 0,0-1 0,0 0 0,1-1 0,1-1 0,20 12 0,-31-21 5,1-1-1,-1 1 1,1-1-1,0-1 1,0 1-1,0-1 1,-1-1-1,1 1 1,0-1-1,0 0 1,0-1-1,0 1 0,0-2 1,0 1-1,0-1 1,-1 0-1,1 0 1,9-5-1,-5 5-8,-2-5 7,12-11-9,-16 13-1,16-19 29,2-35-16,-19 50-5,2-43 10,-5 41-6,-1 0 0,0 0 1,0-1-1,-1 1 1,0 0-1,-1 0 0,0 1 1,-1-1-1,-6-17 1,7 25-22,-1-1 2,-10-10 1,13 13 12,-1 1-1,0-1 0,0 0 1,1 1-1,-1-1 1,0 0-1,0 1 0,0-1 1,0 1-1,0 0 1,0-1-1,0 1 0,0 0 1,0 0-1,0-1 1,0 1-1,0 0 0,0 0 1,0 0-1,0 0 1,0 0-1,0 0 0,0 1 1,0-1-1,0 0 1,0 0-1,0 1 0,0-1 1,0 1-1,0 0 1,0-1 2,-3 3-1,0-1 0,0 1-1,1 0 1,-1 0-1,1 0 1,0 1 0,0-1-1,0 1 1,0 0 0,0 0-1,1 0 1,0 0 0,0 0-1,0 1 1,0-1 0,1 0-1,-1 1 1,1 0-1,1-1 1,-1 1 0,0-1-1,1 9 1,0-5 0,1 0-1,0 0 1,0-1 0,1 1-1,0-1 1,0 1-1,1-1 1,0 0 0,0 0-1,0 0 1,1 0 0,0 0-1,1-1 1,-1 0-1,1 0 1,0 0 0,11 9-1,-10-11-4,0 0 0,0-1 0,0 0 0,0 0 0,1 0 0,0-1 0,-1 0 0,1 0 0,0 0 0,0-1 0,0 0 0,0-1 0,0 1 0,1-1 0,-1-1 0,7 0 0,2-1 1,0-1 1,-1 0-1,1-1 1,-1-1 0,1 0-1,16-9 1,-26 11 6,0-1 0,0 1 1,-1-1-1,1 0 1,-1-1-1,0 1 0,0-1 1,0 0-1,-1 0 1,1-1-1,-1 0 0,-1 1 1,1-1-1,-1 0 1,0-1-1,0 1 1,-1 0-1,3-13 0,-2-31 35,-3 45-50,-2-1 7,1 2 5,1 1-1,0 1 1,-1-1-1,1 1 1,-1-1-1,0 1 1,1 0 0,-1 0-1,-1-1 1,1 1-1,0 0 1,0 0 0,-1 0-1,1 0 1,-1 0-1,1 0 1,-1 1-1,0-1 1,0 0 0,0 1-1,0-1 1,0 1-1,0 0 1,0 0-1,-5-2 1,3 1-16,-4 7-27,-24 16 33,31-20 10,0 1 0,-1-1 0,1 1 0,0-1 0,-1 1 0,1 0 0,0-1 0,0 1 0,1 0 0,-1 0 0,0 0 0,0 0 0,1 0 0,0 0 0,-1 0 0,1 0 0,0 0 0,0 0 0,0 0 0,0 0 0,0 0 0,0 0 0,1 0 0,0 2 0,-1 1-6,0-5 3,0 0 4,1 1 0,-1-1 0,1 1-1,-1-1 1,1 0 0,-1 1 0,0-1-1,1 1 1,-1-1 0,0 1 0,0 0-1,1-1 1,-1 1 0,0-1 0,0 1-1,0-1 1,0 1 0,1 0 0,-1-1 0,0 1-1,0-1 1,-1 2 0,8 13-11,5-6 13,-11-8-2,1 0 1,-1 0 0,0 1-1,1-1 1,-1 0 0,0 0-1,1-1 1,-1 1 0,1 0-1,0 0 1,-1-1 0,1 1-1,0-1 1,-1 1 0,1-1 0,0 0-1,-1 0 1,1 0 0,0 1-1,0-2 1,-1 1 0,1 0-1,0 0 1,2-1 0,24-7 44,-21 6 24,17-14 447,-12 3-330,-11 13-140,-1-1 0,0 1 0,0-1 0,0 1 0,1-1 0,-1 1 0,0 0 0,1-1 0,-1 1 0,0 0 0,1-1 1,-1 1-1,0 0 0,1-1 0,-1 1 0,1 0 0,-1-1 0,1 1 0,-1 0 0,0 0 0,1 0 0,-1 0 0,1-1 0,-1 1 0,1 0 0,-1 0 0,1 0 0,-1 0 0,1 0 0,-1 0 0,1 0 0,-1 0 0,1 1 0,-1-1 1,1 0-1,-1 0 0,1 0 0,-1 0 0,1 1 0,-1-1 0,1 0 0,0 1 0,1 25 12,-1 0 0,-1 0 0,-5 41 1,-26 227 396,-3-55-262,33-235-185,-11 23 20,9-25-36,0 0-1,-1-1 1,1 1-1,-1-1 1,1 0-1,0 0 1,-1 0-1,0-1 0,-4 1 1,3 0-15,-2-4-18,1 0 26,0 1 1,-1-2-1,1 1 0,1-1 1,-1 0-1,0 0 1,1 0-1,0-1 0,0 0 1,1 0-1,-1 0 1,-3-6-1,6 7-6,0-2 0,1-4 2,-1 1 0,2-1 0,-1 0 1,1 1-1,1-1 0,0 1 0,0-1 0,1 1 0,0-1 0,5-12 1,4-1-72,1 1 0,0 0 1,2 0-1,1 2 0,1 0 1,28-29-1,121-95-486,-164 144 575,20-17-21,-1-2 0,-1 0 1,0-1-1,-2-1 0,0-1 1,-2 0-1,23-44 0,-36 63 78,0-1-19,7-11 1,-7 11-13,-1 1-13,5-10 2,-4 9 30,1 100-16,2 2-20,-4-94-17,9 20-15,-9-23 17,0 1 0,-1-1 0,1 1 0,0-1 0,0 0 0,0 1-1,0-1 1,0 0 0,1 0 0,-1 0 0,0 0 0,1 0 0,-1 0 0,0 0 0,1 0-1,-1-1 1,1 1 0,0 0 0,-1-1 0,3 1 0,-1 0 7,1 0-51,1-3-85,0 0 125,-1 0 0,0 0 0,0-1 0,0 0 0,-1 1 0,1-1 0,-1 0 0,1-1 0,-1 1 0,0-1 1,0 1-1,-1-1 0,1 0 0,-1 0 0,0 0 0,0 0 0,2-5 0,2-4 1,-4 9 0,-1-1-5,10-37 6,-6 39-105,1 12 98,5 27 19,-8-3-26,-3-28 22,1 0 0,0 0 0,0 0-1,1 0 1,-1-1 0,1 1 0,0-1 0,0 1-1,1-1 1,5 8 0,-8-11 1,2 2 3,0 0 0,0 0-1,0 0 1,0 0 0,0 0 0,1 0 0,-1 0-1,1-1 1,0 1 0,0-1 0,0 0 0,0 0-1,0 0 1,1 0 0,-1 0 0,0-1 0,1 1-1,0-1 1,-1 0 0,1 0 0,-1-1-1,1 1 1,0-1 0,0 0 0,-1 0 0,1 0-1,0 0 1,0 0 0,-1-1 0,1 0 0,5-1-1,-5 0-1,0 0 0,0 0-1,0 0 1,0 0-1,0-1 1,0 1 0,-1-1-1,1 0 1,-1 0-1,0 0 1,0-1-1,0 1 1,0-1 0,-1 0-1,0 1 1,1-1-1,-1 0 1,0-1 0,-1 1-1,1 0 1,-1 0-1,0-1 1,0 1 0,0-1-1,0-5 1,-1-16-3,0 24 2,0 0-1,1 0 1,-1 0-1,0 0 1,0 0-1,0 0 1,-1 1-1,1-1 1,0 0-1,-1 0 1,1 0-1,-1 0 1,0 1-1,0-1 1,1 0-1,-3-1 1,-10-23-23,9 20-1,1 0 1,-1 0-1,0 0 1,-1 1-1,0-1 0,0 1 1,0 0-1,0 0 1,-1 1-1,1 0 0,-9-5 1,11 7-13,-2 2-32,5 0 70,-19 2-55,18-2 47,1 0 0,-1 0 0,0 0 0,0 0 0,0 1 0,1-1 0,-1 0 0,0 0 0,0 1-1,1-1 1,-1 0 0,0 1 0,1-1 0,-1 1 0,0-1 0,1 1 0,-1-1 0,1 1 0,-1 0 0,1-1 0,-1 1 0,1 0 0,-1-1-1,1 1 1,0 0 0,-1-1 0,1 1 0,0 0 0,-1 1 0,6 3-8,12 14 5,-13-15 1,-3-4 8,-1 1 0,0-1 0,0 0 0,1 1 0,-1-1 0,0 0-1,1 1 1,-1-1 0,0 0 0,1 1 0,-1-1 0,1 0 0,-1 0 0,0 0 0,1 1 0,-1-1-1,1 0 1,-1 0 0,1 0 0,-1 0 0,1 0 0,-1 0 0,1 0 0,-1 0 0,1 0 0,-1 0 0,0 0-1,1 0 1,-1 0 0,1 0 0,0 0 0,30-2-24,-15 2 32,0-1-1,0 0 1,0-1-1,-1-1 1,1 0-1,-1-2 1,19-7-1,-7-1 117,-25 11-107,0 1 0,1 0 0,-1 0 0,0 0 0,0 1 0,1-1-1,-1 0 1,1 1 0,-1-1 0,0 1 0,1 0 0,-1 0 0,5 1 0,-3 1-14,-1 0 0,0 1-1,0 0 1,-1 0 0,1 0-1,0 0 1,-1 0 0,0 1-1,0-1 1,0 1 0,0-1-1,0 1 1,-1 0 0,0 0-1,1-1 1,-2 1 0,2 6-1,0 1 12,0 0 0,-1 0-1,0 1 1,-1 13 0,3 58 59,-3-78-40,0 0-8,0-4-23,0-1 1,0 1-1,0-1 1,0 1-1,0-1 1,0 1-1,-1-1 1,2 1-1,-1-1 1,0 1-1,0-1 0,0 1 1,0-1-1,0 1 1,0-1-1,1 1 1,-1-1-1,0 1 1,0-1-1,1 1 1,-1-1-1,0 1 1,1-1-1,-1 1 1,0-1-1,1 0 1,-1 1-1,0-1 1,1 0-1,-1 1 0,1-1 1,-1 0-1,1 0 1,-1 1-1,1-1 1,-1 0-1,1 0 1,-1 0-1,1 0 1,-1 0-1,1 0 1,-1 0-1,1 0 1,0 0-1,0 0 1,26-12 92,-21 9-123,4-3 36,0-1 0,0 0 0,-1-1 0,0 1 0,0-2 0,12-15 0,-11 13-11,1-1 1,23-19-1,-30 29 10,3-4-23,-1 1 0,1 0-1,1 1 1,-1 0 0,13-6-1,-16 9 13,-1 4 0,3 3 6,0-1 0,-1 1-1,1 0 1,-1 0-1,0 0 1,-1 1-1,0-1 1,0 1-1,0 0 1,-1 1-1,0-1 1,2 10-1,2 4-3,4 5-151,-8-22-142,-1 0 0,0 0-1,-1 1 1,1-1-1,-1 1 1,0-1 0,1 10-1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15.356"/>
    </inkml:context>
    <inkml:brush xml:id="br0">
      <inkml:brushProperty name="width" value="0.2" units="cm"/>
      <inkml:brushProperty name="height" value="0.2" units="cm"/>
      <inkml:brushProperty name="color" value="#008C3A"/>
    </inkml:brush>
  </inkml:definitions>
  <inkml:trace contextRef="#ctx0" brushRef="#br0">0 21 2684,'0'0'208,"8"-4"-204,24-9-12,-24 10 29,-1 33-4,-4-22-14,-1 0 44,-5-2-31,2-3-7,-1 2 8,1-1 1,-1 0 0,0 0 0,1-1 0,-2 1-1,1 0 1,0-1 0,-1 1 0,0-1 0,0 0-1,-4 5 1,0-4 127,7-4-165,0 0 0,-1 0 0,1 1 0,0-1 0,0 0 0,0 0 0,-1 0 0,1 0 0,0 0 0,0 0 0,0 0 0,-1 0 0,1 0 0,0 0 0,0 0 0,-1 0 0,1 0 0,0 0 1,0 0-1,0 0 0,-1 0 0,1 0 0,0 0 0,0 0 0,-1 0 0,1 0 0,0-1 0,0 1 0,0 0 0,0 0 0,-1 0 0,1 0 0,0 0 0,0-1 0,0 1 0,0 0 0,-1 0 0,1 0 0,0 0 1,0-1-1,0 1 0,0 0 0,0 0 0,0-1 0,0 1 0,0 0 0,0 0 0,0 0 0,0-1 0,0 1 0,0 0 0,0 0 0,0-1 0,0 1 0,0 0 0,0 0 0,0 0 0,0-1 0,0 1 0,0 0 1,5-56-267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21.916"/>
    </inkml:context>
    <inkml:brush xml:id="br0">
      <inkml:brushProperty name="width" value="0.2" units="cm"/>
      <inkml:brushProperty name="height" value="0.2" units="cm"/>
      <inkml:brushProperty name="color" value="#008C3A"/>
    </inkml:brush>
  </inkml:definitions>
  <inkml:trace contextRef="#ctx0" brushRef="#br0">0 352 1132,'5'2'-125,"-1"0"273,0-1 1,0 1-1,-1 0 0,1 0 1,-1 0-1,1 0 1,-1 0-1,0 1 0,0 0 1,0-1-1,0 1 0,0 0 1,-1 1-1,1-1 1,-1 0-1,0 1 0,2 4 1,-3-5-125,1 25 5,1 6 25,-3-24-37,1 1 0,0 0 0,0-1 0,1 1-1,1-1 1,6 18 0,-8-26-6,-1 3-10,2 13 10,-2-18-6,0 1 1,0 0-1,0 0 0,1-1 0,-1 1 1,0 0-1,0-1 0,0 1 1,0 0-1,1-1 0,-1 1 0,0 0 1,1-1-1,-1 1 0,0 0 0,1-1 1,-1 1-1,1-1 0,-1 1 1,1-1-1,-1 1 0,1-1 0,0 1 1,-1-1-1,1 0 0,-1 1 0,1-1 1,0 0-1,-1 1 0,1-1 1,0 0-1,-1 0 0,1 0 0,0 0 1,0 1-1,-1-1 0,1 0 0,0 0 1,42-19 4,-2-2 1,-1-1-1,-1-2 1,49-39 0,49-30-20,296-142-144,-240 135-1681,-144 74 1501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27.046"/>
    </inkml:context>
    <inkml:brush xml:id="br0">
      <inkml:brushProperty name="width" value="0.2" units="cm"/>
      <inkml:brushProperty name="height" value="0.2" units="cm"/>
      <inkml:brushProperty name="color" value="#008C3A"/>
    </inkml:brush>
  </inkml:definitions>
  <inkml:trace contextRef="#ctx0" brushRef="#br0">98 139 2616,'0'0'1949,"2"-7"-1832,7-21-17,-7 21 71,10-2-8,-12 8-154,1 0-1,-1 0 0,1 0 1,-1 0-1,1 1 1,0-1-1,-1 0 0,1 1 1,0-1-1,-1 0 1,1 1-1,0-1 0,0 1 1,-1-1-1,1 1 1,0-1-1,0 1 0,0 0 1,0-1-1,0 1 1,0 0-1,0 0 0,-1 0 1,1 0-1,0 0 1,0-1-1,0 2 0,0-1 1,0 0-1,0 0 1,0 0-1,0 0 0,0 1 1,0-1-1,1 1 0,20 20 13,-17-16-5,-11 28 20,2-27-26,1-2-14,-2 3 25,0 0 0,-1 0 0,1-1 0,-2 0 0,-6 7 0,10-11 3,-8 2 10,10-3-23,0-1 0,1 1 0,-1 0 0,0-1 0,0 1-1,1-1 1,-1 1 0,0-1 0,0 0 0,0 1 0,0-1 0,0 0 0,0 1-1,1-1 1,-1 0 0,0 0 0,0 0 0,0 0 0,-2 0 0,0 0 5,1 0 1,-1 0-1,1 0 1,-1 0-1,1-1 1,-1 1-1,1-1 1,-1 0-1,1 0 1,-1 0-1,1 0 1,0 0-1,-1 0 1,1-1-1,0 1 1,0-1 0,0 1-1,-2-4 1,0 1 11,3 0-20,1 0 0,0 1 0,0-1 0,0 0 0,1 0 0,-1 0 0,1 0 0,0 0 0,0 0 0,1 1 0,-1-1-1,1 0 1,-1 1 0,1 0 0,0-1 0,1 1 0,-1 0 0,1 0 0,4-5 0,-5 6 1,3-1-15,15-6 1,-18 8-1,1 0 0,-1 0 0,1 1 1,-1-1-1,1 1 0,0 0 0,-1-1 0,1 1 0,0 1 0,-1-1 1,1 0-1,0 1 0,-1-1 0,1 1 0,-1 0 0,1 0 0,-1 0 1,1 0-1,3 3 0,-3-3 11,3 1-24,-5-2 18,-1 0-1,0 0 1,0 1-1,1-1 1,-1 0-1,0 0 1,1 0-1,-1 0 1,0 0-1,1 0 1,-1 0-1,0 0 1,0 1 0,1-1-1,-1 0 1,0 0-1,0 0 1,1 1-1,-1-1 1,0 0-1,0 0 1,1 1-1,-1-1 1,0 0-1,0 0 1,0 1-1,0-1 1,0 0-1,1 1 1,-1-1-1,0 0 1,0 0-1,0 1 1,0-1-1,0 0 1,0 1-1,0-1 1,0 0 0,0 1-1,0-1 1,0 1-1,-7 19-96,-6 5 44,11-22 53,-1-1 0,0 0 0,0 1 0,0-1 0,0 0 0,0-1 0,0 1 0,-1 0 0,1-1 0,0 0 0,-1 0 0,1 0 0,-1 0 0,1 0 0,-1-1 0,0 0 0,1 0 1,-1 0-1,0 0 0,-4-1 0,3 1 9,-2 0 38,5 0-41,-1 0 1,0-1 0,1 1 0,-1-1-1,1 1 1,-1-1 0,1 0-1,-1 0 1,1 0 0,-3-1 0,-2-2 7,6 4-10,-1-1 0,1 0-1,-1 1 1,1-1 0,0 0 0,-1 0-1,1 0 1,0 0 0,0 0-1,0 0 1,-1 0 0,1-1 0,0 1-1,1 0 1,-1 0 0,0-1-1,0 1 1,1-1 0,-1 1 0,0-1-1,1 1 1,0-1 0,-1 1-1,1-1 1,0 1 0,0-3 0,-1 3 0,0-3 21,3-4-17,0 2-8,-1 0 0,1 1-1,0-1 1,0 1 0,1-1-1,-1 1 1,1 0 0,0 0 0,1 0-1,-1 0 1,1 0 0,0 1-1,0 0 1,0 0 0,1 0-1,0 0 1,-1 1 0,11-6 0,-3 4-10,0 1 0,0 0 1,25-3-1,-33 7-2,1 1 1,-2 0 12,26 9-22,-27-9 21,-1 0-1,0 0 1,0-1 0,1 1-1,-1 0 1,0 0-1,0 0 1,0 0-1,0 0 1,0 1-1,0-1 1,-1 0-1,1 0 1,0 1 0,0-1-1,-1 0 1,1 1-1,-1-1 1,1 0-1,-1 1 1,0-1-1,0 1 1,1 1 0,-1 18-7,0-16-6,-3 0 4,0 0 17,-1 0 0,1-1 0,-1 1-1,0-1 1,0 0 0,-1 1 0,1-2-1,-1 1 1,0-1 0,0 1 0,0-1-1,-10 4 1,11-6 29,-2-1-16,-18-2 7,17 1 22,-2-12-24,9 13-23,-1 0-1,1-1 0,-1 1 1,1 0-1,-1-1 1,1 1-1,-1 0 1,1-1-1,-1 1 1,1-1-1,0 1 1,-1-1-1,1 1 1,0-1-1,0 0 0,-1 1 1,1-1-1,0 1 1,0-1-1,0 1 1,0-1-1,0 0 1,-1 1-1,1-1 1,5-7-14,17-24 10,-16 24 0,-3 5 1,-1 0 0,0 1 0,1-1 1,0 1-1,-1 0 0,1 0 0,0 0 0,0 0 0,0 1 0,1-1 0,5-1 0,60-26-58,-64 28 19,0 1-4,18 2 9,-18-1 1,-1 1 1,3 2 22,-7-4 6,1 0 1,-1 1-1,0-1 0,1 1 0,-1-1 1,0 0-1,1 1 0,-1-1 1,0 1-1,0-1 0,1 1 0,-1-1 1,0 1-1,0-1 0,0 1 1,0-1-1,0 1 0,0-1 1,0 1-1,0-1 0,0 1 0,0-1 1,0 1-1,0-1 0,0 1 1,0-1-1,0 1 0,0-1 0,-1 1 1,1-1-1,0 1 0,0-1 1,-1 0-1,0 2 0,-5 8 5,4-5-1,0-1-1,0-1 1,-1 1 0,1 0-1,-1 0 1,0-1 0,0 0-1,-1 0 1,-6 6 0,2-6-5,-18 6 9,-22 1 8,41-9-9,1 0-13,0-3-38,1 1-129,3 1 87,0 0 0,0 0 0,-1 0 0,1 0 0,0-1 0,0 1 0,0-1 0,0 1 0,1-1 0,-1 0 0,0 0 0,0 0 0,0 0-1,0 0 1,1 0 0,-1-1 0,1 1 0,-1-1 0,1 1 0,-1-1 0,1 1 0,0-1 0,0 0 0,0 1 0,0-1 0,0 0 0,0 0 0,0 0 0,1 0 0,-2-2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28.196"/>
    </inkml:context>
    <inkml:brush xml:id="br0">
      <inkml:brushProperty name="width" value="0.2" units="cm"/>
      <inkml:brushProperty name="height" value="0.2" units="cm"/>
      <inkml:brushProperty name="color" value="#008C3A"/>
    </inkml:brush>
  </inkml:definitions>
  <inkml:trace contextRef="#ctx0" brushRef="#br0">40 60 3672,'0'0'-99,"0"-5"27,0-13 49,0 13 487,0 0-261,0-21 1323,0 43-1482,-3 131 110,-21 373 171,18-435-379,0 10-2081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28.566"/>
    </inkml:context>
    <inkml:brush xml:id="br0">
      <inkml:brushProperty name="width" value="0.2" units="cm"/>
      <inkml:brushProperty name="height" value="0.2" units="cm"/>
      <inkml:brushProperty name="color" value="#008C3A"/>
    </inkml:brush>
  </inkml:definitions>
  <inkml:trace contextRef="#ctx0" brushRef="#br0">21 416 3620,'0'-52'134,"-4"0"-1,-9-51 1,12 96-98,0 0 0,0-1 0,0 1 0,1-1 0,0 1 0,1 0 0,-1-1 0,2 1 0,-1 0 0,1-1 0,0 1 0,0 0 0,1 0 0,0 0 0,0 1 0,0-1 0,1 1-1,0 0 1,5-6 0,-4 7-26,-1 0-1,0 1 0,1 0 1,0 0-1,0 0 0,0 0 0,1 1 1,-1 0-1,1 0 0,0 0 1,9-3-1,-4 3 0,-1 0 1,1 0-1,0 1 1,-1 0-1,15 0 0,-18 3-6,-1-1 0,1 1-1,-1 1 1,1-1-1,-1 1 1,0 0 0,0 0-1,0 1 1,0 0-1,0 0 1,0 0-1,-1 1 1,0 0 0,1 0-1,-2 0 1,1 0-1,0 1 1,-1 0 0,0 0-1,0 0 1,0 1-1,-1-1 1,6 11-1,-3-2 3,0 0 0,0 0-1,-1 1 1,-1 0-1,-1-1 1,0 1 0,0 0-1,-1 24 1,-2-32-3,-1-1 0,1 0 1,-1 0-1,-1 0 0,1 0 1,-1 0-1,0-1 0,0 1 0,-4 5 1,2-2 1,-3 4-104,-1-1 1,0 0-1,-1-1 0,0 0 0,-1 0 0,0-1 1,-1 0-1,0-1 0,-1 0 0,1-1 0,-2 0 1,1-1-1,-1 0 0,0-1 0,-1-1 0,1 0 1,-1 0-1,-25 3 0,31-7-773,-19-1 459</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30.586"/>
    </inkml:context>
    <inkml:brush xml:id="br0">
      <inkml:brushProperty name="width" value="0.2" units="cm"/>
      <inkml:brushProperty name="height" value="0.2" units="cm"/>
      <inkml:brushProperty name="color" value="#008C3A"/>
    </inkml:brush>
  </inkml:definitions>
  <inkml:trace contextRef="#ctx0" brushRef="#br0">0 844 2856,'0'0'122,"12"-3"-40,36-8-14,-40 8-15,0 0 0,0-1-1,-1 1 1,1-1 0,-1-1-1,0 0 1,0 0 0,-1 0-1,0-1 1,1 1 0,-2-2-1,1 1 1,-1-1 0,0 1-1,5-11 1,-3 6 78,-1-1-1,0 0 1,-1 0-1,-1 0 1,0-1-1,-1 1 1,0-1-1,2-24 1,-5 33-47,-1-2-10,-5-16-10,4 16-19,2 6-43,0 0 0,-1 0-1,1 0 1,-1 0 0,1 0 0,0 0-1,-1 0 1,1-1 0,0 1 0,-1 0-1,1 0 1,0 0 0,-1 0 0,1-1-1,0 1 1,0 0 0,-1 0 0,1-1-1,0 1 1,0 0 0,-1 0 0,1-1-1,0 1 1,0 0 0,0-1-1,-1 1 1,1 0 0,0-1 0,0 1-1,0 0 1,0-1 0,0 1 0,0-1 1,-1 0 0,1 0 0,0 1 0,-1-1 0,1 0 0,0 1 0,-1-1 0,1 0 0,-1 1 0,1-1 0,-1 1 0,1-1 0,-1 0 0,1 1 0,-1 0 0,0-1 0,1 1 0,-1-1 1,0 1-1,1 0 0,-1-1 0,0 1 0,1 0 0,-1 0 0,-1-1 0,-17-3 12,15 3 35,-4 4-14,-37 16-11,39-13-20,3 0 3,-1-2-4,0 0 0,1 1 1,-1-1-1,1 1 0,0-1 1,0 1-1,0 0 1,1 0-1,0 1 0,0-1 1,0 0-1,-1 7 1,2 1-2,0 0 1,1 1 0,0-1 0,1 0 0,1 0 0,4 18 0,-5-25-10,1 0 0,0 0 0,0-1 0,1 1 0,0-1 1,-1 1-1,2-1 0,-1 0 0,1-1 0,0 1 0,0 0 0,0-1 0,0 0 0,1 0 0,-1 0 0,1-1 0,0 1 0,1-1 0,-1 0 0,0-1 0,1 1 0,6 1 1,4 1-13,0 0 0,1-1 0,-1-1 0,1-1 0,-1 0 0,18-1 0,-14-3 14,1 0 1,-1-1-1,0-1 1,-1-1-1,1-1 1,-1 0-1,0-2 1,0 0-1,-1-1 1,0-1-1,-1-1 1,30-23-1,-38 27-7,-3 2 13,0 0 0,0-1 0,0 1 0,0-1 0,-1-1 0,0 1 0,-1-1 0,7-11 1,9-12-5,-17 23-4,3-24 48,-6 30-43,0-1 0,0 0 0,0 1 1,0-1-1,0 1 0,0-1 1,0 1-1,0-1 0,-1 0 0,1 1 1,-1-1-1,1 1 0,-1-1 1,1 1-1,-1 0 0,0-1 1,0 1-1,-1-2 0,1 1-1,-1-4-8,1 6 9,1 0 1,0 0 0,0 0-1,-1 1 1,1-1 0,0 0-1,-1 0 1,1 0 0,0 0 0,-1 0-1,1 0 1,0-1 0,0 1-1,-1 0 1,1 0 0,0 0-1,-1 0 1,1 0 0,0 0 0,0 0-1,-1-1 1,1 1 0,0 0-1,0 0 1,-1 0 0,1-1 0,0 1-1,0 0 1,0 0 0,-1 0-1,1-1 1,0 1 0,0 0-1,0-1 1,-1 0-1,1 1-1,0-1 1,-1 1 0,1-1 0,-1 1-1,1 0 1,-1-1 0,1 1-1,-1-1 1,1 1 0,-1 0-1,1-1 1,-1 1 0,1 0-1,-1 0 1,0-1 0,1 1-1,-1 0 1,1 0 0,-1 0-1,0 0 1,1 0 0,-1 0-1,1 0 1,-1 0 0,0 0-1,1 0 1,-1 0 0,0 0-1,1 0 1,-1 0 0,1 1-1,-1-1 1,0 1 0,-5-1-2,4 0 3,-1 0 0,1 0 0,0 0-1,0 1 1,0-1 0,0 0-1,0 1 1,0 0 0,0-1-1,0 1 1,0 0 0,0 0-1,0 0 1,1 0 0,-4 3-1,-3 2-6,1 0 0,0 0 0,0 1 0,1 0 0,0 0-1,0 0 1,-6 12 0,9-13-13,1-1 0,0 1 0,1-1 0,-1 1 0,1 0 0,0 0 0,1-1 0,-1 1 0,1 8 0,1-9-3,0 0 0,0 0 0,0 0 0,0-1 0,1 1 0,0 0 0,0-1 0,0 1 0,0-1 0,1 1 0,5 6 0,-6-9-40,24 10-73,-3-12 68,-18 0 51,1-3-18,1 1 35,-5 1 0,0 1 0,0-1 1,1 0-1,-1 1 0,0-1 0,0 0 0,0 0 0,0-1 0,0 1 0,-1 0 0,4-4 0,-1 2-4,0 0-1,0-1 1,-1 1-1,1-1 1,-1 0-1,0 0 1,3-5 0,-1 1 0,-3 5 14,0-1 14,0-1-9,-1 2-11,1 0 1,-1 0 0,1 0-1,0 0 1,-1 1-1,1-1 1,0 0-1,1 1 1,-1 0-1,0-1 1,1 1-1,-1 0 1,1 0 0,4-2-1,-4 2-1,0 11-6,36 88 16,-36-86-3,4-4-3,15 10-24,-21-16 17,0 0-1,0 0 0,0 0 0,0 0 1,0 0-1,0 0 0,0-1 0,1 1 0,-1-1 1,0 1-1,0-1 0,1 1 0,-1-1 1,0 1-1,1-1 0,-1 0 0,0 0 0,1 0 1,-1 0-1,0 0 0,1 0 0,-1 0 1,3-1-1,35-9 0,-31 2-1,-4 3 2,1 1 0,0 0-1,-1-1 1,0 1-1,1-1 1,-1 0-1,-1 0 1,1 0-1,-1-1 1,0 1 0,4-13-1,14-56-6,-9-15 164,-3 0-1,-6-162 1,-4 150 172,-2-20 46,3 116-348,2-5-16,-1 3-6,1 11 87,14 125-2,-6 0 1,-11 223-1,-2-259-35,0-6 50,4-63-22,5-34-108,21-35 13,5-21-9,-26 51 0,0 1 0,1 0 0,1 1 0,0-1 0,0 1-1,2 1 1,17-19 0,-25 29-35,-1 11-957,3 26 925,-3-26 15,-5-3-93,-24 34-23,26-38 140,-12 19-167,6-8 191,5-9-5,2-1-70,0-2 96,1 1 0,-1-1 0,1 1 0,-1-1 0,1 1 0,0-1 0,0 1 1,0-1-1,0 1 0,0 0 0,0-1 0,0 1 0,1-1 0,-1 1 0,0-1 0,1 1 1,-1-1-1,1 1 0,0-1 0,-1 0 0,1 1 0,0-1 0,0 0 0,0 0 0,0 1 1,0-1-1,0 0 0,0 0 0,1 0 0,1 1 0,7 10-6,-3-6 14,0-1 0,0 0 0,1-1 0,-1 0 0,1 0-1,14 5 1,-19-8-4,130 47-76,-129-47 27,18 5-2211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6.785"/>
    </inkml:context>
    <inkml:brush xml:id="br0">
      <inkml:brushProperty name="width" value="0.2" units="cm"/>
      <inkml:brushProperty name="height" value="0.2" units="cm"/>
      <inkml:brushProperty name="color" value="#FF0066"/>
    </inkml:brush>
  </inkml:definitions>
  <inkml:trace contextRef="#ctx0" brushRef="#br0">4 1 4188,'0'0'-42,"-1"4"46,-1 45-686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31.254"/>
    </inkml:context>
    <inkml:brush xml:id="br0">
      <inkml:brushProperty name="width" value="0.2" units="cm"/>
      <inkml:brushProperty name="height" value="0.2" units="cm"/>
      <inkml:brushProperty name="color" value="#008C3A"/>
    </inkml:brush>
  </inkml:definitions>
  <inkml:trace contextRef="#ctx0" brushRef="#br0">17 122 2600,'-4'-13'51,"1"-1"333,0 0-1,0 0 1,0-15 0,3 10-108,0 14 217,-1 0-291,2-4 476,2 13-284,12 28-183,15 58-165,9 67 146,-19-73-75,55 152-1,-65-211-100,-9-21-10,0-1 0,0 1 1,0-1-1,1 1 1,-1-1-1,1 0 0,0 0 1,0 0-1,0 0 0,1 0 1,-1 0-1,1 0 1,-1-1-1,1 1 0,4 2 1,-4-3 13,3-4-7,-1 1-10,0-1 0,0 0 0,-1-1 0,1 1 0,-1-1 0,0 0 0,0 0 0,0 0 0,0 0 0,0-1 0,-1 0 0,0 1 0,1-1 0,-1-1 0,-1 1 0,1 0 0,-1-1 0,1 1 0,2-10 1,4-13 1,0 0 0,6-44 0,-4 19-2,28-140-5,-10 37-54,-23 123-20,-6 28-4,0 1-1,1-1 0,-1 0 1,1 1-1,0-1 1,0 1-1,1 0 1,-1-1-1,0 1 1,1 0-1,3-5 1,-4 6-322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33.754"/>
    </inkml:context>
    <inkml:brush xml:id="br0">
      <inkml:brushProperty name="width" value="0.2" units="cm"/>
      <inkml:brushProperty name="height" value="0.2" units="cm"/>
      <inkml:brushProperty name="color" value="#008C3A"/>
    </inkml:brush>
  </inkml:definitions>
  <inkml:trace contextRef="#ctx0" brushRef="#br0">46 832 3776,'33'-7'-110,"-27"6"752,-12 9-604,-5 7-19,2-1 1,0 2-1,0-1 1,-7 22-1,12-27-7,-1 0 1,2 1-1,0 0 0,0 0 1,1 0-1,0 0 0,1 0 1,0 1-1,1-1 0,0 0 1,3 19-1,-2-28-8,0 1 1,0-1-1,0 0 0,0 0 1,1 0-1,-1 0 0,0 0 0,1 0 1,0-1-1,-1 1 0,1 0 1,0-1-1,0 1 0,0-1 1,0 0-1,0 0 0,0 1 0,0-1 1,0-1-1,1 1 0,-1 0 1,0 0-1,0-1 0,1 1 1,-1-1-1,1 0 0,-1 0 0,4 0 1,-2 0 1,-1 0-1,1-1 1,-1 1 0,1-1 0,-1 0 0,1 0-1,-1 0 1,1 0 0,-1 0 0,0-1-1,0 1 1,0-1 0,0 0 0,0 0 0,0 0-1,0-1 1,-1 1 0,1-1 0,-1 1 0,0-1-1,3-3 1,-1 2-5,-3 3 0,1 0-1,-1-1 1,0 1-1,1-1 1,-1 1-1,0-1 1,0 0 0,0 0-1,0 0 1,-1 1-1,1-1 1,0 0-1,-1 0 1,1 0-1,-1 0 1,0 0-1,1-3 1,1-4-1,-1 0 0,0 1 0,0-1 0,-1 0 1,0 1-1,0-1 0,-1 0 0,0 0 0,0 1 0,-1-1 0,0 1 1,-1-1-1,0 1 0,0 0 0,-1 0 0,0 0 0,-10-13 0,13 19 0,-1 0 0,1 0 0,-1 1-1,0-1 1,0 0 0,0 1-1,0-1 1,0 1 0,0 0 0,-5-2-1,-3 0-68,8 6-314,27 37 346,-25-40 35,0 1 1,1-1-1,-1 1 1,0 0-1,0-1 1,1 1-1,-1-1 1,0 1-1,1-1 1,-1 1-1,0-1 1,1 1-1,-1-1 1,1 0-1,-1 1 1,1-1-1,-1 1 1,1-1-1,-1 0 1,1 0 0,-1 1-1,1-1 1,0 0-1,-1 0 1,1 0-1,8 2-11,-1-1 1,0 0-1,0 0 0,1-1 0,-1 0 1,0-1-1,0 0 0,0 0 1,1-1-1,-1 0 0,0 0 0,-1-1 1,1 0-1,0 0 0,-1-1 0,0 0 1,0 0-1,0-1 0,10-8 1,-8 3 14,0 0 0,0 0 0,-1-1 0,-1 0 1,1 0-1,-2-1 0,0 0 0,0 0 0,-1-1 1,0 1-1,3-20 0,8-48 208,-3-1 1,1-83-1,-3 35 323,2-52 654,-11 498-1028,-8-222-117,-12 331-987,18-420 908,0 0 0,0 0-1,1 0 1,0-1 0,0 1 0,0 0 0,1 0 0,0-1 0,0 1 0,0-1-1,1 1 1,0-1 0,0 0 0,0 0 0,0 0 0,1-1 0,0 1 0,0-1-1,0 0 1,1 0 0,-1 0 0,1-1 0,0 0 0,0 1 0,0-2-1,0 1 1,1-1 0,7 3 0,-9-4-36,1-3-20,0 0 75,0 0 0,-1-1 1,1 0-1,-1 0 0,1 0 0,-1 0 1,0-1-1,0 0 0,0 0 1,-1 0-1,0 0 0,1 0 1,-1-1-1,-1 1 0,1-1 0,-1 0 1,0 0-1,2-5 0,7-20 0,-2-1-1,-1 0 0,5-47 0,3-101 151,-10 84-24,32-365 897,-35 400-917,-3 57-15,4 14-64,4 26 12,-2 0 0,-1 0 0,0 65 1,-18 239 133,1-8-184,12-325 9,1 0 1,-1 0 0,1-1 0,1 1 0,-1 0 0,1 0 0,1-1 0,-1 1 0,1-1 0,6 11 0,-6-15 4,-1 1 0,1-1 0,0 1 0,0-1 0,0 0-1,0 0 1,0-1 0,1 1 0,-1 0 0,1-1 0,0 0 0,-1 0-1,1 0 1,0 0 0,0-1 0,1 0 0,-1 0 0,0 0 0,0 0 0,1 0-1,-1-1 1,6 0 0,2 0-10,-1-1-1,1 0 1,-1-1-1,0 0 1,0-1-1,0-1 1,0 1-1,0-2 1,-1 1 0,0-1-1,0-1 1,0 0-1,-1 0 1,1-1-1,11-11 1,-17 13 17,1 1 1,-1 0-1,0-1 0,0 0 1,0 0-1,-1 0 1,1 0-1,-1-1 1,-1 1-1,1-1 0,-1 0 1,0 0-1,2-6 1,-3 9 8,-4-3-21,-7-16 9,7 16-5,-38 9-24,36 1 21,-1 1 15,4-4 2,0 0 0,0 1 1,0 0-1,0-1 1,0 1-1,0 0 0,0 0 1,1 0-1,-1 0 1,-1 4-1,0-3 1,1 1-1,-1-1 0,1 1 1,0 0-1,0 0 1,0 0-1,1 0 1,-1 1-1,1-1 1,0 0-1,0 1 1,0-1-1,1 0 1,0 1-1,0-1 1,0 1-1,1 5 0,0-3-1,-1-2-3,12 7 16,-11-11-12,0 1 0,0 0 1,0 0-1,0-1 0,1 1 0,-1-1 0,1 1 0,-1-1 1,1 0-1,-1 0 0,1 1 0,0-1 0,1 1 0,2-1 2,0-1-1,0 1 1,0-1-1,0 0 0,1 0 1,-1-1-1,0 1 1,9-4-1,-7 2 4,9-16-7,-12 12 42,-1 0 0,0 0 0,1 0 0,-2 0-1,1-1 1,1-7 0,3-6 195,-1 5-167,-4 11 86,2-6-130,-4 10-18,0 0 0,0 0 0,0 1 0,0-1 0,0 0 1,0 0-1,0 0 0,0 1 0,0-1 0,0 0 0,0 0 0,0 0 0,0 0 0,0 0 0,0 1 0,1-1 0,-1 0 0,0 0 0,0 0 0,0 0 0,0 0 0,0 1 0,0-1 0,0 0 0,1 0 0,-1 0 0,0 0 0,0 0 0,0 0 0,0 0 0,1 0 0,-1 0 0,0 0 0,0 0 0,0 1 0,0-1 0,1 0 0,-1 0 0,0 0 0,0 0 0,0 0 0,0 0 1,1-1-1,-1 1 0,0 0 0,0 0 0,0 0 0,0 0 0,1 0 0,-1 0 0,0 0 0,0 0 0,0 0 0,0 0 0,0 9-1,0-5-2,0-1 0,0 0 0,0 0 0,1 1-1,-1-1 1,1 0 0,0 0 0,0 0 0,0 0 0,0 0 0,1 0 0,-1 0 0,1 0 0,3 5 0,-3-5-3,-1 0 0,1 0 0,0 0 0,0 0 1,0 0-1,0-1 0,1 1 0,-1-1 0,1 1 0,0-1 0,-1 0 0,1 0 0,0 0 0,0-1 0,1 1 0,-1 0 1,0-1-1,0 0 0,1 0 0,-1 0 0,0 0 0,1-1 0,-1 1 0,1-1 0,6 0 0,-9 0 1,5 0-24,1-1-6,2-2 17,0 0 0,0 0 0,-1-1 0,1 0-1,0 0 1,-1-1 0,0 0 0,-1-1 0,1 0-1,-1 0 1,0 0 0,9-11 0,-12 11 4,0-1 0,0 1 0,0-1 0,-1 0 0,0 0 0,-1 0 0,1 0 0,-1-1 0,-1 1 0,1 0 1,-1-1-1,0 0 0,-1 1 0,0-1 0,0 1 0,-1-1 0,0 1 0,0-1 0,-4-12 0,4 18 4,0 0-1,0 1 0,0-1 1,0 0-1,0 0 1,-1 0-1,1 1 0,-1-1 1,1 1-1,-1-1 1,1 1-1,-1 0 0,0-1 1,0 1-1,0 0 1,1 0-1,-1 0 0,0 0 1,0 1-1,-5-2 1,6 1 9,-4-1-35,-2 7-164,-2 0 168,6-4 18,-1 1-1,1 0 1,0 0 0,0 0-1,0 0 1,1 0-1,-1 0 1,0 1-1,-4 5 1,6-5-15,-1-1 1,1 1 0,0 0 0,-1 0-1,1 0 1,1 0 0,-1 0 0,0 0-1,1 0 1,-1 0 0,1 0-1,0 0 1,0 0 0,0 0 0,1 0-1,-1 0 1,1 0 0,-1 0-1,1 0 1,0 0 0,0 0 0,0 0-1,1 0 1,-1 0 0,1-1 0,-1 1-1,1-1 1,4 5 0,-3-3-29,1-3 6,-2 0 44,0 0-7,0 1 0,1-1 0,-1 0 0,0 0-1,1-1 1,0 1 0,-1 0 0,1-1 0,-1 1 0,1-1 0,0 0-1,-1 0 1,1 0 0,0 0 0,-1 0 0,1-1 0,-1 1-1,5-2 1,-4 0 6,2 0 23,1-1 0,-1 0-1,0 0 1,0 0 0,0-1 0,0 1-1,-1-1 1,1 0 0,7-10 0,-10 11 55,4-3 64,11-10 78,-17 16-189,0-1-1,0 1 0,0 0 1,1-1-1,-1 1 1,0 0-1,0 0 0,0-1 1,1 1-1,-1 0 1,0 0-1,0-1 0,1 1 1,-1 0-1,0 0 1,1 0-1,-1 0 1,0 0-1,1-1 0,-1 1 1,0 0-1,1 0 1,-1 0-1,0 0 0,1 0 1,-1 0-1,0 0 1,1 0-1,-1 0 0,0 0 1,1 0-1,-1 0 1,0 0-1,1 1 1,-1-1-1,0 0 0,1 0 1,10 30 9,-11-29-34,1 0 1,0 0-1,-1 1 1,1-1 0,-1 0-1,0 0 1,1 0-1,-1 1 1,0-1-1,0 0 1,0 0-1,0 1 1,0-1 0,0 0-1,0 0 1,0 1-1,-1-1 1,1 0-1,0 0 1,-1 1-1,0 0 1,-5 21 43,-6 235 215,10-133-130,-6 0 0,-37 193 0,42-305-142,1-1 8,-1 0-1,0 0 1,-1 0-1,0 0 1,-1-1 0,-11 20-1,14-29-7,-1-1-18,2 0 26,0-1 1,0 1-1,0-1 0,0 1 1,0-1-1,-1 0 1,1 0-1,0 1 1,0-1-1,0 0 0,0 0 1,0 0-1,-1 0 1,1 0-1,0-1 1,0 1-1,0 0 0,0 0 1,0-1-1,0 1 1,0-1-1,0 1 1,-1-1-1,0 0 1,-5-5-9,-1-1 0,1 0 0,1 0 0,-1 0 0,1-1 0,1 0 0,-1 0 0,1 0 0,1-1 0,-6-13 0,7 11-2,0-1 1,0 0-1,1-1 1,1 1-1,0 0 1,1 0-1,0-1 0,1 1 1,0 0-1,4-19 1,2 9-7,1 0 0,0 1 0,2 0 1,0 1-1,1-1 0,2 2 0,17-23 0,114-116-76,-98 114 22,68-89 0,-105 120 84,1-1 0,-2 0 0,0 0 0,0-1 0,-1 0 1,-1-1-1,-1 1 0,0-1 0,5-33 0,-20 26-11,8 18-19,-4 15-18,-18 27 36,23-36 1,0 1 0,-1-1-1,1 0 1,0 1-1,1-1 1,-1 1-1,0-1 1,0 1-1,1-1 1,-1 1 0,0-1-1,1 1 1,0 0-1,-1-1 1,1 1-1,0 2 1,-1 10 17,0-9-15,1 0 0,-1 0 1,1 0-1,-1-1 0,1 1 0,1 0 0,-1 0 0,1 0 0,0 0 0,2 7 0,0-2 3,-2-6-6,1 0-1,-1-1 0,1 1 1,0 0-1,0-1 0,0 0 1,0 1-1,1-1 0,0 0 0,-1 0 1,1-1-1,0 1 0,0 0 1,0-1-1,1 0 0,-1 0 0,1 0 1,-1 0-1,1 0 0,0-1 1,-1 0-1,1 1 0,0-1 1,0-1-1,0 1 0,0-1 0,4 1 1,6 0-403,0 0 1,1-1-1,-1-1 1,0 0 0,26-6-1,-17 1-392</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13:34.434"/>
    </inkml:context>
    <inkml:brush xml:id="br0">
      <inkml:brushProperty name="width" value="0.2" units="cm"/>
      <inkml:brushProperty name="height" value="0.2" units="cm"/>
      <inkml:brushProperty name="color" value="#008C3A"/>
    </inkml:brush>
  </inkml:definitions>
  <inkml:trace contextRef="#ctx0" brushRef="#br0">1 1 3368,'0'0'-156,"7"7"-234,22 23 422,-29-29-31,0-1 0,1 1 0,-1-1 1,0 1-1,1-1 0,-1 1 1,1-1-1,-1 1 0,1-1 0,-1 0 1,1 1-1,-1-1 0,1 0 1,-1 1-1,1-1 0,-1 0 0,1 0 1,-1 0-1,1 0 0,0 1 1,-1-1-1,1 0 0,-1 0 0,1 0 1,1 0-1,109-8-45,-94 6-451,0-1 1,30-7-1,-22 1 4</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19.642"/>
    </inkml:context>
    <inkml:brush xml:id="br0">
      <inkml:brushProperty name="width" value="0.2" units="cm"/>
      <inkml:brushProperty name="height" value="0.2" units="cm"/>
      <inkml:brushProperty name="color" value="#008C3A"/>
    </inkml:brush>
  </inkml:definitions>
  <inkml:trace contextRef="#ctx0" brushRef="#br0">246 0 2128,'0'0'3169,"-1"7"-3131,-7 29 76,8-35-111,0 1 0,1 0 0,0 0-1,-1 0 1,1 0 0,0 0 0,0-1-1,0 1 1,0 0 0,0-1 0,0 1 0,3 2-1,-2-1 3,1 3 12,12 14 57,6 16-15,7 22-40,-26-54-6,-1-1-9,1 0 0,-1 1 1,0-1-1,1 0 0,0 0 0,0-1 1,0 1-1,0 0 0,3 2 0,9 15 241,-14-20-231,0 1 0,1-1 0,-1 0 0,0 1-1,0-1 1,1 0 0,-1 1 0,0-1 0,0 1 0,0-1 0,0 1 0,0-1 0,0 0 0,0 1 0,1-1 0,-1 1 0,0-1 0,-1 1 0,1-1 0,0 0 0,0 1 0,0-1 0,0 1 0,0-1 0,0 1 0,0-1 0,-1 0 0,1 1 0,0-1 0,0 1 0,-1-1 0,1 0 0,0 1 0,0-1 0,-1 0 0,1 0 0,0 1 0,-1-1 0,1 0 0,-1 0 0,1 1 0,0-1 0,-1 0 0,0 0 0,-21 3 697,15-3-929,-2 0 245,3 1-20,-54 2 19,32 2-13,8-2-154,0 2 0,0 0 0,0 2 0,-33 15 0,47-20 67,-58 32-3263,49-28 2155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1:59.613"/>
    </inkml:context>
    <inkml:brush xml:id="br0">
      <inkml:brushProperty name="width" value="0.2" units="cm"/>
      <inkml:brushProperty name="height" value="0.2" units="cm"/>
      <inkml:brushProperty name="color" value="#008C3A"/>
    </inkml:brush>
  </inkml:definitions>
  <inkml:trace contextRef="#ctx0" brushRef="#br0">45 0 1784,'0'0'5079,"-7"8"-4971,-21 24-6,21-19-1,9 166 372,-3 191-87,-3-225-362,4-116-192,1-9-619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0.281"/>
    </inkml:context>
    <inkml:brush xml:id="br0">
      <inkml:brushProperty name="width" value="0.2" units="cm"/>
      <inkml:brushProperty name="height" value="0.2" units="cm"/>
      <inkml:brushProperty name="color" value="#008C3A"/>
    </inkml:brush>
  </inkml:definitions>
  <inkml:trace contextRef="#ctx0" brushRef="#br0">45 131 3980,'0'0'-147,"-3"-4"-55,-11-14 146,11 14 32,-5-11 135,8 14-101,-1 1-1,0-1 1,0 0-1,1 0 1,-1 0-1,0 0 1,1 0-1,-1 0 0,1 0 1,-1 0-1,1 0 1,-1 0-1,1 0 1,0 0-1,0 0 1,-1 0-1,1-1 1,0 1-1,0 0 0,0 0 1,0 0-1,0 0 1,1 0-1,-1 0 1,0-1-1,1 0 1,3-4-3,-2 3-2,1 0 1,-1 0-1,1 0 0,-1 0 0,1 0 0,0 1 1,0-1-1,6-3 0,2 1 5,-1 1 0,1 0 0,0 1-1,0 0 1,16-2 0,-17 4-1,18 2 8,4 8-20,-24-8 5,-6 0-2,0 0 1,0-1-1,0 1 0,1 0 1,-1 0-1,0 0 1,0 0-1,0 0 1,-1 1-1,1-1 1,0 1-1,0-1 0,-1 1 1,1 0-1,-1-1 1,1 1-1,0 2 1,14 18-5,-8-1 1,-5-14 6,0 4 1,-10 28 3,-2-11 7,-2-1 0,0 0 0,-2-1 0,-1 0 0,0-1 0,-36 44 0,28-38 74,20-28 35,6 1-111,13 11 14,-13-11-6,3-5-11,14-1-16,0 1 1,0 1-1,0 0 0,0 2 1,0 1-1,0 0 0,35 12 1,-51-13-4,0 0 0,0 1 0,0 0 1,0 0-1,-1 0 0,0 1 0,0-1 0,0 1 1,0 0-1,0 0 0,-1 1 0,1-1 0,-1 1 1,-1-1-1,1 1 0,0 0 0,-1 0 1,0 0-1,0 1 0,-1-1 0,0 0 0,0 1 1,0-1-1,0 1 0,-1-1 0,0 1 0,0-1 1,0 1-1,-1-1 0,0 1 0,0-1 0,0 0 1,-1 1-1,1-1 0,-1 0 0,-1 0 0,-4 9 1,-9 3-1,0-1 0,-2 0 0,1-2 1,-2 0-1,0-1 0,0 0 1,-1-2-1,-1 0 0,0-2 0,0 0 1,-1-2-1,0 0 0,0-1 0,-24 3 1,43-9-52,-1 1 1,1-1-1,0 1 1,0-1-1,0 0 1,-1-1-1,1 1 1,0 0-1,0-1 1,0 0-1,-1 0 1,1 0-1,0 0 1,0 0 0,0-1-1,1 1 1,-1-1-1,0 0 1,1 1-1,-1-1 1,1-1-1,-1 1 1,1 0-1,0-1 1,0 1-1,0-1 1,0 1-1,0-1 1,1 0-1,-1 0 1,1 0-1,0 0 1,-1-3-1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1.101"/>
    </inkml:context>
    <inkml:brush xml:id="br0">
      <inkml:brushProperty name="width" value="0.2" units="cm"/>
      <inkml:brushProperty name="height" value="0.2" units="cm"/>
      <inkml:brushProperty name="color" value="#008C3A"/>
    </inkml:brush>
  </inkml:definitions>
  <inkml:trace contextRef="#ctx0" brushRef="#br0">291 9 2596,'0'0'2616,"-6"-1"-2401,-15-5-15,16 5 742,5 9-845,3 134 349,4-40-275,1 17 56,-12 229 0,3-345-226,1 0 0,-1 0-1,0 0 1,0-1 0,0 1-1,-1 0 1,1-1 0,-1 1-1,0-1 1,1 0 0,-1 1-1,0-1 1,0 0-1,0 0 1,-1 0 0,1 0-1,-3 1 1,-1 1-4,1-1-1,-1 0 0,0 0 1,0 0-1,0-1 1,-10 3-1,-34-3-25,45-3-13,-2 0-36,-1-2-33,1 1 0,0-1 0,0-1 0,0 1 0,0-1 0,1 0 0,-1-1 0,1 1 0,0-1 0,0-1 0,1 1 0,0-1 0,0 0 0,0 0 0,-6-11 0,-6-31-2782,11 22 1843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1.581"/>
    </inkml:context>
    <inkml:brush xml:id="br0">
      <inkml:brushProperty name="width" value="0.2" units="cm"/>
      <inkml:brushProperty name="height" value="0.2" units="cm"/>
      <inkml:brushProperty name="color" value="#008C3A"/>
    </inkml:brush>
  </inkml:definitions>
  <inkml:trace contextRef="#ctx0" brushRef="#br0">10 148 3644,'0'0'-144,"-3"-3"-81,2 3 232,1-1 0,-1 1-1,1 0 1,0 0 0,-1-1 0,1 1 0,-1-1 0,1 1-1,0 0 1,0-1 0,-1 1 0,1-1 0,0 1 0,0 0-1,-1-1 1,1 1 0,0-1 0,0 1 0,0-1 0,0 1-1,0-1 1,-1 1 0,1-1 0,0 1 0,0-1 0,1 1-1,-1-1 1,0 1 0,0-1 0,0 1 0,0-1 0,0 1-1,0-1 1,1 0 0,19-11 73,50-4-75,-50 12 34,439-77 411,-454 80-404,19-6 293,3 0-2918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2.191"/>
    </inkml:context>
    <inkml:brush xml:id="br0">
      <inkml:brushProperty name="width" value="0.2" units="cm"/>
      <inkml:brushProperty name="height" value="0.2" units="cm"/>
      <inkml:brushProperty name="color" value="#008C3A"/>
    </inkml:brush>
  </inkml:definitions>
  <inkml:trace contextRef="#ctx0" brushRef="#br0">53 50 2680,'-17'-30'-75,"0"10"3430,16 21-3310,-3 21 34,0 1 0,0 23 0,7 90 202,0-56-336,-12 129 0,7-199-228</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3.001"/>
    </inkml:context>
    <inkml:brush xml:id="br0">
      <inkml:brushProperty name="width" value="0.2" units="cm"/>
      <inkml:brushProperty name="height" value="0.2" units="cm"/>
      <inkml:brushProperty name="color" value="#008C3A"/>
    </inkml:brush>
  </inkml:definitions>
  <inkml:trace contextRef="#ctx0" brushRef="#br0">136 224 3576,'0'0'-143,"-3"-3"24,-64-76 2804,65 76-2537,-48-48 573,39 40-712,8 9 5,11 0-33,23-4 48,1 1 0,44 0 0,35-4 19,41-6-9,64-11 32,-212 25-118,19-4-1766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27.295"/>
    </inkml:context>
    <inkml:brush xml:id="br0">
      <inkml:brushProperty name="width" value="0.2" units="cm"/>
      <inkml:brushProperty name="height" value="0.2" units="cm"/>
      <inkml:brushProperty name="color" value="#FF0066"/>
    </inkml:brush>
  </inkml:definitions>
  <inkml:trace contextRef="#ctx0" brushRef="#br0">1 44 4508,'0'0'2383,"7"-3"-2484,77-30-3519,-69 26 2306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6.351"/>
    </inkml:context>
    <inkml:brush xml:id="br0">
      <inkml:brushProperty name="width" value="0.2" units="cm"/>
      <inkml:brushProperty name="height" value="0.2" units="cm"/>
      <inkml:brushProperty name="color" value="#008C3A"/>
    </inkml:brush>
  </inkml:definitions>
  <inkml:trace contextRef="#ctx0" brushRef="#br0">727 135 3660,'0'0'-278,"-6"0"-364,-20 3 487,20-3 27,-17 7-99,-7 3 333,1 1 0,0 1-1,1 2 1,1 1 0,0 1-1,-40 31 1,34-20 21,1 2 1,1 1-1,2 1 1,-31 42-1,29-30-37,1 1 0,3 1 0,1 2 0,2 1 1,-24 72-1,32-63-52,3 0 1,2 1 0,3 0-1,2 1 1,3-1 0,2 1-1,3 0 1,3-1 0,17 88-1,-13-109-24,1-1 0,2 0 0,1 0-1,2-1 1,1-1 0,2-1-1,1 0 1,2-1 0,44 53 0,-27-43 1,2-2 1,1-1 0,2-3 0,2-1 0,95 56 0,-84-61 0,2-3-1,83 27 1,130 25 5,-223-66-22,30 10 15,1-4 1,1-4-1,1-3 1,91 2-1,-89-14-3,2 1 35,93-11 1,-133 5 50,-1-2 0,0-2 0,0-2 0,-1-2 1,0-2-1,-1-2 0,55-30 0,-36 11 97,-2-3 0,-2-3 1,-2-2-1,-2-2 0,75-84 0,-82 71 11,-3-1 0,-2-3 0,-3-1 0,-3-2 0,37-95 0,-64 135-154,-1-1-1,-1 0 0,-1 0 1,-1-1-1,0-38 1,-3 43-43,-4-84 52,-2 60-4,-1 1 1,-3-1-1,-2 2 0,-1 0 1,-3 0-1,-27-57 0,20 57-24,-2 0-1,-2 2 0,-2 1 0,-64-74 1,17 37-20,43 49-11,-3-4 2,-51-39 1,51 48-16,-1 2 0,-2 1 1,-43-19-1,63 33 7,-31-16-13,-92-28 0,80 34 4,0 3-1,0 2 1,-79-6-1,125 17 10,-115-10-1,82 7 0,-86 1 0,35 5-24,44 1 27,11 4-7,-59 6 20,-115 28 0,172-28-370,1 2-1,1 2 1,0 2-1,-75 43 1,30-3-2908,52-34 1262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7.861"/>
    </inkml:context>
    <inkml:brush xml:id="br0">
      <inkml:brushProperty name="width" value="0.2" units="cm"/>
      <inkml:brushProperty name="height" value="0.2" units="cm"/>
      <inkml:brushProperty name="color" value="#008C3A"/>
    </inkml:brush>
  </inkml:definitions>
  <inkml:trace contextRef="#ctx0" brushRef="#br0">0 15 5036,'1'0'-36,"2"-14"-8,-3 14 25,0 0 1,1 0-95,-1 0 95,0 0-1,0 0 0,0 0 0,0 1 1,1-1-1,-1 0 0,0 0 0,0 0 1,0 0-1,0 0 0,0 0 1,0 0-1,0 0 0,1 0 0,-1 0 1,0 0-1,0 0 0,0 0 0,0 0 1,0-1-1,0 1 0,0 0 1,1 0-1,-1 0 0,0 0 0,0 0 1,0 0-1,0 0 0,0 0 1,0 0-20,55 523 353,-38-283-256,-4-40 2,14 183 80,-23-341-120,-3-39-21,-3 42 28,2-24-22,0-16 4,0-1-10,0 11 8,0-11-12,1-1 4,4 40 53,-5-39-11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09.231"/>
    </inkml:context>
    <inkml:brush xml:id="br0">
      <inkml:brushProperty name="width" value="0.2" units="cm"/>
      <inkml:brushProperty name="height" value="0.2" units="cm"/>
      <inkml:brushProperty name="color" value="#008C3A"/>
    </inkml:brush>
  </inkml:definitions>
  <inkml:trace contextRef="#ctx0" brushRef="#br0">1 696 2840,'0'0'-207,"12"-3"203,4-1 25,-9 2-6,-1 0-1,1 0 1,0 0-1,-1-1 1,1 0-1,-1 0 1,0-1-1,7-5 1,435-338 1055,-374 285-932,4 0-72,-57 41-37,-13 14-17,0 1 0,0-1-1,0 2 1,1-1-1,13-6 1,-1 0 7,27-18-26,-46 28 7,2 0-6,30-16 52,-32 16-40,1-1 8,24-21 182,-24 22-190,14-15-11,-3 6-2060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10.851"/>
    </inkml:context>
    <inkml:brush xml:id="br0">
      <inkml:brushProperty name="width" value="0.2" units="cm"/>
      <inkml:brushProperty name="height" value="0.2" units="cm"/>
      <inkml:brushProperty name="color" value="#008C3A"/>
    </inkml:brush>
  </inkml:definitions>
  <inkml:trace contextRef="#ctx0" brushRef="#br0">1 0 2836,'0'0'-154,"12"3"213,36 6 3,-36-7 95,30 23 168,168 166 272,-52-65-443,114 99 10,-250-207-151,47 50 3,-31-27 22,-36-39-13,26 29-13,-26-28-12,-2-3 3,1 0 9,-1 0 0,1 1 0,-1-1 0,1 0 0,-1 0 0,1 0 0,-1 1 1,0-1-1,1 0 0,-1 1 0,1-1 0,-1 0 0,0 1 0,1-1 0,-1 1 0,0-1 0,0 1 0,1-1 0,-1 0 0,0 1 0,0-1 0,0 1 0,1-1 0,-1 1 0,0-1 0,0 1 0,0-1 1,0 1-1,0 0 0,0-1 0,0 1 0,0-1 0,0 1 0,0-1 0,0 1 0,-1-1 0,1 1 0,0 0 0,-47 13-1578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12.341"/>
    </inkml:context>
    <inkml:brush xml:id="br0">
      <inkml:brushProperty name="width" value="0.2" units="cm"/>
      <inkml:brushProperty name="height" value="0.2" units="cm"/>
      <inkml:brushProperty name="color" value="#008C3A"/>
    </inkml:brush>
  </inkml:definitions>
  <inkml:trace contextRef="#ctx0" brushRef="#br0">23 1 2856,'0'0'2325,"1"6"-2261,2 20 21,-1 0-1,-1 0 1,-1 0-1,-5 27 0,0 47 20,-1 286 206,-4-264-238,9-119-61,1 3 11,0 43 7,0-44-19,0-1-43,-2 10 39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13.841"/>
    </inkml:context>
    <inkml:brush xml:id="br0">
      <inkml:brushProperty name="width" value="0.2" units="cm"/>
      <inkml:brushProperty name="height" value="0.2" units="cm"/>
      <inkml:brushProperty name="color" value="#008C3A"/>
    </inkml:brush>
  </inkml:definitions>
  <inkml:trace contextRef="#ctx0" brushRef="#br0">0 5 3392,'0'0'-158,"1"-4"-134,2 25 1871,-3 46-1607,-2-35 80,2 0 1,8 57-1,-2-15-3,16 257 120,-21-303-152,6 206 46,-6-193-35,8 51 0,-8-86-24,-1-2-11,0 11 2,0-11 16,0 0-5,3 40-9,-3-38 9,3 32-1004,-3-34 292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15.881"/>
    </inkml:context>
    <inkml:brush xml:id="br0">
      <inkml:brushProperty name="width" value="0.2" units="cm"/>
      <inkml:brushProperty name="height" value="0.2" units="cm"/>
      <inkml:brushProperty name="color" value="#008C3A"/>
    </inkml:brush>
  </inkml:definitions>
  <inkml:trace contextRef="#ctx0" brushRef="#br0">17 35 2928,'0'0'-144,"-4"1"20,-9 4 28,19 0 10,26 4 13,-24-8 103,20 4 5,-23-6-29,-1 1 14,3-1 2,369-21 708,-278 13-539,-31 4-98,152-3 88,96 21-61,-305-13-111,143-4-12,-79 0 6,-53 2 7,181-10-19,-181 12-6,-15 0 3,-1 0 17,37 2 2,-27-1-69,0 0-1,-1-1 1,1-1 0,0 0-1,27-6 1,-40 6-84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25.382"/>
    </inkml:context>
    <inkml:brush xml:id="br0">
      <inkml:brushProperty name="width" value="0.2" units="cm"/>
      <inkml:brushProperty name="height" value="0.2" units="cm"/>
      <inkml:brushProperty name="color" value="#008C3A"/>
    </inkml:brush>
  </inkml:definitions>
  <inkml:trace contextRef="#ctx0" brushRef="#br0">184 0 4068,'0'0'761,"-5"6"-711,-15 18-19,17-17-9,1-1-1,-1 1 0,1 0 1,0 0-1,1 0 0,-1 0 1,1 0-1,1 0 0,0 10 0,-1-1 13,-11 83 88,-4 71-5,16-165-109,0 0 2,-15 56-410,4-233 302,12 106 83,0 51 15,0 1-1,0 0 1,2 0-1,0 0 1,0 1-1,10-23 1,-10 30-4,0-1 0,1 1 0,-1 0 0,1 0 0,1 0 0,-1 1 0,1 0 0,0-1 0,0 2 0,1-1 0,-1 0 0,1 1 0,0 0 0,8-4 0,-10 8 1,-1-1 0,0 0-1,1 1 1,-1 0-1,1-1 1,-1 1 0,1 1-1,-1-1 1,1 0-1,-1 1 1,1 0 0,-1 0-1,0 0 1,1 0-1,3 2 1,-4-1 5,-1-2-4,-1 0 1,0 0 0,0 1-1,0-1 1,0 1 0,1-1-1,-1 1 1,0-1 0,0 1-1,0 0 1,0 0 0,0-1-1,0 1 1,-1 0 0,1 0-1,0 0 1,0 0 0,-1 0-1,1 0 1,0 0 0,-1 0-1,1 0 1,-1 0 0,1 0-1,-1 2 1,2 2 0,5 15-4,3 20-14,-11-33 21,-1-1-2,2 0 0,0 0-1,-1 0 1,0 0-1,0 0 1,0 0-1,0 0 1,-1 0-1,-5 10 1,-17 55 42,24-70-38,-1 1-1,1 0 1,0-1 0,0 1 0,0-1 0,0 1 0,0 0 0,1-1-1,-1 1 1,0-1 0,1 1 0,-1-1 0,1 1 0,0-1 0,-1 1-1,1-1 1,0 0 0,0 1 0,0-1 0,0 0 0,0 1 0,2 1-1,1 1 5,1-4-10,9 2-21,1 0 0,0 1 0,-1 0 0,0 1 0,0 1 0,27 13 0,-37-15 14,0 0 0,0 0 0,-1 1 0,1-1 0,-1 1 1,1 0-1,-1 0 0,0 0 0,-1 0 0,1 1 0,-1-1 0,0 1 0,0-1 0,0 1 0,-1 0 0,1 0 0,-1 0 1,0 0-1,-1 0 0,1 10 0,-1-11-10,-3 2-2,-3 2 14,1 0 1,-1 0-1,-1 0 1,1-1-1,-1 0 1,0 0-1,-1-1 1,0 0-1,0 0 1,-17 8-1,-13 2-20,0-1 0,-1-3-1,-1-1 1,-76 11 0,112-22-80,0 0 0,0 0 1,0 0-1,0 0 0,0-1 0,0 0 1,0 1-1,1-1 0,-1-1 1,0 1-1,0-1 0,1 1 0,-1-1 1,1 0-1,0 0 0,-1 0 1,1-1-1,-5-4 0,-3-5-273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26.912"/>
    </inkml:context>
    <inkml:brush xml:id="br0">
      <inkml:brushProperty name="width" value="0.2" units="cm"/>
      <inkml:brushProperty name="height" value="0.2" units="cm"/>
      <inkml:brushProperty name="color" value="#008C3A"/>
    </inkml:brush>
  </inkml:definitions>
  <inkml:trace contextRef="#ctx0" brushRef="#br0">276 144 3000,'1'-5'-54,"7"-45"234,-8 45-34,-2 0 22,-4-16 19,5 16 1,-2 1 7,1 1-183,-17-25 503,18 26-481,0 1-1,0 0 0,-1-1 1,1 1-1,0 0 0,-1 0 0,1 0 1,-1-1-1,0 2 0,1-1 1,-1 0-1,0 0 0,1 0 0,-1 1 1,0-1-1,0 1 0,0 0 1,-3-1-1,-20 3 41,19-2-3,-2 4 8,-4 1-47,1 2 0,0 0 0,0 0 0,0 1 0,1 0 1,0 1-1,0 0 0,1 0 0,1 1 0,-10 13 0,10-11-10,1 1 0,0 0 0,1 0-1,0 1 1,1-1 0,0 1 0,1 1-1,1-1 1,0 0 0,-1 26 0,3-34-22,1-1 1,0 1 0,1-1 0,-1 1 0,1 0-1,0-1 1,0 0 0,1 1 0,0-1-1,0 0 1,0 0 0,0 0 0,1 0 0,0 0-1,0 0 1,0-1 0,1 0 0,-1 1-1,1-1 1,0 0 0,0-1 0,1 1-1,-1-1 1,1 0 0,0 0 0,-1 0 0,1-1-1,1 0 1,8 4 0,6-1-11,-1 0 0,1-2 0,0 0 0,1-1 0,25-1 0,100-14-2261,-146 13 2255,7-2-1035,9-5 295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28.312"/>
    </inkml:context>
    <inkml:brush xml:id="br0">
      <inkml:brushProperty name="width" value="0.2" units="cm"/>
      <inkml:brushProperty name="height" value="0.2" units="cm"/>
      <inkml:brushProperty name="color" value="#008C3A"/>
    </inkml:brush>
  </inkml:definitions>
  <inkml:trace contextRef="#ctx0" brushRef="#br0">0 1 3368,'0'0'2236,"1"8"-2183,10 158 159,-17 17-60,6-179-201,0 1-294,0 17 148,0-17-25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3.685"/>
    </inkml:context>
    <inkml:brush xml:id="br0">
      <inkml:brushProperty name="width" value="0.2" units="cm"/>
      <inkml:brushProperty name="height" value="0.2" units="cm"/>
      <inkml:brushProperty name="color" value="#FF0066"/>
    </inkml:brush>
  </inkml:definitions>
  <inkml:trace contextRef="#ctx0" brushRef="#br0">130 45 3976,'0'0'-244,"-1"-5"59,1 2 203,0 0 1,0 0-1,0 0 1,-1 0-1,1 0 0,-1 0 1,0 0-1,0 0 0,0 0 1,-1 0-1,-1-3 1,2 6 2,0 0 1,1 1-1,-1-1 1,0 1-1,1-1 1,-1 1-1,0-1 1,1 1 0,-1-1-1,1 1 1,-1 0-1,1-1 1,-1 1-1,1 0 1,0 0-1,-1-1 1,1 1-1,0 0 1,-1 0 0,1-1-1,0 1 1,0 0-1,0 0 1,0 0-1,0-1 1,0 2-1,-17 100 338,7-15-237,-30 119 0,28-151-92,-6 22 74,9-31 547,8-42-108,3-17-486,4-25 3,1 0 1,3 1 0,19-52-1,-20 71-52,1 0-1,0 1 0,2 0 0,0 1 1,1 0-1,0 1 0,1 1 0,1 0 1,0 1-1,1 0 0,26-15 1,-30 21-9,-1 0 1,2 1-1,-1 1 1,0 0 0,1 1-1,0 0 1,0 1 0,0 0-1,1 1 1,-1 1-1,0 0 1,1 1 0,-1 0-1,1 1 1,-1 1-1,0 0 1,1 0 0,16 7-1,-22-6 0,0 0-1,0 0 1,0 1-1,-1 0 1,1 0-1,-1 1 1,0 0 0,-1 1-1,1-1 1,-1 1-1,0 0 1,0 1-1,-1 0 1,9 13-1,-10-10 5,1-1 0,-1 2 0,-1-1 0,0 0 0,0 1 0,-1-1 0,0 1 0,-1 0 0,-1-1 0,0 17-1,-3 6 3,-2 0 0,-2 0 0,0-1-1,-2 1 1,-2-2 0,-22 47 0,-125 208 41,16-36 25,123-211-58,2 1 1,2 0-1,1 2 0,-12 66 1,24-95-47,0-1 0,1 1 0,1 0 1,0 0-1,1-1 0,0 1 1,1-1-1,0 1 0,1-1 0,1 1 1,-1-1-1,8 13 0,-8-18-125,1-1 0,0 1 0,0-1 0,0 0 1,1 0-1,0 0 0,1-1 0,-1 0 0,1 0 0,0 0 0,0 0 0,0-1 0,1 0 0,-1-1 0,1 1 0,0-1 1,0-1-1,0 1 0,1-1 0,-1 0 0,11 1 0,12 0-973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28.702"/>
    </inkml:context>
    <inkml:brush xml:id="br0">
      <inkml:brushProperty name="width" value="0.2" units="cm"/>
      <inkml:brushProperty name="height" value="0.2" units="cm"/>
      <inkml:brushProperty name="color" value="#008C3A"/>
    </inkml:brush>
  </inkml:definitions>
  <inkml:trace contextRef="#ctx0" brushRef="#br0">12 170 2556,'-4'-26'-463,"-1"-56"1036,4 77 71,1 1-586,0 3-53,-1 0 0,1 0 0,0 0 0,0 0 0,0 0 0,0 0 0,0 0 0,0 0 0,0 0 0,0 0 0,0 0 1,0 0-1,1 0 0,-1 0 0,0 0 0,1 0 0,-1 0 0,1 0 0,-1 0 0,1 0 0,-1 0 0,1 0 0,-1 1 0,1-1 1,0 0-1,1-1 0,42-8 182,8 1-159,-48 8-20,2 1-2,19 0 8,-19 0-1,14 0-24,-8-2 17,31-2-2210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29.062"/>
    </inkml:context>
    <inkml:brush xml:id="br0">
      <inkml:brushProperty name="width" value="0.2" units="cm"/>
      <inkml:brushProperty name="height" value="0.2" units="cm"/>
      <inkml:brushProperty name="color" value="#008C3A"/>
    </inkml:brush>
  </inkml:definitions>
  <inkml:trace contextRef="#ctx0" brushRef="#br0">0 1 2040,'0'0'273,"4"4"-201,-2-3-54,0 1 1,0-1 0,0 1-1,0-1 1,-1 1 0,1 0-1,-1-1 1,1 1-1,-1 0 1,2 4 0,4-7 53,21-1-10,-21 1-5,-1 0-11,54-8 134,-54 8-143,-1 1-5,74-9-60,-69 18-1583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29.392"/>
    </inkml:context>
    <inkml:brush xml:id="br0">
      <inkml:brushProperty name="width" value="0.2" units="cm"/>
      <inkml:brushProperty name="height" value="0.2" units="cm"/>
      <inkml:brushProperty name="color" value="#008C3A"/>
    </inkml:brush>
  </inkml:definitions>
  <inkml:trace contextRef="#ctx0" brushRef="#br0">5 1 1916,'0'0'27,"0"0"-1,-1 1 1,1-1-1,-1 1 1,1-1-1,0 1 1,-1-1-1,1 1 1,0-1-1,0 1 1,-1-1-1,1 1 1,0-1-1,0 1 1,0-1-1,0 1 1,0-1-1,0 1 1,0 0-1,0-1 1,0 1-1,0-1 1,0 1-1,0-1 1,0 1-1,0 0 1,0-1 0,1 1-1,-1-1 1,0 1-1,0-1 1,1 1-1,-1 0 1,3 1-8,-1 1 0,1-1 0,0 0 0,0 0 0,0 0 0,0 0 0,0-1 0,0 1 0,0-1 0,0 0 0,0 0 0,7 2 0,-5-3 60,2 0 0,138-9 334,-45 0-238,6 5-2133</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33.263"/>
    </inkml:context>
    <inkml:brush xml:id="br0">
      <inkml:brushProperty name="width" value="0.2" units="cm"/>
      <inkml:brushProperty name="height" value="0.2" units="cm"/>
      <inkml:brushProperty name="color" value="#008C3A"/>
    </inkml:brush>
  </inkml:definitions>
  <inkml:trace contextRef="#ctx0" brushRef="#br0">838 424 2304,'-2'-6'-87,"-1"-3"167,0 1-1,0-1 1,0 1-1,-1 0 1,0 1-1,0-1 1,-1 1-1,-6-8 1,8 12 154,-2 2-203,0-1 0,-1 1 0,1 0 0,0 1 1,0-1-1,-1 1 0,1 0 0,-7 1 0,6-1 49,-1 1-56,-19 4 21,0 1 0,1 1 0,-1 1 0,-32 16-1,-103 61 61,137-70-102,1 0 0,0 2-1,1 1 1,-28 31 0,19-19 11,8-7-8,0 2 1,2 1-1,0 1 1,2 0 0,1 2-1,1 0 1,-17 42-1,27-57 0,1 1 0,0 0 0,1 0 0,-4 20-1,5-16 2,-2 7 5,2 0 1,0-1-1,2 1 0,1 0 1,4 51-1,6-11 38,18 72 0,-19-105-29,1-1 0,1 0 1,1-1-1,2 0 1,2-1-1,0 0 0,2-1 1,1-1-1,2-1 1,0-1-1,27 27 0,76 61 91,178 129 0,-245-203-77,2-2-1,2-2 1,75 32-1,-90-49-8,1-2 0,1-2 0,0-3 0,0-1 0,69 6 0,208-8 268,-294-11-257,1-1 0,0-2 0,-1-2 0,0 0 0,0-2 1,-1-2-1,0 0 0,-1-2 0,0-1 0,39-26 0,-11 0 18,-2-2-1,-2-3 1,76-82 0,-75 64 139,74-115 0,-78 106-66,-21 27-18,-2-2 0,-2-2 0,-2 0 0,-2-1 0,-3-1 0,-1 0 0,8-56 0,-21 78-51,-1 0-1,-1 1 0,-3-35 0,-3 32-19,0-1 0,-3 2 0,-18-53 0,-52-94 176,43 118-156,-2 1-1,-81-95 0,103 135-49,-42-46 80,-98-84 1,26 43-23,105 85-64,-4 0 4,-10 1-13,-13-5 23,-78-25 1,58 31-39,18 7 3,43 8 17,-51 1-1,37 2 1,18 0-5,0 0 1,-112 5-35,90-3 19,-48 11-1,60-11 21,1 1 0,0 1-1,-23 9 1,13-3-3,-132 57 5,124-50-123,2 1 0,0 1 1,-48 40-1,-75 82-694,99-88 622,-80 72-3062,103-94 1676</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35.018"/>
    </inkml:context>
    <inkml:brush xml:id="br0">
      <inkml:brushProperty name="width" value="0.2" units="cm"/>
      <inkml:brushProperty name="height" value="0.2" units="cm"/>
      <inkml:brushProperty name="color" value="#008C3A"/>
    </inkml:brush>
  </inkml:definitions>
  <inkml:trace contextRef="#ctx0" brushRef="#br0">67 21 4316,'0'0'-312,"-7"-5"-482,-11-9 3274,17 14-2436,1 0 0,0-1 0,0 1 0,0 0 0,-1 0 0,1 0 0,0 0 0,0 0 0,-1 0 0,1 0 0,0 0 0,0 0-1,-1 0 1,1 0 0,0 0 0,-4 2 836,4-1-836,0 42-35,-3 241 176,6 443 75,-6-614-236,3-95-19,0-13-2,0-1-7,0 13 9,0-12-2,-1-1-5,-4 43-24,4-42 30,0-1-9,-1 14 4,2-14 23,-1 0-19,-3 13-11,3-13 4,-8 20-1,5-9 5,3-11 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37.868"/>
    </inkml:context>
    <inkml:brush xml:id="br0">
      <inkml:brushProperty name="width" value="0.2" units="cm"/>
      <inkml:brushProperty name="height" value="0.2" units="cm"/>
      <inkml:brushProperty name="color" value="#008C3A"/>
    </inkml:brush>
  </inkml:definitions>
  <inkml:trace contextRef="#ctx0" brushRef="#br0">1 38 4292,'0'0'-402,"6"-2"422,17-3-8,-17 3 4,22 0 9,-11 3-14,1-1-1,31-4 0,-29 3-2,519-10 30,-425 8-20,-35 3-8,25-3-5,-39 1 5,-31 2-7,-8 0-10,-21 0-3,-1 0 16,15 0-2,-15 0-4,1-1-6,13-1 4,-13 2-2,0 0 7,17 0-9,-17 0 4,1 0 0,16 0-2,-17 0 0,0 0 3,15 0-3,74 6-3,-69-6-2147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41.213"/>
    </inkml:context>
    <inkml:brush xml:id="br0">
      <inkml:brushProperty name="width" value="0.2" units="cm"/>
      <inkml:brushProperty name="height" value="0.2" units="cm"/>
      <inkml:brushProperty name="color" value="#008C3A"/>
    </inkml:brush>
  </inkml:definitions>
  <inkml:trace contextRef="#ctx0" brushRef="#br0">1 1 2312,'0'0'535,"11"1"-496,35 7-7,-34-6 2,-7-2 0,349 0 260,-277-3-259,25 1 9,7-2-3,69 2-38,-77 2 15,-9 6 0,-26-4-35,-45-2 7,-16 0 1,24 0 14,-25 1-11,15 0 2,-15 0-2,1-1 9,15 0 0,-16 0 1,1 0-4,11 2 6,-12-2 4,3 1-12,18 1 0,-19-1 6,-1-1-21,13 0 13,-13 0 38,59 1-558,-14 0 3883,-55 8-3350,-14 27-5,14-27 26,-2 17 12,1 2-2,-3 23 28,1-2-7,6-41-50,0 7-7,-7 55 36,5-44-24,-4 72 24,-4 93 43,-6-1-15,13-74-21,5-82-19,0-24 4,2 9-34,-1 1 0,0-1 1,-2 0-1,-2 22 0,-1 6 12,-9 60-183,13-103 159,0-3 11,-1 1 1,0-1-1,0 1 0,1 0 0,-1-1 1,1 1-1,0 0 0,-1-1 0,1 1 0,0 0 1,0-1-1,0 4 0,0-3-2,-1 3-12,1-1 3,0 13 9,0-13-8,0 1-31,-6 39-10,5-39 58,0-1-22,-3 13 19,2-13-2,2 0-21,-9 49 51,9-36-3513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42.853"/>
    </inkml:context>
    <inkml:brush xml:id="br0">
      <inkml:brushProperty name="width" value="0.2" units="cm"/>
      <inkml:brushProperty name="height" value="0.2" units="cm"/>
      <inkml:brushProperty name="color" value="#008C3A"/>
    </inkml:brush>
  </inkml:definitions>
  <inkml:trace contextRef="#ctx0" brushRef="#br0">73 1 3728,'0'0'-91,"0"12"104,0 84 65,-7 259 156,4-165-156,-3 28-5,5-208-69,-5 25 8,3 6-5,-13 37 35,15-73-47,-4 21 14,1 3-9,2-13 1,2-12-4,-1 0-3,-1 15 5,-4 29-15,6-44 38,0 1-15,0 14-5,0-14 22,-6 42 5,5-43-16,-2 7-2411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44.753"/>
    </inkml:context>
    <inkml:brush xml:id="br0">
      <inkml:brushProperty name="width" value="0.2" units="cm"/>
      <inkml:brushProperty name="height" value="0.2" units="cm"/>
      <inkml:brushProperty name="color" value="#008C3A"/>
    </inkml:brush>
  </inkml:definitions>
  <inkml:trace contextRef="#ctx0" brushRef="#br0">1 0 2644,'0'0'-147,"7"5"7,23 16 187,-23-16-2,17-3 43,377 28 474,-17-14-373,-287-12-166,103 7-10,-116-8-7,-80-3-4,2 0 0,18 2-5,-18-1 21,-2-1-7,14 0-3,-13 0-2,0 0-10,85-3 4,-84 3 6,0 0 4,49-3 10,-50 2-30,23 1 10,-22 0-4,17 0-2,-17 0 14,-2 0-26,13-2 20,-13 2 26,-10 0-1111,3 1 1006,0-1 0,0 1 0,0 0 0,0 0 0,0 0 0,0 0 0,0 1 0,0-1 0,-4 4 0,0 0-105,-3-2-313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0.608"/>
    </inkml:context>
    <inkml:brush xml:id="br0">
      <inkml:brushProperty name="width" value="0.2" units="cm"/>
      <inkml:brushProperty name="height" value="0.2" units="cm"/>
      <inkml:brushProperty name="color" value="#008C3A"/>
    </inkml:brush>
  </inkml:definitions>
  <inkml:trace contextRef="#ctx0" brushRef="#br0">50 20 1716,'0'0'68,"-6"-3"-26,-38-13 4193,74 44-4229,-22-21 8,-6-2-19,0-4 7,1 0-5,0-1-1,0 1 1,0-1 0,-1 1 0,1 0 0,0 0 0,0 0 0,0 0 0,-1 1 0,1-1-1,0 1 1,2 2 0,8 3 18,-9-5-5,17 9-22,-9-4 11,-9-5 13,2 0-14,53 26 43,-55-27-48,2 1 5,0 1 1,0-1 0,1 0 0,-1-1-1,0 1 1,8 0 0,-9-1 4,-1 0 5,9 5-3,-9-5 108,4 2-122,-1 0 6,1-1 1,0 0-1,0 0 0,7 0 0,-14-2 5,1 0 0,-1 0 0,1 0 0,0 0 0,-1 0 0,1-1 0,-1 1 0,1 0 0,-1 0 0,1 1 0,0-1 0,-1 0 0,1 0 0,-1 0 0,1 0 0,-1 0 0,1 1 0,-1-1 0,1 0 0,-1 0 0,1 1 0,-1-1 0,1 0 0,-1 1 0,1-1 0,-1 1 0,0-1-1,1 1 1,-1-1 0,0 0 0,1 1 0,-1-1 0,1 2 0,-13 16 150,-45 28 93,53-43-243,-108 84-293,42-19-3253,62-61 2579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4.405"/>
    </inkml:context>
    <inkml:brush xml:id="br0">
      <inkml:brushProperty name="width" value="0.2" units="cm"/>
      <inkml:brushProperty name="height" value="0.2" units="cm"/>
      <inkml:brushProperty name="color" value="#FF0066"/>
    </inkml:brush>
  </inkml:definitions>
  <inkml:trace contextRef="#ctx0" brushRef="#br0">1 34 3840,'0'0'-187,"12"-1"-170,209-20 217,-199 19-235,-3-3-649,3 1 391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3.798"/>
    </inkml:context>
    <inkml:brush xml:id="br0">
      <inkml:brushProperty name="width" value="0.2" units="cm"/>
      <inkml:brushProperty name="height" value="0.2" units="cm"/>
      <inkml:brushProperty name="color" value="#008C3A"/>
    </inkml:brush>
  </inkml:definitions>
  <inkml:trace contextRef="#ctx0" brushRef="#br0">331 53 3508,'0'0'88,"-3"-7"84,-21-38 5307,24 45-5433,-3 36 19,2 0-1,3 45 1,6-20 36,0 98 0,-5-59-46,-5-95-39,-4 15-25,5-18 0,0 0 1,0 0-1,0-1 1,0 1 0,0 0-1,-1-1 1,1 1-1,-1-1 1,1 0-1,-1 1 1,0-1-1,1 0 1,-1 0-1,0 0 1,0 0-1,0 0 1,0-1-1,0 1 1,-2 0 0,-40 8-97,-14-9 33,51-1 55,0 1-3,1 0-97,-1-1 1,1 1 0,0-1 0,-1 0 0,1 0-1,0-1 1,0 0 0,0 0 0,0 0 0,0-1-1,1 0 1,-1 0 0,1 0 0,-1-1 0,1 0-1,0 0 1,1 0 0,-1 0 0,1-1 0,0 0 0,0 0-1,0 0 1,0-1 0,1 1 0,-4-11 0,-10-15-2751,10 9 1243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4.218"/>
    </inkml:context>
    <inkml:brush xml:id="br0">
      <inkml:brushProperty name="width" value="0.2" units="cm"/>
      <inkml:brushProperty name="height" value="0.2" units="cm"/>
      <inkml:brushProperty name="color" value="#008C3A"/>
    </inkml:brush>
  </inkml:definitions>
  <inkml:trace contextRef="#ctx0" brushRef="#br0">7 151 4420,'0'0'-216,"-2"-4"38,1 3 167,1 0-1,-1 1 1,1-1 0,-1 0-1,1 0 1,0 0-1,-1 1 1,1-1-1,0 0 1,0 0-1,0 0 1,-1 0-1,1 0 1,0 0-1,0 1 1,0-1 0,0 0-1,1 0 1,-1 0-1,0 0 1,0 0-1,0 0 1,1 1-1,-1-1 1,0 0-1,1-1 1,1 0 9,0 1-1,-1-1 1,1 1-1,0-1 1,0 1-1,0 0 1,0-1 0,0 1-1,0 0 1,0 0-1,0 0 1,0 1 0,1-1-1,-1 1 1,3-1-1,258-41 503,-87 17-219,-37 5 14,-134 20-265,18-4-3,-18 3-41,23-9-2543,-21 8 2173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4.668"/>
    </inkml:context>
    <inkml:brush xml:id="br0">
      <inkml:brushProperty name="width" value="0.2" units="cm"/>
      <inkml:brushProperty name="height" value="0.2" units="cm"/>
      <inkml:brushProperty name="color" value="#008C3A"/>
    </inkml:brush>
  </inkml:definitions>
  <inkml:trace contextRef="#ctx0" brushRef="#br0">15 0 2936,'0'0'2918,"-2"7"-2861,-1 6-9,1-1 0,0 1 0,1 0 0,2 23 0,1 7-75,-1-1 0,-6 59-1,4-95-134,1-2-35,-2 38-1749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5.108"/>
    </inkml:context>
    <inkml:brush xml:id="br0">
      <inkml:brushProperty name="width" value="0.2" units="cm"/>
      <inkml:brushProperty name="height" value="0.2" units="cm"/>
      <inkml:brushProperty name="color" value="#008C3A"/>
    </inkml:brush>
  </inkml:definitions>
  <inkml:trace contextRef="#ctx0" brushRef="#br0">15 125 3432,'-15'-77'99,"16"76"-95,-1 0-1,0 0 1,1 0-1,-1 0 1,1 0 0,0 0-1,-1 0 1,1 0 0,0 0-1,-1 1 1,1-1-1,0 0 1,0 0 0,0 0-1,-1 1 1,1-1-1,0 1 1,0-1 0,0 0-1,0 1 1,1 0 0,-1-1-1,0 1 1,0 0-1,0-1 1,2 1 0,41-8 82,-26 6-59,66-11 53,-79 12-74,1 1 0,18-2 5,30-1-281,-49 3 95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5.478"/>
    </inkml:context>
    <inkml:brush xml:id="br0">
      <inkml:brushProperty name="width" value="0.2" units="cm"/>
      <inkml:brushProperty name="height" value="0.2" units="cm"/>
      <inkml:brushProperty name="color" value="#008C3A"/>
    </inkml:brush>
  </inkml:definitions>
  <inkml:trace contextRef="#ctx0" brushRef="#br0">0 0 2296,'0'0'234,"4"5"-154,11 21 262,-8-25-243,92 1 636,-78-2-651,-16 0 0,2-1-4,48-3 133,-51 4-152,25-3 130,-1 0-1698,-24 3 693,16-3 492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6.008"/>
    </inkml:context>
    <inkml:brush xml:id="br0">
      <inkml:brushProperty name="width" value="0.2" units="cm"/>
      <inkml:brushProperty name="height" value="0.2" units="cm"/>
      <inkml:brushProperty name="color" value="#008C3A"/>
    </inkml:brush>
  </inkml:definitions>
  <inkml:trace contextRef="#ctx0" brushRef="#br0">18 37 2840,'0'0'712,"-3"-6"-519,-8-25 2600,11 46-2744,1-1-39,0 24 99,7 44 0,-7-72-102,2 12 24,-1 0 0,-1 35 0,-1-7-375,0-46 200,-1 1-496,1 12 498,-19-3-3647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6.358"/>
    </inkml:context>
    <inkml:brush xml:id="br0">
      <inkml:brushProperty name="width" value="0.2" units="cm"/>
      <inkml:brushProperty name="height" value="0.2" units="cm"/>
      <inkml:brushProperty name="color" value="#008C3A"/>
    </inkml:brush>
  </inkml:definitions>
  <inkml:trace contextRef="#ctx0" brushRef="#br0">3 176 3292,'0'0'-128,"0"-5"21,-3-80 883,13 45-365,-8 37-367,80-21 222,-38 14-222,-39 9-48,0 0-16,-2 1-169,21-5 347,-5 4-3013</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6.718"/>
    </inkml:context>
    <inkml:brush xml:id="br0">
      <inkml:brushProperty name="width" value="0.2" units="cm"/>
      <inkml:brushProperty name="height" value="0.2" units="cm"/>
      <inkml:brushProperty name="color" value="#008C3A"/>
    </inkml:brush>
  </inkml:definitions>
  <inkml:trace contextRef="#ctx0" brushRef="#br0">1 0 2260,'0'0'618,"5"3"-546,16 11 10,-15-11-4,-1-3-7,18 0-4,-17 0-13,0-1 0,54-4 116,-54 5-142,18-2 28,-19 1-35,18 3-400,-18-1 194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7.098"/>
    </inkml:context>
    <inkml:brush xml:id="br0">
      <inkml:brushProperty name="width" value="0.2" units="cm"/>
      <inkml:brushProperty name="height" value="0.2" units="cm"/>
      <inkml:brushProperty name="color" value="#008C3A"/>
    </inkml:brush>
  </inkml:definitions>
  <inkml:trace contextRef="#ctx0" brushRef="#br0">7 0 2132,'-1'1'2,"1"-1"1,-1 1-1,1-1 0,0 0 0,-1 1 0,1-1 0,-1 1 0,1-1 1,0 1-1,-1-1 0,1 1 0,0-1 0,-1 1 0,1-1 1,0 1-1,0-1 0,0 1 0,-1 0 0,1-1 0,0 1 1,0-1-1,0 1 0,0 0 0,0-1 0,0 1 0,0 0 1,0-1-1,1 1 0,-1-1 0,0 1 0,0-1 0,0 1 1,1 0-1,-1-1 0,0 1 0,1 0 0,21 16 90,-17-12-6,41-8 201,0-1 1,45-11 0,-87 14-249,20-2 40,-19 3-29,0-1-33,13 0 0,-13 0-27,21-1-2351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7.778"/>
    </inkml:context>
    <inkml:brush xml:id="br0">
      <inkml:brushProperty name="width" value="0.2" units="cm"/>
      <inkml:brushProperty name="height" value="0.2" units="cm"/>
      <inkml:brushProperty name="color" value="#008C3A"/>
    </inkml:brush>
  </inkml:definitions>
  <inkml:trace contextRef="#ctx0" brushRef="#br0">7 0 2260,'0'0'3244,"-1"8"-3189,3 176 703,3-68-3543,-17-96 1109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4.855"/>
    </inkml:context>
    <inkml:brush xml:id="br0">
      <inkml:brushProperty name="width" value="0.2" units="cm"/>
      <inkml:brushProperty name="height" value="0.2" units="cm"/>
      <inkml:brushProperty name="color" value="#FF0066"/>
    </inkml:brush>
  </inkml:definitions>
  <inkml:trace contextRef="#ctx0" brushRef="#br0">9 3 2128,'0'0'-154,"-2"4"-227,-3 3 376,5-7 2,0 0 0,-1 0-1,1 1 1,0-1 0,0 0-1,0 0 1,0 1-1,0-1 1,0 0 0,0 0-1,0 0 1,0 1 0,-1-1-1,1 0 1,0 0 0,0 1-1,0-1 1,0 0-1,0 0 1,0 1 0,1-1-1,-1 0 1,0 0 0,0 1-1,0-1 1,0 0 0,0 0-1,0 0 1,0 1 0,0-1-1,0 0 1,1 0-1,-1 0 1,0 1 0,0-1-1,0 0 1,0 0 0,1 0-1,-1 0 1,0 1 0,0-1-1,0 0 1,1 0-1,-1 0 1,0 0 0,0 0-1,1 0 1,-1 0 0,0 0-1,0 0 1,1 0 0,-1 0-1,0 0 1,0 0 0,1 0-1,-1 0 1,125-3-30,-22-5 18,-44 2 49,-54 6 1,0-1-8,18 0-15,-17 0 0,-2 1-2,13-2-44,-12 2-61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2:58.418"/>
    </inkml:context>
    <inkml:brush xml:id="br0">
      <inkml:brushProperty name="width" value="0.2" units="cm"/>
      <inkml:brushProperty name="height" value="0.2" units="cm"/>
      <inkml:brushProperty name="color" value="#008C3A"/>
    </inkml:brush>
  </inkml:definitions>
  <inkml:trace contextRef="#ctx0" brushRef="#br0">50 91 3076,'0'0'-158,"-3"-3"-144,1 1 353,-1 0 0,1 1 1,-1-1-1,1 1 1,-1 0-1,0 0 1,0 0-1,0 0 0,1 0 1,-1 0-1,0 1 1,0 0-1,-4-1 1,2 1 901,18 0-886,54-5 419,90-17 1,-68 6 95,-69 10-540,-15 4-13,21-4 32,-22 5-43,13-2-20,-13 2-32,0 0-197,36-8-2815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01.338"/>
    </inkml:context>
    <inkml:brush xml:id="br0">
      <inkml:brushProperty name="width" value="0.2" units="cm"/>
      <inkml:brushProperty name="height" value="0.2" units="cm"/>
      <inkml:brushProperty name="color" value="#008C3A"/>
    </inkml:brush>
  </inkml:definitions>
  <inkml:trace contextRef="#ctx0" brushRef="#br0">28 13 3496,'0'0'84,"-3"-4"58,-14-4 2946,17 8-3035,-5 70 105,3 0 0,2-1-1,12 80 1,-8-103-525,-2-11-4119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01.758"/>
    </inkml:context>
    <inkml:brush xml:id="br0">
      <inkml:brushProperty name="width" value="0.2" units="cm"/>
      <inkml:brushProperty name="height" value="0.2" units="cm"/>
      <inkml:brushProperty name="color" value="#008C3A"/>
    </inkml:brush>
  </inkml:definitions>
  <inkml:trace contextRef="#ctx0" brushRef="#br0">53 205 3260,'-1'-5'-171,"-17"-92"86,18 91 182,-6-47 805,6 52-891,0-1-1,1 1 1,-1 0-1,0 0 1,1-1-1,-1 1 1,1 0-1,0 0 1,-1 0-1,1 0 1,0 0-1,0 0 1,0 0-1,-1 0 1,1 0-1,0 0 1,0 0-1,0 1 1,0-1-1,1 0 1,-1 1-1,0-1 1,0 1-1,0-1 1,0 1-1,1 0 1,1-1-1,42-10 207,-40 10-207,4-1 1,0 0 0,0 1 0,1 0 0,-1 1 0,0 0 0,1 0 0,-1 1 0,0 0 0,0 1-1,1 0 1,-1 0 0,0 1 0,-1 0 0,1 1 0,0 0 0,-1 0 0,0 1 0,0 0 0,0 0-1,-1 1 1,0 0 0,0 0 0,0 1 0,-1 0 0,0 0 0,0 0 0,-1 1 0,0 0 0,0 0 0,-1 0-1,0 1 1,0-1 0,2 11 0,-3-7-4,0 0 0,-1 0 0,-1 1 0,0-1 0,0 1 0,-1 0 0,-1-1 0,0 1 0,-5 20 0,2-21-1,-1-1-1,0 0 1,-1 0 0,0 0-1,0-1 1,-1 0-1,0 0 1,-1-1 0,0 1-1,-1-2 1,-18 16-1,8-10-41,1-1 1,-2-1-1,0 0 0,0-2 0,-29 11 0,-4-5-423,50-16 330,0 1 1,0-1 0,0 1 0,0-1 0,0 0 0,0 0-1,0 0 1,0 0 0,0-1 0,0 1 0,0-1 0,1 0-1,-1 0 1,0 0 0,-3-1 0,-9-10-323</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05.968"/>
    </inkml:context>
    <inkml:brush xml:id="br0">
      <inkml:brushProperty name="width" value="0.2" units="cm"/>
      <inkml:brushProperty name="height" value="0.2" units="cm"/>
      <inkml:brushProperty name="color" value="#008C3A"/>
    </inkml:brush>
  </inkml:definitions>
  <inkml:trace contextRef="#ctx0" brushRef="#br0">329 215 2884,'1'-4'-97,"9"-66"245,-10 66-41,-1-3 12,-8-52 359,8 54-369,0 0 6,0 0-70,0 0 0,-1 1 1,0-1-1,0 0 0,0 1 0,0 0 1,-1-1-1,1 1 0,-1 0 0,0 0 1,-6-5-1,5 6-3,-1 4-4,-17 1-10,17-1-10,-2 2 0,-73 43 58,64-33-65,1 1 1,1 1-1,0 0 0,1 1 1,0 0-1,2 1 1,0 0-1,0 1 1,2 0-1,1 1 0,0 0 1,1 0-1,1 1 1,1 0-1,-4 27 0,7-32-4,2 0-1,-1 1 0,2-1 1,0 1-1,4 16 0,-3-22 1,0-1-1,1 0 1,0 0 0,1 0-1,0 0 1,0-1-1,1 1 1,0-1-1,1 0 1,-1-1-1,2 1 1,-1-1-1,1 0 1,0-1-1,8 7 1,-9-9-3,0 0 1,0 0 0,0 0-1,0-1 1,1 0-1,-1 0 1,1-1-1,-1 0 1,1 0 0,0-1-1,0 1 1,0-2-1,0 1 1,0-1 0,0 0-1,0 0 1,0-1-1,0 0 1,0 0 0,0 0-1,10-5 1,-8 3-3,0 0 1,0-1 0,0-1-1,-1 1 1,9-8 0,-14 10-1,0-1 1,-1 0-1,1 0 1,-1 0 0,0 0-1,0 0 1,0 0 0,0-1-1,2-5 1,16-56-86,-20 60 50,-4 1-84,2 1 104,0 0 0,0 0 0,-1 1 1,1 0-1,-1-1 0,0 1 0,0 0 0,0 0 0,0 1 0,0-1 0,-5-1 0,4 2-17,-2 1-57,-21 2 48,20-2 5,3 3-108,4-3 142,-11 6-42,11-6 41,0 0 0,1 0 0,-1 0 0,0 0 0,0 0 0,0 0 1,0 0-1,0 0 0,0 1 0,0-1 0,0 0 0,0 0 0,0 0 0,0 0 0,0 0 0,0 0 0,0 0 0,0 1 0,0-1 0,0 0 0,0 0 0,0 0 0,0 0 0,0 0 0,0 0 0,0 1 0,0-1 0,0 0 0,0 0 0,0 0 0,0 0 0,0 0 0,0 0 1,0 0-1,0 0 0,0 1 0,0-1 0,0 0 0,0 0 0,56-8-3,-23 2 10,-29 5-1,42-10 54,-41 10 10,45 3 36,-45-1-96,1 25-1,8 22 36,3 64-1,-16-108-73,0 1-48,4 44-2064,-5-32 1610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07.778"/>
    </inkml:context>
    <inkml:brush xml:id="br0">
      <inkml:brushProperty name="width" value="0.2" units="cm"/>
      <inkml:brushProperty name="height" value="0.2" units="cm"/>
      <inkml:brushProperty name="color" value="#008C3A"/>
    </inkml:brush>
  </inkml:definitions>
  <inkml:trace contextRef="#ctx0" brushRef="#br0">124 123 3008,'0'0'-121,"3"-3"-11,6-7 520,0-1 1,-1 0 0,-1-1-1,10-20 872,-20 26-1128,-12-24 92,13 29-205,0 0 0,1 0 0,-1 0 0,0 1 0,0-1 0,1 0 0,-1 1 0,0 0 0,0-1 0,0 1 0,0 0 0,1 0 0,-1 0 0,0 0 0,0 0 0,0 1 0,-2 0 0,-23 3 64,20-3-48,1 1-1,-1 0-17,0 2 1,1-1 0,-1 1 0,1 0-1,0 0 1,0 1 0,0 0-1,0 0 1,-8 10 0,12-12 0,-3 21 21,4-20-1,1-2-35,1 0-1,-1 0 1,1 0-1,0 0 1,-1 0-1,1 0 1,0 0 0,0 0-1,0 0 1,0-1-1,0 1 1,3 2-1,-1 0 5,-1-1-1,1 1 1,0-1 0,0 0-1,0 0 1,0-1-1,0 1 1,1-1 0,-1 1-1,1-1 1,0 0 0,-1 0-1,1-1 1,0 1 0,0-1-1,8 2 1,-3 0 11,41 13 8,104 37-54,-150-50 25,1 0-1,-1-1 0,0 1 1,0 1-1,0-1 1,-1 1-1,1-1 0,-1 1 1,1 0-1,-1 0 0,-1 1 1,1-1-1,-1 1 1,1-1-1,2 9 0,-4-8-9,-13 17-54,11-19 62,1-1 0,-1 1 0,0-1 0,0 0 0,0 0 0,-1 1-1,1-1 1,0 0 0,-1 0 0,0 0 0,1 0 0,-1 0 0,0-1 0,0 1 0,0-1 0,0 1 0,-2 1 0,-8 4-5,-1-1 0,1 0 0,-1 0 0,0-2 0,0 1 1,-16 2-1,16-4-65,0-1 1,-1 0-1,1-1 1,-26-1-1,33-1-90,-1 0-1,1 0 1,1 0-1,-1 0 0,0-1 1,0 0-1,0 0 1,1-1-1,-1 1 0,1-1 1,0 0-1,0-1 1,0 1-1,-7-7 0,-3-7-924,5 4 338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13.428"/>
    </inkml:context>
    <inkml:brush xml:id="br0">
      <inkml:brushProperty name="width" value="0.2" units="cm"/>
      <inkml:brushProperty name="height" value="0.2" units="cm"/>
      <inkml:brushProperty name="color" value="#008C3A"/>
    </inkml:brush>
  </inkml:definitions>
  <inkml:trace contextRef="#ctx0" brushRef="#br0">1 59 3124,'0'0'-252,"4"-3"-334,28-22-370,-30 22 1061,13-17 1194,-15 20-1219,0-1-1,1 0 1,-1 1-1,1-1 1,0 1-1,-1-1 0,1 1 1,0-1-1,-1 1 1,1-1-1,0 1 1,-1 0-1,1-1 1,0 1-1,0 0 1,-1 0-1,1 0 0,0-1 1,0 1-1,-1 0 1,1 0-1,0 0 1,0 0-1,0 0 1,-1 0-1,1 0 1,0 1-1,0-1 0,-1 0 1,1 0-1,0 1 1,0-1-1,-1 0 1,1 1-1,0-1 1,-1 1-1,1-1 1,1 2-1,1 0-96,-1 1 0,1-1 0,0 1 0,-1 0 0,0 0 0,1 0 0,-1 1 0,3 6 1,0 0 42,-1 1 1,0 0-1,-1 0 1,0 0-1,2 19 1,19 185 342,-5 256 0,-5-70-124,0-14-72,-16-346-162,0-21 5,2-1 0,0 1 0,3 26 0,-2-28-12,-4 21 26,3-35-21,0 20-4,0-20 9,-2 5-71,2-1 223,5 26-4388</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15.869"/>
    </inkml:context>
    <inkml:brush xml:id="br0">
      <inkml:brushProperty name="width" value="0.2" units="cm"/>
      <inkml:brushProperty name="height" value="0.2" units="cm"/>
      <inkml:brushProperty name="color" value="#008C3A"/>
    </inkml:brush>
  </inkml:definitions>
  <inkml:trace contextRef="#ctx0" brushRef="#br0">1 0 3744,'0'0'-272,"9"4"314,61 28 112,-17-10-73,783 293 416,-625-246-449,434 133 107,-524-171-138,60 19-28,-140-35 38,8 2-11,52 11-1,-37-11 108,-60-16-97,23 5 21,0 1-54,9 5 37,-33-11 18,1 0-32,11 3-16,-11-3 277,-17-1-282,-41 2-1,25 1 6,25-1 0,0-1 1,-19 6 4,14-4 1,-2-1-5,0 0 0,0 1 0,1 1 0,-1 0 0,-17 8 0,8-2 1,-332 135 56,-94 74-33,277-130-12,-191 93 30,-117 55-11,432-212-17,26-14-23,-1-1 1,-35 13 0,-11 8 42,23-11-38,39-19 13,-22 10-21,-32 14 50,53-23-49,-38 14-18,17-8 58,19-3-182,7-5 190,0 0-1,0 0 0,0 0 0,-1 0 1,1 0-1,0 1 0,0-1 0,-1 0 0,1 0 1,0 0-1,0 0 0,-1 0 0,1 0 0,0 0 1,0 0-1,-1 0 0,1 0 0,0 0 0,0 0 1,0 0-1,-1 0 0,1 0 0,0 0 0,0 0 1,-1 0-1,1 0 0,0 0 0,0-1 1,-1 1-1,1 0 0,0 0 0,0 0 0,0 0 1,-1 0-1,1-1 0,0 1 0,0 0 0,0 0 1,0 0-1,0-1 0,-1 1 0,1 0 0,0 0 1,0 0-1,0-1 0,0 1 0,0 0 0,0 0 1,0-1-1,0 1 0,0 0 0,-4-36-91,3 27-113,4 1-113,41-101-3040,-35 84 1906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17.669"/>
    </inkml:context>
    <inkml:brush xml:id="br0">
      <inkml:brushProperty name="width" value="0.2" units="cm"/>
      <inkml:brushProperty name="height" value="0.2" units="cm"/>
      <inkml:brushProperty name="color" value="#008C3A"/>
    </inkml:brush>
  </inkml:definitions>
  <inkml:trace contextRef="#ctx0" brushRef="#br0">0 0 4100,'0'0'-291,"15"2"-310,275 19 855,-216-12-204,-32-6-35,214 8 46,-178-11-55,148 0 12,-145 0-9,-18 0-8,46 0 36,-104 0-22,0 0-17,47 0-1965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18.649"/>
    </inkml:context>
    <inkml:brush xml:id="br0">
      <inkml:brushProperty name="width" value="0.2" units="cm"/>
      <inkml:brushProperty name="height" value="0.2" units="cm"/>
      <inkml:brushProperty name="color" value="#008C3A"/>
    </inkml:brush>
  </inkml:definitions>
  <inkml:trace contextRef="#ctx0" brushRef="#br0">0 3 2176,'0'0'1214,"14"-1"-1174,75 1 74,-84 1-95,0-1-3,16 0 7,-16 0-6,0 0-6,14 0 5,-14 0 16,-1 0-16,77-3 770,-76 3-595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0.369"/>
    </inkml:context>
    <inkml:brush xml:id="br0">
      <inkml:brushProperty name="width" value="0.2" units="cm"/>
      <inkml:brushProperty name="height" value="0.2" units="cm"/>
      <inkml:brushProperty name="color" value="#008C3A"/>
    </inkml:brush>
  </inkml:definitions>
  <inkml:trace contextRef="#ctx0" brushRef="#br0">124 54 2812,'0'0'-191,"-5"0"22,-45 4-203,45-3 1212,-21 5-428,-2 0-205,18-2-59,14-2 143,19 0-282,-10-1 3,0 0 0,1 0 0,-1-2 1,20-2-1,514-43 264,-391 31-241,-93 13-29,-33 1-12,7 1-4,-31 0 12,-1 0-3,15 0 7,-15 0 0,-1 0-8,14-2 13,45-1-14,-58 2 6,0 1-11,2 0 8,52-3 29,-9-1-42,-45 3 43,0 1-24,2 0-54,13 0-2433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5.013"/>
    </inkml:context>
    <inkml:brush xml:id="br0">
      <inkml:brushProperty name="width" value="0.2" units="cm"/>
      <inkml:brushProperty name="height" value="0.2" units="cm"/>
      <inkml:brushProperty name="color" value="#FF0066"/>
    </inkml:brush>
  </inkml:definitions>
  <inkml:trace contextRef="#ctx0" brushRef="#br0">1 57 3036,'3'-3'-54,"8"-8"10,-8 8 32,-1 0 28,6-8 20,-5 8 108,11-17 400,-14 20-539,1 0 0,-1 0 0,0-1 0,1 1 1,-1 0-1,0 0 0,1-1 0,-1 1 0,0 0 1,1 0-1,-1 0 0,1 0 0,-1 0 0,0 0 1,1 0-1,-1-1 0,0 1 0,1 0 0,-1 0 1,1 0-1,-1 1 0,0-1 0,1 0 0,-1 0 1,1 0-1,-1 0 0,0 0 0,1 0 0,-1 0 1,0 1-1,1-1 0,-1 0 0,0 0 0,1 1 1,-1-1-1,0 0 0,0 0 0,1 1 0,-1-1 1,0 0-1,0 1 0,1-1 0,-1 0 0,0 1 1,0-1-1,0 0 0,0 1 0,1-1 0,-1 1 1,0-1-1,0 1 0,8 36 114,-4 38 15,-13 241-173,9-312-329,-3 15-1159,3-15 1128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6.265"/>
    </inkml:context>
    <inkml:brush xml:id="br0">
      <inkml:brushProperty name="width" value="0.2" units="cm"/>
      <inkml:brushProperty name="height" value="0.2" units="cm"/>
      <inkml:brushProperty name="color" value="#FF0066"/>
    </inkml:brush>
  </inkml:definitions>
  <inkml:trace contextRef="#ctx0" brushRef="#br0">10 60 1240,'9'-28'1692,"-9"22"-1425,-3-19 1140,4 37-1337,17 575 636,-33-296-892,14-288-20,-10 16-540,4-9-1184</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1.269"/>
    </inkml:context>
    <inkml:brush xml:id="br0">
      <inkml:brushProperty name="width" value="0.2" units="cm"/>
      <inkml:brushProperty name="height" value="0.2" units="cm"/>
      <inkml:brushProperty name="color" value="#008C3A"/>
    </inkml:brush>
  </inkml:definitions>
  <inkml:trace contextRef="#ctx0" brushRef="#br0">0 23 2412,'0'0'1472,"12"2"-1434,34 3 2,-34-3-4,84-10 209,-91 7-216,0 1-1,76-10 171,-77 9-168,12-10-2438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1.779"/>
    </inkml:context>
    <inkml:brush xml:id="br0">
      <inkml:brushProperty name="width" value="0.2" units="cm"/>
      <inkml:brushProperty name="height" value="0.2" units="cm"/>
      <inkml:brushProperty name="color" value="#008C3A"/>
    </inkml:brush>
  </inkml:definitions>
  <inkml:trace contextRef="#ctx0" brushRef="#br0">70 22 2604,'0'0'-112,"-4"-2"-28,-12-9 258,15 10 34,0 0-1,0 0 1,0 1-1,1-1 1,-1 0-1,0 1 1,0-1-1,0 1 1,0 0-1,0-1 1,0 1-1,0-1 1,0 1-1,0 0 1,0 0-1,0 0 1,0 0-1,0 0 1,-1 0-1,1 0 1,0 0-1,-1 0 1,-4 31-89,-3 54 0,6-49-37,0 72 2,-1-3-3537,4-101 2739</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3.219"/>
    </inkml:context>
    <inkml:brush xml:id="br0">
      <inkml:brushProperty name="width" value="0.2" units="cm"/>
      <inkml:brushProperty name="height" value="0.2" units="cm"/>
      <inkml:brushProperty name="color" value="#008C3A"/>
    </inkml:brush>
  </inkml:definitions>
  <inkml:trace contextRef="#ctx0" brushRef="#br0">69 34 3244,'-7'2'-198,"-22"6"-26,27-8 252,0 0 0,0 1 0,0 0-1,1-1 1,-1 1 0,0 0 0,0 0 0,0 0 0,1 0 0,-1 0 0,0 0 0,1 0 0,-1 1 0,1-1 0,-1 1 0,1-1 0,0 1 0,-2 1 0,15-1 37,163 7 310,179-23-78,-217 6-232,346-34 772,-428 39-647,-50 2-168,25-2 46,-3 1-28,-21 1-30,15 0 7,-15 0 44,-1 2-247,12 0 160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5.729"/>
    </inkml:context>
    <inkml:brush xml:id="br0">
      <inkml:brushProperty name="width" value="0.2" units="cm"/>
      <inkml:brushProperty name="height" value="0.2" units="cm"/>
      <inkml:brushProperty name="color" value="#008C3A"/>
    </inkml:brush>
  </inkml:definitions>
  <inkml:trace contextRef="#ctx0" brushRef="#br0">3 147 3276,'0'0'-44,"0"-4"22,-2-11 32,1 12 446,1-3-291,0-22 2203,5 40-2318,82 240 310,-69-209-302,-17-40-35,1 5 8,-2-7-29,0-1 0,0 1 0,0 0 0,0-1 0,0 1 0,0-1 0,0 1 0,0 0 0,0-1 0,1 1 0,-1 0 0,0-1 0,0 1 0,0-1 0,1 1 0,-1-1 0,0 1 0,1-1 0,-1 1 0,0-1 0,1 1 0,-1-1 0,1 1 0,-1-1 0,1 1 0,-1-1 0,2 1 0,-1-1 1,1 0 0,-1 0 1,1 0-1,0 0 0,-1 0 0,1 0 0,0 0 0,-1-1 0,1 1 0,-1-1 0,1 1 0,-1-1 1,1 0-1,-1 1 0,1-1 0,-1 0 0,0 0 0,1 0 0,-1 0 0,0 0 0,0 0 0,0 0 0,0-1 1,0 1-1,0 0 0,0-1 0,0 1 0,0-1 0,0 1 0,-1-1 0,1 1 0,0-2 0,18-59-2,-16 50-1,27-154-9,-9 46-498,-20 117 301,-1 0-50,0 1 0,0-1 1,0 1-1,0 0 0,1-1 1,-1 1-1,1-1 0,0 1 0,0 0 1,0-1-1,0 1 0,2-3 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6.089"/>
    </inkml:context>
    <inkml:brush xml:id="br0">
      <inkml:brushProperty name="width" value="0.2" units="cm"/>
      <inkml:brushProperty name="height" value="0.2" units="cm"/>
      <inkml:brushProperty name="color" value="#008C3A"/>
    </inkml:brush>
  </inkml:definitions>
  <inkml:trace contextRef="#ctx0" brushRef="#br0">33 0 3764,'0'0'1671,"-3"8"-1611,-20 93 200,21-86-395,0 1-1,1 30 0,0-1-2468,0-41 1716</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7.379"/>
    </inkml:context>
    <inkml:brush xml:id="br0">
      <inkml:brushProperty name="width" value="0.2" units="cm"/>
      <inkml:brushProperty name="height" value="0.2" units="cm"/>
      <inkml:brushProperty name="color" value="#008C3A"/>
    </inkml:brush>
  </inkml:definitions>
  <inkml:trace contextRef="#ctx0" brushRef="#br0">7 32 3664,'0'0'-35,"-1"-6"80,-5-20 1626,11 37-1623,111 311 497,-115-319-520,8 20 21,-9-23-41,0 1 0,0-1 0,1 1 0,-1 0 0,0-1 0,0 1 0,0-1 0,1 1 0,-1 0 0,0-1 0,0 1 0,1-1 0,-1 1 0,1-1 0,-1 1 0,0-1 0,1 0 0,-1 1 1,1-1-1,-1 1 0,1-1 0,-1 0 0,1 0 0,-1 1 0,1-1 0,-1 0 0,1 0 0,0 1 0,-1-1 0,1 0 0,-1 0 0,1 0 0,0 0 0,-1 0 0,1 0 0,0 0 0,-1 0 0,1 0 1,0-1-1,28-29 11,-25 24-12,0-1-1,0 1 1,-1-1-1,0 0 1,0 0-1,-1 0 1,1 0-1,-1-1 1,-1 1-1,0-1 1,1-10-1,3-13 10,11-37 25,-15 65-41,1-8-55,0-1 1,1 0 0,0 1 0,7-16 0,-8 24-98,3-5-337,-5 7 398,0 0-1,0 1 1,0-1-1,0 1 1,0-1-1,0 1 1,0-1-1,0 1 1,1-1-1,-1 1 0,0-1 1,0 1-1,1-1 1,-1 1-1,0-1 1,6-3-946,4 2 64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28.119"/>
    </inkml:context>
    <inkml:brush xml:id="br0">
      <inkml:brushProperty name="width" value="0.2" units="cm"/>
      <inkml:brushProperty name="height" value="0.2" units="cm"/>
      <inkml:brushProperty name="color" value="#008C3A"/>
    </inkml:brush>
  </inkml:definitions>
  <inkml:trace contextRef="#ctx0" brushRef="#br0">1 52 3708,'0'0'1161,"5"-9"-1152,14-25-9,-14 26 4,3 12-16,24 14 18,-31-17-7,1 1 0,0-1-1,-1 1 1,1 0-1,-1 0 1,0 0-1,1-1 1,-1 1-1,0 0 1,0 1-1,-1-1 1,1 0-1,0 0 1,-1 0 0,1 0-1,-1 1 1,1-1-1,-1 0 1,0 0-1,0 3 1,1 0-33,-3 1-10,-5 15-54,-1 0 0,-1 0-1,-20 32 1,27-50 72,0 0-1,-17 23-13,18-25 38,1-1-1,-1 1 1,0 0-1,0 0 1,0 0-1,1-1 1,-1 1-1,1 0 1,-1 0-1,0 0 1,1 0-1,0 0 1,-1 0-1,1 0 0,0 1 1,-1-1-1,1 0 1,0 0-1,0 0 1,0 0-1,0 0 1,0 0-1,0 1 1,0-1-1,0 0 1,1 1-1,31 2 3,-24-3 4,-2-1-8,80-3-67,-81 3 15,1 0-141,1-1 138,19 5-373,-25-4 199</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0.119"/>
    </inkml:context>
    <inkml:brush xml:id="br0">
      <inkml:brushProperty name="width" value="0.2" units="cm"/>
      <inkml:brushProperty name="height" value="0.2" units="cm"/>
      <inkml:brushProperty name="color" value="#008C3A"/>
    </inkml:brush>
  </inkml:definitions>
  <inkml:trace contextRef="#ctx0" brushRef="#br0">60 26 2436,'-4'-2'128,"-13"-12"445,16 13-412,0 1 0,0-2 160,0 1-160,0 1-1,1-1 1,-1 1 0,0-1 0,0 0-1,0 1 1,0 0 0,0-1-1,0 1 1,0 0 0,0-1-1,0 1 1,0 0 0,0 0-1,0 0 1,0 0 0,0 0 0,0 0-1,0 0 1,0 0 0,0 0-1,-1 1 1,-2 13-121,1 0 0,0 1 0,2-1 0,0 1 1,0 15-1,18 244 242,-11-211-226,-6-51-34,4 31 10,0-28 7,-4-15-38,0 0 0,0 0 1,0 1-1,0-1 1,0 0-1,0 0 1,0 0-1,0 0 0,0 0 1,0 0-1,0 1 1,0-1-1,0 0 0,0 0 1,0 0-1,0 0 1,1 0-1,-1 0 0,0 0 1,0 0-1,0 0 1,0 1-1,0-1 1,0 0-1,0 0 0,1 0 1,-1 0-1,0 0 1,0 0-1,0 0 0,0 0 1,0 0-1,0 0 1,1 0-1,-1 0 0,0 0 1,0 0-1,0 0 1,0 0-1,0 0 1,1 0-1,-1 0 0,0 0 1,0 0-1,0 0 1,0 0-1,0 0 0,0 0 1,0-1-1,1 1 1,-1 0-1,0 0 0,0 0 1,0 0-1,0 0 1,0 0-1,19-29-3,-1 0 1,-2-2-1,23-58 0,77-149-1182,-115 235 866,6-8-217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0.619"/>
    </inkml:context>
    <inkml:brush xml:id="br0">
      <inkml:brushProperty name="width" value="0.2" units="cm"/>
      <inkml:brushProperty name="height" value="0.2" units="cm"/>
      <inkml:brushProperty name="color" value="#008C3A"/>
    </inkml:brush>
  </inkml:definitions>
  <inkml:trace contextRef="#ctx0" brushRef="#br0">0 1 3820,'0'0'-131,"3"3"25,14 11 264,-16-10-125,1 13 4,-2-13 20,0 2-31,-2 19 4,1-19-9,0 0 9,0 86 66,2-83-82,-1-1-1,1 0 1,1 1 0,-1-1-1,2 0 1,-1 0-1,1 0 1,6 12 0,-8-18 12,2 0 0,-1-1-20,0 0 0,0 0-1,0 0 1,0 0 0,0 0 0,1-1 0,-1 1 0,0-1 0,0 1 0,0-1 0,1 0-1,-1 0 1,0 0 0,0 0 0,0-1 0,1 1 0,-1 0 0,0-1 0,0 0 0,0 1-1,0-1 1,0 0 0,0 0 0,0 0 0,0 0 0,0-1 0,0 1 0,-1 0 0,1-1 0,0 1-1,-1-1 1,1 0 0,-1 0 0,0 1 0,1-1 0,-1 0 0,0 0 0,1-4 0,3-3 47,0-1 0,-1 0 0,0 0 0,-1 0 0,0 0 0,2-18 0,-4 24 6,-2-2 1,-13-48 90,12 49-140,1 4-25,1 0 0,0-1 0,-1 1 0,1 0 0,-1 0 0,0 0 0,1 0 0,-1 0-1,0 0 1,0 0 0,0 0 0,1 0 0,-1 0 0,0 0 0,0 0 0,0 1 0,-1-1-1,1 0 1,0 1 0,0-1 0,0 1 0,0-1 0,-1 1 0,1 0 0,0-1-1,0 1 1,-1 0 0,1 0 0,0 0 0,0 0 0,-3 0 0,-35 1-1065,33 0 515,-16 8-577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1.429"/>
    </inkml:context>
    <inkml:brush xml:id="br0">
      <inkml:brushProperty name="width" value="0.2" units="cm"/>
      <inkml:brushProperty name="height" value="0.2" units="cm"/>
      <inkml:brushProperty name="color" value="#008C3A"/>
    </inkml:brush>
  </inkml:definitions>
  <inkml:trace contextRef="#ctx0" brushRef="#br0">0 348 2756,'28'-2'-24,"-23"1"155,-2 1-36,-1-1-51,-1 1 1,0 0 0,1 0-1,-1 0 1,0 0 0,0 0 0,1 0-1,-1 0 1,0 0 0,1 0-1,-1 1 1,0-1 0,0 1 0,1-1-1,-1 1 1,0-1 0,0 1 0,0 0-1,0-1 1,0 1 0,0 0-1,0 0 1,0 0 0,0 0 0,0 0-1,0 0 1,-1 0 0,2 1-1,1 2 6,-3 47 144,0-46-171,-1-3-18,1 0-1,-1 1 1,1-1-1,0 0 1,0 1-1,0-1 1,0 0-1,0 0 1,1 1 0,0 2-1,-4 8 45,4-8-45,14 35 68,-10-25-67,-3-12 2,-2-2-7,0-1 0,0 1 0,0-1 0,0 0 0,0 1 0,0-1 0,0 1 0,0-1 0,0 0 0,0 1 0,0-1-1,0 1 1,0-1 0,1 0 0,-1 1 0,0-1 0,0 0 0,0 1 0,1-1 0,-1 0 0,0 1 0,0-1 0,1 0 0,-1 0 0,0 1 0,1-1 0,-1 0 0,0 0 0,1 0 0,-1 1 0,0-1 0,1 0 0,-1 0 0,1 0 0,-1 0 0,0 0 0,1 0 0,-1 0 0,1 0 0,19-6-1,6-10 5,-18 11 1,8-20 57,-15 24-54,-1-1 1,1 0-1,-1 1 1,1-1 0,0 1-1,-1-1 1,1 1 0,0-1-1,0 1 1,0 0-1,0 0 1,0-1 0,1 1-1,-1 0 1,0 0 0,0 0-1,1 0 1,-1 0-1,2-1 1,14 35 0,-13-25-3,13 34-229,-15-41 205,1-1 1,-1 0-1,1 0 0,-1 0 1,1 0-1,0 0 0,-1 0 0,1-1 1,-1 1-1,1-1 0,-1 0 1,1 0-1,-1 0 0,1 0 0,-1 0 1,3-2-1,5-3-12,-6 3 23,-1-1 0,1 1 0,0-1 0,-1 0 0,0 0 0,0 0-1,0-1 1,0 1 0,-1-1 0,0 1 0,0-1 0,3-8 0,-1 2-1,7-20 27,-1 0 0,-1-1 0,-2 0-1,-2 0 1,0-1 0,-1-33-1,6-35 391,-3 13 13,-6 84-45,-2 20-359,-1 249-385,1-221-43,0-19-525,1 1 0,5 31 1,-2-40 704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6.905"/>
    </inkml:context>
    <inkml:brush xml:id="br0">
      <inkml:brushProperty name="width" value="0.2" units="cm"/>
      <inkml:brushProperty name="height" value="0.2" units="cm"/>
      <inkml:brushProperty name="color" value="#FF0066"/>
    </inkml:brush>
  </inkml:definitions>
  <inkml:trace contextRef="#ctx0" brushRef="#br0">41 362 2756,'-18'-87'-450,"12"64"598,0-1 0,2 1 0,-2-43 0,6 62-139,0 0 0,1 0 0,-1 0 0,1 0 0,0 0 0,0 0 0,0 0 0,0 1-1,1-1 1,0 0 0,0 1 0,0-1 0,0 1 0,0 0 0,1 0 0,2-4 0,4 0 5,0-1 1,0 1-1,0 1 1,11-6-1,-11 6-4,-4 3-10,0-1 0,0 1 1,0 1-1,1-1 0,0 1 0,-1 0 1,1 0-1,0 0 0,0 1 1,0 0-1,0 0 0,0 1 0,0-1 1,0 1-1,0 1 0,0-1 1,0 1-1,0 0 0,0 0 1,0 1-1,0 0 0,0 0 0,-1 0 1,1 1-1,-1 0 0,7 4 1,0 7 5,-9-4-2,0-1 0,-1 1 0,0 0 0,0 0 0,-1 0 0,0 0 0,-1-1 0,0 1 0,-1 0 0,0 0 0,0 0 0,-1 0 0,0 0 0,-1-1 0,0 1 0,-1-1 0,-8 17 0,-2 0-4,0 0 0,-2-1 0,-1-1 0,-39 42 0,-27 14-12,79-77-5,4-3 14,-1 1 1,0-1-1,1 1 1,-1-1 0,0 1-1,1-1 1,-1 1-1,1-1 1,-1 1-1,1 0 1,-1-1-1,1 1 1,0-1-1,-1 1 1,1 0-1,0 0 1,-1-1 0,1 1-1,0 0 1,0 0-1,0-1 1,0 1-1,-1 0 1,1 0-1,0-1 1,1 1-1,-1 0 1,0 0-1,0-1 1,0 1 0,0 0-1,1 1 1,1 4-1,0-1 0,1 1 1,0 0-1,0-1 1,0 1-1,1-1 0,0 0 1,0 0-1,0-1 0,0 1 1,6 4-1,22 19-17,-18-13 22,1 0 0,23 17-1,89 48 10,-122-77-11,19 12 5,31 19-156,-52-33 32,12 8-1223</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1.769"/>
    </inkml:context>
    <inkml:brush xml:id="br0">
      <inkml:brushProperty name="width" value="0.2" units="cm"/>
      <inkml:brushProperty name="height" value="0.2" units="cm"/>
      <inkml:brushProperty name="color" value="#008C3A"/>
    </inkml:brush>
  </inkml:definitions>
  <inkml:trace contextRef="#ctx0" brushRef="#br0">1 131 2680,'0'0'-60,"-1"-5"-44,2 2 104,-1 0 0,0 1 1,1-1-1,0 1 0,-1-1 0,1 1 0,0-1 0,0 1 0,0-1 1,1 1-1,-1 0 0,1 0 0,-1-1 0,1 1 0,0 0 0,0 1 0,0-1 1,0 0-1,0 0 0,0 1 0,0-1 0,0 1 0,1 0 0,-1 0 1,0 0-1,1 0 0,-1 0 0,1 0 0,3 0 0,60-20 25,48-17-1236,-94 28 729</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3.119"/>
    </inkml:context>
    <inkml:brush xml:id="br0">
      <inkml:brushProperty name="width" value="0.2" units="cm"/>
      <inkml:brushProperty name="height" value="0.2" units="cm"/>
      <inkml:brushProperty name="color" value="#008C3A"/>
    </inkml:brush>
  </inkml:definitions>
  <inkml:trace contextRef="#ctx0" brushRef="#br0">0 69 1952,'28'-69'5614,"-26"79"-5529,25 184 424,-21-79-328,-3-33-753,-3-78 308,0 0-60,0 13-46,0-13-17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3.489"/>
    </inkml:context>
    <inkml:brush xml:id="br0">
      <inkml:brushProperty name="width" value="0.2" units="cm"/>
      <inkml:brushProperty name="height" value="0.2" units="cm"/>
      <inkml:brushProperty name="color" value="#008C3A"/>
    </inkml:brush>
  </inkml:definitions>
  <inkml:trace contextRef="#ctx0" brushRef="#br0">153 361 3036</inkml:trace>
  <inkml:trace contextRef="#ctx0" brushRef="#br0" timeOffset="1">114 299 2668,'-10'-14'35,"0"1"0,1-1 0,1-1 0,0 1 0,1-1 0,0-1 0,-8-30 0,15 42 61,-1-1-7,1-2-39,0 0 1,0 1-1,0-1 0,1 0 0,0 1 1,1-1-1,-1 1 0,1-1 1,1 1-1,-1-1 0,6-8 1,-6 11-32,0 0 0,1 1 0,0-1 0,0 0 0,0 1 0,0 0 0,0 0 0,1 0 0,-1 0 0,1 0 0,0 1 0,0 0 0,0-1 0,0 2 0,0-1 0,0 0 0,0 1 0,1 0 0,8-2 0,-7 2-10,1 1-1,-1 0 1,0 0 0,1 1-1,-1-1 1,0 1 0,0 1-1,1-1 1,-1 1 0,0 0-1,0 1 1,-1-1-1,1 1 1,0 0 0,7 6-1,-5-2 0,0-1-1,-1 1 1,0 1-1,0 0 0,-1 0 1,0 0-1,0 0 0,-1 1 1,6 12-1,-5-8 4,-1 0-1,0 0 1,-1 1 0,-1-1-1,0 1 1,0 0 0,-1 0-1,-1 0 1,-1 0 0,0 0-1,0 0 1,-2 0 0,0 0-1,-6 25 1,3-26-18,0 0 0,0 0 0,-2-1-1,1 0 1,-1 0 0,-1 0 0,0-1 0,-1 0 0,0-1-1,0 1 1,-1-2 0,-1 0 0,0 0 0,0-1 0,0 0-1,-1-1 1,0 0 0,-1-1 0,0 0 0,1-1 0,-2-1-1,1 0 1,-16 3 0,-15-10-644,42 3 558,0 0 0,0-1 1,0 1-1,0-1 0,1 1 1,-1-1-1,0 0 0,0 0 0,1 0 1,-1 0-1,0 0 0,1 0 1,-1 0-1,1-1 0,-1 1 0,1 0 1,0-1-1,0 0 0,-2-2 0,-2-9-558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4.819"/>
    </inkml:context>
    <inkml:brush xml:id="br0">
      <inkml:brushProperty name="width" value="0.2" units="cm"/>
      <inkml:brushProperty name="height" value="0.2" units="cm"/>
      <inkml:brushProperty name="color" value="#008C3A"/>
    </inkml:brush>
  </inkml:definitions>
  <inkml:trace contextRef="#ctx0" brushRef="#br0">1 372 2560,'15'-11'54,"-12"9"132,26-29 2599,-26 71-2574,13 64-1,-4-60-197,-10-40-25,0 0 0,0 1 0,0-1 0,1 0 0,-1 0 0,1-1 0,0 1 0,0 0 0,1-1 0,-1 0 0,6 4 0,-6-5-56,4-3-73,-1-1 115,1 0-1,-1 0 1,0-1 0,0 1 0,0-1-1,0-1 1,-1 1 0,1-1 0,-1 0-1,0-1 1,0 1 0,-1-1 0,1 0 0,-1 0-1,0 0 1,4-7 0,1-4 6,-1 0-1,0-1 1,-1 0 0,-1-1 0,0 1 0,-2-1-1,4-19 1,7-131 561,-11 89-31,-3 24-164,-1 50-282,0 3 9,2-11-95,-2 13 29,0 0 0,0 0 0,0 0 0,0 0 1,0 0-1,0 0 0,0 1 0,0-1 0,0 0 0,0 0 0,0 0 0,0 0 0,0 0 0,1 0 0,-1 0 0,0 0 0,0 0 0,0 0 0,0 1 0,0-1 0,0 0 0,0 0 0,0 0 1,1 0-1,-1 0 0,0 0 0,0 0 0,0 0 0,0 0 0,0 0 0,0 0 0,0 0 0,1 0 0,-1 0 0,0 0 0,0 0 0,0 0 0,0 0 0,0 0 0,0 0 0,0 0 1,0 0-1,1 0 0,20 94 127,13 118 0,-5 112 34,-22-180-126,14 132-318,-8-222-270,-13-52 510,1-1 0,-1 1 0,1 0 0,-1-1 0,1 0 0,0 1 0,0-1 0,0 1 0,0-1 0,0 0 0,0 1 0,0-1 0,0 0 1,0 0-1,1 0 0,-1 0 0,0 0 0,1 0 0,-1-1 0,1 1 0,-1 0 0,1-1 0,-1 1 0,1-1 0,-1 1 0,3-1 0,-2 0-250,4-3 3,0-1 213,-1 0 0,0 1 0,0-2 0,-1 1-1,1-1 1,-1 1 0,0-1 0,0 0 0,0-1 0,-1 1 0,0-1-1,0 1 1,0-1 0,-1 0 0,1 0 0,-2 0 0,1 0-1,1-12 1,-2 6 12,-1 0 0,-1 1-1,0-1 1,-1 1 0,0-1-1,0 1 1,-1 0 0,-1 0-1,0 0 1,-8-16 0,-4 0 109,-1 0 1,-29-34 0,30 40 39,-6-15 17,20 31-89,1 2 11,1-3-10,1-4-14,0 1 1,0 0-1,1 0 1,1 0-1,-1 0 1,1 0-1,1 1 1,-1-1 0,2 1-1,6-10 1,19-25-17,-2-2 0,-2 0 0,-2-2 0,-1 0 0,-3-2 0,-2 0 0,20-92 0,-31 100 713,0-44 0,-7 70 11,-2 69-601,3 6-45,3-1 1,2 0 0,18 76 0,-2-19 33,-4 10-9,48 239 67,-64-356-240,0 0-1,1-1 0,0 1 0,1-1 1,0 0-1,5 9 0,-8-15 27,1 0-1,-1 0 0,0-1 0,1 1 0,-1-1 0,1 1 0,0-1 1,-1 1-1,1-1 0,0 0 0,0 0 0,0 0 0,0 0 0,0 0 1,0-1-1,0 1 0,0 0 0,0-1 0,0 0 0,1 1 0,-1-1 1,0 0-1,0 0 0,0 0 0,0-1 0,1 1 0,-1 0 0,0-1 1,0 1-1,0-1 0,0 0 0,0 0 0,0 0 0,2-1 0,0 1 22,-1-1 0,0 0 0,1 0-1,-1 0 1,0 0 0,0 0 0,0-1-1,0 1 1,0-1 0,-1 0 0,1 0-1,-1 0 1,0 0 0,0 0-1,0 0 1,0-1 0,0 1 0,-1-1-1,1 1 1,-1-1 0,0 0 0,0 1-1,-1-1 1,1 0 0,-1 0 0,0 0-1,0 1 1,0-1 0,0 0 0,0 0-1,-1 0 1,0 1 0,0-1 0,0 0-1,0 1 1,-1-1 0,1 1 0,-1-1-1,0 1 1,0 0 0,-5-6 0,-9-8 193,-1 1 0,-1 1 0,-1 0 0,-24-14 0,23 15 6,16 12-85,2-2 5,1 2-78,1 0 0,0 0-1,-1 0 1,1 1 0,0-1 0,0 0 0,0 0-1,0 0 1,1 0 0,-1 0 0,0 0 0,1 0-1,-1 1 1,1-1 0,0 0 0,-1 0 0,1 1-1,0-1 1,0 0 0,0 1 0,0-1 0,1 1-1,-1-1 1,0 1 0,1 0 0,-1-1 0,1 1-1,-1 0 1,3-2 0,54-36-708,-48 33 493,0 1-1,-1-2 1,0 1-1,11-11 1,-5 0 13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5.429"/>
    </inkml:context>
    <inkml:brush xml:id="br0">
      <inkml:brushProperty name="width" value="0.2" units="cm"/>
      <inkml:brushProperty name="height" value="0.2" units="cm"/>
      <inkml:brushProperty name="color" value="#008C3A"/>
    </inkml:brush>
  </inkml:definitions>
  <inkml:trace contextRef="#ctx0" brushRef="#br0">54 0 2796,'0'0'463,"-8"3"-254,-28 9 35,27-9 1623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36.109"/>
    </inkml:context>
    <inkml:brush xml:id="br0">
      <inkml:brushProperty name="width" value="0.2" units="cm"/>
      <inkml:brushProperty name="height" value="0.2" units="cm"/>
      <inkml:brushProperty name="color" value="#008C3A"/>
    </inkml:brush>
  </inkml:definitions>
  <inkml:trace contextRef="#ctx0" brushRef="#br0">0 22 4036,'0'0'3214,"3"-22"-7161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45.339"/>
    </inkml:context>
    <inkml:brush xml:id="br0">
      <inkml:brushProperty name="width" value="0.2" units="cm"/>
      <inkml:brushProperty name="height" value="0.2" units="cm"/>
      <inkml:brushProperty name="color" value="#008C3A"/>
    </inkml:brush>
  </inkml:definitions>
  <inkml:trace contextRef="#ctx0" brushRef="#br0">54 26 1732,'0'0'756,"15"-20"1561,-15 21-2305,0-1 0,0 0 0,0 0 0,0 0-1,0 0 1,0 1 0,0-1 0,0 0 0,0 0 0,0 0-1,0 0 1,0 1 0,0-1 0,0 0 0,0 0 0,0 0 0,1 0-1,-1 1 1,0-1 0,0 0 0,0 0 0,0 0 0,0 0-1,0 0 1,1 0 0,-1 0 0,0 1 0,0-1 0,0 0 0,0 0-1,1 0 1,-1 0 0,0 0 0,0 0 0,0 0 0,0 0 0,1 0-1,-1 0 1,0 0 0,0 0 0,0 0 0,0 0 0,1 0-1,-1 0 1,0 0 0,0 0 0,0 0 0,0 0 0,1 0 0,-1-1-1,0 1 1,0 0 0,0 0 0,0 0 0,1 0 0,-1 0-1,0 0 1,0 0 0,0-1 0,0 1 0,0 0 0,0 0 0,0 0-1,0 0 1,1-1 0,0 30 187,-6 47-78,-8 45 158,-18 126 148,4-52-151,26-190-254,1 9-2,0-9 0,2-11 92,42-269-156,44-94-90,-73 324 94,-14 41 61,7 11-8,0 2-7,1 1 1,-1-1-1,0 1 0,-1 1 0,-1-1 0,1 1 0,-2 0 0,1 1 1,5 18-1,1 12-65,46 173 253,-49-171-1075,-2 0 0,4 86-1,-11-109-950,0-17 1088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45.699"/>
    </inkml:context>
    <inkml:brush xml:id="br0">
      <inkml:brushProperty name="width" value="0.2" units="cm"/>
      <inkml:brushProperty name="height" value="0.2" units="cm"/>
      <inkml:brushProperty name="color" value="#008C3A"/>
    </inkml:brush>
  </inkml:definitions>
  <inkml:trace contextRef="#ctx0" brushRef="#br0">14 102 3312,'0'0'-118,"-3"-3"-90,-5-8 197,5 8 121,8-2-99,-2 0-9,-2 3-1,0 0 0,1 0-1,-1 1 1,0-1-1,0 1 1,1-1 0,-1 1-1,1-1 1,-1 1 0,1 0-1,0 0 1,-1-1-1,1 1 1,3-1 0,7-4 5,0 1 1,1 0-1,-1 1 1,1 1-1,17-3 1,3-2 8,48-6-1732,-77 14 1196</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46.889"/>
    </inkml:context>
    <inkml:brush xml:id="br0">
      <inkml:brushProperty name="width" value="0.2" units="cm"/>
      <inkml:brushProperty name="height" value="0.2" units="cm"/>
      <inkml:brushProperty name="color" value="#008C3A"/>
    </inkml:brush>
  </inkml:definitions>
  <inkml:trace contextRef="#ctx0" brushRef="#br0">45 1 1912,'0'0'2810,"-3"9"-2756,-5 28 92,-5 69 0,9-70-95,-6 67 34,4-27 37,6-72-1,6-13-119,43-65 7,1-27-71,-48 99 63,-1-1-1,1 1 1,-1 1-1,1-1 0,0 0 1,0 0-1,-1 1 0,1-1 1,1 1-1,1-2 1,7-7 86,-6 16-74,22 31 13,-26-29-20,-2-4 1,1 0 14,12 78 115,-12-79-23,7-11-112,65-94 22,-70 99-16,13-16-12,-15 19 3,1-1 0,-1 1 0,0-1 0,0 1 0,1-1 0,-1 1 0,0 0 0,0-1 0,1 1 0,-1-1 0,1 1 0,-1 0 0,0 0 0,1-1 0,-1 1 0,1 0 0,-1-1 0,0 1 0,1 0 0,-1 0 0,1 0 0,-1 0 0,1 0 0,-1-1 0,1 1 0,-1 0 0,1 0 0,-1 0 0,1 0 0,-1 0 0,1 0 0,-1 1 0,1-1 0,-1 0 0,1 0 1,0 0-1,7 67-154,-8-63 68,0-3 56,0 0 0,0 1 0,1-1 0,-1 0-1,0 1 1,1-1 0,-1 0 0,1 0 0,-1 0 0,1 0-1,0 1 1,-1-1 0,1 0 0,0 0 0,0 0 0,1 1-1,15 4-80,-13-5 9,3-2-108,0-1 176,0-1 0,1 1 0,-1-1 0,0 0 1,0-1-1,-1 0 0,1 0 0,-1 0 0,0-1 0,0 0 0,0 0 0,-1 0 0,6-7 0,38-47 622,-46 56-335,-2 12-214,8 141 105,8 276 29,-17-374-163,3 13 45,3-14 9,-6-46-56,4-16-41,11-40 46,-3-5-18,9-99 0,-15 94-25,16-64-1,-12 80 15,26-66 0,-31 98 11,1 0 0,0 1 0,1 0-1,0 0 1,1 1 0,0 0 0,1 0 0,0 1-1,16-15 1,-20 22 2,-1 0 0,1 1 0,0-1-1,0 1 1,0 0 0,0 0 0,0 1 0,6-2-1,-7 2-1,3 4-22,21 9 16,-26-11 9,0 0-1,0 0 1,0 0-1,0 1 1,0-1 0,0 1-1,-1-1 1,1 1-1,-1 0 1,1 0 0,-1-1-1,0 1 1,0 0-1,1 0 1,-1 0 0,-1 1-1,1-1 1,0 0-1,0 0 1,-1 0 0,1 1-1,-1-1 1,0 0-1,0 4 1,-4 36-19,4-42 23,-1 5-4,-1 0 0,0 1 0,0-1 0,-1 0 0,0-1 0,1 1 0,-2 0 1,1-1-1,0 0 0,-1 1 0,0-1 0,0-1 0,0 1 0,0-1 0,-1 1 0,-5 2 0,-1 0-211,1-1 0,-1 0 0,-1 0 0,1-1 0,0 0 0,-14 1 0,6-2-738,-3-3 418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10.440"/>
    </inkml:context>
    <inkml:brush xml:id="br0">
      <inkml:brushProperty name="width" value="0.2" units="cm"/>
      <inkml:brushProperty name="height" value="0.2" units="cm"/>
      <inkml:brushProperty name="color" value="#008C3A"/>
    </inkml:brush>
  </inkml:definitions>
  <inkml:trace contextRef="#ctx0" brushRef="#br0">884 269 304,'-6'-26'44,"5"21"296,-29-28 796,22 28-1031,0 2 1,-1-1 0,1 1 0,-1 0 0,0 1 0,1 0 0,-1 0 0,0 1 0,0 0 0,-18 1 0,1 2-39,-1 1 1,-33 7-1,38-6-48,0 2 0,0 0-1,0 1 1,1 1 0,0 1 0,1 1-1,0 0 1,0 2 0,1 0 0,-27 24 0,25-21-15,12-9-2,1 0-1,-1 0 1,1 1 0,-12 14-1,16-17-1,-16 16 2,1 1 0,1 1 0,1 1 0,-16 26 0,11-11 5,2 1 1,2 0 0,1 1 0,2 1 0,-12 54-1,-27 254 43,50-293-40,1 0 1,4 0-1,1 0 1,12 61-1,0-37 2,49 154 0,-50-192-10,12 15 11,-7-14 3,3-1 1,1-1-1,2-1 0,1-2 1,3 0-1,1-1 0,43 41 1,-41-52-3,-7-8-10,99 68-4,-88-65 13,1-1 1,1-2 0,0-2-1,1-1 1,61 15 0,-28-18 1,1-2 0,100-1 1,-107-9-12,67-8 5,-94 6-6,0-2 0,58-13 0,-36 6 5,118-29 100,-156 34-78,177-59 221,-28 8-153,-146 48-4,0-2-1,0 0 1,28-19-1,-38 21-14,143-97 366,-151 101-430,14-12 75,0 0 0,-1-1 0,-1 0 1,-1-2-1,-1 0 0,25-38 0,20-27 74,-27 19 38,-25 41-111,0-1 0,-2 1 0,-1-2 0,-1 1 0,4-53 0,-3-136 337,-7 195-368,-2-23 38,-14-82 1,4 50-14,2 15-19,-6-11-4,4 15-31,-1-12 114,-43-126 0,43 159-87,-2 2 0,-2 0-1,0 0 1,-3 2 0,-24-31 0,36 48-49,-22-18 10,-1-1-15,-4 0-5,-2 2 0,0 1 0,-2 3 0,-79-44 0,72 45-28,-11-2-8,-2 2 0,-118-35 0,123 45 20,45 13 12,-45-7-1,-70-9-38,37 11 37,22 4-4,-9 2-18,68 1 20,0 1 6,-66 0 2,-55 6-16,103-3 17,-76 5-10,83-7 5,1 0 5,1 0 0,0 1 0,0 1 0,-19 6-1,3-3-154,-54 18 0,58-13-707,-40 22 0,20-8-1722,22-14 913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7.805"/>
    </inkml:context>
    <inkml:brush xml:id="br0">
      <inkml:brushProperty name="width" value="0.2" units="cm"/>
      <inkml:brushProperty name="height" value="0.2" units="cm"/>
      <inkml:brushProperty name="color" value="#FF0066"/>
    </inkml:brush>
  </inkml:definitions>
  <inkml:trace contextRef="#ctx0" brushRef="#br0">13 75 1884,'-1'-5'-76,"-9"-60"746,9 61 78,1 17-705,6 103 96,6 405 393,-12-409-400,0-108-94,0 9 19,0-13-42,0 0 0,0 0 0,1 0 1,-1 0-1,0 0 0,0 0 0,0-1 0,0 1 0,0 0 0,1 0 0,-1 0 1,0 0-1,0 0 0,0 0 0,0 0 0,0 0 0,1 0 0,-1 0 0,0 0 1,0 0-1,0 0 0,0 0 0,0 0 0,1 0 0,-1 0 0,0 1 0,0-1 0,0 0 1,0 0-1,0 0 0,1 0 0,-1 0 0,0 0 0,0 0 0,0 0 0,0 0 1,0 1-1,0-1 0,0 0 0,0 0 0,0 0 0,1 0 0,-1 0 0,7-16-4,2-1 0,0 1 0,1 1 0,0 0 0,2 0-1,-1 1 1,27-24 0,-32 33-17,1 0 0,-1 0 0,1 0 0,1 1 0,-1 1 0,0-1 0,1 1 0,0 0 0,12-2-1,-16 4-14,1 2 2,-1-1 18,0 1 0,0 0 0,0 0 0,-1 0-1,1 0 1,0 1 0,-1 0 0,1-1-1,-1 1 1,0 1 0,0-1 0,0 0-1,0 1 1,0-1 0,0 1 0,0 0 0,-1 0-1,0 0 1,1 0 0,-1 1 0,0-1-1,-1 1 1,1-1 0,0 1 0,0 4-1,0 7 2,-1-11-5,-2 1 1,-1 16 2,-1-11-1,0-5 8,0 0-1,0 0 0,0 0 0,-1 0 0,0 0 0,-4 4 0,-9-1 17,11-6-23,-2 2 7,-28 7 4,29-10-9,-10 0-14,-33 2-22,45-3-1,-1-2-27,2 1 15,-35-9-174,38 10 144,0-1 0,-1 1-1,1-1 1,0 1 0,-1-1-1,1 0 1,0 1-1,0-1 1,0 0 0,-1 0-1,1 0 1,0 0 0,0 0-1,0 0 1,1 0-1,-1 0 1,0 0 0,0-1-1,0 1 1,1 0 0,-1 0-1,1-1 1,-1 1-1,1-1 1,0 1 0,-1 0-1,1-3 1,2-22-254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52.420"/>
    </inkml:context>
    <inkml:brush xml:id="br0">
      <inkml:brushProperty name="width" value="0.2" units="cm"/>
      <inkml:brushProperty name="height" value="0.2" units="cm"/>
      <inkml:brushProperty name="color" value="#008C3A"/>
    </inkml:brush>
  </inkml:definitions>
  <inkml:trace contextRef="#ctx0" brushRef="#br0">1 51 3128,'0'0'700,"2"-4"-570,7-12-2,-6 12 711,-6 17-802,-1 14-7,1 0 0,0 0 0,3 0 0,0 1 0,1-1 0,7 34 0,1-29 1,-1 0 26,18 46 0,-22-69-47,-1-1 0,1 0 0,1 0 0,0-1 0,0 1 0,0-1 0,1 0 0,0-1 0,0 1 0,12 8 0,-15-12-9,0-1-1,0 0 0,0 1 1,1-1-1,-1 0 1,1 0-1,0-1 0,-1 1 1,1-1-1,0 0 0,0 0 1,0 0-1,0-1 1,0 1-1,5-1 0,1 0 1,-6 1 2,1-1 0,0 0 0,-1-1-1,1 1 1,-1-1 0,1 0-1,0 0 1,-1 0 0,0-1 0,1 1-1,-1-1 1,0 0 0,0 0-1,0-1 1,0 1 0,0-1 0,0 0-1,-1 0 1,0 0 0,5-6 0,0-2 16,-1 1 1,0-1 0,-1 0-1,0 0 1,9-25 0,-10 15 26,0-1 0,-1 0 1,-1-1-1,0-41 0,1-7 86,-3-15-5,-1 51-162,0 31-75,3-38-2950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53.010"/>
    </inkml:context>
    <inkml:brush xml:id="br0">
      <inkml:brushProperty name="width" value="0.2" units="cm"/>
      <inkml:brushProperty name="height" value="0.2" units="cm"/>
      <inkml:brushProperty name="color" value="#008C3A"/>
    </inkml:brush>
  </inkml:definitions>
  <inkml:trace contextRef="#ctx0" brushRef="#br0">246 22 3876,'4'-21'191,"-7"32"780,-6 32 107,8-41-1387,-2 16 359,1 0 1,1-1-1,0 1 1,3 33-1,0-20-6,-2 0 2,6 194 203,-11-149-100,5-69-146,-1-2 15,-7 1 0,8-5-17,0 0 1,-1-1-1,1 1 0,-1 0 1,1 0-1,-1-1 0,1 1 0,-1 0 1,1-1-1,-1 1 0,0-1 1,1 1-1,-1 0 0,0-1 1,0 0-1,1 1 0,-1-1 0,0 1 1,-1-1-1,-14 6 16,11-4-11,-1-3-14,-7 0-47,0-1 0,0-1-1,1 0 1,-1 0 0,-18-9-1,25 9-149,-1 0 0,1 0 0,0-1-1,0 1 1,0-2 0,0 1 0,0 0-1,1-1 1,0 0 0,0-1 0,1 1-1,-8-12 1,9 11-854,-4-18 347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53.470"/>
    </inkml:context>
    <inkml:brush xml:id="br0">
      <inkml:brushProperty name="width" value="0.2" units="cm"/>
      <inkml:brushProperty name="height" value="0.2" units="cm"/>
      <inkml:brushProperty name="color" value="#008C3A"/>
    </inkml:brush>
  </inkml:definitions>
  <inkml:trace contextRef="#ctx0" brushRef="#br0">6 93 3148,'0'0'-163,"-2"-3"-263,1 2 420,1 1 1,0-1-1,-1 1 0,1-1 1,0 1-1,-1-1 0,1 1 1,0-1-1,0 1 1,0-1-1,-1 0 0,1 1 1,0-1-1,0 1 0,0-1 1,0 0-1,0 1 1,0-1-1,0 0 0,0 1 1,1-1-1,-1 1 0,0-1 1,0 1-1,0-1 0,1 0 1,-1 1-1,0-1 1,0 1-1,1-1 0,-1 1 1,1-1-1,-1 1 0,0-1 1,1 1-1,-1 0 1,1-1-1,-1 1 0,1 0 1,-1-1-1,1 1 0,-1 0 1,1-1-1,-1 1 0,1 0 1,0 0-1,-1 0 1,1 0-1,-1 0 0,1 0 1,1-1-1,43-3 118,-29 4-119,62-8 210,78-17-1,-152 24-157,1 0 0,13-3-9,-13 3 0,-1 1-9,38-10-242,-38 9-38,6-10-1320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54.030"/>
    </inkml:context>
    <inkml:brush xml:id="br0">
      <inkml:brushProperty name="width" value="0.2" units="cm"/>
      <inkml:brushProperty name="height" value="0.2" units="cm"/>
      <inkml:brushProperty name="color" value="#008C3A"/>
    </inkml:brush>
  </inkml:definitions>
  <inkml:trace contextRef="#ctx0" brushRef="#br0">1 0 1984,'0'0'1896,"2"9"-1855,7 53 49,-2 1-1,-3 0 0,-3 0 1,-7 64-1,6-69-604,0-53 134,-4 11-1009,3-12 1164</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3:54.580"/>
    </inkml:context>
    <inkml:brush xml:id="br0">
      <inkml:brushProperty name="width" value="0.2" units="cm"/>
      <inkml:brushProperty name="height" value="0.2" units="cm"/>
      <inkml:brushProperty name="color" value="#008C3A"/>
    </inkml:brush>
  </inkml:definitions>
  <inkml:trace contextRef="#ctx0" brushRef="#br0">12 60 2576,'0'0'-94,"-4"-2"133,-4-3-83,9 5 60,-1 0-1,0 0 1,0-1 0,0 1-1,0 0 1,0 0 0,1 0-1,-1 0 1,0 0 0,0 0-1,0 0 1,0 0 0,0 0-1,0 0 1,1 0 0,-1 0-1,0 0 1,0-1 0,0 1-1,0 0 1,0 0 0,0 0-1,0 0 1,0 0 0,0 0-1,0 0 1,1-1 0,-1 1-1,0 0 1,0 0 0,0 0-1,0 0 1,0 0 0,0-1-1,0 1 1,0 0 0,0 0-1,0 0 1,0 0 0,0 0-1,0-1 1,0 1 0,0 0-1,-1 0 1,1 0 0,0 0-1,0 0 1,0 0 0,0-1-1,0 1 1,0 0 0,0 0-1,0 0 1,0 0 0,0 0-1,-1 0 1,1 0 0,0 0-1,0-1 1,224-7 63,-183 4-55,120-6 111,-113-1-428,-44 10-17,10-11-1610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17.190"/>
    </inkml:context>
    <inkml:brush xml:id="br0">
      <inkml:brushProperty name="width" value="0.2" units="cm"/>
      <inkml:brushProperty name="height" value="0.2" units="cm"/>
      <inkml:brushProperty name="color" value="#008C3A"/>
    </inkml:brush>
  </inkml:definitions>
  <inkml:trace contextRef="#ctx0" brushRef="#br0">10 1 184,'0'0'2228,"-2"10"-2212,-4 33-1,5-32 0,1 4 7,0 0 0,1 1-1,5 24 1,3 26 37,4 144 125,21 240 64,-2-145-132,-26-237-85,3-12-10,-2 6-8,1 5 6,-7-63-25,-1 2-2,0 14 17,0-14-2,2 15 3,1-6 8,-2 13-11,-1-20-5,0-4-10,0 1-5,0 11 5,0-11 9,1 3 3,2-3-4,-1 26 41,-2-27 41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19.361"/>
    </inkml:context>
    <inkml:brush xml:id="br0">
      <inkml:brushProperty name="width" value="0.2" units="cm"/>
      <inkml:brushProperty name="height" value="0.2" units="cm"/>
      <inkml:brushProperty name="color" value="#008C3A"/>
    </inkml:brush>
  </inkml:definitions>
  <inkml:trace contextRef="#ctx0" brushRef="#br0">1 49 1908,'0'0'611,"10"3"-593,18 2 5,-1-2 1,1 0-1,-1-2 0,30-3 1,241-22 48,114-5 36,-389 27-106,-14 0 2,48 3-2,-4-1 10,-47-2-10,-1 1 6,1 1-6,17 0-8,-18 0 10,0 0-1,13-2-4,-13 2 7,1 0 2,17 0 0,-17 0 7,-2-1-18,71 4 8,-21 0-10,-49-3 1,0 1 8,15 1 2,-16-2 28,14-3-1339</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22.511"/>
    </inkml:context>
    <inkml:brush xml:id="br0">
      <inkml:brushProperty name="width" value="0.2" units="cm"/>
      <inkml:brushProperty name="height" value="0.2" units="cm"/>
      <inkml:brushProperty name="color" value="#008C3A"/>
    </inkml:brush>
  </inkml:definitions>
  <inkml:trace contextRef="#ctx0" brushRef="#br0">0 23 2688,'0'0'-164,"2"-4"-187,6-14 2391,-8 29-2028,10 114 55,4 94 26,-4-27-54,-2-68-2,2 106 20,-5-179-34,4 16-18,-1 8 15,-7-70-16,-1 0-20,2 16 16,1-6 9,-2 29 75,-1-43-81,0 45-6,0-42 52,0 0-44,3 14-2043</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21.171"/>
    </inkml:context>
    <inkml:brush xml:id="br0">
      <inkml:brushProperty name="width" value="0.2" units="cm"/>
      <inkml:brushProperty name="height" value="0.2" units="cm"/>
      <inkml:brushProperty name="color" value="#008C3A"/>
    </inkml:brush>
  </inkml:definitions>
  <inkml:trace contextRef="#ctx0" brushRef="#br0">0 94 1992,'0'0'686,"14"-1"-624,224-29 392,154 2-230,-303 25-205,240-22 30,-324 24-47,-1 1-10,44-4 36,-43 3-19,0 1-25,15 0 11,-15 0-1,0 0-28,45 0 36,-45 0 614,-1 1-624,16 1-1795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23.951"/>
    </inkml:context>
    <inkml:brush xml:id="br0">
      <inkml:brushProperty name="width" value="0.2" units="cm"/>
      <inkml:brushProperty name="height" value="0.2" units="cm"/>
      <inkml:brushProperty name="color" value="#008C3A"/>
    </inkml:brush>
  </inkml:definitions>
  <inkml:trace contextRef="#ctx0" brushRef="#br0">4 1 3196,'0'0'614,"-1"5"-585,-1 33 23,2-1 0,1 1 1,9 57-1,-9-88-46,50 680 225,-39-458-149,-5-139-19,4 134 31,-8-175-102,-3-44 10,7 45-2128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8.155"/>
    </inkml:context>
    <inkml:brush xml:id="br0">
      <inkml:brushProperty name="width" value="0.2" units="cm"/>
      <inkml:brushProperty name="height" value="0.2" units="cm"/>
      <inkml:brushProperty name="color" value="#FF0066"/>
    </inkml:brush>
  </inkml:definitions>
  <inkml:trace contextRef="#ctx0" brushRef="#br0">1 28 2796,'0'0'-44,"13"-20"745,-7 15-709,-6 5 20,0 0 0,0-1 0,0 1 0,0 0-1,1 0 1,-1 0 0,0 0 0,0 0 0,0 0 0,0-1 0,1 1 0,-1 0 0,0 0-1,0 0 1,0 0 0,1 0 0,-1 0 0,0 0 0,0 0 0,0 0 0,1 0 0,-1 0-1,0 0 1,0 0 0,0 0 0,1 0 0,-1 0 0,0 0 0,0 0 0,0 0 0,1 0-1,-1 0 1,0 1 0,0-1 0,0 0 0,0 0 0,1 0 0,-1 0 0,0 0 0,0 0-1,0 1 1,0-1 0,0 0 0,1 0 0,-1 0 0,0 0 0,0 1 0,0-1 0,0 0-1,0 0 1,0 0 0,0 1 0,0-1 0,0 0 0,0 0 0,0 0 0,0 1-1,0-1 1,24 181 314,-13-78-261,-4-30-2277,-7-69 1743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27.442"/>
    </inkml:context>
    <inkml:brush xml:id="br0">
      <inkml:brushProperty name="width" value="0.2" units="cm"/>
      <inkml:brushProperty name="height" value="0.2" units="cm"/>
      <inkml:brushProperty name="color" value="#008C3A"/>
    </inkml:brush>
  </inkml:definitions>
  <inkml:trace contextRef="#ctx0" brushRef="#br0">0 86 2832,'0'0'-240,"10"5"-809,27 13 1083,-27-13 5,-4-4 0,73 1 110,0-3-1,79-12 1,51-13 55,152-13-29,-293 36-151,68-5-12,-110 6-7,65-5 45,-85 7-49,-2 0 7,76-8 10,-76 8-17,1-1-15,38-6 0,-39 6 13,1 1 3,77-1 1212,-76 2-1204,16 10 2,-12-9-10,-3 3 7,57 43-16,-59-44 10,4 6-6,40 36 13,-47-44-6,2 1-8,56 54 24,-1 5-19,51 38 27,-52-47-1,-56-51-24,30 18 8,-30-18-13,55 29-4,-21-10 9,-33-20 3,-1 2 15,0-1 0,0-1 0,0 1 0,1 0 0,-1 0 0,1-1-1,-1 0 1,1 1 0,5 1 0,19 13-2356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28.492"/>
    </inkml:context>
    <inkml:brush xml:id="br0">
      <inkml:brushProperty name="width" value="0.2" units="cm"/>
      <inkml:brushProperty name="height" value="0.2" units="cm"/>
      <inkml:brushProperty name="color" value="#008C3A"/>
    </inkml:brush>
  </inkml:definitions>
  <inkml:trace contextRef="#ctx0" brushRef="#br0">28 0 2164,'0'0'-166,"-4"4"103,3-2 74,-1 0-1,1 0 1,-1 0 0,1 0-1,-1 0 1,0 0 0,1-1-1,-1 1 1,0-1 0,-3 2-1,11 3 0,16 17 4,-16-18 0,-3-2-9,0 1 1,0-1-1,-1 0 1,1 1 0,-1-1-1,0 1 1,0 0 0,2 4-1,7 10 10,8 8 28,-2 1-1,21 40 1,-36-63-30,30 47 39,-12-15 45,-19-35-35,-1 0-1,1-1 1,-1 1 0,0 0 0,0 0-1,1-1 1,-1 1 0,0 0 0,0 0-1,0 0 1,0 0 0,0-1-1,0 1 1,0 0 0,0 0 0,0 0-1,0-1 1,0 1 0,-1 0 0,1 0-1,0 0 1,-1-1 0,1 1 0,0 0-1,-1 0 1,1-1 0,-1 1 0,1 0-1,-1-1 1,1 1 0,-1-1-1,0 1 1,1-1 0,-1 1 0,0-1-1,1 1 1,-1-1 0,0 0 0,0 1-1,1-1 1,-2 1 0,-2 1-470,-1 2 440,-17 7 21,-118 70-2134,122-71 1303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0.282"/>
    </inkml:context>
    <inkml:brush xml:id="br0">
      <inkml:brushProperty name="width" value="0.2" units="cm"/>
      <inkml:brushProperty name="height" value="0.2" units="cm"/>
      <inkml:brushProperty name="color" value="#008C3A"/>
    </inkml:brush>
  </inkml:definitions>
  <inkml:trace contextRef="#ctx0" brushRef="#br0">1 60 3156,'0'0'-260,"13"-1"-459,209-38 1114,-218 39-385,11-2-332,1-1 0,-1-1-1,17-5 1,-29 7-143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4.352"/>
    </inkml:context>
    <inkml:brush xml:id="br0">
      <inkml:brushProperty name="width" value="0.2" units="cm"/>
      <inkml:brushProperty name="height" value="0.2" units="cm"/>
      <inkml:brushProperty name="color" value="#008C3A"/>
    </inkml:brush>
  </inkml:definitions>
  <inkml:trace contextRef="#ctx0" brushRef="#br0">2 15 1976,'0'0'526,"-2"-14"2036,17 47-213,-12-26-3071,1 3 760,0 0 0,0 1 0,3 19 0,4 7 33,-7-25-29,0 1 1,-1 0-1,0 0 1,-1 0-1,0 17 0,4 17 77,-4-34-74,0-1 1,0 1 0,-1 0 0,-1 0 0,-2 17 0,1 15-4210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4.722"/>
    </inkml:context>
    <inkml:brush xml:id="br0">
      <inkml:brushProperty name="width" value="0.2" units="cm"/>
      <inkml:brushProperty name="height" value="0.2" units="cm"/>
      <inkml:brushProperty name="color" value="#008C3A"/>
    </inkml:brush>
  </inkml:definitions>
  <inkml:trace contextRef="#ctx0" brushRef="#br0">1 110 4324,'0'0'-272,"0"-5"-158,0 2 389,0 0 0,-1 0 1,1 0-1,1 0 0,-1 0 1,0 0-1,1 0 0,0 0 1,0 1-1,-1-1 0,2 0 1,-1 0-1,0 0 0,1 1 1,-1-1-1,1 1 0,1-3 0,3 1 29,0 0 0,0 0 1,0 1-1,0 0 0,1 0 0,-1 1 0,10-3 0,43-9-47,-23 7 32,-32 6 8,2 0 7,0 1 0,-1-1 0,1 1 0,0 0 0,-1 1 0,1-1 0,0 1 0,5 2 0,-10-3 15,5 1-37,0 10-1285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5.222"/>
    </inkml:context>
    <inkml:brush xml:id="br0">
      <inkml:brushProperty name="width" value="0.2" units="cm"/>
      <inkml:brushProperty name="height" value="0.2" units="cm"/>
      <inkml:brushProperty name="color" value="#008C3A"/>
    </inkml:brush>
  </inkml:definitions>
  <inkml:trace contextRef="#ctx0" brushRef="#br0">13 1 1532,'-10'13'-104,"8"-10"20,7 49 71,-4-47 55,7 19 52,-8-21-75,0 0-1,1-1 1,-1 1 0,1-1-1,0 1 1,0-1-1,0 1 1,0-1-1,0 1 1,0-1 0,1 0-1,1 3 1,35 11 304,-34-15-235,2-2-51,19 0 2,-19 0-2,-1 1 0,82-11 142,-81 11-174,-2-1 4,41-3-38,-40 3-49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5.662"/>
    </inkml:context>
    <inkml:brush xml:id="br0">
      <inkml:brushProperty name="width" value="0.2" units="cm"/>
      <inkml:brushProperty name="height" value="0.2" units="cm"/>
      <inkml:brushProperty name="color" value="#008C3A"/>
    </inkml:brush>
  </inkml:definitions>
  <inkml:trace contextRef="#ctx0" brushRef="#br0">13 18 1392,'-2'3'-123,"-6"9"21,6-10 278,8 2-87,18 11 2,-18-11 0,0-5 4,18-3-7,-18 3-3,1-1-5,123-24 340,-50 15-257,-75 11-150,44-8 41,-44 7-106,13-2-1277,-15 3 886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8.882"/>
    </inkml:context>
    <inkml:brush xml:id="br0">
      <inkml:brushProperty name="width" value="0.2" units="cm"/>
      <inkml:brushProperty name="height" value="0.2" units="cm"/>
      <inkml:brushProperty name="color" value="#008C3A"/>
    </inkml:brush>
  </inkml:definitions>
  <inkml:trace contextRef="#ctx0" brushRef="#br0">4 60 1656,'0'0'170,"-1"-6"-56,-2-22 1635,5 41-1726,-1-1-21,1 17 53,12 54 0,-5-44 9,-2 0-1,-2 0 0,0 76 0,-5-111-46,0 1-8,7 78 250,-12-105-252,3 13 6,0-1 0,0 0 0,1 1 1,0-1-1,1 0 0,0-10 0,0-207 603,2 214-595,0-1 0,1 0 0,0 1 0,1-1 0,8-17 0,-11 27-15,1 1-1,0 0 1,0 0-1,0 0 1,0 0-1,1 0 1,-1 0-1,1 0 1,-1 1-1,1-1 1,0 1-1,4-3 0,17-10-6,-10 10-68,-14 5 68,2 0-1,0 0 0,1 1-1,-1-1 1,0 1 0,0-1-1,0 1 1,0 0 0,0 0-1,0 0 1,0 0 0,0 0 0,1 2-1,2 0-2,-3-1 0,0-1 0,-1 0-1,1 1 1,-1-1 0,1 1 0,-1 0 0,0-1 0,1 1 0,-1 0-1,0 0 1,0 0 0,0 0 0,-1 0 0,1 0 0,0 0 0,-1 0-1,1 0 1,-1 0 0,0 1 0,0-1 0,0 0 0,0 0 0,0 0 0,0 0-1,-1 1 1,0 2 0,-4 29-149,-16 53 0,18-75 128,2-8 1,0 1-16,0-3 37,0 1 0,0-1 0,1 1-1,-1-1 1,1 0 0,-1 1 0,1-1 0,0 1-1,0-1 1,0 1 0,1-1 0,-1 1 0,0-1 0,1 0-1,0 1 1,-1-1 0,1 0 0,0 1 0,0-1-1,0 0 1,1 0 0,-1 0 0,0 0 0,1 0 0,2 3-1,0-2-3,36 9-16,-35-10 14,-1-2 8,0 1 1,0 0 0,0 0-1,0 1 1,0-1 0,0 1-1,-1 0 1,1 0-1,0 0 1,-1 0 0,0 1-1,1-1 1,-1 1 0,0 0-1,0 0 1,-1 0 0,1 1-1,-1-1 1,3 4-1,-4-3 6,-1 0-16,-10 48-10,8-46 34,0-3-10,-6 4-9,0-1 0,0 0 1,0 0-1,0-1 0,-1 0 0,0-1 1,0 0-1,-16 5 0,21-8-47,2 1 36,-1-1 0,1 0 0,0 0 0,-1-1 0,1 1 0,0 0 0,-1-1 0,1 0 0,-5 1 0,2 0-129,0 0-56,0 0 74,-18-1-1313,5-4 1080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39.672"/>
    </inkml:context>
    <inkml:brush xml:id="br0">
      <inkml:brushProperty name="width" value="0.2" units="cm"/>
      <inkml:brushProperty name="height" value="0.2" units="cm"/>
      <inkml:brushProperty name="color" value="#008C3A"/>
    </inkml:brush>
  </inkml:definitions>
  <inkml:trace contextRef="#ctx0" brushRef="#br0">12 88 2808,'0'0'924,"-2"-7"-828,-8-31 47,20 32-60,-1 1-1,1-1 1,21-7 0,-28 12-36,2-1-15,44-7 10,-43 8-33,0 3-4,-4-2-4,0 0-1,0 0 1,1 1 0,-1-1-1,0 0 1,0 1 0,0 0-1,0-1 1,0 1 0,0 0 0,0 0-1,0 0 1,0 0 0,0 0-1,0 1 1,0-1 0,-1 1-1,1-1 1,0 1 0,-1-1-1,0 1 1,1 0 0,-1 0 0,0 0-1,0 0 1,0 0 0,0 0-1,0 0 1,0 0 0,-1 0-1,2 4 1,-1-1 2,0 0 1,0 0-1,-1 0 0,1 0 1,-1 1-1,0-1 0,0 0 1,-1 0-1,0 0 0,0 0 1,0 0-1,0 0 0,-1 0 1,1 0-1,-2-1 0,1 1 1,-3 4-1,-7 9-13,-1-1 0,0 0 0,-1-1 0,-1-1 0,-1 0 0,-17 12 0,8-5-28,22-20 13,0 2-4,3-4 27,-1 0 0,1 1 0,0-1 0,-1 0 0,1 0 0,0 0 0,0 0 0,-1 0 0,1 1 0,0-1 0,0 0 0,-1 0 0,1 1 0,0-1 0,0 0 0,-1 0 0,1 1 0,0-1 0,0 0 0,0 1 0,0-1 0,0 0 0,-1 1 0,1-1 0,0 0 0,0 0 0,0 1 0,0-1 0,0 0 0,0 1 0,0-1 0,0 0 0,0 1 0,0-1 0,0 0 0,0 1 0,1-1 0,-1 0 1,0 1-1,0-1 0,0 0 0,0 1 0,0-1 0,1 0 0,-1 0 0,0 1 0,0-1 0,1 0 0,-1 1 0,23 14 1,-17-12 4,0-3-1,44 1-4,-29-2-1,41-4-4,213-6-1605,-271 11 810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41.532"/>
    </inkml:context>
    <inkml:brush xml:id="br0">
      <inkml:brushProperty name="width" value="0.2" units="cm"/>
      <inkml:brushProperty name="height" value="0.2" units="cm"/>
      <inkml:brushProperty name="color" value="#008C3A"/>
    </inkml:brush>
  </inkml:definitions>
  <inkml:trace contextRef="#ctx0" brushRef="#br0">1 68 2328,'0'0'1918,"0"11"-1882,7 146 179,-1-56-122,-1-50-231,-5-46 40,0 7 98,0-8-403,-14-224-1020,13 216 1551,2-6-41,-2-1 5,2 0 1,-1 1-1,2-1 0,-1 0 1,2 0-1,6-20 0,-6 25-77,0 1 1,0 0-1,1-1 0,0 1 0,0 0 0,0 0 0,1 1 0,-1 0 0,1-1 0,0 2 0,1-1 0,-1 0 1,0 1-1,1 0 0,0 0 0,0 1 0,7-3 0,-4 4-4,11 1-5,-18 0-5,0 0 0,0 0 0,-1 0 0,1 0-1,0 1 1,0-1 0,0 0 0,-1 1 0,1 0 0,0-1-1,-1 1 1,1 0 0,0 0 0,-1 0 0,1 0 0,-1 0-1,1 0 1,-1 0 0,0 1 0,3 1 0,-2 2-12,1-1 0,-1 0 0,0 1 0,0-1 0,0 1 0,-1 0 0,0-1 0,0 1 0,0 0 0,0 0 0,-1 0 1,1 0-1,-1 0 0,-1 0 0,1 0 0,-1-1 0,0 1 0,0 0 0,0 0 0,-1 0 0,-1 4 0,2-7 2,-34 91-231,19-49 182,15-40 54,2 1-10,0-3 15,0 0-1,0 0 1,0 0-1,0 0 1,1 0-1,-1 0 1,0 0-1,1-1 1,-1 1-1,1-1 0,-1 1 1,1-1-1,0 1 1,0-1-1,0 0 1,0 0-1,0 0 1,0 0-1,0 0 1,0 0-1,0-1 1,0 1-1,0-1 1,0 1-1,1-1 0,1 0 1,1 1-4,18 6 1,-3-2-17,-14-3 17,0 0-1,0 0 1,-1 1 0,1-1 0,0 1-1,-1 1 1,0-1 0,0 1 0,8 7-1,3 0 8,-13-8 2,0 0-1,-2-1-2,0-1 1,1 1 0,-1-1 0,0 1-1,0 0 1,0-1 0,0 1 0,0 0-1,0 0 1,0 0 0,-1 0 0,1 0 0,-1 0-1,1 0 1,-1 0 0,0 0 0,0 0-1,0 0 1,0 0 0,0 4 0,-11 18 30,8-17-12,-17 8 73,12-11-90,-57 12 74,12-14-52,37-3-56,12 1-46,-2-1-67,-39-16-1257,42 15 737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39.285"/>
    </inkml:context>
    <inkml:brush xml:id="br0">
      <inkml:brushProperty name="width" value="0.2" units="cm"/>
      <inkml:brushProperty name="height" value="0.2" units="cm"/>
      <inkml:brushProperty name="color" value="#FF0066"/>
    </inkml:brush>
  </inkml:definitions>
  <inkml:trace contextRef="#ctx0" brushRef="#br0">41 205 2740,'0'0'-214,"-6"0"23,-18 0 20,18 0 20,2 0-169,243-26 465,1445-67 130,-1082 68-250,246-23 45,-751 40-78,-93 7 4,1 1 0,56-3-1088</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24:42.032"/>
    </inkml:context>
    <inkml:brush xml:id="br0">
      <inkml:brushProperty name="width" value="0.2" units="cm"/>
      <inkml:brushProperty name="height" value="0.2" units="cm"/>
      <inkml:brushProperty name="color" value="#008C3A"/>
    </inkml:brush>
  </inkml:definitions>
  <inkml:trace contextRef="#ctx0" brushRef="#br0">16 0 2512,'0'0'2746,"-2"11"-2702,-1 38 167,2 59 0,2-50-1510,-6 58 0,0-87 29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0.165"/>
    </inkml:context>
    <inkml:brush xml:id="br0">
      <inkml:brushProperty name="width" value="0.2" units="cm"/>
      <inkml:brushProperty name="height" value="0.2" units="cm"/>
      <inkml:brushProperty name="color" value="#FF0066"/>
    </inkml:brush>
  </inkml:definitions>
  <inkml:trace contextRef="#ctx0" brushRef="#br0">172 59 1544,'-5'-6'19,"-13"-18"30,13 18 136,1 4 37,-1 0-1,0-1 0,1 1 0,0-1 1,-12-8 1022,12 19-1175,-1 5-31,0 1 1,0-1-1,2 1 0,0 0 1,-3 25-1,-4 108 176,-47 425 127,49-499-2999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0.765"/>
    </inkml:context>
    <inkml:brush xml:id="br0">
      <inkml:brushProperty name="width" value="0.2" units="cm"/>
      <inkml:brushProperty name="height" value="0.2" units="cm"/>
      <inkml:brushProperty name="color" value="#FF0066"/>
    </inkml:brush>
  </inkml:definitions>
  <inkml:trace contextRef="#ctx0" brushRef="#br0">50 385 2848,'-44'-173'-355,"43"168"366,0-1 1,0 1-1,0-1 0,0 1 1,1-1-1,0 1 0,0-1 1,0 1-1,1-1 0,0 1 1,0 0-1,0-1 0,0 1 1,1 0-1,0 0 0,0 0 1,1 0-1,0 0 0,-1 0 1,1 0-1,1 1 1,-1 0-1,1 0 0,0 0 1,0 0-1,0 0 0,0 1 1,0-1-1,9-3 0,3-3-9,0 1 0,0 1-1,1 0 1,0 1 0,0 1 0,0 1-1,22-4 1,-35 9-3,1-1-1,-1 1 1,1 0-1,-1 1 1,1-1-1,-1 1 1,1 0 0,-1 0-1,1 0 1,-1 0-1,6 3 1,-8-2 2,1-1-1,-1 0 1,1 1 0,-1-1 0,0 1 0,0 0-1,1-1 1,-1 1 0,0 0 0,-1 0-1,1 1 1,0-1 0,-1 0 0,1 1-1,-1-1 1,1 1 0,-1-1 0,0 1 0,0-1-1,-1 1 1,1 0 0,0 3 0,0 1 2,1 0 1,-2 0 0,1 0 0,-1 0 0,-1 0-1,1 0 1,-1 0 0,0 0 0,0 0 0,-1 0-1,0-1 1,0 1 0,-1-1 0,0 1 0,0-1-1,-1 0 1,1 0 0,-6 7 0,7-11-3,-7 11 6,0 0 0,-1-1 0,-1 0 1,0 0-1,0-2 0,-1 1 0,-1-1 0,-15 9 1,-63 49 68,91-67-77,-1-1 0,0 1 0,0 0-1,0 0 1,0 0 0,1 0 0,-1 0-1,0 0 1,1 0 0,-1 0 0,1 0 0,-1 0-1,1 0 1,0 0 0,-1 0 0,1 0-1,0 1 1,0-1 0,0 0 0,-1 0 0,1 0-1,1 0 1,-1 1 0,0-1 0,0 0-1,0 0 1,1 0 0,-1 0 0,0 0-1,1 1 1,-1-1 0,1 0 0,-1 0 0,1 0-1,0 0 1,-1 0 0,1-1 0,0 1-1,0 0 1,0 0 0,0 0 0,0-1 0,0 1-1,1 1 1,10 7-2,1 1 0,26 14 0,-10-6-8,294 213 102,-320-228-219,0-1 1,0 0-1,0 0 1,0 0-1,0-1 1,1 1-1,-1-1 1,0 0 0,1 0-1,-1 0 1,5 0-1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1.535"/>
    </inkml:context>
    <inkml:brush xml:id="br0">
      <inkml:brushProperty name="width" value="0.2" units="cm"/>
      <inkml:brushProperty name="height" value="0.2" units="cm"/>
      <inkml:brushProperty name="color" value="#FF0066"/>
    </inkml:brush>
  </inkml:definitions>
  <inkml:trace contextRef="#ctx0" brushRef="#br0">3 55 2000,'0'0'-51,"0"-6"28,-2-16 45,1 16 216,1-9-147,0 10 89,0 13 907,12 329-702,-15 53-19,3-384-347,0 7-30,0-13 25,0 0-1,1 0 1,-1 0-1,0 0 1,0 0 0,0 0-1,0-1 1,0 1-1,0 0 1,1 0-1,-1 0 1,0 0 0,0 0-1,0 0 1,0 0-1,0 0 1,0 0-1,1 0 1,-1 0-1,0 0 1,0 1 0,0-1-1,0 0 1,0 0-1,0 0 1,1 0-1,-1 0 1,0 0-1,3-14-11,-2 8-1,0 0 0,0 0 0,1 0 0,0 0-1,0 1 1,0-1 0,4-5 0,38-66 5,-39 72-8,-1 0 0,1 1 0,0 0 0,0-1 0,10-5 0,-8 6-2,-4 2 0,0 0-1,0 0 1,1 0-1,-1 0 1,1 1 0,0 0-1,-1-1 1,1 1-1,0 1 1,6-2-1,-6 2-4,-3 1 8,-1-1 1,0 1-1,1-1 0,-1 1 0,0-1 0,1 1 1,-1-1-1,1 1 0,-1-1 0,1 1 0,-1-1 1,1 1-1,-1-1 0,1 0 0,-1 1 0,1-1 1,-1 0-1,1 1 0,0-1 0,-1 0 1,1 0-1,0 0 0,-1 0 0,1 1 0,0-1 1,0 0-1,0 0 0,0 0 1,0 0 0,0 0 0,0 0-1,0 1 1,0-1 0,0 0-1,-1 1 1,1-1 0,0 1-1,0-1 1,0 1 0,0-1-1,-1 1 1,1 0 0,0-1 0,0 1-1,-1 0 1,1 0 0,-1-1-1,1 1 1,0 0 0,0 1-1,2 0-1,1 3 0,4 27-17,-5-14 23,-2-14 0,-2 2-11,0-1 7,1 0 3,-1-1 0,0 1 0,1-1 1,-2 1-1,1-1 0,0 0 0,-1 1 1,0-1-1,0 0 0,0 0 0,0 0 1,-1 0-1,0-1 0,1 1 0,-1-1 1,0 1-1,-1-1 0,1 0 0,-1-1 1,1 1-1,-8 4 0,6-4-21,1-1 1,-1 1-1,0-1 0,0 0 0,0 0 1,0 0-1,0-1 0,0 0 0,0 0 1,-1 0-1,1 0 0,0-1 0,-1 0 1,1 0-1,0-1 0,-1 1 0,1-1 1,0 0-1,0-1 0,0 1 0,0-1 1,0 0-1,-6-3 0,7 2-130,-1-7-117,4 10 230,1-1 1,-1 1-1,1-1 0,-1 1 1,1 0-1,-1-1 0,1 1 0,-1-1 1,1 0-1,0 1 0,-1-1 0,1 1 1,0-1-1,0 1 0,-1-1 0,1 0 1,0 1-1,0-1 0,0 0 1,0 1-1,0-1 0,0 0 0,0 1 1,0-1-1,0 0 0,0 1 0,0-1 1,0 0-1,1 0 0,1-21-695,-2 16 540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1.885"/>
    </inkml:context>
    <inkml:brush xml:id="br0">
      <inkml:brushProperty name="width" value="0.2" units="cm"/>
      <inkml:brushProperty name="height" value="0.2" units="cm"/>
      <inkml:brushProperty name="color" value="#FF0066"/>
    </inkml:brush>
  </inkml:definitions>
  <inkml:trace contextRef="#ctx0" brushRef="#br0">1 24 2512,'3'-2'-24,"8"-8"38,-8 7 401,4-5 1090,-4 19-1032,1 37-629,-3-19 344,5 124 29,-1-72-38,-2-56-594,-2 0 1,0 0-1,-4 33 0,6-38-1393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2.765"/>
    </inkml:context>
    <inkml:brush xml:id="br0">
      <inkml:brushProperty name="width" value="0.2" units="cm"/>
      <inkml:brushProperty name="height" value="0.2" units="cm"/>
      <inkml:brushProperty name="color" value="#FF0066"/>
    </inkml:brush>
  </inkml:definitions>
  <inkml:trace contextRef="#ctx0" brushRef="#br0">18 23 3288,'-3'3'-122,"-12"10"1245,24-11-1083,26 4-15,-26-5-9,1-2 6,217-25 126,-145 15 96,-4 2-3142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6.083"/>
    </inkml:context>
    <inkml:brush xml:id="br0">
      <inkml:brushProperty name="width" value="0.2" units="cm"/>
      <inkml:brushProperty name="height" value="0.2" units="cm"/>
      <inkml:brushProperty name="color" value="#FF0066"/>
    </inkml:brush>
  </inkml:definitions>
  <inkml:trace contextRef="#ctx0" brushRef="#br0">35 45 2768,'-5'-26'-103,"-2"7"3581,30 52-3433,2 0 0,47 48 0,342 240 237,-413-320-281,33 23 32,30 23 622,-61-45-244,-4-2-398,1 0 0,0 1 0,0-1 0,-1 0 0,1 0-1,0 1 1,-1-1 0,1 0 0,0 1 0,0-1 0,0 0 0,-1 1 0,1-1 0,0 0 0,0 1 0,0-1-1,0 0 1,0 1 0,0-1 0,0 1 0,0-1 0,0 0 0,0 1 0,0-1 0,0 0 0,0 1 0,0-1-1,0 1 1,0-1 0,0 0 0,0 1 0,0-1 0,0 0 0,1 1 0,-1-1 0,0 0 0,0 1 0,1-1-1,-1 0 1,0 1 0,0-1 0,1 0 0,-1 0 0,0 1 0,1-1 0,-1 0 0,0 0 0,1 0 0,-1 1-1,0-1 1,1 0 0,-1 0 0,0 0 0,1 0 0,-1 0 0,1 0 0,-1 0 0,0 0 0,1 0 0,-1 0-1,0 0 1,1 0 0,-1 0 0,1 0 0,-24 19 481,4-9-604,0-1 139,-36 12 0,6-2-7,-43 24 18,-162 105-1,178-101-74,1 1-1709,71-46 1338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3.125"/>
    </inkml:context>
    <inkml:brush xml:id="br0">
      <inkml:brushProperty name="width" value="0.2" units="cm"/>
      <inkml:brushProperty name="height" value="0.2" units="cm"/>
      <inkml:brushProperty name="color" value="#FF0066"/>
    </inkml:brush>
  </inkml:definitions>
  <inkml:trace contextRef="#ctx0" brushRef="#br0">67 49 2348,'-3'-3'-126,"-14"-14"-43,3-2 851,10 12-714,4 7 49,0 0-1,0 0 1,0 0 0,-1 0 0,1 0 0,0-1-1,0 1 1,0 0 0,0 0 0,0 0 0,0 0-1,0 0 1,-1 0 0,1-1 0,0 1 0,0 0-1,0 0 1,0 0 0,0 0 0,-1 0 0,1 0-1,0 0 1,0 0 0,0 0 0,0 0 0,-1 0-1,1 0 1,0 0 0,0 0 0,0 0 0,0 0-1,-1 0 1,1 0 0,0 0 0,0 0 0,0 0-1,0 0 1,-1 0 0,1 0 0,0 0 0,0 0-1,0 0 1,0 0 0,0 0 0,-1 1 0,1-1-1,0 0 1,0 0 0,0 0 0,0 0 0,0 0-1,0 0 1,0 1 0,-1-1 0,1 0 0,0 0-1,0 0 1,0 0 0,0 1 0,0-1 0,0 0-1,0 0 1,0 0 0,0 0 0,0 1 0,-6 27 80,2 0 1,-3 52 0,5 22 34,1-52-60,8 80 0,-5-108-68,-1-12-360,0 1 1,0-1-1,1 0 0,0 0 1,6 16-1,-7-24-39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4.385"/>
    </inkml:context>
    <inkml:brush xml:id="br0">
      <inkml:brushProperty name="width" value="0.2" units="cm"/>
      <inkml:brushProperty name="height" value="0.2" units="cm"/>
      <inkml:brushProperty name="color" value="#FF0066"/>
    </inkml:brush>
  </inkml:definitions>
  <inkml:trace contextRef="#ctx0" brushRef="#br0">150 79 2864,'0'0'8,"-1"-6"52,-1-1 1192,1 17-528,1 45-349,5 86-379,-3-80-7,-2 1-1,-3 0 1,-3-1-1,-14 66 1,13-115-2475,-2-21 2077,-6-38 422,-29-97-168,5 16 800,36 116-610,0 0 0,2 0 0,-1 0 0,2 0 0,-1 0 0,2 0 0,0 0 0,0 0 0,1 0 0,0 0 0,1 1 0,0-1 0,1 1 0,1 0 0,0 0 0,0 0 0,1 0 0,0 1 0,1 0 0,0 0 0,1 1 0,0 0 0,0 0 0,11-8 0,-13 12-34,0 0 0,0 0 0,0 1 0,0 0 0,0 0 0,1 1 0,0 0 0,0 0 1,0 1-1,0-1 0,8 0 0,-6 5 1,22 15 0,-26-11-1,-4-1 0,0-5 0,0 1-1,-1 0 0,1 0 1,0-1-1,-1 1 0,1 0 0,-1 0 1,0 0-1,1 0 0,-1-1 1,0 1-1,1 0 0,-1 0 0,0 0 1,0 0-1,0 0 0,0 0 1,0 0-1,0 0 0,0 0 0,0 2 1,0 13 4,1-9-1,-1 0 0,1-1 0,-1 1 0,-1 0 1,1 0-1,-1 0 0,0 0 0,-1 0 0,1 0 1,-1-1-1,-1 1 0,1-1 0,-1 1 0,0-1 1,-7 9-1,1 1 8,-4 3 2,0-1 1,-1 0-1,-1-1 0,0-1 1,-32 25-1,25-22 35,20-16-42,-1-1 0,-9 10-3,9-9 0,3 1-22,2 15 10,-1-15 1,3 1-2,251 261-54,-250-262-137,0 0 0,1 0 1,-1 0-1,1-1 0,0 0 0,0 0 0,0 0 0,0-1 1,10 3-1,-12-5-473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5.065"/>
    </inkml:context>
    <inkml:brush xml:id="br0">
      <inkml:brushProperty name="width" value="0.2" units="cm"/>
      <inkml:brushProperty name="height" value="0.2" units="cm"/>
      <inkml:brushProperty name="color" value="#FF0066"/>
    </inkml:brush>
  </inkml:definitions>
  <inkml:trace contextRef="#ctx0" brushRef="#br0">76 107 2396,'-19'-77'-50,"18"72"132,-6-19 378,7 24-450,0 0 1,0 0-1,0 0 0,0 0 0,-1 0 1,1 0-1,0 0 0,0 1 0,0-1 0,0 0 1,0 0-1,0 0 0,0 0 0,0 0 0,-1 0 1,1 0-1,0 0 0,0 0 0,0 0 0,0 0 1,0 0-1,0 0 0,-1 0 0,1 0 0,0 0 1,0 0-1,0 0 0,0 0 0,0 0 1,0 0-1,-1 0 0,1 0 0,0 0 0,0 0 1,0 0-1,0-1 0,0 1 0,0 0 0,0 0 1,0 0-1,-1 0 0,1 0 0,0 0 0,-5 28 76,-3 65 106,-21 330 427,28-345-225,41-154-397,-32 63 2,0 2 1,8-7 34,0 0 0,2 1 0,0 1 0,26-18 0,-41 33-29,0 0 1,0 1 0,0-1-1,0 0 1,0 1-1,0 0 1,0 0 0,0 0-1,0 0 1,0 0-1,0 0 1,0 1 0,0-1-1,0 1 1,-1 0-1,1 0 1,5 3 0,-6-3-3,8 3 1,-3 4 0,-4-5-1,0 0-1,0 0 1,0 0-1,0 1 1,-1-1 0,0 1-1,1 0 1,-1 0-1,2 5 1,-3-2-2,-1 0 0,1 0 0,-1 0 0,-1 0 0,1 0 0,-1 0 0,-2 9 0,2-11 2,-1-1 0,1 1 0,-1 0 0,0 0 0,0-1 0,0 1-1,-1-1 1,1 0 0,-1 0 0,0 0 0,0 0 0,-1 0-1,1 0 1,-1-1 0,0 0 0,0 0 0,0 0 0,0 0 0,-7 3-1,0-1 5,0 0 0,0-1 0,0 0 0,-1-1 0,1-1 0,-22 3 0,27-4-4,-2-2-12,2 0 1,3 1-14,-1 0 1,0 0-1,1-1 1,-1 1 0,1-1-1,-1 0 1,1 0-1,0-1 1,-1 1 0,1 0-1,0-1 1,0 0-1,0 0 1,0 0 0,0 0-1,0 0 1,-3-5-1,4 5-221,-1-22-629,3 15-125,6-9 319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5.756"/>
    </inkml:context>
    <inkml:brush xml:id="br0">
      <inkml:brushProperty name="width" value="0.2" units="cm"/>
      <inkml:brushProperty name="height" value="0.2" units="cm"/>
      <inkml:brushProperty name="color" value="#FF0066"/>
    </inkml:brush>
  </inkml:definitions>
  <inkml:trace contextRef="#ctx0" brushRef="#br0">1 57 3276,'0'0'696,"3"-3"-594,27-27 489,-28 26-516,2 2-38,35-15 92,-35 16-95,2 2-10,17 1-10,-21-1-15,1 0 0,-1 0 1,0 0-1,1 0 0,-1 1 1,0-1-1,0 1 0,0 0 1,0 0-1,0 0 0,0 0 0,0 0 1,-1 0-1,1 0 0,-1 0 1,1 1-1,1 3 0,-1-2 0,-1 1 2,-1 0 0,1 0 0,0 0 0,-1 0 0,0 0 0,-1 0 0,1 0 0,-1 0 0,0 0 0,0 0 0,0 0 0,-1 0 0,1-1 0,-1 1 0,-6 9 0,-13 21 6,-32 40 0,32-46-13,19-26-8,0-1 8,-6 10 13,5-7 1,-4 7 5,6-9 34,8-1-42,58 10-6,-59-12 12,1-1-5,116-10 20,-75 7-32,-43 3 8,22-2-1340,-6-2-554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0:46.125"/>
    </inkml:context>
    <inkml:brush xml:id="br0">
      <inkml:brushProperty name="width" value="0.2" units="cm"/>
      <inkml:brushProperty name="height" value="0.2" units="cm"/>
      <inkml:brushProperty name="color" value="#FF0066"/>
    </inkml:brush>
  </inkml:definitions>
  <inkml:trace contextRef="#ctx0" brushRef="#br0">1 1 3888,'0'0'480,"20"13"1427,-8-5-2017,-9-6-144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28.108"/>
    </inkml:context>
    <inkml:brush xml:id="br0">
      <inkml:brushProperty name="width" value="0.2" units="cm"/>
      <inkml:brushProperty name="height" value="0.2" units="cm"/>
      <inkml:brushProperty name="color" value="#FF0066"/>
    </inkml:brush>
  </inkml:definitions>
  <inkml:trace contextRef="#ctx0" brushRef="#br0">39 36 2764,'1'-5'29,"1"-16"33,-2 16 471,0 0-397,1 19 482,4 198-303,-45 229 98,39-436-483,-5 17-2449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28.488"/>
    </inkml:context>
    <inkml:brush xml:id="br0">
      <inkml:brushProperty name="width" value="0.2" units="cm"/>
      <inkml:brushProperty name="height" value="0.2" units="cm"/>
      <inkml:brushProperty name="color" value="#FF0066"/>
    </inkml:brush>
  </inkml:definitions>
  <inkml:trace contextRef="#ctx0" brushRef="#br0">50 242 2696,'-4'-6'-60,"-2"-2"-19,-1 0-1,2 0 1,-1-1 0,1 0 0,-8-19-1,12 24 72,1-1 1,0 3 6,-1 1 0,1-1 1,-1 1 0,1 0-1,0 0 1,0-1 0,0 1-1,0 0 1,0-1 0,0 1-1,0 0 1,0-1 0,0 1-1,1 0 1,-1-1 0,0 1-1,1 0 1,-1 0 0,1 0-1,1-3 1,-1 2-1,0-1 1,1 0 0,-1 0-1,1 1 1,0-1-1,-1 1 1,1 0-1,1-1 1,-1 1 0,0 0-1,0 0 1,1 0-1,-1 1 1,6-4-1,1 1-1,7-5-3,1 1 1,0 0-1,0 1 0,1 1 0,0 1 0,0 1 0,29-4 1,-12 1 6,20-2-12,1 1 0,0 3 1,0 3-1,0 2 0,78 10 1,-109-8 6,-14-1 0,0 0-1,-1 1 0,1 0 1,0 1-1,18 7 1,-24-8 1,-1-1 1,1 1-1,-1 0 1,0 0 0,1 1-1,-1-1 1,0 1 0,0 0-1,-1 0 1,7 7 0,-8-8-8,0 1 0,0 0 0,-1 1-1,1-1 1,-1 0 0,0 0 0,0 0 0,0 1 0,0-1 0,-1 1 0,1-1 0,-1 0 0,0 1 0,0-1 0,0 1 0,-1-1-1,1 1 1,-1-1 0,0 0 0,-2 6 0,-7 21-426,-25 52 1,19-53 95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28.838"/>
    </inkml:context>
    <inkml:brush xml:id="br0">
      <inkml:brushProperty name="width" value="0.2" units="cm"/>
      <inkml:brushProperty name="height" value="0.2" units="cm"/>
      <inkml:brushProperty name="color" value="#FF0066"/>
    </inkml:brush>
  </inkml:definitions>
  <inkml:trace contextRef="#ctx0" brushRef="#br0">34 0 1264,'-14'18'144,"-4"15"119,16-30 28,8 1-229,6 1-29,0-1 1,0 0 0,0-1 0,0 0 0,1-1 0,-1 0-1,24-1 1,252-12 210,-126 0-143,-88 6 24,-45 2-272,47 2 1,-72 1-214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29.578"/>
    </inkml:context>
    <inkml:brush xml:id="br0">
      <inkml:brushProperty name="width" value="0.2" units="cm"/>
      <inkml:brushProperty name="height" value="0.2" units="cm"/>
      <inkml:brushProperty name="color" value="#FF0066"/>
    </inkml:brush>
  </inkml:definitions>
  <inkml:trace contextRef="#ctx0" brushRef="#br0">195 173 2028,'0'-6'1,"3"-111"1380,-3 112-1024,0 0 1,-2-28 1210,-2 26-659,-9 50-434,-11 100-465,-52 676 582,60-609-486,13-171-96,-9 163 120,12-168-125,2 0 0,1-1 1,13 63-1,-15-93-38,-1 1-1,1-1 1,0 0-1,0 0 1,0 0-1,1 0 1,-1 0-1,1 0 1,-1-1-1,1 1 1,0 0-1,0-1 1,0 1 0,0-1-1,1 0 1,-1 0-1,1 0 1,-1 0-1,1 0 1,0 0-1,-1-1 1,6 3-1,-4-4-39,1 1-1,-1-1 0,0 0 0,0 0 0,0 0 1,0-1-1,0 0 0,0 1 0,0-1 1,0-1-1,0 1 0,0-1 0,0 1 1,-1-1-1,1 0 0,-1-1 0,7-3 1,-4 1 11,0-1 1,0 1 0,0-1 0,-1 0 0,0 0 0,0-1 0,0 1 0,-1-1 0,0 0 0,0-1 0,-1 1 0,0 0 0,0-1-1,0 0 1,-1 0 0,-1 0 0,1 0 0,-1 0 0,-1 0 0,1 0 0,-1 0 0,-1 0 0,0 0 0,0 0 0,-4-14 0,2 4 67,-2 1 1,-1 0 0,0 0-1,-1 1 1,0 0 0,-2 0 0,0 1-1,0 0 1,-2 0 0,-19-21-1,-19-12 244,15 16 168,-35-43 0,68 74-411,0-1 0,1 1 0,-1 0-1,0 0 1,1 0 0,0-1 0,-1 1 0,1 0-1,0-1 1,-1 1 0,1 0 0,0-1-1,0 1 1,0 0 0,0-1 0,1 1-1,-1 0 1,0 0 0,0-1 0,1 1-1,-1 0 1,1 0 0,-1-1 0,1 1-1,0-1 1,18-23 39,-16 22-53,17-17-31,0 0-1,1 2 0,2 0 1,-1 2-1,36-20 0,-4 2-88,-1-4-671,78-70 0,-106 71-1087,-20 28 1238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0.618"/>
    </inkml:context>
    <inkml:brush xml:id="br0">
      <inkml:brushProperty name="width" value="0.2" units="cm"/>
      <inkml:brushProperty name="height" value="0.2" units="cm"/>
      <inkml:brushProperty name="color" value="#FF0066"/>
    </inkml:brush>
  </inkml:definitions>
  <inkml:trace contextRef="#ctx0" brushRef="#br0">26 91 2464,'3'-28'61,"-3"23"254,0-24 1688,0 5-1609,0 20 418,2 18-748,4 68 124,-7 101 1,-13-49-31,0 31-200,14-161-163,-1 0-92,-4 11-81,3-12-87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6.833"/>
    </inkml:context>
    <inkml:brush xml:id="br0">
      <inkml:brushProperty name="width" value="0.2" units="cm"/>
      <inkml:brushProperty name="height" value="0.2" units="cm"/>
      <inkml:brushProperty name="color" value="#FF0066"/>
    </inkml:brush>
  </inkml:definitions>
  <inkml:trace contextRef="#ctx0" brushRef="#br0">111 93 4548,'-3'-26'-206,"3"21"45,-3-21 20,0 0 343,1 16 519,7 164-630,-13-9-121,-6-1 1,-58 260-1,62-354-2360,9-46 1671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0.988"/>
    </inkml:context>
    <inkml:brush xml:id="br0">
      <inkml:brushProperty name="width" value="0.2" units="cm"/>
      <inkml:brushProperty name="height" value="0.2" units="cm"/>
      <inkml:brushProperty name="color" value="#FF0066"/>
    </inkml:brush>
  </inkml:definitions>
  <inkml:trace contextRef="#ctx0" brushRef="#br0">63 286 3976,'-20'-41'-756,"17"37"710,-11-38 102,13 39 6,-1-1 11,-6-13-8,6 12 3,1 2-6,-9-40 210,9 38-196,4 1-35,2-2-30,0 1-1,1-1 1,0 1-1,0 1 1,0-1-1,0 1 1,1 0 0,0 1-1,0-1 1,0 1-1,0 1 1,0 0-1,13-3 1,112-19 35,-125 23-45,272-30-3,-217 30-708,-57 1 436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1.448"/>
    </inkml:context>
    <inkml:brush xml:id="br0">
      <inkml:brushProperty name="width" value="0.2" units="cm"/>
      <inkml:brushProperty name="height" value="0.2" units="cm"/>
      <inkml:brushProperty name="color" value="#FF0066"/>
    </inkml:brush>
  </inkml:definitions>
  <inkml:trace contextRef="#ctx0" brushRef="#br0">2 51 2464,'0'0'-102,"-1"4"-86,1-3 202,0 0 0,0 0 0,0 1 0,0-1 0,0 0 1,1 0-1,-1 0 0,0 0 0,1 0 0,-1 0 1,0 0-1,1 0 0,-1 0 0,1 0 0,0 0 1,-1 0-1,1 0 0,0-1 0,0 1 0,-1 0 1,1 0-1,0-1 0,0 1 0,0 0 0,0-1 0,0 1 1,0-1-1,0 1 0,0-1 0,0 0 0,0 1 1,0-1-1,0 0 0,0 0 0,2 0 0,-1 1-63,4 1 84,96-15 71,-60 6-77,253-35 84,-238 33-116,-27 4-425,0 1 0,37-1 0,-46 5-159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1.818"/>
    </inkml:context>
    <inkml:brush xml:id="br0">
      <inkml:brushProperty name="width" value="0.2" units="cm"/>
      <inkml:brushProperty name="height" value="0.2" units="cm"/>
      <inkml:brushProperty name="color" value="#FF0066"/>
    </inkml:brush>
  </inkml:definitions>
  <inkml:trace contextRef="#ctx0" brushRef="#br0">1 35 2240,'0'0'37,"-1"-5"21,2-25 2117,-1 30-2145,7 63 354,-7 108-224,0-167-152,0 1-6,0 16-22,0-16-44,0 5 65,0 6-2540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2.178"/>
    </inkml:context>
    <inkml:brush xml:id="br0">
      <inkml:brushProperty name="width" value="0.2" units="cm"/>
      <inkml:brushProperty name="height" value="0.2" units="cm"/>
      <inkml:brushProperty name="color" value="#FF0066"/>
    </inkml:brush>
  </inkml:definitions>
  <inkml:trace contextRef="#ctx0" brushRef="#br0">4 182 3124,'0'0'-139,"-1"-5"24,1 2 92,-1-6 9,0 1 0,1-1-1,0 1 1,2-17-1,-2 22 18,1 0 0,0 0 0,0 1 0,0-1 0,0 0 0,1 0 0,-1 0 0,1 1 0,0-1 0,0 1 0,0-1-1,0 1 1,0 0 0,0 0 0,0 0 0,1 0 0,-1 0 0,4-1 0,30-19 3,26-7 14,-59 27-13,25-6-28,-2 2-1550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2.548"/>
    </inkml:context>
    <inkml:brush xml:id="br0">
      <inkml:brushProperty name="width" value="0.2" units="cm"/>
      <inkml:brushProperty name="height" value="0.2" units="cm"/>
      <inkml:brushProperty name="color" value="#FF0066"/>
    </inkml:brush>
  </inkml:definitions>
  <inkml:trace contextRef="#ctx0" brushRef="#br0">1 15 1548,'0'0'-130,"5"3"-93,16 10 233,-15-9 0,0-5-1,156-26 71,-158 26-67,25-5-651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2.908"/>
    </inkml:context>
    <inkml:brush xml:id="br0">
      <inkml:brushProperty name="width" value="0.2" units="cm"/>
      <inkml:brushProperty name="height" value="0.2" units="cm"/>
      <inkml:brushProperty name="color" value="#FF0066"/>
    </inkml:brush>
  </inkml:definitions>
  <inkml:trace contextRef="#ctx0" brushRef="#br0">1 42 812</inkml:trace>
  <inkml:trace contextRef="#ctx0" brushRef="#br0" timeOffset="1">1 42 692,'0'0'417,"7"2"-355,22 6-2,-21-6 42,0-4-52,171-29 298,-174 30-316,0 0 1,44-8 119,-45 8-93,0-1-93,18-5-1025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3.532"/>
    </inkml:context>
    <inkml:brush xml:id="br0">
      <inkml:brushProperty name="width" value="0.2" units="cm"/>
      <inkml:brushProperty name="height" value="0.2" units="cm"/>
      <inkml:brushProperty name="color" value="#FF0066"/>
    </inkml:brush>
  </inkml:definitions>
  <inkml:trace contextRef="#ctx0" brushRef="#br0">0 10 1296,'0'0'2135,"13"1"-2110,119-2 130,-126 1-140,-2-1 5,48-7-1788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3.922"/>
    </inkml:context>
    <inkml:brush xml:id="br0">
      <inkml:brushProperty name="width" value="0.2" units="cm"/>
      <inkml:brushProperty name="height" value="0.2" units="cm"/>
      <inkml:brushProperty name="color" value="#FF0066"/>
    </inkml:brush>
  </inkml:definitions>
  <inkml:trace contextRef="#ctx0" brushRef="#br0">7 20 2312,'0'0'-162,"-2"1"-179,2-1 351,0 0 0,-1 0 1,1 1-1,0-1 0,-1 0 0,1 1 1,0-1-1,-1 0 0,1 1 1,0-1-1,0 0 0,-1 1 0,1-1 1,0 1-1,0-1 0,0 1 1,0-1-1,0 0 0,0 1 1,0-1-1,-1 1 0,1-1 0,0 1 1,0-1-1,1 1 0,-1-1 1,0 0-1,0 1 0,0-1 0,0 1 1,0-1-1,0 1 0,1-1 1,-1 0-1,0 1 0,0-1 0,1 1 1,-1-1-1,0 0 0,0 1 1,1-1-1,-1 0 0,1 1 1,28 6 58,-22-5 56,1-3-67,213-36 284,-217 37-331,1-1 12,47-7-1452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35.522"/>
    </inkml:context>
    <inkml:brush xml:id="br0">
      <inkml:brushProperty name="width" value="0.2" units="cm"/>
      <inkml:brushProperty name="height" value="0.2" units="cm"/>
      <inkml:brushProperty name="color" value="#FF0066"/>
    </inkml:brush>
  </inkml:definitions>
  <inkml:trace contextRef="#ctx0" brushRef="#br0">120 0 4104,'0'0'4562,"-6"12"-4449,-66 111-911,43-74-2895,16-27 1261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4:40.852"/>
    </inkml:context>
    <inkml:brush xml:id="br0">
      <inkml:brushProperty name="width" value="0.2" units="cm"/>
      <inkml:brushProperty name="height" value="0.2" units="cm"/>
      <inkml:brushProperty name="color" value="#FF0066"/>
    </inkml:brush>
  </inkml:definitions>
  <inkml:trace contextRef="#ctx0" brushRef="#br0">165 78 488,'0'0'1656,"-1"-5"-1504,1 5-115,0-1 0,0 0 0,-1 0 0,1 0 0,0 1 0,0-1 0,-1 0 0,1 1-1,0-1 1,-1 0 0,1 0 0,-1 1 0,1-1 0,-1 1 0,1-1 0,-1 0 0,1 1 0,-1-1 0,1 1 0,-1-1 0,0 1 0,1 0 0,-1-1 0,0 1 0,0 0 0,1-1 0,-1 1 0,0 0 0,0 0 0,1 0 0,-1 0 0,-1-1 0,0 2-12,0-1-1,0 1 1,0 0-1,0 0 1,0 0-1,0 0 1,0 0 0,0 0-1,0 0 1,1 1-1,-1-1 1,0 1-1,1-1 1,-1 1-1,1-1 1,-1 1-1,-1 3 1,-53 99 114,52-95-134,0 0-1,1 0 1,0 0 0,0 0-1,-2 15 1,1-5 2,-15 60 30,11-34-15,7-36-20,1 10 17,-1 14 11,0-20-22,1 0 0,0 0 0,1 0 1,1 0-1,0 0 0,0 0 0,1-1 0,1 1 1,0-1-1,1 0 0,6 12 0,-5-10 12,10 16 1,31 16 2,-41-41-16,1 0 0,1-1 0,-1 0 0,1 0 0,0-1 0,-1 0 0,1 0 0,1-1-1,-1 0 1,0 0 0,1-1 0,-1 0 0,0-1 0,1 1 0,-1-2 0,1 1 0,14-4-1,3 0 8,-13 1-8,24-4 6,-19 1-5,-2 2 1,-4 0 0,0 1-1,-1-2 1,0 0-1,1 0 1,-2-1-1,1 0 0,-1-1 1,0 0-1,10-9 1,-10 9-2,0 0 1,-1-1-1,0 0 1,0 0-1,-1-1 1,0 0-1,-1 0 1,0-1-1,0 0 1,-1 0-1,-1-1 1,8-18-1,-7 14 22,-1 0 0,0-1 0,-1 1 0,-1-1 0,-1 0 0,0 0 0,0-22 0,-2 33 39,-1-2-10,-1-5-41,1 3 15,0-1 0,0 1 0,-1 0 0,0 0 0,-1-1 0,0 1 0,-1 1 0,1-1 0,-10-15 0,-8-5 61,-1 1 0,-2 1 0,0 1 0,-1 2 0,-2 0 0,0 1 0,-52-31 0,69 49-73,9 4-18,-1 0 0,1 0 1,0 1-1,-1-1 1,1 1-1,-1-1 0,0 1 1,1-1-1,-1 1 0,1 0 1,-1 0-1,1 0 0,-1 0 1,0 0-1,-2 1 1,-2-1-3,-46 1 12,34 5-20,-2 4-59,-12 8-990,1 0-1,-47 37 1,58-39-29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7.433"/>
    </inkml:context>
    <inkml:brush xml:id="br0">
      <inkml:brushProperty name="width" value="0.2" units="cm"/>
      <inkml:brushProperty name="height" value="0.2" units="cm"/>
      <inkml:brushProperty name="color" value="#FF0066"/>
    </inkml:brush>
  </inkml:definitions>
  <inkml:trace contextRef="#ctx0" brushRef="#br0">11 741 3240,'1'-82'-336,"-10"-193"826,7 258-464,1-1 0,2 0 0,-1 0 1,2 0-1,1 1 0,0-1 0,1 1 0,1-1 1,0 1-1,1 1 0,1-1 0,1 1 0,0 0 1,1 1-1,1 0 0,0 0 0,1 1 1,1 1-1,0 0 0,1 0 0,17-13 0,-22 20-16,-7 5-9,0 0-1,1 0 1,-1 0 0,1 0-1,-1 0 1,1 0 0,-1 1-1,1-1 1,-1 1 0,1-1 0,0 1-1,-1-1 1,1 1 0,0 0-1,-1 0 1,3 0 0,17-2 14,-8 4-20,-6 1 3,0 0 0,0 1 0,-1 0 0,1 0 0,-1 1 1,0 0-1,0 0 0,-1 0 0,1 0 0,-1 1 0,-1 0 0,1 0 1,-1 1-1,0-1 0,0 1 0,-1 0 0,4 10 0,-3-5-1,-1-1 0,0 1 0,-1 0-1,0 0 1,-1 0 0,-1 0-1,1 0 1,-2 1 0,0-1 0,0 0-1,-1 0 1,-1 0 0,0-1-1,-6 17 1,3-13 4,-1 0 1,-1 0-1,0-1 0,0 1 0,-2-2 0,1 1 1,-2-2-1,0 1 0,0-1 0,-15 11 0,-148 99-131,172-120 121,1-1 6,0-1 1,-1 1-1,1-1 1,0 1-1,0-1 1,0 1-1,0 0 0,0 0 1,0-1-1,1 1 1,-1 0-1,0 0 1,0 0-1,1 0 0,-1 0 1,0 0-1,1 0 1,-1 0-1,1 0 0,-1 0 1,1 0-1,-1 1 1,1-1-1,0 0 1,0 0-1,0 0 0,0 1 1,0-1-1,0 0 1,0 0-1,0 0 1,1 3-1,-2 0 1,2 0 0,-1 1 0,0-1 0,1 0 0,0 0-1,0 0 1,0 1 0,1-1 0,-1 0 0,3 4 0,-1-4 2,16 26-2,1-1-1,1-1 1,2-1-1,1-1 1,46 41-1,-38-45-35,2-1 0,0-1-1,64 26 1,-95-45-143,22 7-1525,-10-8 1120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13.967"/>
    </inkml:context>
    <inkml:brush xml:id="br0">
      <inkml:brushProperty name="width" value="0.2" units="cm"/>
      <inkml:brushProperty name="height" value="0.2" units="cm"/>
      <inkml:brushProperty name="color" value="#FF0066"/>
    </inkml:brush>
  </inkml:definitions>
  <inkml:trace contextRef="#ctx0" brushRef="#br0">42 116 436,'0'0'1295,"-3"-3"-1158,0-5 1020,0-1 1,1 1-1,-1-1 1,0-12-1,1 8-1490,1 8 809,-11-18 121,6 10-597,5 10-6,-1 31 2,1 40 8,21 145 36,0 26 37,-18-208-70,7 48 13,-3-33-8,-3-16 2,14 54 0,-12-63-6,-3 16-5,21 125 30,-23-147-29,6 51 8,0-22 4,-6-40-10,1 3 9,2 49-4,6 92 0,-9-144-6,0 3-2,3 51 6,-2-29 7,0 12-12,0-31-4,2 18 0,0-6 5,2 19-2,-1 72-1,-4-109-6,0 1 7,0 12-8,0-12 1,0-1-1,0 12-2,0-12 4,0 1 4,0 12-5,0-13 8,0 1-11,-2 13 2,1-13 16,0 22-343,-1 0-4971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19.637"/>
    </inkml:context>
    <inkml:brush xml:id="br0">
      <inkml:brushProperty name="width" value="0.2" units="cm"/>
      <inkml:brushProperty name="height" value="0.2" units="cm"/>
      <inkml:brushProperty name="color" value="#FF0066"/>
    </inkml:brush>
  </inkml:definitions>
  <inkml:trace contextRef="#ctx0" brushRef="#br0">224 11 3828,'0'0'-277,"-3"-3"38,3 2 275,0 1 1,0-1 0,-1 1 0,1 0 0,0-1 0,-1 1-1,1-1 1,0 1 0,-1 0 0,1-1 0,-1 1 0,1 0-1,0-1 1,-1 1 0,1 0 0,-1 0 0,1-1-1,-1 1 1,1 0 0,-1 0 0,1 0 0,-1 0 0,1 0-1,-1 0 1,1 0 0,-1-1 0,0 2 0,1-1 0,-1 0-1,1 0 1,-1 0 0,1 0 0,-1 0 0,1 0 0,-1 0-1,1 1 1,-2-1 0,-8 19 1548,8-13-2096,-1 1 515,3-2-14,0 15 4,2 43 25,-1-58-4,-1 1-3,-1 3-11,5 38 12,1 1 25,-4-43-14,-1 24-6,6 19 36,-5-44-64,-1-3 12,0 0 0,0 0 0,1 0 0,-1 1 0,0-1 0,0 0 0,-1 0 0,1 0 0,0 0 0,0 0 0,0 0 0,-1 0 0,1 0 0,0 0 0,-1 0 0,1 0 0,-1 0 0,1 0 0,-1 0 0,0 0 0,1 0 0,-1-1 0,0 1 0,0 0 1,1 0-1,-1-1 0,0 1 0,0-1 0,0 1 0,0 0 0,0-1 0,0 0 0,0 1 0,-1-1 0,-2 2 0,-25 2 3,24-2-5,-14 5 10,-2 0-37,1 1 0,1 1 0,-24 13 0,29-14-1,10-6 1,-7 3-7,11-5 31,0-1-1,1 1 0,-1 1 0,0-1 0,0 0 1,0 0-1,1 0 0,-1 0 0,0 0 1,0 0-1,0 0 0,1 0 0,-1 0 1,0 0-1,0 0 0,0 0 0,0 1 0,1-1 1,-1 0-1,0 0 0,0 0 0,0 0 1,0 0-1,0 1 0,0-1 0,1 0 0,-1 0 1,0 0-1,0 0 0,0 1 0,0-1 1,0 0-1,0 0 0,0 0 0,0 1 1,0-1-1,0 0 0,0 0 0,0 0 0,0 1 1,0-1-1,0 0 0,0 0 0,0 0 1,0 1-1,0-1 0,0 0 0,0 0 1,0 0-1,-1 1 0,1-1 0,0 0 0,0 0 1,0 0-1,0 0 0,0 0 0,0 1 1,-1-1-1,1 0 0,0 0 0,0 0 0,0 0 1,0 0-1,-1 0 0,1 0 0,0 1 1,-1-1-1,17 4-3,-1-1 0,1 0 1,-1-1-1,1-1 0,25-1 0,218 1-26,-195 4 36,-58-5 2,-1 1-9,6-2 4,6 0-12,52 18-11,-66-16 10,-1 0 12,-1 0 1,0 0-1,0 0 1,0-1 0,0 1-1,0 1 1,0-1-1,0 0 1,0 0-1,0 0 1,-1 0-1,1 1 1,0-1-1,-1 0 1,1 1-1,-1-1 1,1 0-1,-1 1 1,0-1-1,1 1 1,-1-1 0,0 0-1,0 1 1,0-1-1,0 1 1,0-1-1,0 1 1,-1-1-1,0 3 1,0 1-6,-1-4-20,-1 0 24,0 0 1,1 0-1,0 0 1,-1 0-1,1 1 1,0-1 0,-1 1-1,1-1 1,0 1-1,-3 3 1,-18 13 20,-209 110-3,141-71-43,88-55 22,-19 10-12,-42 20-44,61-31 35,-17 10-61,10-2-89,10-9 171,0 0 0,-1 0 0,1 0 0,0 0-1,0 0 1,0 0 0,0 0 0,0 0 0,0 0 0,0 0 0,0 0 0,0 0 0,0 0 0,0 1 0,0-1 0,0 0 0,-1 0 0,1 0 0,0 0 0,0 0 0,0 0 0,0 0 0,0 0-1,0 0 1,0 1 0,0-1 0,0 0 0,0 0 0,0 0 0,0 0 0,0 0 0,0 0 0,0 0 0,0 0 0,0 1 0,1-1 0,-1 0 0,0 0 0,0 0 0,0 0 0,0 0 0,0 0-1,0 0 1,0 0 0,0 0 0,0 0 0,0 1 0,0-1 0,0 0 0,0 0 0,1 0 0,-1 0 0,0 0 0,0 0 0,0 0 0,0 0 0,0 0 0,0 0 0,0 0 0,0 0 0,1 0-1,-1 0 1,0 0 0,0 0 0,0 0 0,0 0 0,0 0 0,0 0 0,67 6-20,-30-4 11,-14-6 12,90 1-11,-5 4-30,-57-1 9,-47 0 0,2 0 16,18 2 0,-19-1-10,1-1 9,-6 0 21,42 3-138,-20 1-61,-16-1-108,-42 18 312,24-14-17,0-1 0,0-1 1,-24 7-1,1 1-20,-204 92 8,220-96 17,-62 32-99,78-39 83,-9 4-57,12-6 78,0 0-1,-1 0 1,1 0-1,0 0 1,0 0-1,0 0 1,0 0-1,0 1 1,0-1-1,-1 0 1,1 0-1,0 0 1,0 0-1,0 0 1,0 0-1,0 0 1,0 0 0,0 1-1,0-1 1,0 0-1,0 0 1,-1 0-1,1 0 1,0 0-1,0 0 1,0 1-1,0-1 1,0 0-1,0 0 1,0 0-1,0 0 1,0 0-1,0 1 1,0-1-1,0 0 1,0 0 0,0 0-1,0 0 1,1 0-1,-1 1 1,0-1-1,0 0 1,0 0-1,0 0 1,0 0-1,0 0 1,0 0-1,0 1 1,0-1-1,0 0 1,1 0-1,-1 0 1,0 0-1,0 0 1,0 0-1,0 0 1,0 0 0,0 0-1,1 0 1,-1 0-1,0 0 1,0 0-1,0 0 1,0 0-1,0 0 1,0 0-1,1 0 1,-1 0-1,44 4-2,-33-3-6,-4-1 5,76-6-4,-23 2-8,0 2-1,87 8 1,-61 0-67,-82-6 98,0 1-8,9 3-8,-15 2-8,-19 10-5,13-11 20,-39 19-30,7-5 4,-49 32 11,28-13 5,-10 10-24,-39 27-181,108-73 189,-2 0-1,3-2 20,-26 19-85,14-8-43,13-11 126,0 0 0,0 0 0,0 0 0,0 0 0,1 0-1,-1 0 1,0 0 0,0 0 0,0 0 0,0 0 0,0 0 0,0 0 0,0 0 0,0 1 0,0-1 0,0 0-1,1 0 1,-1 0 0,0 0 0,0 0 0,0 0 0,0 0 0,0 0 0,0 0 0,0 1 0,0-1 0,0 0 0,0 0-1,0 0 1,0 0 0,0 0 0,0 0 0,0 0 0,0 0 0,0 1 0,0-1 0,0 0 0,0 0 0,0 0 0,0 0-1,0 0 1,0 0 0,0 0 0,0 0 0,0 1 0,0-1 0,0 0 0,-1 0 0,1 0 0,0 0 0,0 0-1,0 0 1,0 0 0,0 0 0,0 0 0,0 0 0,0 0 0,0 0 0,0 1 0,-1-1 0,1 0 0,0 0 0,0 0-1,0 0 1,0 0 0,0 0 0,0 0 0,0 0 0,-1 0 0,80 0-31,-74 0 19,3-1 8,141-12-33,-23 5 15,-1-5 99,-134 21-70,-82 55-23,59-44 13,-84 61 31,43-31-35,70-47 16,-9 6-3,11-7-5,-1-1 1,1 1-1,0-1 0,-1 1 0,1 0 1,0-1-1,-1 1 0,1 0 0,0 0 1,0 0-1,0 0 0,0 0 0,0 0 1,0 0-1,0 0 0,0 1 0,-1 1 1,-1-1-7,-10 5 2,9-5 14,2 0 0,-8 8-6,7-8-7,-6 5-34,9-7 36,0 0 0,0 0 1,0 0-1,0 1 0,0-1 0,0 0 0,-1 0 1,1 0-1,0 0 0,0 1 0,0-1 0,0 0 1,0 0-1,0 0 0,0 1 0,0-1 0,0 0 0,0 0 1,0 0-1,0 1 0,0-1 0,0 0 0,0 0 1,0 0-1,0 0 0,0 1 0,0-1 0,0 0 1,0 0-1,0 0 0,0 1 0,1-1 0,-1 0 1,0 0-1,0 0 0,0 0 0,0 1 0,0-1 1,0 0-1,1 0 0,-1 0 0,0 0 0,0 0 1,0 0-1,0 0 0,1 1 0,-1-1 0,0 0 1,0 0-1,0 0 0,1 0 0,-1 0 0,0 0 1,0 0-1,0 0 0,1 0 0,-1 0 0,0 0 0,0 0 1,1 0-1,42 4 1,-32-3-4,17-4-14,-22 3 11,153-11-19,-153 11 24,-1 0 2,18 0 0,-18 0-5,24 0-4,-23-1 21,14-1-2,-15 2 310,-14 5-332,-29 18 15,28-17 27,7-4-17,-9 5-3,9-5 6,2-1-16,-1-1 1,1 1 0,-1-1 0,1 1-1,-1-1 1,1 1 0,-1 0 0,1 0 0,0 0-1,-1-1 1,1 1 0,0 1 0,0-1-1,0 0 1,-1 0 0,1 0 0,1 1 0,-1-1-1,0 0 1,0 1 0,0-1 0,1 1-1,-1-1 1,1 1 0,-1-1 0,1 1 0,-1-1-1,1 1 1,0 0 0,0-1 0,0 1 0,0-1-1,0 3 1,4 55-43,-1-43-26,1 0-182,0 1 0,-2-1-1,2 21 1,-4-25-257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24.367"/>
    </inkml:context>
    <inkml:brush xml:id="br0">
      <inkml:brushProperty name="width" value="0.2" units="cm"/>
      <inkml:brushProperty name="height" value="0.2" units="cm"/>
      <inkml:brushProperty name="color" value="#FF0066"/>
    </inkml:brush>
  </inkml:definitions>
  <inkml:trace contextRef="#ctx0" brushRef="#br0">268 1 1724,'0'0'458,"-1"5"-419,-4 23 42,-44 7 85,-16 7-73,50-32-95,13-9 7,-2 2-3,-27 18-9,29-19 12,-3 1 1,-4 4-12,9-6 7,0-1 0,0 0 0,0 0 0,0 0 1,-1 0-1,1 0 0,0 0 0,0 1 0,0-1 0,0 0 0,0 0 0,0 0 0,0 0 0,0 0 0,0 1 0,0-1 0,0 0 0,0 0 0,0 0 0,0 0 0,0 0 0,0 1 0,0-1 0,0 0 1,0 0-1,0 0 0,0 0 0,0 1 0,0-1 0,0 0 0,0 0 0,1 0 0,-1 0 0,0 0 0,0 0 0,0 1 0,0-1 0,0 0 0,0 0 0,0 0 0,1 0 0,-1 0 0,0 0 0,0 0 1,0 0-1,0 0 0,0 0 0,0 0 0,1 0 0,-1 0 0,0 1 0,0-1 0,0 0 0,0 0 0,1 0 0,-1 0 0,0 0 0,0-1 0,33 6 10,-1-3-1,62-2 1,-19-3 3,77 3-10,-147 0-1,1 0-6,19 2 1,-19-1 6,18-1 8,-19 0 2,22 4 96,-26-4-108,-1 1 1,1-1 0,-1 0 0,1 1-1,-1-1 1,1 0 0,-1 1 0,1-1 0,-1 0-1,0 1 1,1-1 0,-1 1 0,0-1-1,0 1 1,1-1 0,-1 1 0,0-1 0,0 1-1,0-1 1,1 1 0,-1-1 0,0 1-1,0-1 1,0 1 0,0 0 0,0-1 0,0 1-1,0-1 1,0 1 0,0-1 0,0 1-1,-1-1 1,1 1 0,0-1 0,0 1 0,0-1-1,-1 1 1,1-1 0,0 1 0,-1-1-1,1 1 1,0-1 0,-1 1 0,1-1 0,0 0-1,-1 1 1,-24 19-19,19-16 30,-93 75 30,-1 10 7,-21 23-18,118-109-39,-20 16 2,11-9 18,-11 12 5,23-21-19,0-1 0,0 1 0,0-1-1,0 0 1,-1 1 0,1-1 0,0 1-1,0-1 1,0 0 0,0 1 0,0-1-1,0 1 1,0-1 0,0 1 0,0-1-1,0 0 1,0 1 0,0-1 0,1 1 0,-1-1-1,0 0 1,0 1 0,0-1 0,1 0-1,-1 1 1,0-1 0,0 0 0,1 1-1,-1-1 1,0 0 0,0 1 0,1-1-1,-1 0 1,0 0 0,1 1 0,0-1 0,5 2-3,1 0 0,-1-1 1,1 1-1,0-1 0,0-1 1,0 1-1,11-2 1,51 2 27,13 2 8,55 10-41,-133-12 5,-1-1 5,9 4 9,-12-4-11,0 0 0,1 0 0,-1 0 0,0 0 0,0 0 0,0 0 1,0 0-1,1 0 0,-1 0 0,0 1 0,0-1 0,0 0 0,0 0 0,0 0 1,1 0-1,-1 0 0,0 1 0,0-1 0,0 0 0,0 0 0,0 0 1,0 1-1,0-1 0,0 0 0,0 0 0,0 0 0,0 1 0,0-1 1,0 0-1,0 0 0,0 0 0,0 1 0,0-1 0,0 0 0,0 0 0,0 0 1,0 0-1,0 1 0,0-1 0,0 0 0,0 0 0,0 0 0,-1 0 1,1 1-1,0-1 0,0 0 0,0 0 0,0 0 0,0 0 0,-1 0 1,1 1-1,0-1 0,0 0 0,0 0 0,0 0 0,-1 0 0,1 0 0,0 0 1,-8 8-1,5-5-1,0 0 0,1 0 0,-1-1 1,-1 1-1,1-1 0,0 0 0,0 0 0,-1 0 1,1 0-1,-5 1 0,-88 40 3,62-26 3,-70 22 0,75-29-2,1 1 0,-33 19 0,0 0-1,1-4-10,56-25 2,1 1-7,-4 4 12,7-6 1,0 0 0,-1 0 0,1 0 0,0 1 0,0-1 0,1 0 0,-1 0 0,0 0 0,0 0 0,0 1 0,0-1 0,0 0 0,0 0 0,0 0 0,0 1 0,0-1 0,0 0 0,0 0 0,0 0 0,1 0 0,-1 0 0,0 1 0,0-1-1,0 0 1,0 0 0,0 0 0,1 0 0,-1 0 0,0 0 0,0 0 0,0 1 0,0-1 0,1 0 0,-1 0 0,0 0 0,0 0 0,0 0 0,0 0 0,1 0 0,-1 0 0,0 0 0,0 0 0,0 0 0,1 0 0,-1 0 0,0 0 0,0 0 0,0 0 0,1-1 0,-1 1 0,0 0-1,0 0 1,0 0 0,0 0 0,0 0 0,1 0 0,54 1-2,93 0 20,-93-1-20,26 3-38,-77-3 34,24 3-23,-23-3 18,17 0 17,-17 0 26,-12 7-24,1-1-8,-2 3-1,-2 0-1,1-1 1,-1 0-1,-1-1 1,1 0-1,-16 8 1,-9 6 3,0 2 0,-56 50 0,28-9-4,61-61-2,-1-1-2,-40 41 9,41-40 5,-1 0-9,3-3 1,0 0 0,-1 0 0,1 0 0,0 0 0,-1 1 0,1-1 0,0 0 0,0 0 0,-1 0 0,1 0 0,0 0 0,0 1 0,-1-1 0,1 0 0,0 0 0,0 0 0,0 1 0,-1-1 0,1 0 0,0 0 0,0 1 0,0-1 0,0 0 0,0 0 0,-1 1 0,1-1 0,0 0 0,0 1 0,0-1 0,0 0 0,0 0 0,0 1 0,0-1 0,0 0 0,0 1 0,0-1 0,0 0 0,0 0 0,0 1 0,0-1 0,1 0 0,-1 1 0,0-1 0,0 0 0,0 0 0,0 1 0,0-1 0,1 0 0,-1 0 0,0 0 0,0 1 0,0-1 0,1 0 0,-1 0 0,0 0 0,0 1 0,1-1 0,-1 0 0,0 0 0,1 0 0,64 13 10,-45-14-12,5-1 4,81 2 4,-17 2-5,17 3-24,-26 1 30,-75-6 15,1 1-12,15 1 0,-16-2 85,-3 1-88,10 2-11,-12-3 5,-1 0-1,1 0 1,0 0-1,0 0 1,0 0-1,0 0 1,-1 0-1,1 0 1,0 0-1,0 0 1,0 0 0,0 0-1,0 0 1,-1 0-1,1 0 1,0 0-1,0 0 1,0 0-1,0 0 1,0 0-1,-1 1 1,1-1-1,0 0 1,0 0 0,0 0-1,0 0 1,0 0-1,0 0 1,0 1-1,0-1 1,0 0-1,-1 0 1,1 0-1,0 0 1,0 0-1,0 1 1,0-1 0,0 0-1,0 0 1,0 0-1,0 0 1,0 0-1,0 1 1,0-1-1,0 0 1,0 0-1,0 0 1,0 0-1,0 1 1,0-1 0,1 0-1,-1 0 1,0 0-1,0 0 1,0 0-1,0 1 1,0-1-1,0 0 1,0 0-1,0 0 1,1 0 0,-1 0-1,0 0 1,0 0-1,0 0 1,0 1-1,0-1 1,1 0-1,-43 19 5,31-14 6,-17 10-23,-31 24-2,10-7 2,15-9 33,-64 33 0,92-54-22,-26 19-20,11-8 8,-33 23-27,52-34 26,10 1 3,29 2 9,0-1 1,42-1-1,-20-2 12,15 1-3,-16 0-7,-6 4 22,-47-6-14,0 0-4,16 0-3,-16 0 68,-15 6-567,-30 17 460,30-18-1,-39 11 1270,48-15-1228,-1 0 0,1 0 0,0 0 0,0 0 1,0 0-1,0 1 0,0-1 0,0 0 0,0 1 1,0-1-1,0 0 0,0 1 0,1-1 0,-1 1 1,1 0-1,-1-1 0,1 1 0,0-1 0,-1 1 1,1 0-1,0-1 0,0 1 0,0 2 0,0 1 19,0 0 12,5 66 22,18 101 0,0-10 2,33 311 16,-54-426-71,-2-23 7,2 1 0,5 28-1,-2-13 20,-5-35-19,0 0-4,0 47-2195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42.945"/>
    </inkml:context>
    <inkml:brush xml:id="br0">
      <inkml:brushProperty name="width" value="0.2" units="cm"/>
      <inkml:brushProperty name="height" value="0.2" units="cm"/>
      <inkml:brushProperty name="color" value="#FF0066"/>
    </inkml:brush>
  </inkml:definitions>
  <inkml:trace contextRef="#ctx0" brushRef="#br0">0 1 84,'0'0'1521,"2"12"-1485,10 68 76,-12-77-75,1 3-8,50 433 382,-47-402-406,6 170 67,-1-11-6,-6-150-50,-3 15 6,0 31 10,0-79-29,-2 3 1,0-5-3,12 58 10,-10-66 3,-3 20-47,3-22 77,0-1 0,0 1 0,0 0 0,-1-1 1,1 1-1,0-1 0,0 1 0,0 0 0,0-1 0,0 1 1,0 0-1,0-1 0,0 1 0,0 0 0,0-1 0,1 1 0,-1 0 1,0-1-1,0 1 0,1 0 0,-1-1 0,0 1 0,1-1 0,-1 1 1,0-1-1,1 1 0,-1-1 0,1 1 0,-1-1 0,1 1 0,-1-1 1,1 0-1,-1 1 0,1-1 0,0 0 0,0 1 0,35-8-41,-27 5-4,-2 1 4,19-3 1,-19 3-10,0 1 8,94 0 1,-47-1-6,-6 1-5,62 7-1,-55-2-23,6-1 23,-3-2 36,83-4-24,30-8-1,-140 8-3,55-8 6,73 0-49,-46 4 37,-32 3 5,-52 1-1,43-2-3,63 0 49,11-3-35,-34 1-20,53-9 17,-7 3 4,-66 5-45,58-6 8,-72 12 42,-44 0-23,57-9 0,30 4 24,-52 4-15,60-3-1,-99 4-6,-18 1 4,141-8 24,-97 5-32,-9 2 12,-43 1 2,41-4 13,17-3-22,-37 6 8,-18 0 0,-2 1-6,18-3 6,-18 3 1,1-1-7,89-4 32,-33-1-47,-43 4 17,54-1 8,-15-2 18,-53 4-22,0 1-6,107-8-27,-106 8 32,2 0 1,0 1-1,0-1 0,0-1 0,-1 1 0,1-1 0,10-3 0,10 0-13,-4 2 18,-19 1-2,1 1-4,19-2 2,82-11 19,-103 12-16,1 0 4,48-8 24,-48 8-37,-1 0-4,12-1-1,-12 1 8,1 0-22,15-2 28,-16 2 7,2 0 9,14-1-7,-15 2 2,0-1-20,14-1-9,-14 2 7,0 0-5,40-5 6,-41 5 7,1-1-10,13-1 12,-13 1 7,-1 1-27,15-2 5,-14 2 31,-1-1-34,16 0 12,-15 0 16,22-2-37,-22 4 19,43 9-32,-44-9 87,1 0-62,12 2 20,-13-2 31,11 2-2709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52.576"/>
    </inkml:context>
    <inkml:brush xml:id="br0">
      <inkml:brushProperty name="width" value="0.2" units="cm"/>
      <inkml:brushProperty name="height" value="0.2" units="cm"/>
      <inkml:brushProperty name="color" value="#FF0066"/>
    </inkml:brush>
  </inkml:definitions>
  <inkml:trace contextRef="#ctx0" brushRef="#br0">10 124 328,'0'0'400,"-1"-6"-334,-8-84 2184,9 85-2191,0-13 6,0 13 565,1 20-630,-1 1 1,1 26 51,11 66 0,-2-65-53,-9-27-3,1 32 2,5 22 6,-3-29 5,-2-23 1,9 64 33,-5-35-63,10 57 52,6-8-2,-19-77-27,10 65 36,-1 43-34,0 4 23,-12-126-17,0 0-4,3 65 17,-3-67-16,0 2-10,0 42-1,0-42-1,1-1-2,4 41 32,-5-41-14,1 1-13,1 1 2,-2 37 43,-6 43-38,6-82-11,0 26-11,-2-13 11,1-13 12,1 1-20,0 45 11,0-45 20,0 0-16,0 14 0,0-15-6,-2 45-6,1-44 23,4 21-2105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57.308"/>
    </inkml:context>
    <inkml:brush xml:id="br0">
      <inkml:brushProperty name="width" value="0.2" units="cm"/>
      <inkml:brushProperty name="height" value="0.2" units="cm"/>
      <inkml:brushProperty name="color" value="#FF0066"/>
    </inkml:brush>
  </inkml:definitions>
  <inkml:trace contextRef="#ctx0" brushRef="#br0">0 294 2392,'0'0'-226,"3"6"-1085,10 25 5111,8-34-3809,10-6 15,1066-139-20,-876 122 7,149-13-17,-361 37 19,11-2 4,64-7 23,-79 10 3,18-1-28,-18 1 40,14 2-26,-32-7 169,-24-6-85,25 10-51,12-4-38,2-14-18,-1 14 9,0 6 4,1-1 0,0 0-1,0 1 1,-1-1 0,1 0-1,0 0 1,-1 0 0,1 0-1,-1-1 1,0 1 0,1 0 0,1-3-1,-2 3 0,3-2-10,2 0 8,1 0 1,-1 1-1,0 0 1,0 0 0,11-1-1,-13 3 0,0 1-1,0 0 0,0 0 1,0 0-1,0 0 0,0 0 1,-1 1-1,1-1 1,0 1-1,-1 0 0,0 0 1,1 1-1,-1-1 1,0 1-1,0-1 0,0 1 1,0 0-1,-1 0 1,1 0-1,-1 1 0,0-1 1,0 1-1,3 5 0,-4-6 12,0 1 8,-4 46-7,2-45-9,-11 23-5,9-23 10,0-1 0,-1 0 0,0 0-1,0 0 1,0 0 0,0-1 0,-1 1 0,0-1-1,1 0 1,-1-1 0,0 1 0,0-1 0,-1 0 0,1 0-1,0-1 1,-1 1 0,-9 0 0,13-2-5,1 0 0,0 0 0,-1 0-1,1 0 1,0-1 0,0 1 0,0-1 0,-1 1 0,1-1 0,0 1 0,0-1 0,0 1 0,0-1-1,0 0 1,0 0 0,-2-1 0,3 1-1,-1 1 0,0-1 0,0 0-1,0 0 1,0 1 0,0-1 0,0 1 0,0-1 0,0 1-1,0-1 1,-1 1 0,1 0 0,0-1 0,0 1 0,0 0-1,0 0 1,0 0 0,-2 0 0,-9-48 2,15 42-5,-3 5 2,1-2 2,0-1-1,1 1 0,0-1 0,-1 1 0,1 0 0,1 0 1,-1 0-1,0 0 0,1 0 0,-1 0 0,1 1 0,0-1 1,0 1-1,0 0 0,0-1 0,0 2 0,0-1 0,1 0 0,-1 1 1,5-2-1,-6 2 4,42-7-7,-41 8 1,-1-1 0,1 1 0,0 0 0,0 0 0,0 1 0,0-1 0,0 0 0,-1 1 0,1 0-1,0 0 1,0 0 0,-1 0 0,1 0 0,0 0 0,-1 1 0,3 1 0,-1 1-11,0 1 0,-1 0 0,0 0 0,0 0 0,0 0 0,0 0 0,2 9 0,-4-10-1,-3 2-8,-4 18 12,5-18 3,-1-5 5,0 1 0,0 0 0,0 0 0,0-1 0,1 1 1,-1 0-1,1 0 0,-1 1 0,0 2 0,-5 5 10,3-7-8,-24 10 24,-14-2 13,38-10-26,-3-5-1,-19-12-18,15-1-1,10 14 3,1-2-2,-2-16 8,1 16-5,4-2-9,-3 4 3,1 0 12,0-1-1,0 0 1,0 0-1,1 0 0,-1 1 1,1-1-1,0 1 0,0-1 1,0 1-1,0 0 0,0 0 1,1 0-1,3-4 0,26-9-62,-29 15 54,2 1 13,-2-1-10,0 1-1,0-1 1,0 1 0,0 0-1,0 0 1,0 1 0,0-1-1,0 1 1,0-1-1,0 1 1,0 0 0,0 0-1,-1 0 1,1 1 0,0-1-1,-1 1 1,1-1 0,-1 1-1,1 0 1,-1 0 0,0 0-1,1 0 1,1 3-1,-2-2-36,-1 49-143,-2-47 165,-1 0 3,1-4 15,-2 4-3,0 0 0,1-1 0,-2 1 1,1-1-1,0 0 0,-1 0 0,0 0 0,0 0 0,0-1 0,0 0 0,-1 0 0,1 0 0,-1 0 0,-9 4 0,12-7 6,0 1 0,1 0 0,-1-1 0,0 1 0,0-1 0,0 0 0,0 0 0,0 0 0,0 0 0,0 0 0,0 0 0,0 0 0,0 0 0,0-1 0,0 1 0,0-1-1,0 0 1,0 0 0,0 1 0,0-1 0,1 0 0,-1 0 0,0-1 0,1 1 0,-3-2 0,1 0-10,-3 0 9,3-50-36,3 49 18,3-1-24,10-16 28,-10 16 2,7-4 20,-9 8-77,-1 0 0,1 0 0,0 0-1,0 0 1,0 0 0,-1 0 0,1 0-1,0 0 1,0 0 0,0 1 0,0-1 0,0 0-1,0 1 1,1-1 0,-1 1 0,0-1-1,0 1 1,0-1 0,1 1 0,-1 0-1,0 0 1,0-1 0,1 1 0,-1 0-1,2 1 1,11 2-692,-11-2 144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58.148"/>
    </inkml:context>
    <inkml:brush xml:id="br0">
      <inkml:brushProperty name="width" value="0.2" units="cm"/>
      <inkml:brushProperty name="height" value="0.2" units="cm"/>
      <inkml:brushProperty name="color" value="#FF0066"/>
    </inkml:brush>
  </inkml:definitions>
  <inkml:trace contextRef="#ctx0" brushRef="#br0">5 67 2184,'-3'-23'109,"2"-20"874,184 519-676,-135-342-234,-23-59 21,52 109 0,-76-181-85,4-2 6,-4 0-13,-1-1 0,0 0 0,1 1-1,-1-1 1,0 0 0,1 0 0,-1 1 0,0-1-1,1 0 1,-1 0 0,0 1 0,1-1-1,-1 0 1,1 0 0,-1 0 0,1 0 0,-1 0-1,1 0 1,-1 0 0,0 0 0,1 0 0,-1 0-1,1 0 1,-1 0 0,1 0 0,-1 0 0,0 0-1,1 0 1,-1-1 0,1 1 0,-1 0 0,0 0-1,1 0 1,-1-1 0,1 1 0,-1 0-1,0 0 1,1-1 0,-1 1 0,0 0 0,0-1-1,1 1 1,-1 0 0,0-1 0,0 1 0,1-1-1,7-15 22,0-1-1,-1 0 0,-1 0 0,0-1 0,-2 1 0,0-1 1,2-19-1,8-143 172,-12 131-130,17-189 90,-7 191-267,-11 43-34,17-10-2001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59.078"/>
    </inkml:context>
    <inkml:brush xml:id="br0">
      <inkml:brushProperty name="width" value="0.2" units="cm"/>
      <inkml:brushProperty name="height" value="0.2" units="cm"/>
      <inkml:brushProperty name="color" value="#FF0066"/>
    </inkml:brush>
  </inkml:definitions>
  <inkml:trace contextRef="#ctx0" brushRef="#br0">34 0 2724,'0'0'321,"1"7"-300,20 225 95,-21-140-45,-3-18 26,3-69-76,-7-15-31,-19-32 21,17 11-11,6 3 32,-1 2 21,2 1 0,1-37 0,2 51-43,0-1 0,1 1 1,1 0-1,0 0 0,0 0 0,1 1 1,1-1-1,8-15 0,-9 20-13,-3 3 2,0-1 1,0 1 0,1 0 0,-1 0 0,1 0 0,0 0-1,0 0 1,0 1 0,0-1 0,1 1 0,-1-1 0,1 1-1,-1 0 1,1 0 0,5-3 0,-6 4-2,0 0 1,0 1-1,0 0 0,0-1 1,0 1-1,0 0 1,1 0-1,-1 0 0,0 0 1,0 0-1,0 0 0,0 1 1,0-1-1,0 1 1,0-1-1,0 1 0,0 0 1,0 0-1,0 0 0,0 0 1,0 0-1,3 3 1,-3-3 3,3 3-10,-4 0-11,7 41-66,-8-41 63,-1 2 0,-3 17 8,3-17-2,-1-1-3,-1 5 8,-2 9-27,-1 0 1,-12 23 0,39-29 19,-20-12 18,0-1-1,1 1 0,-1 0 1,0 0-1,1-1 0,-1 1 1,1-1-1,-1 1 0,1-1 1,-1 0-1,1 1 0,0-1 0,-1 0 1,1 0-1,2 0 0,1-1 0,0 2-2,14 13-6,-16-13 5,-1 1 1,1-1-1,0 1 0,-1-1 0,0 1 0,1 0 1,-1 0-1,0 0 0,0 0 0,0 0 1,0 0-1,2 4 0,12 29-13,-14-31 27,-2 1-3,-2 15-5,1-14 9,-2-1-3,1 0-6,1-2-1,0 0 0,-1 0 0,1 0 0,-1 0 0,0 0 0,1-1 0,-1 1 0,-1-1 0,1 0 1,0 1-1,-1-1 0,1 0 0,-1 0 0,1 0 0,-1-1 0,0 1 0,0-1 0,-3 2 0,-29 13-11,30-15 5,2 0-20,-3-1-33,-39 3-1447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6:59:59.958"/>
    </inkml:context>
    <inkml:brush xml:id="br0">
      <inkml:brushProperty name="width" value="0.2" units="cm"/>
      <inkml:brushProperty name="height" value="0.2" units="cm"/>
      <inkml:brushProperty name="color" value="#FF0066"/>
    </inkml:brush>
  </inkml:definitions>
  <inkml:trace contextRef="#ctx0" brushRef="#br0">1 127 2104,'0'0'-82,"0"-5"20,6-64 825,-6 65-346,1 18-395,7 144 92,-10-90-57,-2-17-96,4-16-675,0-32 417,0-8 60,0-53 189,0 14 271,-2 27-127,2 1 0,0-1-1,1 0 1,1 0 0,0 1 0,1-1-1,1 1 1,0 0 0,12-28-1,-12 37-74,1 0-1,-1-1 0,1 2 1,0-1-1,8-7 1,-11 11-16,1 1 0,-1-1 0,1 1 1,0 0-1,-1 0 0,1 0 0,0 0 1,1 0-1,-1 1 0,0-1 1,0 1-1,1 0 0,-1 0 0,7-1 1,-4 4-11,16 10 7,-21-12-2,-1 0 0,0 0 0,0 0-1,1 0 1,-1 0 0,0 0 0,1 1 0,-1-1 0,0 0-1,0 0 1,1 0 0,-1 0 0,0 1 0,0-1 0,1 0-1,-1 0 1,0 1 0,0-1 0,0 0 0,1 0 0,-1 1 0,0-1-1,0 0 1,0 0 0,0 1 0,0-1 0,0 0 0,0 1-1,0-1 1,0 0 0,0 1 0,0-1 0,0 1 0,2 20 2,-1-16-4,-2 2-1,-29 96-6,25-82 7,4-17 6,1-3-4,1-1 0,-1 0 0,0 0 0,0 0-1,0 0 1,0 0 0,1 0 0,-1 1 0,0-1 0,0 0-1,0 0 1,0 0 0,0 1 0,1-1 0,-1 0 0,0 0-1,0 0 1,0 1 0,0-1 0,0 0 0,0 0 0,0 1 0,0-1-1,0 0 1,0 0 0,0 1 0,0-1 0,0 0 0,0 0-1,0 0 1,0 1 0,0-1 0,0 0 0,0 0 0,0 1-1,0-1 1,-1 0 0,1 0 0,0 0 0,0 1 0,0-1-1,0 0 1,0 0 0,-1 0 0,1 0 0,0 1 0,-3 10-2,4-10 2,-1 1-1,1-1 1,0 0 0,0 0-1,0 0 1,0 0 0,0 0-1,0-1 1,0 1 0,0 0-1,1 0 1,-1-1-1,0 1 1,0 0 0,1-1-1,1 1 1,44 13-21,-34-11 13,2 7 5,3 6 3,-17-15 0,3 2 0,1 0 0,-1 1-1,0-1 1,-1 1 0,1 0 0,-1 0 0,0 0 0,1 0 0,-2 0 0,1 1 0,0 0 0,-1-1 0,0 1-1,0 0 1,-1 0 0,1 0 0,-1 0 0,1 6 0,-3-8 1,1 1 1,-1-1-1,0 1 1,0-1-1,0 0 0,0 1 1,-1-1-1,1 0 0,-1 0 1,0 0-1,0 0 1,0 0-1,0 0 0,0 0 1,-1-1-1,1 1 0,-1-1 1,1 0-1,-1 0 1,0 0-1,0 0 0,-7 3 1,-4 2-45,0-1 0,0-1 1,-22 6-1,34-10 33,-10 2-185,8-2 68,0 1 1,0-1-1,0 0 0,0 0 1,-1-1-1,1 1 1,0-1-1,0 0 0,-1 0 1,1 0-1,-5-1 0,-14-5-394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26.189"/>
    </inkml:context>
    <inkml:brush xml:id="br0">
      <inkml:brushProperty name="width" value="0.2" units="cm"/>
      <inkml:brushProperty name="height" value="0.2" units="cm"/>
      <inkml:brushProperty name="color" value="#FF0066"/>
    </inkml:brush>
  </inkml:definitions>
  <inkml:trace contextRef="#ctx0" brushRef="#br0">63 0 2376,'0'0'-204,"-2"4"-172,-8 11 373,7-12 24,1 0-18,-9 6 4,9-7 7,0 1-26,-7 9 13,7-10 43,-18 5-1295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8.163"/>
    </inkml:context>
    <inkml:brush xml:id="br0">
      <inkml:brushProperty name="width" value="0.2" units="cm"/>
      <inkml:brushProperty name="height" value="0.2" units="cm"/>
      <inkml:brushProperty name="color" value="#FF0066"/>
    </inkml:brush>
  </inkml:definitions>
  <inkml:trace contextRef="#ctx0" brushRef="#br0">27 87 2096,'9'-77'727,"-9"72"231,1 1-845,1 49 671,-5 75-702,2-104-77,-27 322 252,22-286-145,6-48 67,7-14-170,12-15-11,1 1 0,1 1-1,1 0 1,33-25 0,-42 40-2,0 0 0,0 1 0,0 1 1,1 0-1,0 1 0,21-5 0,-30 9 22,1 2-13,-3-1-11,1 0 0,-1 0 0,1 0 0,-1 1 0,1-1 0,-1 1 0,1 0 0,-1 0 0,1 1 0,-1-1 0,0 1 0,0-1-1,0 1 1,0 0 0,0 0 0,0 0 0,0 1 0,-1-1 0,1 1 0,-1-1 0,0 1 0,1 0 0,-1 0 0,2 5 0,-3-4-9,1 0 0,-1-1 0,0 1 1,-1 1-1,1-1 0,-1 0 0,1 0 0,-1 0 1,-1 5-1,0-3-31,-1-1 4,-1 1 25,-1 0 0,1 0 0,-1-1 0,0 1 0,0-1 0,-1 0 0,1-1 0,-1 1 0,0-1 0,-1 0 0,1 0 0,-7 3 1,2-2-18,0 0 1,-1-1 0,1 0-1,-1-1 1,0 0 0,0-1-1,-20 2 1,-22-4-200,47 0 123,-20-13-234,23 11 197,2 2 110,1 0-1,0 0 1,-1 0 0,1 0 0,-1 0 0,1 0-1,0 0 1,-1-1 0,1 1 0,0 0 0,-1 0-1,1 0 1,0-1 0,0 1 0,-1 0 0,1 0-1,0-1 1,0 1 0,-1 0 0,1 0-1,0-1 1,0 1 0,0 0 0,-1-1 0,1 1-1,0-1 1,0 1 0,0 0 0,0-1 0,0 1-1,0 0 1,0-1 0,0 1 0,0 0-1,0-1 1,0 1 0,0-1 0,4-25-292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34.620"/>
    </inkml:context>
    <inkml:brush xml:id="br0">
      <inkml:brushProperty name="width" value="0.2" units="cm"/>
      <inkml:brushProperty name="height" value="0.2" units="cm"/>
      <inkml:brushProperty name="color" value="#008C3A"/>
    </inkml:brush>
  </inkml:definitions>
  <inkml:trace contextRef="#ctx0" brushRef="#br0">0 189 3260,'0'0'-298,"11"2"-1253,34 6 1604,-34-7 90,-6-1-97,19 0-2,-18 0-7,45 0 133,-46 0-142,44 1 94,0-3 0,56-10 1,-6 1-60,-22 7-21,118-9-15,117-4-44,-258 14 21,78 0-4,-54 2-1,148-3 6,145-11-9,-91-2 21,-267 17-22,17 0 3,20 3 1,-3-6 1,-43 2 0,19 0-3,-17 0-3,-1 1-4,47 0 19,-47 0-6,1 0 1,110-5-22,-112 5 28,20 2 9,-19-2 5,-2 1 181,17-5 623,-20 4-778,1 0 0,-1 0 0,0-1 0,0 1 0,0 0-1,0 0 1,0-1 0,0 1 0,0 0 0,0 0 0,0-1 0,0 1 0,0 0 0,0 0 0,0-1 0,0 1 0,0 0 0,0-1 0,0 1 0,0 0 0,0 0 0,-1-1 100,1 1-100,-21-40-7,16 30 7,13 2-25,3-6 17,26 3-16,-33 10-35,1 5 7,16 11 0,-16-11 8,-4-1-9,2 6-19,-1 0-1,0 0 1,0 0-1,-1 0 1,0 19-1,-1-22-4,-2-2 10,-3 4 17,1 0 0,-1-1-1,-1 0 1,1 0 0,-11 9-1,13-14 18,-23 7 2,20-10-23,-16-3 1,16 3-3,3-4 13,-11-14-13,13 17 6,0-1 0,0 1 0,0 0 0,0-1 0,0 1 0,0-1 0,1 0 0,-1 1 0,1-1 0,0 1 0,0-1 0,0 0 0,0 1 0,0-1 0,0 0 0,1 1 0,-1-1 0,2-3 0,-1 3 2,0-3-12,13-15-1,-12 18 6,0 1 0,-1-1 0,1 1 0,0 0-1,1-1 1,-1 1 0,0 0 0,1 1 0,-1-1 0,5-2 0,-4 2 4,0 0-5,22-15-13,-21 16 13,2 1 0,0 0-1,-1 0 0,1 1 1,0-1-1,0 1 1,0 0-1,8 3 0,-12-3 7,-1 0-1,1 1 0,-1-1 0,1 0 0,-1 0 0,1 1 0,-1-1 0,0 0 0,0 1 0,1-1 0,-1 1 0,0 0 0,0-1 1,-1 1-1,1 0 0,0 0 0,-1 0 0,1-1 0,-1 1 0,1 0 0,-1 0 0,0 0 0,0 0 0,0 0 0,0 4 1,0-6 1,0 5-1,-6 23-25,5-23 18,-7 13 11,-5 5 0,-27 0 42,36-21-40,-1-2-12,-17 2 6,17-1 4,0-5-12,1 0 7,0 0-1,0 0 1,1 0-1,-1-1 1,1 1-1,0-1 0,-2-5 1,3 6 1,3-1-5,1-16 0,-2 15-3,3 1 2,0-3-4,2 1 1,-1-1-1,1 1 0,0 0 0,1 0 0,0 1 0,0-1 0,11-8 0,-14 13-12,2 7-352,13 16 321,-13-16-2,-9 3-172,-13 22 179,13-22 9,-13 6-2029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41.870"/>
    </inkml:context>
    <inkml:brush xml:id="br0">
      <inkml:brushProperty name="width" value="0.2" units="cm"/>
      <inkml:brushProperty name="height" value="0.2" units="cm"/>
      <inkml:brushProperty name="color" value="#008C3A"/>
    </inkml:brush>
  </inkml:definitions>
  <inkml:trace contextRef="#ctx0" brushRef="#br0">0 217 348,'0'0'2494,"9"5"-2473,27 14-2,-27-14 7,38-3 80,197 1 276,54-24-246,-67 2-111,140-9-1,-323 25-28,490-16-10,-436 13 13,38-3-15,-89 9 21,-49-1-4,46-6 12,124-14 9,-144 20-15,-23 1-15,24-3-26,-24 3 30,16 0 0,-16 0-3,22 3 34,-1 3-22,-20-6-8,14 2 3,-15-2 0,21 0-10,-21 1 13,13 0-3,-13 0 7,0-1-9,17 2 16,-17-2 44,-1 1-49,5 1-145,-8-2 167,-1 0 0,0 0 0,0 0 0,1 0 1,-1 0-1,0 0 0,0 0 0,1 0 0,-1 0 0,0 0 0,0 0 1,1 0-1,-1 0 0,0 0 0,0 0 0,1 0 0,-1 0 0,0 0 1,0-1-1,1 1 0,-1 0 0,0 0 0,0 0 0,1 0 0,-1 0 1,0-1-1,0 1 0,0 0 0,1 0 0,-1 0 0,0-1 0,0 1 0,0 0 1,0 0-1,0-1 0,0 1 0,1 0 0,-1 0 0,0-1 0,0 1 1,0 0-1,0 0 0,0-1 0,0 1 0,0 0 0,0-1 0,0 1 1,0 0-1,0 0 0,0-1 0,0 1 0,-1 0 0,1-1 0,-14-37 30,10 29 56,6 5-77,4-13-6,-5 13 12,2 2-13,7-8-5,-7 7-4,1 1-16,0-2-5,1 1-3,35-2 34,-19 3-19,-17 2-18,1 0 0,0 1 0,-1-1 0,1 1 0,-1 0 0,1 0 0,-1 0 0,1 1 1,-1-1-1,0 1 0,5 3 0,-6-4-13,-1 3 5,0-1 12,0 1-1,0-1 1,-1 1 0,0-1-1,1 1 1,-1-1-1,0 1 1,-1 0 0,1 4-1,-1-3-10,-3 1 18,-3 4-8,3-4 1,-1 0-1,1 0 0,-2-1 0,1 1 1,0-1-1,-1 0 0,0 0 0,0 0 1,-1-1-1,1 0 0,-1 0 0,0 0 1,0-1-1,-8 4 0,11-5 12,-25-5 29,23 3 12,1-3-13,0 0-29,1 0 0,0 0 1,0 0-1,0 0 0,1 0 1,-1-1-1,1 1 0,0-1 1,0 1-1,-2-5 0,2 3 25,3-1-13,-1-1-11,1 0 0,0 0 0,0 1 0,1-1 0,-1 0 0,2 0 0,4-11 0,-4 14-10,0 0 0,-1 1-1,1-1 1,1 1 0,-1 0 0,0 0 0,1 0 0,0 0 0,-1 0 0,1 1 0,0 0 0,0 0 0,0 0 0,8-2 0,33-6 6,-41 10-16,1 2 0,0 0 7,0 0-1,0 0 1,0 1 0,-1-1 0,1 1 0,-1 0 0,0 0 0,1 1 0,5 6 0,-9-8-2,1 0-1,-1 0 1,1 1-1,-1-1 0,0 0 1,0 1-1,0-1 1,0 1-1,0-1 1,-1 1-1,1 0 0,-1-1 1,1 1-1,-1 0 1,0-1-1,0 1 1,0 0-1,-1-1 1,1 1-1,-1 0 0,1-1 1,-1 1-1,0-1 1,-2 5-1,0 2-8,-1 0 0,-1 0 0,0 0 0,0-1 0,-1 0 0,0 0 0,0 0 0,0 0 0,-1-1 0,-1-1 0,1 1 0,-12 7 0,16-12 8,0-2 1,2 1 5,0 0 0,-1-1 0,1 0 0,0 1-1,0-1 1,-1 0 0,1 1 0,0-1 0,-1 0 0,1 0 0,0 0-1,-1 0 1,1 0 0,0-1 0,-1 1 0,1 0 0,0-1 0,0 1-1,-2-1 1,-21-16 18,22 14-18,0 1 0,0-1 0,0 0 0,1 0 0,-1 0 1,1 0-1,0 0 0,0-1 0,0 1 0,0 0 0,1-1 1,-1 1-1,1 0 0,0-7 0,-1 5-2,2-2 4,-1-1-3,0-3 0,22-31-1,-20 38 1,0 0-1,1 0 1,-1 0 0,1 1-1,0-1 1,0 1 0,0-1-1,0 1 1,1 0-1,-1 0 1,1 1 0,0-1-1,-1 1 1,1 0 0,1 0-1,4-2 1,8 0 2,-13 3-4,3 4 0,1 2-2,-3-3 0,-1 0 0,0 0 0,0 1-1,0-1 1,-1 1 0,7 6 0,-7-5 1,0 0-1,-1 1 1,1-1 0,-1 0 0,0 1 0,-1-1-1,1 1 1,-1 0 0,0-1 0,0 1 0,0 0-1,-1 0 1,0 7 0,1-2-13,-1 0 1,-1 0-1,0 0 0,-5 20 1,4-21 1,-1 1-1,0-1 1,0 0 0,-1 0-1,-1 0 1,1-1 0,-1 0-1,-1 1 1,0-2 0,0 1-1,-11 11 1,14-17 13,-1 1 1,1-1 0,-1 0-1,1 1 1,-1-2-1,0 1 1,0 0 0,0-1-1,0 0 1,-4 1-1,-14-6 15,17 2-15,-1 0-5,3-3-6,-2-4-3,1 1 1,0-1-1,0 0 1,1 0 0,1-1-1,-1 1 1,1 0-1,1-1 1,0 1 0,0-1-1,1 0 1,0 1 0,1-1-1,3-18 1,-3 24-71,1-1-217,-1 0 1,0 0-1,0 0 1,0-1-1,0 1 0,-1 0 1,0-9-1,-3 0-738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47.700"/>
    </inkml:context>
    <inkml:brush xml:id="br0">
      <inkml:brushProperty name="width" value="0.2" units="cm"/>
      <inkml:brushProperty name="height" value="0.2" units="cm"/>
      <inkml:brushProperty name="color" value="#008C3A"/>
    </inkml:brush>
  </inkml:definitions>
  <inkml:trace contextRef="#ctx0" brushRef="#br0">39 36 3596,'0'0'-192,"-3"-3"40,-33-30 1105,39 46-936,124 445 267,-103-378-244,-1-4 1,-11-45 20,0-12 400,15-167-379,17-72-25,-2 50-160,-41 168-69,0-1-1,-1 1 1,2-1 0,-1 1-1,0-1 1,0 1 0,1 0-1,-1-1 1,1 1 0,0 0-1,0 0 1,0 0 0,0 0-1,0 1 1,4-4 0,2 0-360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48.580"/>
    </inkml:context>
    <inkml:brush xml:id="br0">
      <inkml:brushProperty name="width" value="0.2" units="cm"/>
      <inkml:brushProperty name="height" value="0.2" units="cm"/>
      <inkml:brushProperty name="color" value="#008C3A"/>
    </inkml:brush>
  </inkml:definitions>
  <inkml:trace contextRef="#ctx0" brushRef="#br0">20 6 3072,'0'0'-88,"-2"-4"265,2 4-146,0 0-16,0 0 1,0 1-1,0-1 1,0 0-1,0 0 1,0 0-1,-1 0 1,1 0 0,0 0-1,0 0 1,0 0-1,0 0 1,0 0-1,0 0 1,0 0-1,0 0 1,0 0-1,0 0 1,-1 0 0,1 0-1,-1-1 203,1 1-203,0 0 1,0 0-1,0 0 1,0 0-1,0-1 1,0 1-1,0 0 1,0 0 0,0 0-1,0 0 1,0 0-1,0 0 1,-4 16 165,-3 46-313,7-54 189,-3 33 2,3 58-1,2-30-27,1-23 114,-3-41 4,1-18-144,3-40-5,-1 36-1,7-14 21,-5 22-24,13-14-9,-2 6 10,-12 13 1,-1 1 1,1 0-1,0 0 0,-1 0 1,1 0-1,1 1 1,-1-1-1,0 1 0,0 0 1,1 1-1,-1-1 1,1 1-1,0-1 0,0 2 1,-1-1-1,9 0 1,-6 0 2,-2 1-5,0 0-2,1-1 4,3 0 4,26 15-32,-29-13 25,-4 0 4,0 0 0,-1-1 0,1 1 0,0 0 0,0 0 0,0 0 0,0 0 0,-1 1 0,1-1 0,-1 0 0,1 1 0,-1-1-1,1 1 1,-1 0 0,0-1 0,0 1 0,0 0 0,0 0 0,0 0 0,0-1 0,0 1 0,-1 0 0,1 0 0,-1 0 0,1 0-1,-1 4 1,4 12-11,-4-15 8,-2 4 4,2-6 0,-1 3-3,0 1-1,-1-1 1,1 1 0,-1-1-1,0 1 1,0-1 0,-1 0-1,1 0 1,-1 0 0,0 0-1,0-1 1,0 1 0,-1-1 0,1 0-1,-1 0 1,0 0 0,1 0-1,-1-1 1,-1 1 0,1-1-1,-5 2 1,-1 0-56,1 0-1,-1-1 1,0 0 0,0 0-1,0-1 1,-1 0 0,1-1-1,-17 0 1,22-1-132,-2-2-350,-22-6 89,21 5-319,0-7 119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48.970"/>
    </inkml:context>
    <inkml:brush xml:id="br0">
      <inkml:brushProperty name="width" value="0.2" units="cm"/>
      <inkml:brushProperty name="height" value="0.2" units="cm"/>
      <inkml:brushProperty name="color" value="#008C3A"/>
    </inkml:brush>
  </inkml:definitions>
  <inkml:trace contextRef="#ctx0" brushRef="#br0">1 11 2440,'0'0'18,"0"-5"35,1-1 579,4 26-398,8 61-263,-5-35 157,3 64-544,-11-74-931,0-15 730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51.820"/>
    </inkml:context>
    <inkml:brush xml:id="br0">
      <inkml:brushProperty name="width" value="0.2" units="cm"/>
      <inkml:brushProperty name="height" value="0.2" units="cm"/>
      <inkml:brushProperty name="color" value="#008C3A"/>
    </inkml:brush>
  </inkml:definitions>
  <inkml:trace contextRef="#ctx0" brushRef="#br0">0 1 2216,'0'0'1003,"8"5"-982,24 18-3,-28-22-14,-1 1 0,1-1-1,0 0 1,-1 0 0,1 0 0,0 0-1,0-1 1,0 0 0,0 0-1,-1 0 1,1 0 0,0 0 0,0-1-1,0 0 1,7-2 0,-11 3-3,141 0 79,-86-2-81,-50 1-11,0 1-391,18-2-896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52.480"/>
    </inkml:context>
    <inkml:brush xml:id="br0">
      <inkml:brushProperty name="width" value="0.2" units="cm"/>
      <inkml:brushProperty name="height" value="0.2" units="cm"/>
      <inkml:brushProperty name="color" value="#008C3A"/>
    </inkml:brush>
  </inkml:definitions>
  <inkml:trace contextRef="#ctx0" brushRef="#br0">0 0 2088,'0'0'-145,"6"3"-553,19 11 714,-19-11 23,-1-3-21,85 9 80,-37-7-71,-49-2-17,1 0 3,87 0 42,-44-5-55,-43 4-6,23-1-776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54.691"/>
    </inkml:context>
    <inkml:brush xml:id="br0">
      <inkml:brushProperty name="width" value="0.2" units="cm"/>
      <inkml:brushProperty name="height" value="0.2" units="cm"/>
      <inkml:brushProperty name="color" value="#008C3A"/>
    </inkml:brush>
  </inkml:definitions>
  <inkml:trace contextRef="#ctx0" brushRef="#br0">3 118 1140,'0'0'202,"-1"-5"-60,0-17 3145,24 89-2583,19 83-450,23 168 0,-64-315-236,2 13 31,6-29-3,3-25-29,-12 38-19,6-25-6,-2 0 0,0 0 0,-2 0 0,-1-34 0,4-35-19,26-187-22,-30 276 23,2-23-774,10 7-1537,-8 16 1361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56.101"/>
    </inkml:context>
    <inkml:brush xml:id="br0">
      <inkml:brushProperty name="width" value="0.2" units="cm"/>
      <inkml:brushProperty name="height" value="0.2" units="cm"/>
      <inkml:brushProperty name="color" value="#008C3A"/>
    </inkml:brush>
  </inkml:definitions>
  <inkml:trace contextRef="#ctx0" brushRef="#br0">47 56 3500,'0'0'-160,"-3"-4"66,3 4 99,0-1 1,0 1-1,0 0 0,-1-1 0,1 1 0,0 0 0,0-1 0,-1 1 0,1-1 0,0 1 0,-1 0 1,1 0-1,0-1 0,-1 1 0,1 0 0,0 0 0,-1-1 0,1 1 0,-1 0 0,1 0 1,0 0-1,-1-1 0,1 1 0,-1 0 0,1 0 0,-1 0 0,1 0 0,0 0 0,-1 0 1,1 0-1,-1 0 0,1 0 0,-1 0 0,1 0 0,-1 1 0,1-1 0,0 0 0,-1 0 0,1 0 1,-1 1-1,1-1 0,-1 0 0,-5 20 193,5-14-250,0 2 75,0-2-4,-5 194 168,2-167-149,0 46 53,1-37-61,2-37-18,3-20-1081,2-8 1055,-2 11-7,0 1-1,0-1 0,-1 0 1,-1-19-1,-1-44 72,0 47 101,6-50 0,-3 64-117,0-1 0,1 0 0,0 0 0,1 1 0,11-26 0,-12 31-13,10-1-15,12-3 10,-24 12-16,1 1 0,-1-1 0,1 1 1,-1-1-1,1 1 0,-1 0 0,1 0 1,-1 0-1,1 0 0,-1 0 0,1 0 1,-1 0-1,1 0 0,-1 0 0,1 1 1,-1-1-1,1 1 0,-1-1 0,1 1 1,1 1-1,-2-2 1,5 1-1,-3 4 1,1 2 0,0 1 1,0 1-1,-1-1 0,0 0 1,-1 1-1,2 9 0,-4-14 5,-1 3-6,-18 76 67,18-79-56,-1 0-4,-5 13-5,4-9 5,-1 7 15,3-11 10,5-1-38,-1-1 5,0 0 0,1-1-1,-1 1 1,0-1 0,1 0 0,-1 1-1,1-1 1,-1-1 0,1 1 0,-1 0-1,5-1 1,-3 0-4,21 5 2,-22-3-1,2-1 0,-1 1 1,0 0-1,0 1 1,1-1-1,-1 1 0,-1 0 1,1 0-1,0 0 1,-1 1-1,0 0 1,0 0-1,7 8 0,-9-9 0,0 1-4,4 11 19,-5-13-10,-1 0 0,1 0 0,-1 0 0,1 0 0,-1 0 0,0 0 0,0 0 0,0 0 0,0 0 0,0 0 0,0 0 0,-1 0 0,1 0 0,-1 0 0,1 0 0,-1 0 0,0 0 0,0 0 0,0-1 0,0 1 0,0 0 0,0-1 0,0 1 0,-3 2 0,0 1-2,-1-1 1,0 0-1,0 1 0,0-2 1,-1 1-1,1-1 1,-8 4-1,-52 15-10,61-20-20,-1-2-48,-16 2-53,15-2-74,-31-16-1848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57.081"/>
    </inkml:context>
    <inkml:brush xml:id="br0">
      <inkml:brushProperty name="width" value="0.2" units="cm"/>
      <inkml:brushProperty name="height" value="0.2" units="cm"/>
      <inkml:brushProperty name="color" value="#008C3A"/>
    </inkml:brush>
  </inkml:definitions>
  <inkml:trace contextRef="#ctx0" brushRef="#br0">1 43 2116,'0'0'698,"3"11"-676,7 36 44,-1 0 0,4 79 0,-13-122-56,0 20-26,0-20-31,1 3-198,0 3 300,-2-74-1509,0 49 1551,1 9 13,-8-86 953,8 71-959,0 16-11,3-19 79,-2 19-145,1-1 0,0 1 1,0-1-1,0 1 1,1 0-1,-1 0 0,1 0 1,0 1-1,1-1 0,-1 1 1,1-1-1,6-4 1,22-10 49,-28 18-54,1 0-14,13-3-1,-13 3 0,0 3 1,-2-1-7,-1 0 0,-1 0-1,1-1 1,0 1 0,0 0 0,0 0 0,0 0-1,-1 0 1,1 0 0,0 1 0,-1-1 0,1 0-1,-1 1 1,0-1 0,1 1 0,-1 0 0,0-1-1,0 1 1,0 0 0,0 0 0,0 0 0,-1-1-1,1 1 1,0 4 0,0 3-2,-1 1 0,0-1-1,-1 1 1,0-1 0,0 1 0,-1-1-1,0 0 1,-6 15 0,-7 15 11,3 6-7,15-42 8,9 11-6,-9-11-8,2-2-1,17 2 3,-17-2 4,46 5-7,-47-5 3,0 0 0,-1 1 0,0 0 0,1-1 0,-1 1 0,0 0 0,0 1 0,0-1 0,0 0 0,0 1 0,-1 0 0,1-1 0,-1 1 0,1 0 0,-1 1 0,0-1 0,-1 0 0,1 0 0,0 1 0,-1-1 0,1 5 0,0-6 0,-8 27 16,4-24-12,-11 17 0,8-15-4,-2 0 2,0-1 0,-1 0 0,0 0-1,0 0 1,0-1 0,0 0 0,-1-1 0,0 0 0,0 0 0,0-1 0,-15 4 0,-15 5-161,35-11 112,0 1-98,0 0 0,0-1 0,0 1 0,0-1 0,-1 0 0,1 0-1,-1-1 1,1 1 0,-1-1 0,-6 0 0,-7-3-498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5:35:08.833"/>
    </inkml:context>
    <inkml:brush xml:id="br0">
      <inkml:brushProperty name="width" value="0.2" units="cm"/>
      <inkml:brushProperty name="height" value="0.2" units="cm"/>
      <inkml:brushProperty name="color" value="#FF0066"/>
    </inkml:brush>
  </inkml:definitions>
  <inkml:trace contextRef="#ctx0" brushRef="#br0">0 108 2720,'4'-2'-17,"10"-8"32,-10 8 689,-3-2-534,17-29 627,-16 30-706,0 0-17,8-8-10,-8 9 0,1-1-12,5-2-22,-1 1 0,1 0 0,0 0 1,0 0-1,0 1 0,0 0 0,0 1 0,1 0 1,10-1-1,-13 2-17,0 3-4,-1-2-11,-1 1 3,0-1-1,0 1 1,-1 0-1,1-1 1,0 2-1,-1-1 1,1 0-1,-1 1 0,1-1 1,-1 1-1,0 0 1,0 0-1,0 1 1,0-1-1,0 1 1,0-1-1,-1 1 1,4 4-1,-3-3-1,0 1-1,-1-1 1,0 1 0,0-1-1,0 1 1,0 0 0,-1 0-1,1 0 1,-1 0-1,-1 0 1,1 0 0,-1 0-1,0 0 1,0 0 0,0 0-1,-1 0 1,1 0 0,-1 0-1,-3 7 1,-1 2-4,-1-1 0,-1 0 0,0-1 0,0 0-1,-1 0 1,-1 0 0,0-1 0,-1 0 0,0-1 0,0 0 0,-14 9 0,-71 73-14,78-69 17,17-22 2,0-1 0,-1 0 0,1 1 0,0-1 0,0 1 0,0-1 0,0 0 0,0 1 0,0-1-1,0 1 1,0-1 0,0 1 0,0-1 0,0 0 0,0 1 0,0-1 0,0 1 0,0-1 0,1 1 0,-1-1-1,0 0 1,0 1 0,0-1 0,1 0 0,-1 1 0,0-1 0,0 0 0,1 1 0,-1-1 0,0 0-1,1 1 1,5 1 0,-1-1-1,0 1 0,1-1 0,-1 0 1,1-1-1,-1 1 0,9-1 0,6 1 1,109-2 4,-16-1-28,-61-1 43,-47 2-5,0 1 0,2 2-342,-1-2 1,1 1-1,-1-1 1,1 0 0,-1 0-1,1-1 1,9-1-1,-11-3-170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0:58.301"/>
    </inkml:context>
    <inkml:brush xml:id="br0">
      <inkml:brushProperty name="width" value="0.2" units="cm"/>
      <inkml:brushProperty name="height" value="0.2" units="cm"/>
      <inkml:brushProperty name="color" value="#008C3A"/>
    </inkml:brush>
  </inkml:definitions>
  <inkml:trace contextRef="#ctx0" brushRef="#br0">85 35 2284,'2'-23'-44,"-1"18"130,-1 0 15,0 5-82,0 0 0,0 1 0,-1-1 0,1 0 0,0 0 0,0 0 0,0 0 0,0 0 0,0 0-1,0 0 1,0 0 0,0 0 0,-1 0 0,1 0 0,0 1 0,0-1 0,0 0 0,0 0 0,0 0 0,0 0 0,-1 0 0,1 0 0,0 0 0,0 0 0,0 0 0,0 0 0,0 0 0,0 0 0,-1 0 0,1 0 0,0 0 0,0 0 0,0-1 0,0 1 0,0 0-1,0 0 1,0 0 0,-1 0 0,1 0 0,0 0 0,0 0 0,0 0 0,0 0 0,0 0 0,0-1 0,0 1 0,0 0 0,0 0 0,0 0 0,-1 0 0,1 0 0,0 0 0,0 0 0,0-1 0,0 1 0,0 0 0,0 0 0,0 0 0,0 0 0,0 0-1,0 0 1,0-1 0,0 1 0,-12 20 180,7-9-210,0 0 0,1 0 0,0 0 0,-3 23 0,-14 106 101,7 2 0,6-1 1,6 1-1,7 0 0,26 168 1,-24-269-30,2 0 1,2 0-1,2-1 1,2 0-1,34 67 1,-37-87-253,0 0 0,1-1 1,0-1-1,2 0 0,0-1 0,2 0 0,-1-1 0,2-1 1,0-1-1,1-1 0,0 0 0,25 12 0,-16-11-167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0.961"/>
    </inkml:context>
    <inkml:brush xml:id="br0">
      <inkml:brushProperty name="width" value="0.2" units="cm"/>
      <inkml:brushProperty name="height" value="0.2" units="cm"/>
      <inkml:brushProperty name="color" value="#008C3A"/>
    </inkml:brush>
  </inkml:definitions>
  <inkml:trace contextRef="#ctx0" brushRef="#br0">1 71 2804,'0'0'617,"1"-4"-512,-1 4-96,0 0 0,0-1 1,0 1-1,0 0 0,0 0 0,0 0 0,0-1 0,0 1 0,0 0 0,0 0 0,0 0 0,0-1 0,0 1 0,0 0 0,0 0 0,0 0 1,0 0-1,0-1 0,0 1 0,0 0 0,0 0 0,1 0 0,-1 0 0,0-1 0,0 1 0,0 0 0,0 0 0,0 0 0,1 0 0,-1 0 0,0 0 1,0 0-1,0 0 0,0-1 0,1 1 0,-1 0 0,0 0 0,0 0 0,0 0 0,1 0 0,-1 0 0,0 0 0,0 0 0,0 0 0,1 0 1,-1 0-1,0 0 0,0 0 0,0 0 0,0 1 0,1-1 0,-1 0 0,0 0 0,0 0 0,0 0 0,0 0 0,1 0 0,-1 0 0,0 0 0,0 1 1,0-1-1,0 0 0,0 0 0,1 0 0,-1 1 0,11 21 118,-7-9-108,0 0 1,-1 0 0,3 24-1,3 202 203,-9-154-132,0-79-66,0-5-8,0 12-5,-1-20 9,0-12-22,-7-63-1,-3 25-16,4 24 9,2 0 0,-3-58 0,8 81 6,0 0 0,1 0 0,0 0 0,1 0-1,0 0 1,0 0 0,1 1 0,0-1 0,1 1-1,0 0 1,1 0 0,-1 0 0,2 1 0,6-10-1,14-8 0,-22 24 2,-1 0-13,1 0 12,-1 2 4,-1 0 0,0-1-1,1 1 1,-1 0-1,1 0 1,-1 0 0,1 1-1,-1-1 1,0 1-1,1-1 1,-1 1-1,0 0 1,0 0 0,1 0-1,-1 0 1,0 0-1,0 0 1,0 1 0,0-1-1,2 3 1,-2-2-2,0 0 1,-1 0 0,1 0-1,-1 0 1,0 1 0,1-1-1,-1 1 1,0-1-1,-1 1 1,1-1 0,0 1-1,-1-1 1,1 1 0,-1 0-1,0 4 1,-2 41-124,-1-36 63,0 0 1,-1 0-1,0 0 1,-1 0-1,0-1 1,-1 0-1,0 0 0,-1 0 1,-1-1-1,1 0 1,-1-1-1,-1 0 1,-12 11-1,18-18 17,-8 6-23,10-7 42,-1 0 0,0 0 1,0 0-1,1 0 0,-1 0 0,1 0 1,-1 0-1,1 1 0,-1-1 1,1 1-1,0-1 0,-3 4 1,31 20-7,-1 2 0,39 52 1,-41-48-11,-21-28-76,-1 0 1,1-1-1,0 1 0,0 0 0,0-1 1,0 0-1,1 1 0,-1-1 1,1-1-1,-1 1 0,1 0 1,4 1-1,13 3-399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1.601"/>
    </inkml:context>
    <inkml:brush xml:id="br0">
      <inkml:brushProperty name="width" value="0.2" units="cm"/>
      <inkml:brushProperty name="height" value="0.2" units="cm"/>
      <inkml:brushProperty name="color" value="#008C3A"/>
    </inkml:brush>
  </inkml:definitions>
  <inkml:trace contextRef="#ctx0" brushRef="#br0">3 21 1920,'0'0'157,"-1"-5"-38,-1-10 326,4 34 571,3 25-541,-1-2-400,-2 66 0,-3-53-20,1-5-36,0-45-7,-1 8-2,2-13-7,-1 0 0,0-1-1,0 1 1,0 0 0,0 0-1,0 0 1,0 0 0,1 0-1,-1 0 1,0 0 0,0 0-1,0 0 1,0 0 0,0 0-1,1 0 1,-1 0 0,0 0-1,0 0 1,0 0-1,0 0 1,0 0 0,1 0-1,-1 0 1,0 0 0,0 0-1,0 0 1,0 0 0,0 0-1,0 0 1,1 0 0,-1 0-1,0 1 1,0-1 0,0 0-1,0 0 1,0 0 0,0 0-1,0 0 1,0 0-1,1 0 1,-1 1 0,0-1-1,0 0 1,23-46 0,-20 40-8,0 1-1,0 0 0,1-1 1,0 1-1,0 0 0,0 1 1,1-1-1,-1 1 0,1 0 0,0 0 1,1 0-1,9-5 0,-12 7 5,4 6-22,19 11 29,-20-11-6,-6 0 2,3 11 1,-3 12 9,0-22-20,-2 1-5,-6 17 3,6-18 2,-17 20-50,-15-1-354,30-22 226,0-1-49,-29 6-494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1.951"/>
    </inkml:context>
    <inkml:brush xml:id="br0">
      <inkml:brushProperty name="width" value="0.2" units="cm"/>
      <inkml:brushProperty name="height" value="0.2" units="cm"/>
      <inkml:brushProperty name="color" value="#008C3A"/>
    </inkml:brush>
  </inkml:definitions>
  <inkml:trace contextRef="#ctx0" brushRef="#br0">2 74 2452,'0'-5'-75,"-2"-63"1765,14 165-1577,2 50 7,-2-58-1992,-9-72 1300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3.051"/>
    </inkml:context>
    <inkml:brush xml:id="br0">
      <inkml:brushProperty name="width" value="0.2" units="cm"/>
      <inkml:brushProperty name="height" value="0.2" units="cm"/>
      <inkml:brushProperty name="color" value="#008C3A"/>
    </inkml:brush>
  </inkml:definitions>
  <inkml:trace contextRef="#ctx0" brushRef="#br0">1 280 2880,'-1'-2'-615,"14"-2"273,39-7 222,74-8 332,354-50 38,460-55-67,-916 122-182,211-34 61,-204 28-1243,-11 4 703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3.961"/>
    </inkml:context>
    <inkml:brush xml:id="br0">
      <inkml:brushProperty name="width" value="0.2" units="cm"/>
      <inkml:brushProperty name="height" value="0.2" units="cm"/>
      <inkml:brushProperty name="color" value="#008C3A"/>
    </inkml:brush>
  </inkml:definitions>
  <inkml:trace contextRef="#ctx0" brushRef="#br0">11 0 1676,'0'0'608,"-1"11"-590,-8 78 54,12 118 132,-1-179-197,-1-24-46,-1 20-247,0-19 154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4.301"/>
    </inkml:context>
    <inkml:brush xml:id="br0">
      <inkml:brushProperty name="width" value="0.2" units="cm"/>
      <inkml:brushProperty name="height" value="0.2" units="cm"/>
      <inkml:brushProperty name="color" value="#008C3A"/>
    </inkml:brush>
  </inkml:definitions>
  <inkml:trace contextRef="#ctx0" brushRef="#br0">1 1 1048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4.641"/>
    </inkml:context>
    <inkml:brush xml:id="br0">
      <inkml:brushProperty name="width" value="0.2" units="cm"/>
      <inkml:brushProperty name="height" value="0.2" units="cm"/>
      <inkml:brushProperty name="color" value="#008C3A"/>
    </inkml:brush>
  </inkml:definitions>
  <inkml:trace contextRef="#ctx0" brushRef="#br0">1 456 856,'0'0'-57,"2"-13"5,2-20 170,-1 0 1,-1-35-1,-3 32 143,0 11-23,1 1 0,6-48 0,-5 64-209,1 1 0,0 0 0,0 0 0,0 0 0,1 0 0,0 0 0,1 0 0,-1 1 0,1 0-1,0 0 1,1 0 0,0 0 0,0 0 0,9-8 0,-7 8-19,-2 2-2,-1 0 0,1 1 1,0-1-1,0 1 0,1 0 0,-1 0 0,1 0 1,-1 1-1,1 0 0,0 0 0,0 0 0,9-1 1,-11 2 2,22 9 2,-20-5-10,-5-3-2,0 1 0,1 0 1,-1 0-1,0 0 0,0 0 0,-1 0 0,1 0 1,0 0-1,0 0 0,0 1 0,-1-1 1,1 0-1,-1 0 0,1 1 0,-1-1 1,1 0-1,-1 1 0,0-1 0,1 1 0,-1-1 1,0 3-1,0 17 7,1-15 8,-3 0 7,-1 3-32,0 1 0,0 0 0,-1-1 0,-1 0 0,0 0 0,0 0 0,0-1 0,-1 1 0,-1-1 0,1-1 0,-1 1 0,-12 9 0,16-15-33,-25 11-132,26-13 153,0 1 0,1-1 1,-1 1-1,0 0 0,0-1 1,1 1-1,-1 0 1,0 0-1,1 0 0,-1 0 1,1 1-1,-1-1 0,1 0 1,0 1-1,0-1 0,-2 3 1,3-2 9,0-1 1,0 1-1,1 0 1,-1-1 0,1 1-1,0 0 1,-1-1-1,1 1 1,0-1-1,0 0 1,0 1-1,0-1 1,0 1-1,0-1 1,2 1-1,17 27 8,37 75-22,-33-57-157,-22-44 26,14 11-478,-12-11 317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5.161"/>
    </inkml:context>
    <inkml:brush xml:id="br0">
      <inkml:brushProperty name="width" value="0.2" units="cm"/>
      <inkml:brushProperty name="height" value="0.2" units="cm"/>
      <inkml:brushProperty name="color" value="#008C3A"/>
    </inkml:brush>
  </inkml:definitions>
  <inkml:trace contextRef="#ctx0" brushRef="#br0">8 8 1208,'0'0'137,"0"-4"-75,1 0 449,-1 11-206,2 30-111,1 68-45,-6 1 23,3-101-148,0-5 18,0 13-95,0-13 64,0 0 1,0 0-1,1 0 0,-1 0 0,0 0 1,0 0-1,0-1 0,0 1 1,0 0-1,0 0 0,1 0 0,-1 0 1,0 0-1,0 0 0,0 0 1,0 0-1,1 0 0,-1 0 1,0-1-1,0 1 0,0 0 0,0 0 1,1 0-1,-1 0 0,0 0 1,0 0-1,0 0 0,0 0 0,1 1 1,-1-1-1,0 0 0,0 0 1,0 0-1,0 0 0,1 0 1,-1 0-1,0 0 0,0 0 0,0 0 1,0 0-1,0 0 0,1 1 1,-1-1-1,0 0 0,0 0 0,0 0 1,0 0-1,0 0 0,0 1 1,0-1-1,0 0 0,0 0 0,0 0 1,1 0-1,-1 1 0,0-1 1,0 0-1,0 0 0,0 0 1,0 0-1,0 1 0,0-1 0,0 0 1,-1 0-1,30-34 3,-22 26-5,6-6 14,-11 14-22,-1-1 0,0 0 1,0 0-1,0 0 0,1 0 0,-1 0 0,0 0 0,0 0 0,0 0 0,0 0 0,0 0 0,-1 0 0,1-1 1,1-1-1,1 2-11,-2 0 9,0 1 1,0-1 0,1 1 0,-1 0-1,0-1 1,0 1 0,0 0 0,1 0 0,-1 0-1,0 0 1,0 0 0,1 0 0,-1 0-1,0 0 1,0 0 0,1 1 0,-1-1-1,0 0 1,2 1 0,-2 0 2,24 25 3,-23-25-4,-1 1 1,0 0-1,0-1 1,0 1-1,-1 0 1,1-1 0,0 1-1,0 0 1,-1 0-1,1 0 1,-1 0-1,0-1 1,0 1 0,1 0-1,-1 0 1,0 0-1,-1 0 1,1 0-1,0 0 1,0 0 0,-1 0-1,0 1 1,-10 24 10,8-20-1,-17 12 33,-43-2 13,58-16-25,0-4-53,-18-6-14,17 7-27,1-7-63,5 9 90,-1 0-1,1-1 1,-1 1 0,1 0 0,0-1 0,-1 1-1,1-1 1,0 1 0,-1 0 0,1-1 0,0 1-1,-1-1 1,1 1 0,0-1 0,0 0-1,0 1 1,0-1 0,-1 1 0,1-1 0,0 1-1,0-1 1,0 1 0,0-1 0,0 0 0,0 1-1,0-1 1,0 1 0,1-1 0,-1 1 0,0-1-1,0 1 1,1-2 0,4-21-670,-4 18 123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7:01:05.631"/>
    </inkml:context>
    <inkml:brush xml:id="br0">
      <inkml:brushProperty name="width" value="0.2" units="cm"/>
      <inkml:brushProperty name="height" value="0.2" units="cm"/>
      <inkml:brushProperty name="color" value="#008C3A"/>
    </inkml:brush>
  </inkml:definitions>
  <inkml:trace contextRef="#ctx0" brushRef="#br0">0 1 2060,'0'0'116,"1"9"-57,7 69 182,-6-8-49,-1-16-63,-6 62 0,4-52-1498,-2-44 808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D61E1-D521-4A6B-B062-BB019EA03E93}" type="datetimeFigureOut">
              <a:rPr lang="en-IN" smtClean="0"/>
              <a:t>19-10-2021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97009-D4BF-406C-BA5D-FF879CE2DFE7}" type="slidenum">
              <a:rPr lang="en-IN" smtClean="0"/>
              <a:t>‹#›</a:t>
            </a:fld>
            <a:endParaRPr lang="en-IN"/>
          </a:p>
        </p:txBody>
      </p:sp>
    </p:spTree>
    <p:extLst>
      <p:ext uri="{BB962C8B-B14F-4D97-AF65-F5344CB8AC3E}">
        <p14:creationId xmlns:p14="http://schemas.microsoft.com/office/powerpoint/2010/main" val="262657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4BA7-C168-4729-B9A5-F76E07215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148855-0E91-4186-820C-ACD0877BB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BA979-FBF6-47D2-841B-9C1A1BF4E7E2}"/>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5" name="Footer Placeholder 4">
            <a:extLst>
              <a:ext uri="{FF2B5EF4-FFF2-40B4-BE49-F238E27FC236}">
                <a16:creationId xmlns:a16="http://schemas.microsoft.com/office/drawing/2014/main" id="{AC5F35AF-5A3E-49D1-AA93-028AC40C2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3BA6E-5973-48CD-9F9A-2C94E2C7604D}"/>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91945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7BF1-1FFC-42D1-90BD-ED2C016923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BFED7-3212-4559-BB64-E4BE8498E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83DDB-72FC-40B0-9FA7-B12B1453C4D0}"/>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5" name="Footer Placeholder 4">
            <a:extLst>
              <a:ext uri="{FF2B5EF4-FFF2-40B4-BE49-F238E27FC236}">
                <a16:creationId xmlns:a16="http://schemas.microsoft.com/office/drawing/2014/main" id="{5D519F3F-AA93-4B6A-8346-42C017CCB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78947-E50A-4A40-A883-371ED9B18C13}"/>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1241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7ED25-486A-4BEF-B95F-FD15ECF6C9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7CB8A-3456-4E1E-97EE-78654B49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E2899-EB0F-4E02-9EAD-93F839C062C7}"/>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5" name="Footer Placeholder 4">
            <a:extLst>
              <a:ext uri="{FF2B5EF4-FFF2-40B4-BE49-F238E27FC236}">
                <a16:creationId xmlns:a16="http://schemas.microsoft.com/office/drawing/2014/main" id="{3A9A01C4-717D-4500-8C37-CB81BEFFD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ED6A0-85AC-492D-B5C3-AC05A5424C33}"/>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7584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a:extLst>
              <a:ext uri="{FF2B5EF4-FFF2-40B4-BE49-F238E27FC236}">
                <a16:creationId xmlns:a16="http://schemas.microsoft.com/office/drawing/2014/main" id="{3F6B6ACF-C58F-48AF-A321-7C999244CD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E50B9D-2222-473B-A4CA-37F7FF4FF7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2EF2FD2-A8A4-4916-B5A6-11080E16F75D}"/>
              </a:ext>
            </a:extLst>
          </p:cNvPr>
          <p:cNvSpPr>
            <a:spLocks noGrp="1" noChangeArrowheads="1"/>
          </p:cNvSpPr>
          <p:nvPr>
            <p:ph type="sldNum" sz="quarter" idx="12"/>
          </p:nvPr>
        </p:nvSpPr>
        <p:spPr>
          <a:ln/>
        </p:spPr>
        <p:txBody>
          <a:bodyPr/>
          <a:lstStyle>
            <a:lvl1pPr>
              <a:defRPr/>
            </a:lvl1pPr>
          </a:lstStyle>
          <a:p>
            <a:pPr>
              <a:defRPr/>
            </a:pPr>
            <a:fld id="{7DD5EAF3-6854-4F8A-AE16-69E4BC6ECBCF}" type="slidenum">
              <a:rPr lang="en-US" altLang="en-US"/>
              <a:pPr>
                <a:defRPr/>
              </a:pPr>
              <a:t>‹#›</a:t>
            </a:fld>
            <a:endParaRPr lang="en-US" altLang="en-US"/>
          </a:p>
        </p:txBody>
      </p:sp>
    </p:spTree>
    <p:extLst>
      <p:ext uri="{BB962C8B-B14F-4D97-AF65-F5344CB8AC3E}">
        <p14:creationId xmlns:p14="http://schemas.microsoft.com/office/powerpoint/2010/main" val="63604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AA60-A997-49B5-8A40-5369FD7AE5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42CF8-6C18-4787-8CD4-B5B8F2499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B9F4F-D663-44F5-9E7C-D4B8223308A6}"/>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5" name="Footer Placeholder 4">
            <a:extLst>
              <a:ext uri="{FF2B5EF4-FFF2-40B4-BE49-F238E27FC236}">
                <a16:creationId xmlns:a16="http://schemas.microsoft.com/office/drawing/2014/main" id="{AA140561-79C9-4D51-B217-469A812F1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D1AA2-D068-43DA-AE61-99FF4BDCEBF4}"/>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952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2511-7B9D-4F32-97D6-CEF4C3219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6EBE0-EA66-41D8-BCED-9BFAD96D5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308A5-D1C1-4726-BE5D-E7978D34B4F7}"/>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5" name="Footer Placeholder 4">
            <a:extLst>
              <a:ext uri="{FF2B5EF4-FFF2-40B4-BE49-F238E27FC236}">
                <a16:creationId xmlns:a16="http://schemas.microsoft.com/office/drawing/2014/main" id="{6D907C4B-B891-4D02-B0AF-C50C1DF09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5D6AD-F003-4F39-AE0C-237948F1E9FE}"/>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26390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EC78-E17D-4FF9-9485-56398F25E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D752D-F42A-45C8-BE8F-E0CB08FCC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A06D98-9485-44E2-8B31-783F6A959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D8E11A-279D-4845-BF5E-A14D6E6B9954}"/>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6" name="Footer Placeholder 5">
            <a:extLst>
              <a:ext uri="{FF2B5EF4-FFF2-40B4-BE49-F238E27FC236}">
                <a16:creationId xmlns:a16="http://schemas.microsoft.com/office/drawing/2014/main" id="{051CD8F8-A565-469E-A565-43F1DAEC9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9B0848-C622-4D02-BB04-92460BD3972D}"/>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237657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15CA-5EB6-4870-A6E1-B9C32BDC1C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2554C-49E8-45BE-9877-73D87454A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545FA-A265-4B8F-B63D-07E8B3929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8F23A2-1BAF-480E-8B24-2E2DB16C0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376CD-1001-424F-8DEC-EFB66DAB7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5C8DDE-F7B6-4498-8042-05853623D666}"/>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8" name="Footer Placeholder 7">
            <a:extLst>
              <a:ext uri="{FF2B5EF4-FFF2-40B4-BE49-F238E27FC236}">
                <a16:creationId xmlns:a16="http://schemas.microsoft.com/office/drawing/2014/main" id="{72DE2426-FE34-4BC7-A485-647590757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55128F-67B2-40A9-934D-2E8C8726004F}"/>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24631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BBBF-38F7-41D7-B548-293D7CC875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3ACE5-7EE8-403F-AD22-B2454B3AAC9C}"/>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4" name="Footer Placeholder 3">
            <a:extLst>
              <a:ext uri="{FF2B5EF4-FFF2-40B4-BE49-F238E27FC236}">
                <a16:creationId xmlns:a16="http://schemas.microsoft.com/office/drawing/2014/main" id="{95304580-A450-4C06-B249-7E1A11107A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87150-C403-46BC-93F5-B1FB93492DD1}"/>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8399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A562C-B9A4-4CB9-8C1C-CE853D93AD26}"/>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3" name="Footer Placeholder 2">
            <a:extLst>
              <a:ext uri="{FF2B5EF4-FFF2-40B4-BE49-F238E27FC236}">
                <a16:creationId xmlns:a16="http://schemas.microsoft.com/office/drawing/2014/main" id="{2FC47510-AD03-4307-9CDF-31538D203C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BF081A-3397-4A2F-8DE7-23FA7357E107}"/>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01448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15DD-9C7C-4556-9E09-D63B44F5B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30663D-F81D-47BE-A05A-35C5E105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A69FC3-AAC2-479E-A966-59A92793E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55F38-6578-4BB4-88F7-72F441C9802A}"/>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6" name="Footer Placeholder 5">
            <a:extLst>
              <a:ext uri="{FF2B5EF4-FFF2-40B4-BE49-F238E27FC236}">
                <a16:creationId xmlns:a16="http://schemas.microsoft.com/office/drawing/2014/main" id="{BBD04B5A-3DCE-44DE-BF20-1B83C47EA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6A869C-AC39-45A3-B030-C6FA2D068BA4}"/>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0226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A513-1D1B-4980-A653-9BB326585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90FBE-23BE-4FD5-8AA2-490E92611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6218C3-5CC8-436B-A0F5-4BC30668A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AD101-32BE-4114-B54A-57BC0E8BEF7A}"/>
              </a:ext>
            </a:extLst>
          </p:cNvPr>
          <p:cNvSpPr>
            <a:spLocks noGrp="1"/>
          </p:cNvSpPr>
          <p:nvPr>
            <p:ph type="dt" sz="half" idx="10"/>
          </p:nvPr>
        </p:nvSpPr>
        <p:spPr/>
        <p:txBody>
          <a:bodyPr/>
          <a:lstStyle/>
          <a:p>
            <a:fld id="{18E55A4B-8C9D-4F3A-B3AE-53930C819AD9}" type="datetimeFigureOut">
              <a:rPr lang="en-IN" smtClean="0"/>
              <a:t>19-10-2021</a:t>
            </a:fld>
            <a:endParaRPr lang="en-IN"/>
          </a:p>
        </p:txBody>
      </p:sp>
      <p:sp>
        <p:nvSpPr>
          <p:cNvPr id="6" name="Footer Placeholder 5">
            <a:extLst>
              <a:ext uri="{FF2B5EF4-FFF2-40B4-BE49-F238E27FC236}">
                <a16:creationId xmlns:a16="http://schemas.microsoft.com/office/drawing/2014/main" id="{43079511-C4B9-4BA9-821B-7D5184087B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B1896-5E73-491C-946A-E6E330088B3C}"/>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396668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EDA4C-599C-44F8-BB06-50BADAA7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6132D-DA05-4E60-9374-CC96E1C59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7AEBC-7DC6-47FC-B086-612D4BCA7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55A4B-8C9D-4F3A-B3AE-53930C819AD9}" type="datetimeFigureOut">
              <a:rPr lang="en-IN" smtClean="0"/>
              <a:t>19-10-2021</a:t>
            </a:fld>
            <a:endParaRPr lang="en-IN"/>
          </a:p>
        </p:txBody>
      </p:sp>
      <p:sp>
        <p:nvSpPr>
          <p:cNvPr id="5" name="Footer Placeholder 4">
            <a:extLst>
              <a:ext uri="{FF2B5EF4-FFF2-40B4-BE49-F238E27FC236}">
                <a16:creationId xmlns:a16="http://schemas.microsoft.com/office/drawing/2014/main" id="{DEA97B1C-BD81-47E7-84E9-D4C329DA2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ED5826-9C21-4D16-91E0-299D6402F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54C7A-2C09-4F76-8F83-0352A2D4D9D6}" type="slidenum">
              <a:rPr lang="en-IN" smtClean="0"/>
              <a:t>‹#›</a:t>
            </a:fld>
            <a:endParaRPr lang="en-IN"/>
          </a:p>
        </p:txBody>
      </p:sp>
    </p:spTree>
    <p:extLst>
      <p:ext uri="{BB962C8B-B14F-4D97-AF65-F5344CB8AC3E}">
        <p14:creationId xmlns:p14="http://schemas.microsoft.com/office/powerpoint/2010/main" val="134218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8.png"/><Relationship Id="rId2" Type="http://schemas.openxmlformats.org/officeDocument/2006/relationships/hyperlink" Target="https://www.circuitstoday.com/wp-content/uploads/2009/09/UJT-relaxation-oscillator-waveform.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4.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image" Target="../media/image1.gif"/><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117" Type="http://schemas.openxmlformats.org/officeDocument/2006/relationships/image" Target="../media/image412.png"/><Relationship Id="rId21" Type="http://schemas.openxmlformats.org/officeDocument/2006/relationships/image" Target="../media/image364.png"/><Relationship Id="rId42" Type="http://schemas.openxmlformats.org/officeDocument/2006/relationships/customXml" Target="../ink/ink373.xml"/><Relationship Id="rId63" Type="http://schemas.openxmlformats.org/officeDocument/2006/relationships/image" Target="../media/image385.png"/><Relationship Id="rId84" Type="http://schemas.openxmlformats.org/officeDocument/2006/relationships/customXml" Target="../ink/ink394.xml"/><Relationship Id="rId138" Type="http://schemas.openxmlformats.org/officeDocument/2006/relationships/customXml" Target="../ink/ink421.xml"/><Relationship Id="rId159" Type="http://schemas.openxmlformats.org/officeDocument/2006/relationships/image" Target="../media/image433.png"/><Relationship Id="rId170" Type="http://schemas.openxmlformats.org/officeDocument/2006/relationships/customXml" Target="../ink/ink437.xml"/><Relationship Id="rId107" Type="http://schemas.openxmlformats.org/officeDocument/2006/relationships/image" Target="../media/image407.png"/><Relationship Id="rId11" Type="http://schemas.openxmlformats.org/officeDocument/2006/relationships/image" Target="../media/image359.png"/><Relationship Id="rId32" Type="http://schemas.openxmlformats.org/officeDocument/2006/relationships/customXml" Target="../ink/ink368.xml"/><Relationship Id="rId53" Type="http://schemas.openxmlformats.org/officeDocument/2006/relationships/image" Target="../media/image380.png"/><Relationship Id="rId74" Type="http://schemas.openxmlformats.org/officeDocument/2006/relationships/customXml" Target="../ink/ink389.xml"/><Relationship Id="rId128" Type="http://schemas.openxmlformats.org/officeDocument/2006/relationships/customXml" Target="../ink/ink416.xml"/><Relationship Id="rId149" Type="http://schemas.openxmlformats.org/officeDocument/2006/relationships/image" Target="../media/image428.png"/><Relationship Id="rId5" Type="http://schemas.openxmlformats.org/officeDocument/2006/relationships/image" Target="../media/image356.png"/><Relationship Id="rId95" Type="http://schemas.openxmlformats.org/officeDocument/2006/relationships/image" Target="../media/image401.png"/><Relationship Id="rId160" Type="http://schemas.openxmlformats.org/officeDocument/2006/relationships/customXml" Target="../ink/ink432.xml"/><Relationship Id="rId22" Type="http://schemas.openxmlformats.org/officeDocument/2006/relationships/customXml" Target="../ink/ink363.xml"/><Relationship Id="rId43" Type="http://schemas.openxmlformats.org/officeDocument/2006/relationships/image" Target="../media/image375.png"/><Relationship Id="rId64" Type="http://schemas.openxmlformats.org/officeDocument/2006/relationships/customXml" Target="../ink/ink384.xml"/><Relationship Id="rId118" Type="http://schemas.openxmlformats.org/officeDocument/2006/relationships/customXml" Target="../ink/ink411.xml"/><Relationship Id="rId139" Type="http://schemas.openxmlformats.org/officeDocument/2006/relationships/image" Target="../media/image423.png"/><Relationship Id="rId85" Type="http://schemas.openxmlformats.org/officeDocument/2006/relationships/image" Target="../media/image396.png"/><Relationship Id="rId150" Type="http://schemas.openxmlformats.org/officeDocument/2006/relationships/customXml" Target="../ink/ink427.xml"/><Relationship Id="rId171" Type="http://schemas.openxmlformats.org/officeDocument/2006/relationships/image" Target="../media/image439.png"/><Relationship Id="rId12" Type="http://schemas.openxmlformats.org/officeDocument/2006/relationships/customXml" Target="../ink/ink358.xml"/><Relationship Id="rId33" Type="http://schemas.openxmlformats.org/officeDocument/2006/relationships/image" Target="../media/image370.png"/><Relationship Id="rId108" Type="http://schemas.openxmlformats.org/officeDocument/2006/relationships/customXml" Target="../ink/ink406.xml"/><Relationship Id="rId129" Type="http://schemas.openxmlformats.org/officeDocument/2006/relationships/image" Target="../media/image418.png"/><Relationship Id="rId54" Type="http://schemas.openxmlformats.org/officeDocument/2006/relationships/customXml" Target="../ink/ink379.xml"/><Relationship Id="rId75" Type="http://schemas.openxmlformats.org/officeDocument/2006/relationships/image" Target="../media/image391.png"/><Relationship Id="rId96" Type="http://schemas.openxmlformats.org/officeDocument/2006/relationships/customXml" Target="../ink/ink400.xml"/><Relationship Id="rId140" Type="http://schemas.openxmlformats.org/officeDocument/2006/relationships/customXml" Target="../ink/ink422.xml"/><Relationship Id="rId161" Type="http://schemas.openxmlformats.org/officeDocument/2006/relationships/image" Target="../media/image434.png"/><Relationship Id="rId6" Type="http://schemas.openxmlformats.org/officeDocument/2006/relationships/customXml" Target="../ink/ink355.xml"/><Relationship Id="rId23" Type="http://schemas.openxmlformats.org/officeDocument/2006/relationships/image" Target="../media/image365.png"/><Relationship Id="rId28" Type="http://schemas.openxmlformats.org/officeDocument/2006/relationships/customXml" Target="../ink/ink366.xml"/><Relationship Id="rId49" Type="http://schemas.openxmlformats.org/officeDocument/2006/relationships/image" Target="../media/image378.png"/><Relationship Id="rId114" Type="http://schemas.openxmlformats.org/officeDocument/2006/relationships/customXml" Target="../ink/ink409.xml"/><Relationship Id="rId119" Type="http://schemas.openxmlformats.org/officeDocument/2006/relationships/image" Target="../media/image413.png"/><Relationship Id="rId44" Type="http://schemas.openxmlformats.org/officeDocument/2006/relationships/customXml" Target="../ink/ink374.xml"/><Relationship Id="rId60" Type="http://schemas.openxmlformats.org/officeDocument/2006/relationships/customXml" Target="../ink/ink382.xml"/><Relationship Id="rId65" Type="http://schemas.openxmlformats.org/officeDocument/2006/relationships/image" Target="../media/image386.png"/><Relationship Id="rId81" Type="http://schemas.openxmlformats.org/officeDocument/2006/relationships/image" Target="../media/image394.png"/><Relationship Id="rId86" Type="http://schemas.openxmlformats.org/officeDocument/2006/relationships/customXml" Target="../ink/ink395.xml"/><Relationship Id="rId130" Type="http://schemas.openxmlformats.org/officeDocument/2006/relationships/customXml" Target="../ink/ink417.xml"/><Relationship Id="rId135" Type="http://schemas.openxmlformats.org/officeDocument/2006/relationships/image" Target="../media/image421.png"/><Relationship Id="rId151" Type="http://schemas.openxmlformats.org/officeDocument/2006/relationships/image" Target="../media/image429.png"/><Relationship Id="rId156" Type="http://schemas.openxmlformats.org/officeDocument/2006/relationships/customXml" Target="../ink/ink430.xml"/><Relationship Id="rId177" Type="http://schemas.openxmlformats.org/officeDocument/2006/relationships/image" Target="../media/image442.png"/><Relationship Id="rId172" Type="http://schemas.openxmlformats.org/officeDocument/2006/relationships/customXml" Target="../ink/ink438.xml"/><Relationship Id="rId13" Type="http://schemas.openxmlformats.org/officeDocument/2006/relationships/image" Target="../media/image360.png"/><Relationship Id="rId18" Type="http://schemas.openxmlformats.org/officeDocument/2006/relationships/customXml" Target="../ink/ink361.xml"/><Relationship Id="rId39" Type="http://schemas.openxmlformats.org/officeDocument/2006/relationships/image" Target="../media/image373.png"/><Relationship Id="rId109" Type="http://schemas.openxmlformats.org/officeDocument/2006/relationships/image" Target="../media/image408.png"/><Relationship Id="rId34" Type="http://schemas.openxmlformats.org/officeDocument/2006/relationships/customXml" Target="../ink/ink369.xml"/><Relationship Id="rId50" Type="http://schemas.openxmlformats.org/officeDocument/2006/relationships/customXml" Target="../ink/ink377.xml"/><Relationship Id="rId55" Type="http://schemas.openxmlformats.org/officeDocument/2006/relationships/image" Target="../media/image381.png"/><Relationship Id="rId76" Type="http://schemas.openxmlformats.org/officeDocument/2006/relationships/customXml" Target="../ink/ink390.xml"/><Relationship Id="rId97" Type="http://schemas.openxmlformats.org/officeDocument/2006/relationships/image" Target="../media/image402.png"/><Relationship Id="rId104" Type="http://schemas.openxmlformats.org/officeDocument/2006/relationships/customXml" Target="../ink/ink404.xml"/><Relationship Id="rId120" Type="http://schemas.openxmlformats.org/officeDocument/2006/relationships/customXml" Target="../ink/ink412.xml"/><Relationship Id="rId125" Type="http://schemas.openxmlformats.org/officeDocument/2006/relationships/image" Target="../media/image416.png"/><Relationship Id="rId141" Type="http://schemas.openxmlformats.org/officeDocument/2006/relationships/image" Target="../media/image424.png"/><Relationship Id="rId146" Type="http://schemas.openxmlformats.org/officeDocument/2006/relationships/customXml" Target="../ink/ink425.xml"/><Relationship Id="rId167" Type="http://schemas.openxmlformats.org/officeDocument/2006/relationships/image" Target="../media/image437.png"/><Relationship Id="rId7" Type="http://schemas.openxmlformats.org/officeDocument/2006/relationships/image" Target="../media/image357.png"/><Relationship Id="rId71" Type="http://schemas.openxmlformats.org/officeDocument/2006/relationships/image" Target="../media/image389.png"/><Relationship Id="rId92" Type="http://schemas.openxmlformats.org/officeDocument/2006/relationships/customXml" Target="../ink/ink398.xml"/><Relationship Id="rId162" Type="http://schemas.openxmlformats.org/officeDocument/2006/relationships/customXml" Target="../ink/ink433.xml"/><Relationship Id="rId2" Type="http://schemas.openxmlformats.org/officeDocument/2006/relationships/customXml" Target="../ink/ink353.xml"/><Relationship Id="rId29" Type="http://schemas.openxmlformats.org/officeDocument/2006/relationships/image" Target="../media/image368.png"/><Relationship Id="rId24" Type="http://schemas.openxmlformats.org/officeDocument/2006/relationships/customXml" Target="../ink/ink364.xml"/><Relationship Id="rId40" Type="http://schemas.openxmlformats.org/officeDocument/2006/relationships/customXml" Target="../ink/ink372.xml"/><Relationship Id="rId45" Type="http://schemas.openxmlformats.org/officeDocument/2006/relationships/image" Target="../media/image376.png"/><Relationship Id="rId66" Type="http://schemas.openxmlformats.org/officeDocument/2006/relationships/customXml" Target="../ink/ink385.xml"/><Relationship Id="rId87" Type="http://schemas.openxmlformats.org/officeDocument/2006/relationships/image" Target="../media/image397.png"/><Relationship Id="rId110" Type="http://schemas.openxmlformats.org/officeDocument/2006/relationships/customXml" Target="../ink/ink407.xml"/><Relationship Id="rId115" Type="http://schemas.openxmlformats.org/officeDocument/2006/relationships/image" Target="../media/image411.png"/><Relationship Id="rId131" Type="http://schemas.openxmlformats.org/officeDocument/2006/relationships/image" Target="../media/image419.png"/><Relationship Id="rId136" Type="http://schemas.openxmlformats.org/officeDocument/2006/relationships/customXml" Target="../ink/ink420.xml"/><Relationship Id="rId157" Type="http://schemas.openxmlformats.org/officeDocument/2006/relationships/image" Target="../media/image432.png"/><Relationship Id="rId61" Type="http://schemas.openxmlformats.org/officeDocument/2006/relationships/image" Target="../media/image384.png"/><Relationship Id="rId82" Type="http://schemas.openxmlformats.org/officeDocument/2006/relationships/customXml" Target="../ink/ink393.xml"/><Relationship Id="rId152" Type="http://schemas.openxmlformats.org/officeDocument/2006/relationships/customXml" Target="../ink/ink428.xml"/><Relationship Id="rId173" Type="http://schemas.openxmlformats.org/officeDocument/2006/relationships/image" Target="../media/image440.png"/><Relationship Id="rId19" Type="http://schemas.openxmlformats.org/officeDocument/2006/relationships/image" Target="../media/image363.png"/><Relationship Id="rId14" Type="http://schemas.openxmlformats.org/officeDocument/2006/relationships/customXml" Target="../ink/ink359.xml"/><Relationship Id="rId30" Type="http://schemas.openxmlformats.org/officeDocument/2006/relationships/customXml" Target="../ink/ink367.xml"/><Relationship Id="rId35" Type="http://schemas.openxmlformats.org/officeDocument/2006/relationships/image" Target="../media/image371.png"/><Relationship Id="rId56" Type="http://schemas.openxmlformats.org/officeDocument/2006/relationships/customXml" Target="../ink/ink380.xml"/><Relationship Id="rId77" Type="http://schemas.openxmlformats.org/officeDocument/2006/relationships/image" Target="../media/image392.png"/><Relationship Id="rId100" Type="http://schemas.openxmlformats.org/officeDocument/2006/relationships/customXml" Target="../ink/ink402.xml"/><Relationship Id="rId105" Type="http://schemas.openxmlformats.org/officeDocument/2006/relationships/image" Target="../media/image406.png"/><Relationship Id="rId126" Type="http://schemas.openxmlformats.org/officeDocument/2006/relationships/customXml" Target="../ink/ink415.xml"/><Relationship Id="rId147" Type="http://schemas.openxmlformats.org/officeDocument/2006/relationships/image" Target="../media/image427.png"/><Relationship Id="rId168" Type="http://schemas.openxmlformats.org/officeDocument/2006/relationships/customXml" Target="../ink/ink436.xml"/><Relationship Id="rId8" Type="http://schemas.openxmlformats.org/officeDocument/2006/relationships/customXml" Target="../ink/ink356.xml"/><Relationship Id="rId51" Type="http://schemas.openxmlformats.org/officeDocument/2006/relationships/image" Target="../media/image379.png"/><Relationship Id="rId72" Type="http://schemas.openxmlformats.org/officeDocument/2006/relationships/customXml" Target="../ink/ink388.xml"/><Relationship Id="rId93" Type="http://schemas.openxmlformats.org/officeDocument/2006/relationships/image" Target="../media/image400.png"/><Relationship Id="rId98" Type="http://schemas.openxmlformats.org/officeDocument/2006/relationships/customXml" Target="../ink/ink401.xml"/><Relationship Id="rId121" Type="http://schemas.openxmlformats.org/officeDocument/2006/relationships/image" Target="../media/image414.png"/><Relationship Id="rId142" Type="http://schemas.openxmlformats.org/officeDocument/2006/relationships/customXml" Target="../ink/ink423.xml"/><Relationship Id="rId163" Type="http://schemas.openxmlformats.org/officeDocument/2006/relationships/image" Target="../media/image435.png"/><Relationship Id="rId3" Type="http://schemas.openxmlformats.org/officeDocument/2006/relationships/image" Target="../media/image355.png"/><Relationship Id="rId25" Type="http://schemas.openxmlformats.org/officeDocument/2006/relationships/image" Target="../media/image366.png"/><Relationship Id="rId46" Type="http://schemas.openxmlformats.org/officeDocument/2006/relationships/customXml" Target="../ink/ink375.xml"/><Relationship Id="rId67" Type="http://schemas.openxmlformats.org/officeDocument/2006/relationships/image" Target="../media/image387.png"/><Relationship Id="rId116" Type="http://schemas.openxmlformats.org/officeDocument/2006/relationships/customXml" Target="../ink/ink410.xml"/><Relationship Id="rId137" Type="http://schemas.openxmlformats.org/officeDocument/2006/relationships/image" Target="../media/image422.png"/><Relationship Id="rId158" Type="http://schemas.openxmlformats.org/officeDocument/2006/relationships/customXml" Target="../ink/ink431.xml"/><Relationship Id="rId20" Type="http://schemas.openxmlformats.org/officeDocument/2006/relationships/customXml" Target="../ink/ink362.xml"/><Relationship Id="rId41" Type="http://schemas.openxmlformats.org/officeDocument/2006/relationships/image" Target="../media/image374.png"/><Relationship Id="rId62" Type="http://schemas.openxmlformats.org/officeDocument/2006/relationships/customXml" Target="../ink/ink383.xml"/><Relationship Id="rId83" Type="http://schemas.openxmlformats.org/officeDocument/2006/relationships/image" Target="../media/image395.png"/><Relationship Id="rId88" Type="http://schemas.openxmlformats.org/officeDocument/2006/relationships/customXml" Target="../ink/ink396.xml"/><Relationship Id="rId111" Type="http://schemas.openxmlformats.org/officeDocument/2006/relationships/image" Target="../media/image409.png"/><Relationship Id="rId132" Type="http://schemas.openxmlformats.org/officeDocument/2006/relationships/customXml" Target="../ink/ink418.xml"/><Relationship Id="rId153" Type="http://schemas.openxmlformats.org/officeDocument/2006/relationships/image" Target="../media/image430.png"/><Relationship Id="rId174" Type="http://schemas.openxmlformats.org/officeDocument/2006/relationships/customXml" Target="../ink/ink439.xml"/><Relationship Id="rId15" Type="http://schemas.openxmlformats.org/officeDocument/2006/relationships/image" Target="../media/image361.png"/><Relationship Id="rId36" Type="http://schemas.openxmlformats.org/officeDocument/2006/relationships/customXml" Target="../ink/ink370.xml"/><Relationship Id="rId57" Type="http://schemas.openxmlformats.org/officeDocument/2006/relationships/image" Target="../media/image382.png"/><Relationship Id="rId106" Type="http://schemas.openxmlformats.org/officeDocument/2006/relationships/customXml" Target="../ink/ink405.xml"/><Relationship Id="rId127" Type="http://schemas.openxmlformats.org/officeDocument/2006/relationships/image" Target="../media/image417.png"/><Relationship Id="rId10" Type="http://schemas.openxmlformats.org/officeDocument/2006/relationships/customXml" Target="../ink/ink357.xml"/><Relationship Id="rId31" Type="http://schemas.openxmlformats.org/officeDocument/2006/relationships/image" Target="../media/image369.png"/><Relationship Id="rId52" Type="http://schemas.openxmlformats.org/officeDocument/2006/relationships/customXml" Target="../ink/ink378.xml"/><Relationship Id="rId73" Type="http://schemas.openxmlformats.org/officeDocument/2006/relationships/image" Target="../media/image390.png"/><Relationship Id="rId78" Type="http://schemas.openxmlformats.org/officeDocument/2006/relationships/customXml" Target="../ink/ink391.xml"/><Relationship Id="rId94" Type="http://schemas.openxmlformats.org/officeDocument/2006/relationships/customXml" Target="../ink/ink399.xml"/><Relationship Id="rId99" Type="http://schemas.openxmlformats.org/officeDocument/2006/relationships/image" Target="../media/image403.png"/><Relationship Id="rId101" Type="http://schemas.openxmlformats.org/officeDocument/2006/relationships/image" Target="../media/image404.png"/><Relationship Id="rId122" Type="http://schemas.openxmlformats.org/officeDocument/2006/relationships/customXml" Target="../ink/ink413.xml"/><Relationship Id="rId143" Type="http://schemas.openxmlformats.org/officeDocument/2006/relationships/image" Target="../media/image425.png"/><Relationship Id="rId148" Type="http://schemas.openxmlformats.org/officeDocument/2006/relationships/customXml" Target="../ink/ink426.xml"/><Relationship Id="rId164" Type="http://schemas.openxmlformats.org/officeDocument/2006/relationships/customXml" Target="../ink/ink434.xml"/><Relationship Id="rId169" Type="http://schemas.openxmlformats.org/officeDocument/2006/relationships/image" Target="../media/image438.png"/><Relationship Id="rId4" Type="http://schemas.openxmlformats.org/officeDocument/2006/relationships/customXml" Target="../ink/ink354.xml"/><Relationship Id="rId9" Type="http://schemas.openxmlformats.org/officeDocument/2006/relationships/image" Target="../media/image358.png"/><Relationship Id="rId26" Type="http://schemas.openxmlformats.org/officeDocument/2006/relationships/customXml" Target="../ink/ink365.xml"/><Relationship Id="rId47" Type="http://schemas.openxmlformats.org/officeDocument/2006/relationships/image" Target="../media/image377.png"/><Relationship Id="rId68" Type="http://schemas.openxmlformats.org/officeDocument/2006/relationships/customXml" Target="../ink/ink386.xml"/><Relationship Id="rId89" Type="http://schemas.openxmlformats.org/officeDocument/2006/relationships/image" Target="../media/image398.png"/><Relationship Id="rId112" Type="http://schemas.openxmlformats.org/officeDocument/2006/relationships/customXml" Target="../ink/ink408.xml"/><Relationship Id="rId133" Type="http://schemas.openxmlformats.org/officeDocument/2006/relationships/image" Target="../media/image420.png"/><Relationship Id="rId154" Type="http://schemas.openxmlformats.org/officeDocument/2006/relationships/customXml" Target="../ink/ink429.xml"/><Relationship Id="rId175" Type="http://schemas.openxmlformats.org/officeDocument/2006/relationships/image" Target="../media/image441.png"/><Relationship Id="rId16" Type="http://schemas.openxmlformats.org/officeDocument/2006/relationships/customXml" Target="../ink/ink360.xml"/><Relationship Id="rId37" Type="http://schemas.openxmlformats.org/officeDocument/2006/relationships/image" Target="../media/image372.png"/><Relationship Id="rId58" Type="http://schemas.openxmlformats.org/officeDocument/2006/relationships/customXml" Target="../ink/ink381.xml"/><Relationship Id="rId79" Type="http://schemas.openxmlformats.org/officeDocument/2006/relationships/image" Target="../media/image393.png"/><Relationship Id="rId102" Type="http://schemas.openxmlformats.org/officeDocument/2006/relationships/customXml" Target="../ink/ink403.xml"/><Relationship Id="rId123" Type="http://schemas.openxmlformats.org/officeDocument/2006/relationships/image" Target="../media/image415.png"/><Relationship Id="rId144" Type="http://schemas.openxmlformats.org/officeDocument/2006/relationships/customXml" Target="../ink/ink424.xml"/><Relationship Id="rId90" Type="http://schemas.openxmlformats.org/officeDocument/2006/relationships/customXml" Target="../ink/ink397.xml"/><Relationship Id="rId165" Type="http://schemas.openxmlformats.org/officeDocument/2006/relationships/image" Target="../media/image436.png"/><Relationship Id="rId27" Type="http://schemas.openxmlformats.org/officeDocument/2006/relationships/image" Target="../media/image367.png"/><Relationship Id="rId48" Type="http://schemas.openxmlformats.org/officeDocument/2006/relationships/customXml" Target="../ink/ink376.xml"/><Relationship Id="rId69" Type="http://schemas.openxmlformats.org/officeDocument/2006/relationships/image" Target="../media/image388.png"/><Relationship Id="rId113" Type="http://schemas.openxmlformats.org/officeDocument/2006/relationships/image" Target="../media/image410.png"/><Relationship Id="rId134" Type="http://schemas.openxmlformats.org/officeDocument/2006/relationships/customXml" Target="../ink/ink419.xml"/><Relationship Id="rId80" Type="http://schemas.openxmlformats.org/officeDocument/2006/relationships/customXml" Target="../ink/ink392.xml"/><Relationship Id="rId155" Type="http://schemas.openxmlformats.org/officeDocument/2006/relationships/image" Target="../media/image431.png"/><Relationship Id="rId176" Type="http://schemas.openxmlformats.org/officeDocument/2006/relationships/customXml" Target="../ink/ink440.xml"/><Relationship Id="rId17" Type="http://schemas.openxmlformats.org/officeDocument/2006/relationships/image" Target="../media/image362.png"/><Relationship Id="rId38" Type="http://schemas.openxmlformats.org/officeDocument/2006/relationships/customXml" Target="../ink/ink371.xml"/><Relationship Id="rId59" Type="http://schemas.openxmlformats.org/officeDocument/2006/relationships/image" Target="../media/image383.png"/><Relationship Id="rId103" Type="http://schemas.openxmlformats.org/officeDocument/2006/relationships/image" Target="../media/image405.png"/><Relationship Id="rId124" Type="http://schemas.openxmlformats.org/officeDocument/2006/relationships/customXml" Target="../ink/ink414.xml"/><Relationship Id="rId70" Type="http://schemas.openxmlformats.org/officeDocument/2006/relationships/customXml" Target="../ink/ink387.xml"/><Relationship Id="rId91" Type="http://schemas.openxmlformats.org/officeDocument/2006/relationships/image" Target="../media/image399.png"/><Relationship Id="rId145" Type="http://schemas.openxmlformats.org/officeDocument/2006/relationships/image" Target="../media/image426.png"/><Relationship Id="rId166" Type="http://schemas.openxmlformats.org/officeDocument/2006/relationships/customXml" Target="../ink/ink43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8.png"/><Relationship Id="rId299" Type="http://schemas.openxmlformats.org/officeDocument/2006/relationships/customXml" Target="../ink/ink159.xml"/><Relationship Id="rId21" Type="http://schemas.openxmlformats.org/officeDocument/2006/relationships/image" Target="../media/image20.png"/><Relationship Id="rId63" Type="http://schemas.openxmlformats.org/officeDocument/2006/relationships/image" Target="../media/image41.png"/><Relationship Id="rId159" Type="http://schemas.openxmlformats.org/officeDocument/2006/relationships/image" Target="../media/image89.png"/><Relationship Id="rId324" Type="http://schemas.openxmlformats.org/officeDocument/2006/relationships/image" Target="../media/image171.png"/><Relationship Id="rId170" Type="http://schemas.openxmlformats.org/officeDocument/2006/relationships/customXml" Target="../ink/ink94.xml"/><Relationship Id="rId226" Type="http://schemas.openxmlformats.org/officeDocument/2006/relationships/image" Target="../media/image122.png"/><Relationship Id="rId268" Type="http://schemas.openxmlformats.org/officeDocument/2006/relationships/image" Target="../media/image143.png"/><Relationship Id="rId32" Type="http://schemas.openxmlformats.org/officeDocument/2006/relationships/customXml" Target="../ink/ink25.xml"/><Relationship Id="rId74" Type="http://schemas.openxmlformats.org/officeDocument/2006/relationships/customXml" Target="../ink/ink46.xml"/><Relationship Id="rId128" Type="http://schemas.openxmlformats.org/officeDocument/2006/relationships/customXml" Target="../ink/ink73.xml"/><Relationship Id="rId5" Type="http://schemas.openxmlformats.org/officeDocument/2006/relationships/image" Target="../media/image12.png"/><Relationship Id="rId181" Type="http://schemas.openxmlformats.org/officeDocument/2006/relationships/image" Target="../media/image100.png"/><Relationship Id="rId237" Type="http://schemas.openxmlformats.org/officeDocument/2006/relationships/customXml" Target="../ink/ink128.xml"/><Relationship Id="rId279" Type="http://schemas.openxmlformats.org/officeDocument/2006/relationships/customXml" Target="../ink/ink149.xml"/><Relationship Id="rId43" Type="http://schemas.openxmlformats.org/officeDocument/2006/relationships/image" Target="../media/image31.png"/><Relationship Id="rId139" Type="http://schemas.openxmlformats.org/officeDocument/2006/relationships/image" Target="../media/image79.png"/><Relationship Id="rId290" Type="http://schemas.openxmlformats.org/officeDocument/2006/relationships/image" Target="../media/image154.png"/><Relationship Id="rId304" Type="http://schemas.openxmlformats.org/officeDocument/2006/relationships/image" Target="../media/image161.png"/><Relationship Id="rId85" Type="http://schemas.openxmlformats.org/officeDocument/2006/relationships/image" Target="../media/image52.png"/><Relationship Id="rId150" Type="http://schemas.openxmlformats.org/officeDocument/2006/relationships/customXml" Target="../ink/ink84.xml"/><Relationship Id="rId192" Type="http://schemas.openxmlformats.org/officeDocument/2006/relationships/customXml" Target="../ink/ink105.xml"/><Relationship Id="rId206" Type="http://schemas.openxmlformats.org/officeDocument/2006/relationships/customXml" Target="../ink/ink112.xml"/><Relationship Id="rId248" Type="http://schemas.openxmlformats.org/officeDocument/2006/relationships/image" Target="../media/image133.png"/><Relationship Id="rId12" Type="http://schemas.openxmlformats.org/officeDocument/2006/relationships/customXml" Target="../ink/ink15.xml"/><Relationship Id="rId108" Type="http://schemas.openxmlformats.org/officeDocument/2006/relationships/customXml" Target="../ink/ink63.xml"/><Relationship Id="rId315" Type="http://schemas.openxmlformats.org/officeDocument/2006/relationships/customXml" Target="../ink/ink167.xml"/><Relationship Id="rId54" Type="http://schemas.openxmlformats.org/officeDocument/2006/relationships/customXml" Target="../ink/ink36.xml"/><Relationship Id="rId96" Type="http://schemas.openxmlformats.org/officeDocument/2006/relationships/customXml" Target="../ink/ink57.xml"/><Relationship Id="rId161" Type="http://schemas.openxmlformats.org/officeDocument/2006/relationships/image" Target="../media/image90.png"/><Relationship Id="rId217" Type="http://schemas.openxmlformats.org/officeDocument/2006/relationships/customXml" Target="../ink/ink118.xml"/><Relationship Id="rId259" Type="http://schemas.openxmlformats.org/officeDocument/2006/relationships/customXml" Target="../ink/ink139.xml"/><Relationship Id="rId23" Type="http://schemas.openxmlformats.org/officeDocument/2006/relationships/image" Target="../media/image21.png"/><Relationship Id="rId119" Type="http://schemas.openxmlformats.org/officeDocument/2006/relationships/image" Target="../media/image69.png"/><Relationship Id="rId270" Type="http://schemas.openxmlformats.org/officeDocument/2006/relationships/image" Target="../media/image144.png"/><Relationship Id="rId326" Type="http://schemas.openxmlformats.org/officeDocument/2006/relationships/image" Target="../media/image172.png"/><Relationship Id="rId65" Type="http://schemas.openxmlformats.org/officeDocument/2006/relationships/image" Target="../media/image42.png"/><Relationship Id="rId130" Type="http://schemas.openxmlformats.org/officeDocument/2006/relationships/customXml" Target="../ink/ink74.xml"/><Relationship Id="rId172" Type="http://schemas.openxmlformats.org/officeDocument/2006/relationships/customXml" Target="../ink/ink95.xml"/><Relationship Id="rId228" Type="http://schemas.openxmlformats.org/officeDocument/2006/relationships/image" Target="../media/image123.png"/><Relationship Id="rId281" Type="http://schemas.openxmlformats.org/officeDocument/2006/relationships/customXml" Target="../ink/ink150.xml"/><Relationship Id="rId34" Type="http://schemas.openxmlformats.org/officeDocument/2006/relationships/customXml" Target="../ink/ink26.xml"/><Relationship Id="rId76" Type="http://schemas.openxmlformats.org/officeDocument/2006/relationships/customXml" Target="../ink/ink47.xml"/><Relationship Id="rId141" Type="http://schemas.openxmlformats.org/officeDocument/2006/relationships/image" Target="../media/image80.png"/><Relationship Id="rId7" Type="http://schemas.openxmlformats.org/officeDocument/2006/relationships/image" Target="../media/image13.png"/><Relationship Id="rId183" Type="http://schemas.openxmlformats.org/officeDocument/2006/relationships/image" Target="../media/image101.png"/><Relationship Id="rId239" Type="http://schemas.openxmlformats.org/officeDocument/2006/relationships/customXml" Target="../ink/ink129.xml"/><Relationship Id="rId250" Type="http://schemas.openxmlformats.org/officeDocument/2006/relationships/image" Target="../media/image134.png"/><Relationship Id="rId271" Type="http://schemas.openxmlformats.org/officeDocument/2006/relationships/customXml" Target="../ink/ink145.xml"/><Relationship Id="rId292" Type="http://schemas.openxmlformats.org/officeDocument/2006/relationships/image" Target="../media/image155.png"/><Relationship Id="rId306" Type="http://schemas.openxmlformats.org/officeDocument/2006/relationships/image" Target="../media/image162.png"/><Relationship Id="rId24" Type="http://schemas.openxmlformats.org/officeDocument/2006/relationships/customXml" Target="../ink/ink21.xml"/><Relationship Id="rId45" Type="http://schemas.openxmlformats.org/officeDocument/2006/relationships/image" Target="../media/image32.png"/><Relationship Id="rId66" Type="http://schemas.openxmlformats.org/officeDocument/2006/relationships/customXml" Target="../ink/ink42.xml"/><Relationship Id="rId87" Type="http://schemas.openxmlformats.org/officeDocument/2006/relationships/image" Target="../media/image53.png"/><Relationship Id="rId110" Type="http://schemas.openxmlformats.org/officeDocument/2006/relationships/customXml" Target="../ink/ink64.xml"/><Relationship Id="rId131" Type="http://schemas.openxmlformats.org/officeDocument/2006/relationships/image" Target="../media/image75.png"/><Relationship Id="rId327" Type="http://schemas.openxmlformats.org/officeDocument/2006/relationships/customXml" Target="../ink/ink173.xml"/><Relationship Id="rId152" Type="http://schemas.openxmlformats.org/officeDocument/2006/relationships/customXml" Target="../ink/ink85.xml"/><Relationship Id="rId173" Type="http://schemas.openxmlformats.org/officeDocument/2006/relationships/image" Target="../media/image96.png"/><Relationship Id="rId194" Type="http://schemas.openxmlformats.org/officeDocument/2006/relationships/customXml" Target="../ink/ink106.xml"/><Relationship Id="rId208" Type="http://schemas.openxmlformats.org/officeDocument/2006/relationships/customXml" Target="../ink/ink113.xml"/><Relationship Id="rId229" Type="http://schemas.openxmlformats.org/officeDocument/2006/relationships/customXml" Target="../ink/ink124.xml"/><Relationship Id="rId240" Type="http://schemas.openxmlformats.org/officeDocument/2006/relationships/image" Target="../media/image129.png"/><Relationship Id="rId261" Type="http://schemas.openxmlformats.org/officeDocument/2006/relationships/customXml" Target="../ink/ink140.xml"/><Relationship Id="rId14" Type="http://schemas.openxmlformats.org/officeDocument/2006/relationships/customXml" Target="../ink/ink16.xml"/><Relationship Id="rId35" Type="http://schemas.openxmlformats.org/officeDocument/2006/relationships/image" Target="../media/image27.png"/><Relationship Id="rId56" Type="http://schemas.openxmlformats.org/officeDocument/2006/relationships/customXml" Target="../ink/ink37.xml"/><Relationship Id="rId77" Type="http://schemas.openxmlformats.org/officeDocument/2006/relationships/image" Target="../media/image48.png"/><Relationship Id="rId100" Type="http://schemas.openxmlformats.org/officeDocument/2006/relationships/customXml" Target="../ink/ink59.xml"/><Relationship Id="rId282" Type="http://schemas.openxmlformats.org/officeDocument/2006/relationships/image" Target="../media/image150.png"/><Relationship Id="rId317" Type="http://schemas.openxmlformats.org/officeDocument/2006/relationships/customXml" Target="../ink/ink168.xml"/><Relationship Id="rId8" Type="http://schemas.openxmlformats.org/officeDocument/2006/relationships/customXml" Target="../ink/ink13.xml"/><Relationship Id="rId98" Type="http://schemas.openxmlformats.org/officeDocument/2006/relationships/customXml" Target="../ink/ink58.xml"/><Relationship Id="rId121" Type="http://schemas.openxmlformats.org/officeDocument/2006/relationships/image" Target="../media/image70.png"/><Relationship Id="rId142" Type="http://schemas.openxmlformats.org/officeDocument/2006/relationships/customXml" Target="../ink/ink80.xml"/><Relationship Id="rId163" Type="http://schemas.openxmlformats.org/officeDocument/2006/relationships/image" Target="../media/image91.png"/><Relationship Id="rId184" Type="http://schemas.openxmlformats.org/officeDocument/2006/relationships/customXml" Target="../ink/ink101.xml"/><Relationship Id="rId219" Type="http://schemas.openxmlformats.org/officeDocument/2006/relationships/customXml" Target="../ink/ink119.xml"/><Relationship Id="rId230" Type="http://schemas.openxmlformats.org/officeDocument/2006/relationships/image" Target="../media/image124.png"/><Relationship Id="rId251" Type="http://schemas.openxmlformats.org/officeDocument/2006/relationships/customXml" Target="../ink/ink135.xml"/><Relationship Id="rId25" Type="http://schemas.openxmlformats.org/officeDocument/2006/relationships/image" Target="../media/image22.png"/><Relationship Id="rId46" Type="http://schemas.openxmlformats.org/officeDocument/2006/relationships/customXml" Target="../ink/ink32.xml"/><Relationship Id="rId67" Type="http://schemas.openxmlformats.org/officeDocument/2006/relationships/image" Target="../media/image43.png"/><Relationship Id="rId272" Type="http://schemas.openxmlformats.org/officeDocument/2006/relationships/image" Target="../media/image145.png"/><Relationship Id="rId293" Type="http://schemas.openxmlformats.org/officeDocument/2006/relationships/customXml" Target="../ink/ink156.xml"/><Relationship Id="rId307" Type="http://schemas.openxmlformats.org/officeDocument/2006/relationships/customXml" Target="../ink/ink163.xml"/><Relationship Id="rId328" Type="http://schemas.openxmlformats.org/officeDocument/2006/relationships/image" Target="../media/image173.png"/><Relationship Id="rId88" Type="http://schemas.openxmlformats.org/officeDocument/2006/relationships/customXml" Target="../ink/ink53.xml"/><Relationship Id="rId111" Type="http://schemas.openxmlformats.org/officeDocument/2006/relationships/image" Target="../media/image65.png"/><Relationship Id="rId132" Type="http://schemas.openxmlformats.org/officeDocument/2006/relationships/customXml" Target="../ink/ink75.xml"/><Relationship Id="rId153" Type="http://schemas.openxmlformats.org/officeDocument/2006/relationships/image" Target="../media/image86.png"/><Relationship Id="rId174" Type="http://schemas.openxmlformats.org/officeDocument/2006/relationships/customXml" Target="../ink/ink96.xml"/><Relationship Id="rId195" Type="http://schemas.openxmlformats.org/officeDocument/2006/relationships/image" Target="../media/image107.png"/><Relationship Id="rId209" Type="http://schemas.openxmlformats.org/officeDocument/2006/relationships/image" Target="../media/image114.png"/><Relationship Id="rId220" Type="http://schemas.openxmlformats.org/officeDocument/2006/relationships/image" Target="../media/image119.png"/><Relationship Id="rId241" Type="http://schemas.openxmlformats.org/officeDocument/2006/relationships/customXml" Target="../ink/ink130.xml"/><Relationship Id="rId15" Type="http://schemas.openxmlformats.org/officeDocument/2006/relationships/image" Target="../media/image17.png"/><Relationship Id="rId36" Type="http://schemas.openxmlformats.org/officeDocument/2006/relationships/customXml" Target="../ink/ink27.xml"/><Relationship Id="rId57" Type="http://schemas.openxmlformats.org/officeDocument/2006/relationships/image" Target="../media/image38.png"/><Relationship Id="rId262" Type="http://schemas.openxmlformats.org/officeDocument/2006/relationships/image" Target="../media/image140.png"/><Relationship Id="rId283" Type="http://schemas.openxmlformats.org/officeDocument/2006/relationships/customXml" Target="../ink/ink151.xml"/><Relationship Id="rId318" Type="http://schemas.openxmlformats.org/officeDocument/2006/relationships/image" Target="../media/image168.png"/><Relationship Id="rId78" Type="http://schemas.openxmlformats.org/officeDocument/2006/relationships/customXml" Target="../ink/ink48.xml"/><Relationship Id="rId99" Type="http://schemas.openxmlformats.org/officeDocument/2006/relationships/image" Target="../media/image59.png"/><Relationship Id="rId101" Type="http://schemas.openxmlformats.org/officeDocument/2006/relationships/image" Target="../media/image60.png"/><Relationship Id="rId122" Type="http://schemas.openxmlformats.org/officeDocument/2006/relationships/customXml" Target="../ink/ink70.xml"/><Relationship Id="rId143" Type="http://schemas.openxmlformats.org/officeDocument/2006/relationships/image" Target="../media/image81.png"/><Relationship Id="rId164" Type="http://schemas.openxmlformats.org/officeDocument/2006/relationships/customXml" Target="../ink/ink91.xml"/><Relationship Id="rId185" Type="http://schemas.openxmlformats.org/officeDocument/2006/relationships/image" Target="../media/image102.png"/><Relationship Id="rId9" Type="http://schemas.openxmlformats.org/officeDocument/2006/relationships/image" Target="../media/image14.png"/><Relationship Id="rId210" Type="http://schemas.openxmlformats.org/officeDocument/2006/relationships/customXml" Target="../ink/ink114.xml"/><Relationship Id="rId26" Type="http://schemas.openxmlformats.org/officeDocument/2006/relationships/customXml" Target="../ink/ink22.xml"/><Relationship Id="rId231" Type="http://schemas.openxmlformats.org/officeDocument/2006/relationships/customXml" Target="../ink/ink125.xml"/><Relationship Id="rId252" Type="http://schemas.openxmlformats.org/officeDocument/2006/relationships/image" Target="../media/image135.png"/><Relationship Id="rId273" Type="http://schemas.openxmlformats.org/officeDocument/2006/relationships/customXml" Target="../ink/ink146.xml"/><Relationship Id="rId294" Type="http://schemas.openxmlformats.org/officeDocument/2006/relationships/image" Target="../media/image156.png"/><Relationship Id="rId308" Type="http://schemas.openxmlformats.org/officeDocument/2006/relationships/image" Target="../media/image163.png"/><Relationship Id="rId329" Type="http://schemas.openxmlformats.org/officeDocument/2006/relationships/customXml" Target="../ink/ink174.xml"/><Relationship Id="rId47" Type="http://schemas.openxmlformats.org/officeDocument/2006/relationships/image" Target="../media/image33.png"/><Relationship Id="rId68" Type="http://schemas.openxmlformats.org/officeDocument/2006/relationships/customXml" Target="../ink/ink43.xml"/><Relationship Id="rId89" Type="http://schemas.openxmlformats.org/officeDocument/2006/relationships/image" Target="../media/image54.png"/><Relationship Id="rId112" Type="http://schemas.openxmlformats.org/officeDocument/2006/relationships/customXml" Target="../ink/ink65.xml"/><Relationship Id="rId133" Type="http://schemas.openxmlformats.org/officeDocument/2006/relationships/image" Target="../media/image76.png"/><Relationship Id="rId154" Type="http://schemas.openxmlformats.org/officeDocument/2006/relationships/customXml" Target="../ink/ink86.xml"/><Relationship Id="rId175" Type="http://schemas.openxmlformats.org/officeDocument/2006/relationships/image" Target="../media/image97.png"/><Relationship Id="rId196" Type="http://schemas.openxmlformats.org/officeDocument/2006/relationships/customXml" Target="../ink/ink107.xml"/><Relationship Id="rId200" Type="http://schemas.openxmlformats.org/officeDocument/2006/relationships/customXml" Target="../ink/ink109.xml"/><Relationship Id="rId16" Type="http://schemas.openxmlformats.org/officeDocument/2006/relationships/customXml" Target="../ink/ink17.xml"/><Relationship Id="rId221" Type="http://schemas.openxmlformats.org/officeDocument/2006/relationships/customXml" Target="../ink/ink120.xml"/><Relationship Id="rId242" Type="http://schemas.openxmlformats.org/officeDocument/2006/relationships/image" Target="../media/image130.png"/><Relationship Id="rId263" Type="http://schemas.openxmlformats.org/officeDocument/2006/relationships/customXml" Target="../ink/ink141.xml"/><Relationship Id="rId284" Type="http://schemas.openxmlformats.org/officeDocument/2006/relationships/image" Target="../media/image151.png"/><Relationship Id="rId319" Type="http://schemas.openxmlformats.org/officeDocument/2006/relationships/customXml" Target="../ink/ink169.xml"/><Relationship Id="rId37" Type="http://schemas.openxmlformats.org/officeDocument/2006/relationships/image" Target="../media/image28.png"/><Relationship Id="rId58" Type="http://schemas.openxmlformats.org/officeDocument/2006/relationships/customXml" Target="../ink/ink38.xml"/><Relationship Id="rId79" Type="http://schemas.openxmlformats.org/officeDocument/2006/relationships/image" Target="../media/image49.png"/><Relationship Id="rId102" Type="http://schemas.openxmlformats.org/officeDocument/2006/relationships/customXml" Target="../ink/ink60.xml"/><Relationship Id="rId123" Type="http://schemas.openxmlformats.org/officeDocument/2006/relationships/image" Target="../media/image71.png"/><Relationship Id="rId144" Type="http://schemas.openxmlformats.org/officeDocument/2006/relationships/customXml" Target="../ink/ink81.xml"/><Relationship Id="rId330" Type="http://schemas.openxmlformats.org/officeDocument/2006/relationships/image" Target="../media/image174.png"/><Relationship Id="rId90" Type="http://schemas.openxmlformats.org/officeDocument/2006/relationships/customXml" Target="../ink/ink54.xml"/><Relationship Id="rId165" Type="http://schemas.openxmlformats.org/officeDocument/2006/relationships/image" Target="../media/image92.png"/><Relationship Id="rId186" Type="http://schemas.openxmlformats.org/officeDocument/2006/relationships/customXml" Target="../ink/ink102.xml"/><Relationship Id="rId211" Type="http://schemas.openxmlformats.org/officeDocument/2006/relationships/image" Target="../media/image115.png"/><Relationship Id="rId232" Type="http://schemas.openxmlformats.org/officeDocument/2006/relationships/image" Target="../media/image125.png"/><Relationship Id="rId253" Type="http://schemas.openxmlformats.org/officeDocument/2006/relationships/customXml" Target="../ink/ink136.xml"/><Relationship Id="rId274" Type="http://schemas.openxmlformats.org/officeDocument/2006/relationships/image" Target="../media/image146.png"/><Relationship Id="rId295" Type="http://schemas.openxmlformats.org/officeDocument/2006/relationships/customXml" Target="../ink/ink157.xml"/><Relationship Id="rId309" Type="http://schemas.openxmlformats.org/officeDocument/2006/relationships/customXml" Target="../ink/ink164.xml"/><Relationship Id="rId27" Type="http://schemas.openxmlformats.org/officeDocument/2006/relationships/image" Target="../media/image23.png"/><Relationship Id="rId48" Type="http://schemas.openxmlformats.org/officeDocument/2006/relationships/customXml" Target="../ink/ink33.xml"/><Relationship Id="rId69" Type="http://schemas.openxmlformats.org/officeDocument/2006/relationships/image" Target="../media/image44.png"/><Relationship Id="rId113" Type="http://schemas.openxmlformats.org/officeDocument/2006/relationships/image" Target="../media/image66.png"/><Relationship Id="rId134" Type="http://schemas.openxmlformats.org/officeDocument/2006/relationships/customXml" Target="../ink/ink76.xml"/><Relationship Id="rId320" Type="http://schemas.openxmlformats.org/officeDocument/2006/relationships/image" Target="../media/image169.png"/><Relationship Id="rId80" Type="http://schemas.openxmlformats.org/officeDocument/2006/relationships/customXml" Target="../ink/ink49.xml"/><Relationship Id="rId155" Type="http://schemas.openxmlformats.org/officeDocument/2006/relationships/image" Target="../media/image87.png"/><Relationship Id="rId176" Type="http://schemas.openxmlformats.org/officeDocument/2006/relationships/customXml" Target="../ink/ink97.xml"/><Relationship Id="rId197" Type="http://schemas.openxmlformats.org/officeDocument/2006/relationships/image" Target="../media/image108.png"/><Relationship Id="rId201" Type="http://schemas.openxmlformats.org/officeDocument/2006/relationships/image" Target="../media/image110.png"/><Relationship Id="rId222" Type="http://schemas.openxmlformats.org/officeDocument/2006/relationships/image" Target="../media/image120.png"/><Relationship Id="rId243" Type="http://schemas.openxmlformats.org/officeDocument/2006/relationships/customXml" Target="../ink/ink131.xml"/><Relationship Id="rId264" Type="http://schemas.openxmlformats.org/officeDocument/2006/relationships/image" Target="../media/image141.png"/><Relationship Id="rId285" Type="http://schemas.openxmlformats.org/officeDocument/2006/relationships/customXml" Target="../ink/ink152.xml"/><Relationship Id="rId17" Type="http://schemas.openxmlformats.org/officeDocument/2006/relationships/image" Target="../media/image18.png"/><Relationship Id="rId38" Type="http://schemas.openxmlformats.org/officeDocument/2006/relationships/customXml" Target="../ink/ink28.xml"/><Relationship Id="rId59" Type="http://schemas.openxmlformats.org/officeDocument/2006/relationships/image" Target="../media/image39.png"/><Relationship Id="rId103" Type="http://schemas.openxmlformats.org/officeDocument/2006/relationships/image" Target="../media/image61.png"/><Relationship Id="rId124" Type="http://schemas.openxmlformats.org/officeDocument/2006/relationships/customXml" Target="../ink/ink71.xml"/><Relationship Id="rId310" Type="http://schemas.openxmlformats.org/officeDocument/2006/relationships/image" Target="../media/image164.png"/><Relationship Id="rId70" Type="http://schemas.openxmlformats.org/officeDocument/2006/relationships/customXml" Target="../ink/ink44.xml"/><Relationship Id="rId91" Type="http://schemas.openxmlformats.org/officeDocument/2006/relationships/image" Target="../media/image55.png"/><Relationship Id="rId145" Type="http://schemas.openxmlformats.org/officeDocument/2006/relationships/image" Target="../media/image82.png"/><Relationship Id="rId166" Type="http://schemas.openxmlformats.org/officeDocument/2006/relationships/customXml" Target="../ink/ink92.xml"/><Relationship Id="rId187" Type="http://schemas.openxmlformats.org/officeDocument/2006/relationships/image" Target="../media/image103.png"/><Relationship Id="rId331" Type="http://schemas.openxmlformats.org/officeDocument/2006/relationships/customXml" Target="../ink/ink175.xml"/><Relationship Id="rId1" Type="http://schemas.openxmlformats.org/officeDocument/2006/relationships/slideLayout" Target="../slideLayouts/slideLayout2.xml"/><Relationship Id="rId212" Type="http://schemas.openxmlformats.org/officeDocument/2006/relationships/customXml" Target="../ink/ink115.xml"/><Relationship Id="rId233" Type="http://schemas.openxmlformats.org/officeDocument/2006/relationships/customXml" Target="../ink/ink126.xml"/><Relationship Id="rId254" Type="http://schemas.openxmlformats.org/officeDocument/2006/relationships/image" Target="../media/image136.png"/><Relationship Id="rId28" Type="http://schemas.openxmlformats.org/officeDocument/2006/relationships/customXml" Target="../ink/ink23.xml"/><Relationship Id="rId49" Type="http://schemas.openxmlformats.org/officeDocument/2006/relationships/image" Target="../media/image34.png"/><Relationship Id="rId114" Type="http://schemas.openxmlformats.org/officeDocument/2006/relationships/customXml" Target="../ink/ink66.xml"/><Relationship Id="rId275" Type="http://schemas.openxmlformats.org/officeDocument/2006/relationships/customXml" Target="../ink/ink147.xml"/><Relationship Id="rId296" Type="http://schemas.openxmlformats.org/officeDocument/2006/relationships/image" Target="../media/image157.png"/><Relationship Id="rId300" Type="http://schemas.openxmlformats.org/officeDocument/2006/relationships/image" Target="../media/image159.png"/><Relationship Id="rId60" Type="http://schemas.openxmlformats.org/officeDocument/2006/relationships/customXml" Target="../ink/ink39.xml"/><Relationship Id="rId81" Type="http://schemas.openxmlformats.org/officeDocument/2006/relationships/image" Target="../media/image50.png"/><Relationship Id="rId135" Type="http://schemas.openxmlformats.org/officeDocument/2006/relationships/image" Target="../media/image77.png"/><Relationship Id="rId156" Type="http://schemas.openxmlformats.org/officeDocument/2006/relationships/customXml" Target="../ink/ink87.xml"/><Relationship Id="rId177" Type="http://schemas.openxmlformats.org/officeDocument/2006/relationships/image" Target="../media/image98.png"/><Relationship Id="rId198" Type="http://schemas.openxmlformats.org/officeDocument/2006/relationships/customXml" Target="../ink/ink108.xml"/><Relationship Id="rId321" Type="http://schemas.openxmlformats.org/officeDocument/2006/relationships/customXml" Target="../ink/ink170.xml"/><Relationship Id="rId202" Type="http://schemas.openxmlformats.org/officeDocument/2006/relationships/customXml" Target="../ink/ink110.xml"/><Relationship Id="rId223" Type="http://schemas.openxmlformats.org/officeDocument/2006/relationships/customXml" Target="../ink/ink121.xml"/><Relationship Id="rId244" Type="http://schemas.openxmlformats.org/officeDocument/2006/relationships/image" Target="../media/image131.png"/><Relationship Id="rId18" Type="http://schemas.openxmlformats.org/officeDocument/2006/relationships/customXml" Target="../ink/ink18.xml"/><Relationship Id="rId39" Type="http://schemas.openxmlformats.org/officeDocument/2006/relationships/image" Target="../media/image29.png"/><Relationship Id="rId265" Type="http://schemas.openxmlformats.org/officeDocument/2006/relationships/customXml" Target="../ink/ink142.xml"/><Relationship Id="rId286" Type="http://schemas.openxmlformats.org/officeDocument/2006/relationships/image" Target="../media/image152.png"/><Relationship Id="rId50" Type="http://schemas.openxmlformats.org/officeDocument/2006/relationships/customXml" Target="../ink/ink34.xml"/><Relationship Id="rId104" Type="http://schemas.openxmlformats.org/officeDocument/2006/relationships/customXml" Target="../ink/ink61.xml"/><Relationship Id="rId125" Type="http://schemas.openxmlformats.org/officeDocument/2006/relationships/image" Target="../media/image72.png"/><Relationship Id="rId146" Type="http://schemas.openxmlformats.org/officeDocument/2006/relationships/customXml" Target="../ink/ink82.xml"/><Relationship Id="rId167" Type="http://schemas.openxmlformats.org/officeDocument/2006/relationships/image" Target="../media/image93.png"/><Relationship Id="rId188" Type="http://schemas.openxmlformats.org/officeDocument/2006/relationships/customXml" Target="../ink/ink103.xml"/><Relationship Id="rId311" Type="http://schemas.openxmlformats.org/officeDocument/2006/relationships/customXml" Target="../ink/ink165.xml"/><Relationship Id="rId332" Type="http://schemas.openxmlformats.org/officeDocument/2006/relationships/image" Target="../media/image175.png"/><Relationship Id="rId71" Type="http://schemas.openxmlformats.org/officeDocument/2006/relationships/image" Target="../media/image45.png"/><Relationship Id="rId92" Type="http://schemas.openxmlformats.org/officeDocument/2006/relationships/customXml" Target="../ink/ink55.xml"/><Relationship Id="rId213" Type="http://schemas.openxmlformats.org/officeDocument/2006/relationships/image" Target="../media/image116.png"/><Relationship Id="rId234" Type="http://schemas.openxmlformats.org/officeDocument/2006/relationships/image" Target="../media/image126.png"/><Relationship Id="rId2" Type="http://schemas.openxmlformats.org/officeDocument/2006/relationships/customXml" Target="../ink/ink10.xml"/><Relationship Id="rId29" Type="http://schemas.openxmlformats.org/officeDocument/2006/relationships/image" Target="../media/image24.png"/><Relationship Id="rId255" Type="http://schemas.openxmlformats.org/officeDocument/2006/relationships/customXml" Target="../ink/ink137.xml"/><Relationship Id="rId276" Type="http://schemas.openxmlformats.org/officeDocument/2006/relationships/image" Target="../media/image147.png"/><Relationship Id="rId297" Type="http://schemas.openxmlformats.org/officeDocument/2006/relationships/customXml" Target="../ink/ink158.xml"/><Relationship Id="rId40" Type="http://schemas.openxmlformats.org/officeDocument/2006/relationships/customXml" Target="../ink/ink29.xml"/><Relationship Id="rId115" Type="http://schemas.openxmlformats.org/officeDocument/2006/relationships/image" Target="../media/image67.png"/><Relationship Id="rId136" Type="http://schemas.openxmlformats.org/officeDocument/2006/relationships/customXml" Target="../ink/ink77.xml"/><Relationship Id="rId157" Type="http://schemas.openxmlformats.org/officeDocument/2006/relationships/image" Target="../media/image88.png"/><Relationship Id="rId178" Type="http://schemas.openxmlformats.org/officeDocument/2006/relationships/customXml" Target="../ink/ink98.xml"/><Relationship Id="rId301" Type="http://schemas.openxmlformats.org/officeDocument/2006/relationships/customXml" Target="../ink/ink160.xml"/><Relationship Id="rId322" Type="http://schemas.openxmlformats.org/officeDocument/2006/relationships/image" Target="../media/image170.png"/><Relationship Id="rId61" Type="http://schemas.openxmlformats.org/officeDocument/2006/relationships/image" Target="../media/image40.png"/><Relationship Id="rId82" Type="http://schemas.openxmlformats.org/officeDocument/2006/relationships/customXml" Target="../ink/ink50.xml"/><Relationship Id="rId199" Type="http://schemas.openxmlformats.org/officeDocument/2006/relationships/image" Target="../media/image109.png"/><Relationship Id="rId203" Type="http://schemas.openxmlformats.org/officeDocument/2006/relationships/image" Target="../media/image111.png"/><Relationship Id="rId19" Type="http://schemas.openxmlformats.org/officeDocument/2006/relationships/image" Target="../media/image19.png"/><Relationship Id="rId224" Type="http://schemas.openxmlformats.org/officeDocument/2006/relationships/image" Target="../media/image121.png"/><Relationship Id="rId245" Type="http://schemas.openxmlformats.org/officeDocument/2006/relationships/customXml" Target="../ink/ink132.xml"/><Relationship Id="rId266" Type="http://schemas.openxmlformats.org/officeDocument/2006/relationships/image" Target="../media/image142.png"/><Relationship Id="rId287" Type="http://schemas.openxmlformats.org/officeDocument/2006/relationships/customXml" Target="../ink/ink153.xml"/><Relationship Id="rId30" Type="http://schemas.openxmlformats.org/officeDocument/2006/relationships/customXml" Target="../ink/ink24.xml"/><Relationship Id="rId105" Type="http://schemas.openxmlformats.org/officeDocument/2006/relationships/image" Target="../media/image62.png"/><Relationship Id="rId126" Type="http://schemas.openxmlformats.org/officeDocument/2006/relationships/customXml" Target="../ink/ink72.xml"/><Relationship Id="rId147" Type="http://schemas.openxmlformats.org/officeDocument/2006/relationships/image" Target="../media/image83.png"/><Relationship Id="rId168" Type="http://schemas.openxmlformats.org/officeDocument/2006/relationships/customXml" Target="../ink/ink93.xml"/><Relationship Id="rId312" Type="http://schemas.openxmlformats.org/officeDocument/2006/relationships/image" Target="../media/image165.png"/><Relationship Id="rId51" Type="http://schemas.openxmlformats.org/officeDocument/2006/relationships/image" Target="../media/image35.png"/><Relationship Id="rId72" Type="http://schemas.openxmlformats.org/officeDocument/2006/relationships/customXml" Target="../ink/ink45.xml"/><Relationship Id="rId93" Type="http://schemas.openxmlformats.org/officeDocument/2006/relationships/image" Target="../media/image56.png"/><Relationship Id="rId189" Type="http://schemas.openxmlformats.org/officeDocument/2006/relationships/image" Target="../media/image104.png"/><Relationship Id="rId3" Type="http://schemas.openxmlformats.org/officeDocument/2006/relationships/image" Target="../media/image11.png"/><Relationship Id="rId214" Type="http://schemas.openxmlformats.org/officeDocument/2006/relationships/customXml" Target="../ink/ink116.xml"/><Relationship Id="rId235" Type="http://schemas.openxmlformats.org/officeDocument/2006/relationships/customXml" Target="../ink/ink127.xml"/><Relationship Id="rId256" Type="http://schemas.openxmlformats.org/officeDocument/2006/relationships/image" Target="../media/image137.png"/><Relationship Id="rId277" Type="http://schemas.openxmlformats.org/officeDocument/2006/relationships/customXml" Target="../ink/ink148.xml"/><Relationship Id="rId298" Type="http://schemas.openxmlformats.org/officeDocument/2006/relationships/image" Target="../media/image158.png"/><Relationship Id="rId116" Type="http://schemas.openxmlformats.org/officeDocument/2006/relationships/customXml" Target="../ink/ink67.xml"/><Relationship Id="rId137" Type="http://schemas.openxmlformats.org/officeDocument/2006/relationships/image" Target="../media/image78.png"/><Relationship Id="rId158" Type="http://schemas.openxmlformats.org/officeDocument/2006/relationships/customXml" Target="../ink/ink88.xml"/><Relationship Id="rId302" Type="http://schemas.openxmlformats.org/officeDocument/2006/relationships/image" Target="../media/image160.png"/><Relationship Id="rId323" Type="http://schemas.openxmlformats.org/officeDocument/2006/relationships/customXml" Target="../ink/ink171.xml"/><Relationship Id="rId20" Type="http://schemas.openxmlformats.org/officeDocument/2006/relationships/customXml" Target="../ink/ink19.xml"/><Relationship Id="rId41" Type="http://schemas.openxmlformats.org/officeDocument/2006/relationships/image" Target="../media/image30.png"/><Relationship Id="rId62" Type="http://schemas.openxmlformats.org/officeDocument/2006/relationships/customXml" Target="../ink/ink40.xml"/><Relationship Id="rId83" Type="http://schemas.openxmlformats.org/officeDocument/2006/relationships/image" Target="../media/image51.png"/><Relationship Id="rId179" Type="http://schemas.openxmlformats.org/officeDocument/2006/relationships/image" Target="../media/image99.png"/><Relationship Id="rId190" Type="http://schemas.openxmlformats.org/officeDocument/2006/relationships/customXml" Target="../ink/ink104.xml"/><Relationship Id="rId204" Type="http://schemas.openxmlformats.org/officeDocument/2006/relationships/customXml" Target="../ink/ink111.xml"/><Relationship Id="rId225" Type="http://schemas.openxmlformats.org/officeDocument/2006/relationships/customXml" Target="../ink/ink122.xml"/><Relationship Id="rId246" Type="http://schemas.openxmlformats.org/officeDocument/2006/relationships/image" Target="../media/image132.png"/><Relationship Id="rId267" Type="http://schemas.openxmlformats.org/officeDocument/2006/relationships/customXml" Target="../ink/ink143.xml"/><Relationship Id="rId288" Type="http://schemas.openxmlformats.org/officeDocument/2006/relationships/image" Target="../media/image153.png"/><Relationship Id="rId106" Type="http://schemas.openxmlformats.org/officeDocument/2006/relationships/customXml" Target="../ink/ink62.xml"/><Relationship Id="rId127" Type="http://schemas.openxmlformats.org/officeDocument/2006/relationships/image" Target="../media/image73.png"/><Relationship Id="rId313" Type="http://schemas.openxmlformats.org/officeDocument/2006/relationships/customXml" Target="../ink/ink166.xml"/><Relationship Id="rId10" Type="http://schemas.openxmlformats.org/officeDocument/2006/relationships/customXml" Target="../ink/ink14.xml"/><Relationship Id="rId31" Type="http://schemas.openxmlformats.org/officeDocument/2006/relationships/image" Target="../media/image25.png"/><Relationship Id="rId52" Type="http://schemas.openxmlformats.org/officeDocument/2006/relationships/customXml" Target="../ink/ink35.xml"/><Relationship Id="rId73" Type="http://schemas.openxmlformats.org/officeDocument/2006/relationships/image" Target="../media/image46.png"/><Relationship Id="rId94" Type="http://schemas.openxmlformats.org/officeDocument/2006/relationships/customXml" Target="../ink/ink56.xml"/><Relationship Id="rId148" Type="http://schemas.openxmlformats.org/officeDocument/2006/relationships/customXml" Target="../ink/ink83.xml"/><Relationship Id="rId169" Type="http://schemas.openxmlformats.org/officeDocument/2006/relationships/image" Target="../media/image94.png"/><Relationship Id="rId4" Type="http://schemas.openxmlformats.org/officeDocument/2006/relationships/customXml" Target="../ink/ink11.xml"/><Relationship Id="rId180" Type="http://schemas.openxmlformats.org/officeDocument/2006/relationships/customXml" Target="../ink/ink99.xml"/><Relationship Id="rId215" Type="http://schemas.openxmlformats.org/officeDocument/2006/relationships/image" Target="../media/image117.png"/><Relationship Id="rId236" Type="http://schemas.openxmlformats.org/officeDocument/2006/relationships/image" Target="../media/image127.png"/><Relationship Id="rId257" Type="http://schemas.openxmlformats.org/officeDocument/2006/relationships/customXml" Target="../ink/ink138.xml"/><Relationship Id="rId278" Type="http://schemas.openxmlformats.org/officeDocument/2006/relationships/image" Target="../media/image148.png"/><Relationship Id="rId303" Type="http://schemas.openxmlformats.org/officeDocument/2006/relationships/customXml" Target="../ink/ink161.xml"/><Relationship Id="rId42" Type="http://schemas.openxmlformats.org/officeDocument/2006/relationships/customXml" Target="../ink/ink30.xml"/><Relationship Id="rId84" Type="http://schemas.openxmlformats.org/officeDocument/2006/relationships/customXml" Target="../ink/ink51.xml"/><Relationship Id="rId138" Type="http://schemas.openxmlformats.org/officeDocument/2006/relationships/customXml" Target="../ink/ink78.xml"/><Relationship Id="rId191" Type="http://schemas.openxmlformats.org/officeDocument/2006/relationships/image" Target="../media/image105.png"/><Relationship Id="rId205" Type="http://schemas.openxmlformats.org/officeDocument/2006/relationships/image" Target="../media/image112.png"/><Relationship Id="rId247" Type="http://schemas.openxmlformats.org/officeDocument/2006/relationships/customXml" Target="../ink/ink133.xml"/><Relationship Id="rId107" Type="http://schemas.openxmlformats.org/officeDocument/2006/relationships/image" Target="../media/image63.png"/><Relationship Id="rId289" Type="http://schemas.openxmlformats.org/officeDocument/2006/relationships/customXml" Target="../ink/ink154.xml"/><Relationship Id="rId11" Type="http://schemas.openxmlformats.org/officeDocument/2006/relationships/image" Target="../media/image15.png"/><Relationship Id="rId53" Type="http://schemas.openxmlformats.org/officeDocument/2006/relationships/image" Target="../media/image36.png"/><Relationship Id="rId149" Type="http://schemas.openxmlformats.org/officeDocument/2006/relationships/image" Target="../media/image84.png"/><Relationship Id="rId314" Type="http://schemas.openxmlformats.org/officeDocument/2006/relationships/image" Target="../media/image166.png"/><Relationship Id="rId95" Type="http://schemas.openxmlformats.org/officeDocument/2006/relationships/image" Target="../media/image57.png"/><Relationship Id="rId160" Type="http://schemas.openxmlformats.org/officeDocument/2006/relationships/customXml" Target="../ink/ink89.xml"/><Relationship Id="rId216" Type="http://schemas.openxmlformats.org/officeDocument/2006/relationships/customXml" Target="../ink/ink117.xml"/><Relationship Id="rId258" Type="http://schemas.openxmlformats.org/officeDocument/2006/relationships/image" Target="../media/image138.png"/><Relationship Id="rId22" Type="http://schemas.openxmlformats.org/officeDocument/2006/relationships/customXml" Target="../ink/ink20.xml"/><Relationship Id="rId64" Type="http://schemas.openxmlformats.org/officeDocument/2006/relationships/customXml" Target="../ink/ink41.xml"/><Relationship Id="rId118" Type="http://schemas.openxmlformats.org/officeDocument/2006/relationships/customXml" Target="../ink/ink68.xml"/><Relationship Id="rId325" Type="http://schemas.openxmlformats.org/officeDocument/2006/relationships/customXml" Target="../ink/ink172.xml"/><Relationship Id="rId171" Type="http://schemas.openxmlformats.org/officeDocument/2006/relationships/image" Target="../media/image95.png"/><Relationship Id="rId227" Type="http://schemas.openxmlformats.org/officeDocument/2006/relationships/customXml" Target="../ink/ink123.xml"/><Relationship Id="rId269" Type="http://schemas.openxmlformats.org/officeDocument/2006/relationships/customXml" Target="../ink/ink144.xml"/><Relationship Id="rId33" Type="http://schemas.openxmlformats.org/officeDocument/2006/relationships/image" Target="../media/image26.png"/><Relationship Id="rId129" Type="http://schemas.openxmlformats.org/officeDocument/2006/relationships/image" Target="../media/image74.png"/><Relationship Id="rId280" Type="http://schemas.openxmlformats.org/officeDocument/2006/relationships/image" Target="../media/image149.png"/><Relationship Id="rId75" Type="http://schemas.openxmlformats.org/officeDocument/2006/relationships/image" Target="../media/image47.png"/><Relationship Id="rId140" Type="http://schemas.openxmlformats.org/officeDocument/2006/relationships/customXml" Target="../ink/ink79.xml"/><Relationship Id="rId182" Type="http://schemas.openxmlformats.org/officeDocument/2006/relationships/customXml" Target="../ink/ink100.xml"/><Relationship Id="rId6" Type="http://schemas.openxmlformats.org/officeDocument/2006/relationships/customXml" Target="../ink/ink12.xml"/><Relationship Id="rId238" Type="http://schemas.openxmlformats.org/officeDocument/2006/relationships/image" Target="../media/image128.png"/><Relationship Id="rId291" Type="http://schemas.openxmlformats.org/officeDocument/2006/relationships/customXml" Target="../ink/ink155.xml"/><Relationship Id="rId305" Type="http://schemas.openxmlformats.org/officeDocument/2006/relationships/customXml" Target="../ink/ink162.xml"/><Relationship Id="rId44" Type="http://schemas.openxmlformats.org/officeDocument/2006/relationships/customXml" Target="../ink/ink31.xml"/><Relationship Id="rId86" Type="http://schemas.openxmlformats.org/officeDocument/2006/relationships/customXml" Target="../ink/ink52.xml"/><Relationship Id="rId151" Type="http://schemas.openxmlformats.org/officeDocument/2006/relationships/image" Target="../media/image85.png"/><Relationship Id="rId193" Type="http://schemas.openxmlformats.org/officeDocument/2006/relationships/image" Target="../media/image106.png"/><Relationship Id="rId207" Type="http://schemas.openxmlformats.org/officeDocument/2006/relationships/image" Target="../media/image113.png"/><Relationship Id="rId249" Type="http://schemas.openxmlformats.org/officeDocument/2006/relationships/customXml" Target="../ink/ink134.xml"/><Relationship Id="rId13" Type="http://schemas.openxmlformats.org/officeDocument/2006/relationships/image" Target="../media/image16.png"/><Relationship Id="rId109" Type="http://schemas.openxmlformats.org/officeDocument/2006/relationships/image" Target="../media/image64.png"/><Relationship Id="rId260" Type="http://schemas.openxmlformats.org/officeDocument/2006/relationships/image" Target="../media/image139.png"/><Relationship Id="rId316" Type="http://schemas.openxmlformats.org/officeDocument/2006/relationships/image" Target="../media/image167.png"/><Relationship Id="rId55" Type="http://schemas.openxmlformats.org/officeDocument/2006/relationships/image" Target="../media/image37.png"/><Relationship Id="rId97" Type="http://schemas.openxmlformats.org/officeDocument/2006/relationships/image" Target="../media/image58.png"/><Relationship Id="rId120" Type="http://schemas.openxmlformats.org/officeDocument/2006/relationships/customXml" Target="../ink/ink69.xml"/><Relationship Id="rId162" Type="http://schemas.openxmlformats.org/officeDocument/2006/relationships/customXml" Target="../ink/ink90.xml"/><Relationship Id="rId218" Type="http://schemas.openxmlformats.org/officeDocument/2006/relationships/image" Target="../media/image118.png"/></Relationships>
</file>

<file path=ppt/slides/_rels/slide5.xml.rels><?xml version="1.0" encoding="UTF-8" standalone="yes"?>
<Relationships xmlns="http://schemas.openxmlformats.org/package/2006/relationships"><Relationship Id="rId117" Type="http://schemas.openxmlformats.org/officeDocument/2006/relationships/image" Target="../media/image232.png"/><Relationship Id="rId21" Type="http://schemas.openxmlformats.org/officeDocument/2006/relationships/customXml" Target="../ink/ink185.xml"/><Relationship Id="rId63" Type="http://schemas.openxmlformats.org/officeDocument/2006/relationships/image" Target="../media/image205.png"/><Relationship Id="rId159" Type="http://schemas.openxmlformats.org/officeDocument/2006/relationships/image" Target="../media/image253.png"/><Relationship Id="rId170" Type="http://schemas.openxmlformats.org/officeDocument/2006/relationships/customXml" Target="../ink/ink260.xml"/><Relationship Id="rId226" Type="http://schemas.openxmlformats.org/officeDocument/2006/relationships/customXml" Target="../ink/ink288.xml"/><Relationship Id="rId268" Type="http://schemas.openxmlformats.org/officeDocument/2006/relationships/customXml" Target="../ink/ink310.xml"/><Relationship Id="rId11" Type="http://schemas.openxmlformats.org/officeDocument/2006/relationships/customXml" Target="../ink/ink180.xml"/><Relationship Id="rId32" Type="http://schemas.openxmlformats.org/officeDocument/2006/relationships/image" Target="../media/image190.png"/><Relationship Id="rId53" Type="http://schemas.openxmlformats.org/officeDocument/2006/relationships/customXml" Target="../ink/ink201.xml"/><Relationship Id="rId74" Type="http://schemas.openxmlformats.org/officeDocument/2006/relationships/customXml" Target="../ink/ink212.xml"/><Relationship Id="rId128" Type="http://schemas.openxmlformats.org/officeDocument/2006/relationships/customXml" Target="../ink/ink239.xml"/><Relationship Id="rId149" Type="http://schemas.openxmlformats.org/officeDocument/2006/relationships/image" Target="../media/image248.png"/><Relationship Id="rId5" Type="http://schemas.openxmlformats.org/officeDocument/2006/relationships/customXml" Target="../ink/ink177.xml"/><Relationship Id="rId95" Type="http://schemas.openxmlformats.org/officeDocument/2006/relationships/image" Target="../media/image221.png"/><Relationship Id="rId160" Type="http://schemas.openxmlformats.org/officeDocument/2006/relationships/customXml" Target="../ink/ink255.xml"/><Relationship Id="rId181" Type="http://schemas.openxmlformats.org/officeDocument/2006/relationships/image" Target="../media/image264.png"/><Relationship Id="rId216" Type="http://schemas.openxmlformats.org/officeDocument/2006/relationships/customXml" Target="../ink/ink283.xml"/><Relationship Id="rId237" Type="http://schemas.openxmlformats.org/officeDocument/2006/relationships/image" Target="../media/image292.png"/><Relationship Id="rId258" Type="http://schemas.openxmlformats.org/officeDocument/2006/relationships/customXml" Target="../ink/ink305.xml"/><Relationship Id="rId22" Type="http://schemas.openxmlformats.org/officeDocument/2006/relationships/image" Target="../media/image186.png"/><Relationship Id="rId43" Type="http://schemas.openxmlformats.org/officeDocument/2006/relationships/customXml" Target="../ink/ink196.xml"/><Relationship Id="rId64" Type="http://schemas.openxmlformats.org/officeDocument/2006/relationships/customXml" Target="../ink/ink207.xml"/><Relationship Id="rId118" Type="http://schemas.openxmlformats.org/officeDocument/2006/relationships/customXml" Target="../ink/ink234.xml"/><Relationship Id="rId139" Type="http://schemas.openxmlformats.org/officeDocument/2006/relationships/image" Target="../media/image243.png"/><Relationship Id="rId85" Type="http://schemas.openxmlformats.org/officeDocument/2006/relationships/image" Target="../media/image216.png"/><Relationship Id="rId150" Type="http://schemas.openxmlformats.org/officeDocument/2006/relationships/customXml" Target="../ink/ink250.xml"/><Relationship Id="rId171" Type="http://schemas.openxmlformats.org/officeDocument/2006/relationships/image" Target="../media/image259.png"/><Relationship Id="rId192" Type="http://schemas.openxmlformats.org/officeDocument/2006/relationships/customXml" Target="../ink/ink271.xml"/><Relationship Id="rId206" Type="http://schemas.openxmlformats.org/officeDocument/2006/relationships/customXml" Target="../ink/ink278.xml"/><Relationship Id="rId227" Type="http://schemas.openxmlformats.org/officeDocument/2006/relationships/image" Target="../media/image287.png"/><Relationship Id="rId248" Type="http://schemas.openxmlformats.org/officeDocument/2006/relationships/customXml" Target="../ink/ink300.xml"/><Relationship Id="rId269" Type="http://schemas.openxmlformats.org/officeDocument/2006/relationships/image" Target="../media/image307.png"/><Relationship Id="rId12" Type="http://schemas.openxmlformats.org/officeDocument/2006/relationships/image" Target="../media/image181.png"/><Relationship Id="rId33" Type="http://schemas.openxmlformats.org/officeDocument/2006/relationships/customXml" Target="../ink/ink191.xml"/><Relationship Id="rId108" Type="http://schemas.openxmlformats.org/officeDocument/2006/relationships/customXml" Target="../ink/ink229.xml"/><Relationship Id="rId129" Type="http://schemas.openxmlformats.org/officeDocument/2006/relationships/image" Target="../media/image238.png"/><Relationship Id="rId54" Type="http://schemas.openxmlformats.org/officeDocument/2006/relationships/image" Target="../media/image201.png"/><Relationship Id="rId75" Type="http://schemas.openxmlformats.org/officeDocument/2006/relationships/image" Target="../media/image211.png"/><Relationship Id="rId96" Type="http://schemas.openxmlformats.org/officeDocument/2006/relationships/customXml" Target="../ink/ink223.xml"/><Relationship Id="rId140" Type="http://schemas.openxmlformats.org/officeDocument/2006/relationships/customXml" Target="../ink/ink245.xml"/><Relationship Id="rId161" Type="http://schemas.openxmlformats.org/officeDocument/2006/relationships/image" Target="../media/image254.png"/><Relationship Id="rId182" Type="http://schemas.openxmlformats.org/officeDocument/2006/relationships/customXml" Target="../ink/ink266.xml"/><Relationship Id="rId217" Type="http://schemas.openxmlformats.org/officeDocument/2006/relationships/image" Target="../media/image282.png"/><Relationship Id="rId6" Type="http://schemas.openxmlformats.org/officeDocument/2006/relationships/image" Target="../media/image178.png"/><Relationship Id="rId238" Type="http://schemas.openxmlformats.org/officeDocument/2006/relationships/customXml" Target="../ink/ink294.xml"/><Relationship Id="rId259" Type="http://schemas.openxmlformats.org/officeDocument/2006/relationships/image" Target="../media/image302.png"/><Relationship Id="rId23" Type="http://schemas.openxmlformats.org/officeDocument/2006/relationships/customXml" Target="../ink/ink186.xml"/><Relationship Id="rId119" Type="http://schemas.openxmlformats.org/officeDocument/2006/relationships/image" Target="../media/image233.png"/><Relationship Id="rId44" Type="http://schemas.openxmlformats.org/officeDocument/2006/relationships/image" Target="../media/image196.png"/><Relationship Id="rId65" Type="http://schemas.openxmlformats.org/officeDocument/2006/relationships/image" Target="../media/image206.png"/><Relationship Id="rId86" Type="http://schemas.openxmlformats.org/officeDocument/2006/relationships/customXml" Target="../ink/ink218.xml"/><Relationship Id="rId130" Type="http://schemas.openxmlformats.org/officeDocument/2006/relationships/customXml" Target="../ink/ink240.xml"/><Relationship Id="rId151" Type="http://schemas.openxmlformats.org/officeDocument/2006/relationships/image" Target="../media/image249.png"/><Relationship Id="rId172" Type="http://schemas.openxmlformats.org/officeDocument/2006/relationships/customXml" Target="../ink/ink261.xml"/><Relationship Id="rId193" Type="http://schemas.openxmlformats.org/officeDocument/2006/relationships/image" Target="../media/image270.png"/><Relationship Id="rId207" Type="http://schemas.openxmlformats.org/officeDocument/2006/relationships/image" Target="../media/image277.png"/><Relationship Id="rId228" Type="http://schemas.openxmlformats.org/officeDocument/2006/relationships/customXml" Target="../ink/ink289.xml"/><Relationship Id="rId249" Type="http://schemas.openxmlformats.org/officeDocument/2006/relationships/image" Target="../media/image297.png"/><Relationship Id="rId13" Type="http://schemas.openxmlformats.org/officeDocument/2006/relationships/customXml" Target="../ink/ink181.xml"/><Relationship Id="rId109" Type="http://schemas.openxmlformats.org/officeDocument/2006/relationships/image" Target="../media/image228.png"/><Relationship Id="rId260" Type="http://schemas.openxmlformats.org/officeDocument/2006/relationships/customXml" Target="../ink/ink306.xml"/><Relationship Id="rId34" Type="http://schemas.openxmlformats.org/officeDocument/2006/relationships/image" Target="../media/image191.png"/><Relationship Id="rId55" Type="http://schemas.openxmlformats.org/officeDocument/2006/relationships/customXml" Target="../ink/ink202.xml"/><Relationship Id="rId76" Type="http://schemas.openxmlformats.org/officeDocument/2006/relationships/customXml" Target="../ink/ink213.xml"/><Relationship Id="rId97" Type="http://schemas.openxmlformats.org/officeDocument/2006/relationships/image" Target="../media/image222.png"/><Relationship Id="rId120" Type="http://schemas.openxmlformats.org/officeDocument/2006/relationships/customXml" Target="../ink/ink235.xml"/><Relationship Id="rId141" Type="http://schemas.openxmlformats.org/officeDocument/2006/relationships/image" Target="../media/image244.png"/><Relationship Id="rId7" Type="http://schemas.openxmlformats.org/officeDocument/2006/relationships/customXml" Target="../ink/ink178.xml"/><Relationship Id="rId162" Type="http://schemas.openxmlformats.org/officeDocument/2006/relationships/customXml" Target="../ink/ink256.xml"/><Relationship Id="rId183" Type="http://schemas.openxmlformats.org/officeDocument/2006/relationships/image" Target="../media/image265.png"/><Relationship Id="rId218" Type="http://schemas.openxmlformats.org/officeDocument/2006/relationships/customXml" Target="../ink/ink284.xml"/><Relationship Id="rId239" Type="http://schemas.openxmlformats.org/officeDocument/2006/relationships/image" Target="../media/image293.png"/><Relationship Id="rId250" Type="http://schemas.openxmlformats.org/officeDocument/2006/relationships/customXml" Target="../ink/ink301.xml"/><Relationship Id="rId24" Type="http://schemas.openxmlformats.org/officeDocument/2006/relationships/image" Target="../media/image33.png"/><Relationship Id="rId45" Type="http://schemas.openxmlformats.org/officeDocument/2006/relationships/customXml" Target="../ink/ink197.xml"/><Relationship Id="rId66" Type="http://schemas.openxmlformats.org/officeDocument/2006/relationships/customXml" Target="../ink/ink208.xml"/><Relationship Id="rId87" Type="http://schemas.openxmlformats.org/officeDocument/2006/relationships/image" Target="../media/image217.png"/><Relationship Id="rId110" Type="http://schemas.openxmlformats.org/officeDocument/2006/relationships/customXml" Target="../ink/ink230.xml"/><Relationship Id="rId131" Type="http://schemas.openxmlformats.org/officeDocument/2006/relationships/image" Target="../media/image239.png"/><Relationship Id="rId152" Type="http://schemas.openxmlformats.org/officeDocument/2006/relationships/customXml" Target="../ink/ink251.xml"/><Relationship Id="rId173" Type="http://schemas.openxmlformats.org/officeDocument/2006/relationships/image" Target="../media/image260.png"/><Relationship Id="rId194" Type="http://schemas.openxmlformats.org/officeDocument/2006/relationships/customXml" Target="../ink/ink272.xml"/><Relationship Id="rId208" Type="http://schemas.openxmlformats.org/officeDocument/2006/relationships/customXml" Target="../ink/ink279.xml"/><Relationship Id="rId229" Type="http://schemas.openxmlformats.org/officeDocument/2006/relationships/image" Target="../media/image288.png"/><Relationship Id="rId240" Type="http://schemas.openxmlformats.org/officeDocument/2006/relationships/customXml" Target="../ink/ink295.xml"/><Relationship Id="rId261" Type="http://schemas.openxmlformats.org/officeDocument/2006/relationships/image" Target="../media/image303.png"/><Relationship Id="rId14" Type="http://schemas.openxmlformats.org/officeDocument/2006/relationships/image" Target="../media/image182.png"/><Relationship Id="rId35" Type="http://schemas.openxmlformats.org/officeDocument/2006/relationships/customXml" Target="../ink/ink192.xml"/><Relationship Id="rId56" Type="http://schemas.openxmlformats.org/officeDocument/2006/relationships/customXml" Target="../ink/ink203.xml"/><Relationship Id="rId77" Type="http://schemas.openxmlformats.org/officeDocument/2006/relationships/image" Target="../media/image212.png"/><Relationship Id="rId100" Type="http://schemas.openxmlformats.org/officeDocument/2006/relationships/customXml" Target="../ink/ink225.xml"/><Relationship Id="rId8" Type="http://schemas.openxmlformats.org/officeDocument/2006/relationships/image" Target="../media/image179.png"/><Relationship Id="rId98" Type="http://schemas.openxmlformats.org/officeDocument/2006/relationships/customXml" Target="../ink/ink224.xml"/><Relationship Id="rId121" Type="http://schemas.openxmlformats.org/officeDocument/2006/relationships/image" Target="../media/image234.png"/><Relationship Id="rId142" Type="http://schemas.openxmlformats.org/officeDocument/2006/relationships/customXml" Target="../ink/ink246.xml"/><Relationship Id="rId163" Type="http://schemas.openxmlformats.org/officeDocument/2006/relationships/image" Target="../media/image255.png"/><Relationship Id="rId184" Type="http://schemas.openxmlformats.org/officeDocument/2006/relationships/customXml" Target="../ink/ink267.xml"/><Relationship Id="rId219" Type="http://schemas.openxmlformats.org/officeDocument/2006/relationships/image" Target="../media/image283.png"/><Relationship Id="rId230" Type="http://schemas.openxmlformats.org/officeDocument/2006/relationships/customXml" Target="../ink/ink290.xml"/><Relationship Id="rId251" Type="http://schemas.openxmlformats.org/officeDocument/2006/relationships/image" Target="../media/image298.png"/><Relationship Id="rId25" Type="http://schemas.openxmlformats.org/officeDocument/2006/relationships/customXml" Target="../ink/ink187.xml"/><Relationship Id="rId46" Type="http://schemas.openxmlformats.org/officeDocument/2006/relationships/image" Target="../media/image197.png"/><Relationship Id="rId67" Type="http://schemas.openxmlformats.org/officeDocument/2006/relationships/image" Target="../media/image207.png"/><Relationship Id="rId88" Type="http://schemas.openxmlformats.org/officeDocument/2006/relationships/customXml" Target="../ink/ink219.xml"/><Relationship Id="rId111" Type="http://schemas.openxmlformats.org/officeDocument/2006/relationships/image" Target="../media/image229.png"/><Relationship Id="rId132" Type="http://schemas.openxmlformats.org/officeDocument/2006/relationships/customXml" Target="../ink/ink241.xml"/><Relationship Id="rId153" Type="http://schemas.openxmlformats.org/officeDocument/2006/relationships/image" Target="../media/image250.png"/><Relationship Id="rId174" Type="http://schemas.openxmlformats.org/officeDocument/2006/relationships/customXml" Target="../ink/ink262.xml"/><Relationship Id="rId195" Type="http://schemas.openxmlformats.org/officeDocument/2006/relationships/image" Target="../media/image271.png"/><Relationship Id="rId209" Type="http://schemas.openxmlformats.org/officeDocument/2006/relationships/image" Target="../media/image278.png"/><Relationship Id="rId220" Type="http://schemas.openxmlformats.org/officeDocument/2006/relationships/customXml" Target="../ink/ink285.xml"/><Relationship Id="rId241" Type="http://schemas.openxmlformats.org/officeDocument/2006/relationships/customXml" Target="../ink/ink296.xml"/><Relationship Id="rId15" Type="http://schemas.openxmlformats.org/officeDocument/2006/relationships/customXml" Target="../ink/ink182.xml"/><Relationship Id="rId36" Type="http://schemas.openxmlformats.org/officeDocument/2006/relationships/image" Target="../media/image192.png"/><Relationship Id="rId57" Type="http://schemas.openxmlformats.org/officeDocument/2006/relationships/image" Target="../media/image202.png"/><Relationship Id="rId262" Type="http://schemas.openxmlformats.org/officeDocument/2006/relationships/customXml" Target="../ink/ink307.xml"/><Relationship Id="rId78" Type="http://schemas.openxmlformats.org/officeDocument/2006/relationships/customXml" Target="../ink/ink214.xml"/><Relationship Id="rId99" Type="http://schemas.openxmlformats.org/officeDocument/2006/relationships/image" Target="../media/image223.png"/><Relationship Id="rId101" Type="http://schemas.openxmlformats.org/officeDocument/2006/relationships/image" Target="../media/image224.png"/><Relationship Id="rId122" Type="http://schemas.openxmlformats.org/officeDocument/2006/relationships/customXml" Target="../ink/ink236.xml"/><Relationship Id="rId143" Type="http://schemas.openxmlformats.org/officeDocument/2006/relationships/image" Target="../media/image245.png"/><Relationship Id="rId164" Type="http://schemas.openxmlformats.org/officeDocument/2006/relationships/customXml" Target="../ink/ink257.xml"/><Relationship Id="rId185" Type="http://schemas.openxmlformats.org/officeDocument/2006/relationships/image" Target="../media/image266.png"/><Relationship Id="rId9" Type="http://schemas.openxmlformats.org/officeDocument/2006/relationships/customXml" Target="../ink/ink179.xml"/><Relationship Id="rId210" Type="http://schemas.openxmlformats.org/officeDocument/2006/relationships/customXml" Target="../ink/ink280.xml"/><Relationship Id="rId26" Type="http://schemas.openxmlformats.org/officeDocument/2006/relationships/image" Target="../media/image187.png"/><Relationship Id="rId231" Type="http://schemas.openxmlformats.org/officeDocument/2006/relationships/image" Target="../media/image289.png"/><Relationship Id="rId252" Type="http://schemas.openxmlformats.org/officeDocument/2006/relationships/customXml" Target="../ink/ink302.xml"/><Relationship Id="rId47" Type="http://schemas.openxmlformats.org/officeDocument/2006/relationships/customXml" Target="../ink/ink198.xml"/><Relationship Id="rId68" Type="http://schemas.openxmlformats.org/officeDocument/2006/relationships/customXml" Target="../ink/ink209.xml"/><Relationship Id="rId89" Type="http://schemas.openxmlformats.org/officeDocument/2006/relationships/image" Target="../media/image218.png"/><Relationship Id="rId112" Type="http://schemas.openxmlformats.org/officeDocument/2006/relationships/customXml" Target="../ink/ink231.xml"/><Relationship Id="rId133" Type="http://schemas.openxmlformats.org/officeDocument/2006/relationships/image" Target="../media/image240.png"/><Relationship Id="rId154" Type="http://schemas.openxmlformats.org/officeDocument/2006/relationships/customXml" Target="../ink/ink252.xml"/><Relationship Id="rId175" Type="http://schemas.openxmlformats.org/officeDocument/2006/relationships/image" Target="../media/image261.png"/><Relationship Id="rId196" Type="http://schemas.openxmlformats.org/officeDocument/2006/relationships/customXml" Target="../ink/ink273.xml"/><Relationship Id="rId200" Type="http://schemas.openxmlformats.org/officeDocument/2006/relationships/customXml" Target="../ink/ink275.xml"/><Relationship Id="rId16" Type="http://schemas.openxmlformats.org/officeDocument/2006/relationships/image" Target="../media/image183.png"/><Relationship Id="rId221" Type="http://schemas.openxmlformats.org/officeDocument/2006/relationships/image" Target="../media/image284.png"/><Relationship Id="rId242" Type="http://schemas.openxmlformats.org/officeDocument/2006/relationships/image" Target="../media/image294.png"/><Relationship Id="rId263" Type="http://schemas.openxmlformats.org/officeDocument/2006/relationships/image" Target="../media/image304.png"/><Relationship Id="rId37" Type="http://schemas.openxmlformats.org/officeDocument/2006/relationships/customXml" Target="../ink/ink193.xml"/><Relationship Id="rId58" Type="http://schemas.openxmlformats.org/officeDocument/2006/relationships/customXml" Target="../ink/ink204.xml"/><Relationship Id="rId79" Type="http://schemas.openxmlformats.org/officeDocument/2006/relationships/image" Target="../media/image213.png"/><Relationship Id="rId102" Type="http://schemas.openxmlformats.org/officeDocument/2006/relationships/customXml" Target="../ink/ink226.xml"/><Relationship Id="rId123" Type="http://schemas.openxmlformats.org/officeDocument/2006/relationships/image" Target="../media/image235.png"/><Relationship Id="rId144" Type="http://schemas.openxmlformats.org/officeDocument/2006/relationships/customXml" Target="../ink/ink247.xml"/><Relationship Id="rId90" Type="http://schemas.openxmlformats.org/officeDocument/2006/relationships/customXml" Target="../ink/ink220.xml"/><Relationship Id="rId165" Type="http://schemas.openxmlformats.org/officeDocument/2006/relationships/image" Target="../media/image256.png"/><Relationship Id="rId186" Type="http://schemas.openxmlformats.org/officeDocument/2006/relationships/customXml" Target="../ink/ink268.xml"/><Relationship Id="rId211" Type="http://schemas.openxmlformats.org/officeDocument/2006/relationships/image" Target="../media/image279.png"/><Relationship Id="rId232" Type="http://schemas.openxmlformats.org/officeDocument/2006/relationships/customXml" Target="../ink/ink291.xml"/><Relationship Id="rId253" Type="http://schemas.openxmlformats.org/officeDocument/2006/relationships/image" Target="../media/image299.png"/><Relationship Id="rId27" Type="http://schemas.openxmlformats.org/officeDocument/2006/relationships/customXml" Target="../ink/ink188.xml"/><Relationship Id="rId48" Type="http://schemas.openxmlformats.org/officeDocument/2006/relationships/image" Target="../media/image198.png"/><Relationship Id="rId69" Type="http://schemas.openxmlformats.org/officeDocument/2006/relationships/image" Target="../media/image208.png"/><Relationship Id="rId113" Type="http://schemas.openxmlformats.org/officeDocument/2006/relationships/image" Target="../media/image230.png"/><Relationship Id="rId134" Type="http://schemas.openxmlformats.org/officeDocument/2006/relationships/customXml" Target="../ink/ink242.xml"/><Relationship Id="rId80" Type="http://schemas.openxmlformats.org/officeDocument/2006/relationships/customXml" Target="../ink/ink215.xml"/><Relationship Id="rId155" Type="http://schemas.openxmlformats.org/officeDocument/2006/relationships/image" Target="../media/image251.png"/><Relationship Id="rId176" Type="http://schemas.openxmlformats.org/officeDocument/2006/relationships/customXml" Target="../ink/ink263.xml"/><Relationship Id="rId197" Type="http://schemas.openxmlformats.org/officeDocument/2006/relationships/image" Target="../media/image272.png"/><Relationship Id="rId201" Type="http://schemas.openxmlformats.org/officeDocument/2006/relationships/image" Target="../media/image274.png"/><Relationship Id="rId222" Type="http://schemas.openxmlformats.org/officeDocument/2006/relationships/customXml" Target="../ink/ink286.xml"/><Relationship Id="rId243" Type="http://schemas.openxmlformats.org/officeDocument/2006/relationships/customXml" Target="../ink/ink297.xml"/><Relationship Id="rId264" Type="http://schemas.openxmlformats.org/officeDocument/2006/relationships/customXml" Target="../ink/ink308.xml"/><Relationship Id="rId17" Type="http://schemas.openxmlformats.org/officeDocument/2006/relationships/customXml" Target="../ink/ink183.xml"/><Relationship Id="rId38" Type="http://schemas.openxmlformats.org/officeDocument/2006/relationships/image" Target="../media/image193.png"/><Relationship Id="rId59" Type="http://schemas.openxmlformats.org/officeDocument/2006/relationships/image" Target="../media/image203.png"/><Relationship Id="rId103" Type="http://schemas.openxmlformats.org/officeDocument/2006/relationships/image" Target="../media/image225.png"/><Relationship Id="rId124" Type="http://schemas.openxmlformats.org/officeDocument/2006/relationships/customXml" Target="../ink/ink237.xml"/><Relationship Id="rId70" Type="http://schemas.openxmlformats.org/officeDocument/2006/relationships/customXml" Target="../ink/ink210.xml"/><Relationship Id="rId91" Type="http://schemas.openxmlformats.org/officeDocument/2006/relationships/image" Target="../media/image219.png"/><Relationship Id="rId145" Type="http://schemas.openxmlformats.org/officeDocument/2006/relationships/image" Target="../media/image246.png"/><Relationship Id="rId166" Type="http://schemas.openxmlformats.org/officeDocument/2006/relationships/customXml" Target="../ink/ink258.xml"/><Relationship Id="rId187" Type="http://schemas.openxmlformats.org/officeDocument/2006/relationships/image" Target="../media/image267.png"/><Relationship Id="rId1" Type="http://schemas.openxmlformats.org/officeDocument/2006/relationships/slideLayout" Target="../slideLayouts/slideLayout2.xml"/><Relationship Id="rId212" Type="http://schemas.openxmlformats.org/officeDocument/2006/relationships/customXml" Target="../ink/ink281.xml"/><Relationship Id="rId233" Type="http://schemas.openxmlformats.org/officeDocument/2006/relationships/image" Target="../media/image290.png"/><Relationship Id="rId254" Type="http://schemas.openxmlformats.org/officeDocument/2006/relationships/customXml" Target="../ink/ink303.xml"/><Relationship Id="rId28" Type="http://schemas.openxmlformats.org/officeDocument/2006/relationships/image" Target="../media/image188.png"/><Relationship Id="rId49" Type="http://schemas.openxmlformats.org/officeDocument/2006/relationships/customXml" Target="../ink/ink199.xml"/><Relationship Id="rId114" Type="http://schemas.openxmlformats.org/officeDocument/2006/relationships/customXml" Target="../ink/ink232.xml"/><Relationship Id="rId60" Type="http://schemas.openxmlformats.org/officeDocument/2006/relationships/customXml" Target="../ink/ink205.xml"/><Relationship Id="rId81" Type="http://schemas.openxmlformats.org/officeDocument/2006/relationships/image" Target="../media/image214.png"/><Relationship Id="rId135" Type="http://schemas.openxmlformats.org/officeDocument/2006/relationships/image" Target="../media/image241.png"/><Relationship Id="rId156" Type="http://schemas.openxmlformats.org/officeDocument/2006/relationships/customXml" Target="../ink/ink253.xml"/><Relationship Id="rId177" Type="http://schemas.openxmlformats.org/officeDocument/2006/relationships/image" Target="../media/image262.png"/><Relationship Id="rId198" Type="http://schemas.openxmlformats.org/officeDocument/2006/relationships/customXml" Target="../ink/ink274.xml"/><Relationship Id="rId202" Type="http://schemas.openxmlformats.org/officeDocument/2006/relationships/customXml" Target="../ink/ink276.xml"/><Relationship Id="rId223" Type="http://schemas.openxmlformats.org/officeDocument/2006/relationships/image" Target="../media/image285.png"/><Relationship Id="rId244" Type="http://schemas.openxmlformats.org/officeDocument/2006/relationships/image" Target="../media/image295.png"/><Relationship Id="rId18" Type="http://schemas.openxmlformats.org/officeDocument/2006/relationships/image" Target="../media/image184.png"/><Relationship Id="rId39" Type="http://schemas.openxmlformats.org/officeDocument/2006/relationships/customXml" Target="../ink/ink194.xml"/><Relationship Id="rId265" Type="http://schemas.openxmlformats.org/officeDocument/2006/relationships/image" Target="../media/image305.png"/><Relationship Id="rId50" Type="http://schemas.openxmlformats.org/officeDocument/2006/relationships/image" Target="../media/image199.png"/><Relationship Id="rId104" Type="http://schemas.openxmlformats.org/officeDocument/2006/relationships/customXml" Target="../ink/ink227.xml"/><Relationship Id="rId125" Type="http://schemas.openxmlformats.org/officeDocument/2006/relationships/image" Target="../media/image236.png"/><Relationship Id="rId146" Type="http://schemas.openxmlformats.org/officeDocument/2006/relationships/customXml" Target="../ink/ink248.xml"/><Relationship Id="rId167" Type="http://schemas.openxmlformats.org/officeDocument/2006/relationships/image" Target="../media/image257.png"/><Relationship Id="rId188" Type="http://schemas.openxmlformats.org/officeDocument/2006/relationships/customXml" Target="../ink/ink269.xml"/><Relationship Id="rId71" Type="http://schemas.openxmlformats.org/officeDocument/2006/relationships/image" Target="../media/image209.png"/><Relationship Id="rId92" Type="http://schemas.openxmlformats.org/officeDocument/2006/relationships/customXml" Target="../ink/ink221.xml"/><Relationship Id="rId213" Type="http://schemas.openxmlformats.org/officeDocument/2006/relationships/image" Target="../media/image280.png"/><Relationship Id="rId234" Type="http://schemas.openxmlformats.org/officeDocument/2006/relationships/customXml" Target="../ink/ink292.xml"/><Relationship Id="rId2" Type="http://schemas.openxmlformats.org/officeDocument/2006/relationships/image" Target="../media/image176.png"/><Relationship Id="rId29" Type="http://schemas.openxmlformats.org/officeDocument/2006/relationships/customXml" Target="../ink/ink189.xml"/><Relationship Id="rId255" Type="http://schemas.openxmlformats.org/officeDocument/2006/relationships/image" Target="../media/image300.png"/><Relationship Id="rId40" Type="http://schemas.openxmlformats.org/officeDocument/2006/relationships/image" Target="../media/image194.png"/><Relationship Id="rId115" Type="http://schemas.openxmlformats.org/officeDocument/2006/relationships/image" Target="../media/image231.png"/><Relationship Id="rId136" Type="http://schemas.openxmlformats.org/officeDocument/2006/relationships/customXml" Target="../ink/ink243.xml"/><Relationship Id="rId157" Type="http://schemas.openxmlformats.org/officeDocument/2006/relationships/image" Target="../media/image252.png"/><Relationship Id="rId178" Type="http://schemas.openxmlformats.org/officeDocument/2006/relationships/customXml" Target="../ink/ink264.xml"/><Relationship Id="rId61" Type="http://schemas.openxmlformats.org/officeDocument/2006/relationships/image" Target="../media/image204.png"/><Relationship Id="rId82" Type="http://schemas.openxmlformats.org/officeDocument/2006/relationships/customXml" Target="../ink/ink216.xml"/><Relationship Id="rId199" Type="http://schemas.openxmlformats.org/officeDocument/2006/relationships/image" Target="../media/image273.png"/><Relationship Id="rId203" Type="http://schemas.openxmlformats.org/officeDocument/2006/relationships/image" Target="../media/image275.png"/><Relationship Id="rId19" Type="http://schemas.openxmlformats.org/officeDocument/2006/relationships/customXml" Target="../ink/ink184.xml"/><Relationship Id="rId224" Type="http://schemas.openxmlformats.org/officeDocument/2006/relationships/customXml" Target="../ink/ink287.xml"/><Relationship Id="rId245" Type="http://schemas.openxmlformats.org/officeDocument/2006/relationships/customXml" Target="../ink/ink298.xml"/><Relationship Id="rId266" Type="http://schemas.openxmlformats.org/officeDocument/2006/relationships/customXml" Target="../ink/ink309.xml"/><Relationship Id="rId30" Type="http://schemas.openxmlformats.org/officeDocument/2006/relationships/image" Target="../media/image189.png"/><Relationship Id="rId105" Type="http://schemas.openxmlformats.org/officeDocument/2006/relationships/image" Target="../media/image226.png"/><Relationship Id="rId126" Type="http://schemas.openxmlformats.org/officeDocument/2006/relationships/customXml" Target="../ink/ink238.xml"/><Relationship Id="rId147" Type="http://schemas.openxmlformats.org/officeDocument/2006/relationships/image" Target="../media/image247.png"/><Relationship Id="rId168" Type="http://schemas.openxmlformats.org/officeDocument/2006/relationships/customXml" Target="../ink/ink259.xml"/><Relationship Id="rId51" Type="http://schemas.openxmlformats.org/officeDocument/2006/relationships/customXml" Target="../ink/ink200.xml"/><Relationship Id="rId72" Type="http://schemas.openxmlformats.org/officeDocument/2006/relationships/customXml" Target="../ink/ink211.xml"/><Relationship Id="rId93" Type="http://schemas.openxmlformats.org/officeDocument/2006/relationships/image" Target="../media/image220.png"/><Relationship Id="rId189" Type="http://schemas.openxmlformats.org/officeDocument/2006/relationships/image" Target="../media/image268.png"/><Relationship Id="rId3" Type="http://schemas.openxmlformats.org/officeDocument/2006/relationships/customXml" Target="../ink/ink176.xml"/><Relationship Id="rId214" Type="http://schemas.openxmlformats.org/officeDocument/2006/relationships/customXml" Target="../ink/ink282.xml"/><Relationship Id="rId235" Type="http://schemas.openxmlformats.org/officeDocument/2006/relationships/image" Target="../media/image291.png"/><Relationship Id="rId256" Type="http://schemas.openxmlformats.org/officeDocument/2006/relationships/customXml" Target="../ink/ink304.xml"/><Relationship Id="rId116" Type="http://schemas.openxmlformats.org/officeDocument/2006/relationships/customXml" Target="../ink/ink233.xml"/><Relationship Id="rId137" Type="http://schemas.openxmlformats.org/officeDocument/2006/relationships/image" Target="../media/image242.png"/><Relationship Id="rId158" Type="http://schemas.openxmlformats.org/officeDocument/2006/relationships/customXml" Target="../ink/ink254.xml"/><Relationship Id="rId20" Type="http://schemas.openxmlformats.org/officeDocument/2006/relationships/image" Target="../media/image185.png"/><Relationship Id="rId41" Type="http://schemas.openxmlformats.org/officeDocument/2006/relationships/customXml" Target="../ink/ink195.xml"/><Relationship Id="rId62" Type="http://schemas.openxmlformats.org/officeDocument/2006/relationships/customXml" Target="../ink/ink206.xml"/><Relationship Id="rId83" Type="http://schemas.openxmlformats.org/officeDocument/2006/relationships/image" Target="../media/image215.png"/><Relationship Id="rId179" Type="http://schemas.openxmlformats.org/officeDocument/2006/relationships/image" Target="../media/image263.png"/><Relationship Id="rId190" Type="http://schemas.openxmlformats.org/officeDocument/2006/relationships/customXml" Target="../ink/ink270.xml"/><Relationship Id="rId204" Type="http://schemas.openxmlformats.org/officeDocument/2006/relationships/customXml" Target="../ink/ink277.xml"/><Relationship Id="rId225" Type="http://schemas.openxmlformats.org/officeDocument/2006/relationships/image" Target="../media/image286.png"/><Relationship Id="rId246" Type="http://schemas.openxmlformats.org/officeDocument/2006/relationships/image" Target="../media/image296.png"/><Relationship Id="rId267" Type="http://schemas.openxmlformats.org/officeDocument/2006/relationships/image" Target="../media/image306.png"/><Relationship Id="rId106" Type="http://schemas.openxmlformats.org/officeDocument/2006/relationships/customXml" Target="../ink/ink228.xml"/><Relationship Id="rId127" Type="http://schemas.openxmlformats.org/officeDocument/2006/relationships/image" Target="../media/image237.png"/><Relationship Id="rId10" Type="http://schemas.openxmlformats.org/officeDocument/2006/relationships/image" Target="../media/image180.png"/><Relationship Id="rId31" Type="http://schemas.openxmlformats.org/officeDocument/2006/relationships/customXml" Target="../ink/ink190.xml"/><Relationship Id="rId52" Type="http://schemas.openxmlformats.org/officeDocument/2006/relationships/image" Target="../media/image200.png"/><Relationship Id="rId73" Type="http://schemas.openxmlformats.org/officeDocument/2006/relationships/image" Target="../media/image210.png"/><Relationship Id="rId94" Type="http://schemas.openxmlformats.org/officeDocument/2006/relationships/customXml" Target="../ink/ink222.xml"/><Relationship Id="rId148" Type="http://schemas.openxmlformats.org/officeDocument/2006/relationships/customXml" Target="../ink/ink249.xml"/><Relationship Id="rId169" Type="http://schemas.openxmlformats.org/officeDocument/2006/relationships/image" Target="../media/image258.png"/><Relationship Id="rId4" Type="http://schemas.openxmlformats.org/officeDocument/2006/relationships/image" Target="../media/image177.png"/><Relationship Id="rId180" Type="http://schemas.openxmlformats.org/officeDocument/2006/relationships/customXml" Target="../ink/ink265.xml"/><Relationship Id="rId215" Type="http://schemas.openxmlformats.org/officeDocument/2006/relationships/image" Target="../media/image281.png"/><Relationship Id="rId236" Type="http://schemas.openxmlformats.org/officeDocument/2006/relationships/customXml" Target="../ink/ink293.xml"/><Relationship Id="rId257" Type="http://schemas.openxmlformats.org/officeDocument/2006/relationships/image" Target="../media/image301.png"/><Relationship Id="rId42" Type="http://schemas.openxmlformats.org/officeDocument/2006/relationships/image" Target="../media/image195.png"/><Relationship Id="rId84" Type="http://schemas.openxmlformats.org/officeDocument/2006/relationships/customXml" Target="../ink/ink217.xml"/><Relationship Id="rId138" Type="http://schemas.openxmlformats.org/officeDocument/2006/relationships/customXml" Target="../ink/ink244.xml"/><Relationship Id="rId191" Type="http://schemas.openxmlformats.org/officeDocument/2006/relationships/image" Target="../media/image269.png"/><Relationship Id="rId205" Type="http://schemas.openxmlformats.org/officeDocument/2006/relationships/image" Target="../media/image276.png"/><Relationship Id="rId247" Type="http://schemas.openxmlformats.org/officeDocument/2006/relationships/customXml" Target="../ink/ink299.xml"/><Relationship Id="rId107" Type="http://schemas.openxmlformats.org/officeDocument/2006/relationships/image" Target="../media/image227.png"/></Relationships>
</file>

<file path=ppt/slides/_rels/slide6.xml.rels><?xml version="1.0" encoding="UTF-8" standalone="yes"?>
<Relationships xmlns="http://schemas.openxmlformats.org/package/2006/relationships"><Relationship Id="rId26" Type="http://schemas.openxmlformats.org/officeDocument/2006/relationships/image" Target="../media/image319.png"/><Relationship Id="rId21" Type="http://schemas.openxmlformats.org/officeDocument/2006/relationships/customXml" Target="../ink/ink319.xml"/><Relationship Id="rId42" Type="http://schemas.openxmlformats.org/officeDocument/2006/relationships/image" Target="../media/image327.png"/><Relationship Id="rId47" Type="http://schemas.openxmlformats.org/officeDocument/2006/relationships/customXml" Target="../ink/ink332.xml"/><Relationship Id="rId63" Type="http://schemas.openxmlformats.org/officeDocument/2006/relationships/customXml" Target="../ink/ink340.xml"/><Relationship Id="rId68" Type="http://schemas.openxmlformats.org/officeDocument/2006/relationships/image" Target="../media/image340.png"/><Relationship Id="rId84" Type="http://schemas.openxmlformats.org/officeDocument/2006/relationships/image" Target="../media/image348.png"/><Relationship Id="rId16" Type="http://schemas.openxmlformats.org/officeDocument/2006/relationships/image" Target="../media/image314.png"/><Relationship Id="rId11" Type="http://schemas.openxmlformats.org/officeDocument/2006/relationships/customXml" Target="../ink/ink314.xml"/><Relationship Id="rId32" Type="http://schemas.openxmlformats.org/officeDocument/2006/relationships/image" Target="../media/image322.png"/><Relationship Id="rId37" Type="http://schemas.openxmlformats.org/officeDocument/2006/relationships/customXml" Target="../ink/ink327.xml"/><Relationship Id="rId53" Type="http://schemas.openxmlformats.org/officeDocument/2006/relationships/customXml" Target="../ink/ink335.xml"/><Relationship Id="rId58" Type="http://schemas.openxmlformats.org/officeDocument/2006/relationships/image" Target="../media/image335.png"/><Relationship Id="rId74" Type="http://schemas.openxmlformats.org/officeDocument/2006/relationships/image" Target="../media/image343.png"/><Relationship Id="rId79" Type="http://schemas.openxmlformats.org/officeDocument/2006/relationships/customXml" Target="../ink/ink348.xml"/><Relationship Id="rId5" Type="http://schemas.openxmlformats.org/officeDocument/2006/relationships/customXml" Target="../ink/ink311.xml"/><Relationship Id="rId19" Type="http://schemas.openxmlformats.org/officeDocument/2006/relationships/customXml" Target="../ink/ink318.xml"/><Relationship Id="rId14" Type="http://schemas.openxmlformats.org/officeDocument/2006/relationships/image" Target="../media/image313.png"/><Relationship Id="rId22" Type="http://schemas.openxmlformats.org/officeDocument/2006/relationships/image" Target="../media/image317.png"/><Relationship Id="rId27" Type="http://schemas.openxmlformats.org/officeDocument/2006/relationships/customXml" Target="../ink/ink322.xml"/><Relationship Id="rId30" Type="http://schemas.openxmlformats.org/officeDocument/2006/relationships/image" Target="../media/image321.png"/><Relationship Id="rId35" Type="http://schemas.openxmlformats.org/officeDocument/2006/relationships/customXml" Target="../ink/ink326.xml"/><Relationship Id="rId43" Type="http://schemas.openxmlformats.org/officeDocument/2006/relationships/customXml" Target="../ink/ink330.xml"/><Relationship Id="rId48" Type="http://schemas.openxmlformats.org/officeDocument/2006/relationships/image" Target="../media/image330.png"/><Relationship Id="rId56" Type="http://schemas.openxmlformats.org/officeDocument/2006/relationships/image" Target="../media/image334.png"/><Relationship Id="rId64" Type="http://schemas.openxmlformats.org/officeDocument/2006/relationships/image" Target="../media/image338.png"/><Relationship Id="rId69" Type="http://schemas.openxmlformats.org/officeDocument/2006/relationships/customXml" Target="../ink/ink343.xml"/><Relationship Id="rId77" Type="http://schemas.openxmlformats.org/officeDocument/2006/relationships/customXml" Target="../ink/ink347.xml"/><Relationship Id="rId8" Type="http://schemas.openxmlformats.org/officeDocument/2006/relationships/image" Target="../media/image310.png"/><Relationship Id="rId51" Type="http://schemas.openxmlformats.org/officeDocument/2006/relationships/customXml" Target="../ink/ink334.xml"/><Relationship Id="rId72" Type="http://schemas.openxmlformats.org/officeDocument/2006/relationships/image" Target="../media/image342.png"/><Relationship Id="rId80" Type="http://schemas.openxmlformats.org/officeDocument/2006/relationships/image" Target="../media/image346.png"/><Relationship Id="rId85" Type="http://schemas.openxmlformats.org/officeDocument/2006/relationships/customXml" Target="../ink/ink351.xml"/><Relationship Id="rId3" Type="http://schemas.openxmlformats.org/officeDocument/2006/relationships/hyperlink" Target="https://www.circuitstoday.com/wp-content/uploads/2009/09/UJT-relaxation-oscillator-waveform.png" TargetMode="External"/><Relationship Id="rId12" Type="http://schemas.openxmlformats.org/officeDocument/2006/relationships/image" Target="../media/image312.png"/><Relationship Id="rId17" Type="http://schemas.openxmlformats.org/officeDocument/2006/relationships/customXml" Target="../ink/ink317.xml"/><Relationship Id="rId25" Type="http://schemas.openxmlformats.org/officeDocument/2006/relationships/customXml" Target="../ink/ink321.xml"/><Relationship Id="rId33" Type="http://schemas.openxmlformats.org/officeDocument/2006/relationships/customXml" Target="../ink/ink325.xml"/><Relationship Id="rId38" Type="http://schemas.openxmlformats.org/officeDocument/2006/relationships/image" Target="../media/image325.png"/><Relationship Id="rId46" Type="http://schemas.openxmlformats.org/officeDocument/2006/relationships/image" Target="../media/image329.png"/><Relationship Id="rId59" Type="http://schemas.openxmlformats.org/officeDocument/2006/relationships/customXml" Target="../ink/ink338.xml"/><Relationship Id="rId67" Type="http://schemas.openxmlformats.org/officeDocument/2006/relationships/customXml" Target="../ink/ink342.xml"/><Relationship Id="rId20" Type="http://schemas.openxmlformats.org/officeDocument/2006/relationships/image" Target="../media/image316.png"/><Relationship Id="rId41" Type="http://schemas.openxmlformats.org/officeDocument/2006/relationships/customXml" Target="../ink/ink329.xml"/><Relationship Id="rId54" Type="http://schemas.openxmlformats.org/officeDocument/2006/relationships/image" Target="../media/image333.png"/><Relationship Id="rId62" Type="http://schemas.openxmlformats.org/officeDocument/2006/relationships/image" Target="../media/image337.png"/><Relationship Id="rId70" Type="http://schemas.openxmlformats.org/officeDocument/2006/relationships/image" Target="../media/image341.png"/><Relationship Id="rId75" Type="http://schemas.openxmlformats.org/officeDocument/2006/relationships/customXml" Target="../ink/ink346.xml"/><Relationship Id="rId83" Type="http://schemas.openxmlformats.org/officeDocument/2006/relationships/customXml" Target="../ink/ink350.xml"/><Relationship Id="rId88"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09.png"/><Relationship Id="rId15" Type="http://schemas.openxmlformats.org/officeDocument/2006/relationships/customXml" Target="../ink/ink316.xml"/><Relationship Id="rId23" Type="http://schemas.openxmlformats.org/officeDocument/2006/relationships/customXml" Target="../ink/ink320.xml"/><Relationship Id="rId28" Type="http://schemas.openxmlformats.org/officeDocument/2006/relationships/image" Target="../media/image320.png"/><Relationship Id="rId36" Type="http://schemas.openxmlformats.org/officeDocument/2006/relationships/image" Target="../media/image324.png"/><Relationship Id="rId49" Type="http://schemas.openxmlformats.org/officeDocument/2006/relationships/customXml" Target="../ink/ink333.xml"/><Relationship Id="rId57" Type="http://schemas.openxmlformats.org/officeDocument/2006/relationships/customXml" Target="../ink/ink337.xml"/><Relationship Id="rId10" Type="http://schemas.openxmlformats.org/officeDocument/2006/relationships/image" Target="../media/image311.png"/><Relationship Id="rId31" Type="http://schemas.openxmlformats.org/officeDocument/2006/relationships/customXml" Target="../ink/ink324.xml"/><Relationship Id="rId44" Type="http://schemas.openxmlformats.org/officeDocument/2006/relationships/image" Target="../media/image328.png"/><Relationship Id="rId52" Type="http://schemas.openxmlformats.org/officeDocument/2006/relationships/image" Target="../media/image332.png"/><Relationship Id="rId60" Type="http://schemas.openxmlformats.org/officeDocument/2006/relationships/image" Target="../media/image336.png"/><Relationship Id="rId65" Type="http://schemas.openxmlformats.org/officeDocument/2006/relationships/customXml" Target="../ink/ink341.xml"/><Relationship Id="rId73" Type="http://schemas.openxmlformats.org/officeDocument/2006/relationships/customXml" Target="../ink/ink345.xml"/><Relationship Id="rId78" Type="http://schemas.openxmlformats.org/officeDocument/2006/relationships/image" Target="../media/image345.png"/><Relationship Id="rId81" Type="http://schemas.openxmlformats.org/officeDocument/2006/relationships/customXml" Target="../ink/ink349.xml"/><Relationship Id="rId86" Type="http://schemas.openxmlformats.org/officeDocument/2006/relationships/image" Target="../media/image349.png"/><Relationship Id="rId4" Type="http://schemas.openxmlformats.org/officeDocument/2006/relationships/image" Target="../media/image308.png"/><Relationship Id="rId9" Type="http://schemas.openxmlformats.org/officeDocument/2006/relationships/customXml" Target="../ink/ink313.xml"/><Relationship Id="rId13" Type="http://schemas.openxmlformats.org/officeDocument/2006/relationships/customXml" Target="../ink/ink315.xml"/><Relationship Id="rId18" Type="http://schemas.openxmlformats.org/officeDocument/2006/relationships/image" Target="../media/image315.png"/><Relationship Id="rId39" Type="http://schemas.openxmlformats.org/officeDocument/2006/relationships/customXml" Target="../ink/ink328.xml"/><Relationship Id="rId34" Type="http://schemas.openxmlformats.org/officeDocument/2006/relationships/image" Target="../media/image323.png"/><Relationship Id="rId50" Type="http://schemas.openxmlformats.org/officeDocument/2006/relationships/image" Target="../media/image331.png"/><Relationship Id="rId55" Type="http://schemas.openxmlformats.org/officeDocument/2006/relationships/customXml" Target="../ink/ink336.xml"/><Relationship Id="rId76" Type="http://schemas.openxmlformats.org/officeDocument/2006/relationships/image" Target="../media/image344.png"/><Relationship Id="rId7" Type="http://schemas.openxmlformats.org/officeDocument/2006/relationships/customXml" Target="../ink/ink312.xml"/><Relationship Id="rId71" Type="http://schemas.openxmlformats.org/officeDocument/2006/relationships/customXml" Target="../ink/ink344.xml"/><Relationship Id="rId2" Type="http://schemas.openxmlformats.org/officeDocument/2006/relationships/image" Target="../media/image176.png"/><Relationship Id="rId29" Type="http://schemas.openxmlformats.org/officeDocument/2006/relationships/customXml" Target="../ink/ink323.xml"/><Relationship Id="rId24" Type="http://schemas.openxmlformats.org/officeDocument/2006/relationships/image" Target="../media/image318.png"/><Relationship Id="rId40" Type="http://schemas.openxmlformats.org/officeDocument/2006/relationships/image" Target="../media/image326.png"/><Relationship Id="rId45" Type="http://schemas.openxmlformats.org/officeDocument/2006/relationships/customXml" Target="../ink/ink331.xml"/><Relationship Id="rId66" Type="http://schemas.openxmlformats.org/officeDocument/2006/relationships/image" Target="../media/image339.png"/><Relationship Id="rId87" Type="http://schemas.openxmlformats.org/officeDocument/2006/relationships/customXml" Target="../ink/ink352.xml"/><Relationship Id="rId61" Type="http://schemas.openxmlformats.org/officeDocument/2006/relationships/customXml" Target="../ink/ink339.xml"/><Relationship Id="rId82" Type="http://schemas.openxmlformats.org/officeDocument/2006/relationships/image" Target="../media/image3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81F7-4BEB-4A83-8F15-2CA79BA1667F}"/>
              </a:ext>
            </a:extLst>
          </p:cNvPr>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OVERVIEW OF UJT, RELAXATION OSCILLATOR, 555 Timer</a:t>
            </a:r>
          </a:p>
        </p:txBody>
      </p:sp>
    </p:spTree>
    <p:extLst>
      <p:ext uri="{BB962C8B-B14F-4D97-AF65-F5344CB8AC3E}">
        <p14:creationId xmlns:p14="http://schemas.microsoft.com/office/powerpoint/2010/main" val="294340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A7D95-1965-42E9-9B8E-4D1759526D31}"/>
              </a:ext>
            </a:extLst>
          </p:cNvPr>
          <p:cNvSpPr>
            <a:spLocks noGrp="1"/>
          </p:cNvSpPr>
          <p:nvPr>
            <p:ph idx="1"/>
          </p:nvPr>
        </p:nvSpPr>
        <p:spPr>
          <a:xfrm>
            <a:off x="838200" y="461554"/>
            <a:ext cx="10515600" cy="5715409"/>
          </a:xfrm>
        </p:spPr>
        <p:txBody>
          <a:bodyPr>
            <a:normAutofit/>
          </a:bodyPr>
          <a:lstStyle/>
          <a:p>
            <a:pPr algn="just"/>
            <a:r>
              <a:rPr lang="en-IN" sz="2200" dirty="0">
                <a:solidFill>
                  <a:srgbClr val="303030"/>
                </a:solidFill>
                <a:effectLst/>
                <a:latin typeface="Times New Roman" panose="02020603050405020304" pitchFamily="18" charset="0"/>
                <a:ea typeface="Times New Roman" panose="02020603050405020304" pitchFamily="18" charset="0"/>
              </a:rPr>
              <a:t>The circuit diagram of a UJT relaxation oscillator is given below.</a:t>
            </a:r>
          </a:p>
          <a:p>
            <a:pPr algn="just"/>
            <a:r>
              <a:rPr lang="en-IN" sz="2200" dirty="0">
                <a:solidFill>
                  <a:srgbClr val="303030"/>
                </a:solidFill>
                <a:effectLst/>
                <a:latin typeface="Times New Roman" panose="02020603050405020304" pitchFamily="18" charset="0"/>
                <a:ea typeface="Times New Roman" panose="02020603050405020304" pitchFamily="18" charset="0"/>
              </a:rPr>
              <a:t>R1 and R2 are current limiting resistors. Resistor R and capacitor C determines the frequency of the oscillator.</a:t>
            </a:r>
          </a:p>
          <a:p>
            <a:pPr algn="just"/>
            <a:r>
              <a:rPr lang="en-IN" sz="2200" dirty="0">
                <a:solidFill>
                  <a:srgbClr val="303030"/>
                </a:solidFill>
                <a:effectLst/>
                <a:latin typeface="Times New Roman" panose="02020603050405020304" pitchFamily="18" charset="0"/>
                <a:ea typeface="Times New Roman" panose="02020603050405020304" pitchFamily="18" charset="0"/>
              </a:rPr>
              <a:t> The frequency of the UJT relaxation oscillator can be expressed by the equation, </a:t>
            </a:r>
          </a:p>
          <a:p>
            <a:pPr marL="0" indent="0" algn="just">
              <a:buNone/>
            </a:pPr>
            <a:r>
              <a:rPr lang="en-IN" sz="2200" b="1" i="1" dirty="0">
                <a:solidFill>
                  <a:srgbClr val="303030"/>
                </a:solidFill>
                <a:latin typeface="Times New Roman" panose="02020603050405020304" pitchFamily="18" charset="0"/>
                <a:ea typeface="Times New Roman" panose="02020603050405020304" pitchFamily="18" charset="0"/>
              </a:rPr>
              <a:t>                                             </a:t>
            </a:r>
            <a:r>
              <a:rPr lang="en-IN" sz="2200" b="1" i="1" dirty="0">
                <a:solidFill>
                  <a:srgbClr val="303030"/>
                </a:solidFill>
                <a:effectLst/>
                <a:latin typeface="Times New Roman" panose="02020603050405020304" pitchFamily="18" charset="0"/>
                <a:ea typeface="Times New Roman" panose="02020603050405020304" pitchFamily="18" charset="0"/>
              </a:rPr>
              <a:t>F = 1/ (RC ln(1/(1-η))</a:t>
            </a:r>
            <a:r>
              <a:rPr lang="en-IN" sz="2200" dirty="0">
                <a:solidFill>
                  <a:srgbClr val="303030"/>
                </a:solidFill>
                <a:effectLst/>
                <a:latin typeface="Times New Roman" panose="02020603050405020304" pitchFamily="18" charset="0"/>
                <a:ea typeface="Times New Roman" panose="02020603050405020304" pitchFamily="18" charset="0"/>
              </a:rPr>
              <a:t> </a:t>
            </a:r>
          </a:p>
          <a:p>
            <a:pPr marL="0" indent="0" algn="just">
              <a:buNone/>
            </a:pPr>
            <a:r>
              <a:rPr lang="en-IN" sz="2200" dirty="0">
                <a:solidFill>
                  <a:srgbClr val="303030"/>
                </a:solidFill>
                <a:latin typeface="Times New Roman" panose="02020603050405020304" pitchFamily="18" charset="0"/>
                <a:ea typeface="Times New Roman" panose="02020603050405020304" pitchFamily="18" charset="0"/>
              </a:rPr>
              <a:t>   </a:t>
            </a:r>
            <a:r>
              <a:rPr lang="en-IN" sz="2200" dirty="0">
                <a:solidFill>
                  <a:srgbClr val="303030"/>
                </a:solidFill>
                <a:effectLst/>
                <a:latin typeface="Times New Roman" panose="02020603050405020304" pitchFamily="18" charset="0"/>
                <a:ea typeface="Times New Roman" panose="02020603050405020304" pitchFamily="18" charset="0"/>
              </a:rPr>
              <a:t>where η is the intrinsic standoff ratio and </a:t>
            </a:r>
            <a:r>
              <a:rPr lang="en-IN" sz="2200" i="1" dirty="0">
                <a:solidFill>
                  <a:srgbClr val="303030"/>
                </a:solidFill>
                <a:effectLst/>
                <a:latin typeface="Times New Roman" panose="02020603050405020304" pitchFamily="18" charset="0"/>
                <a:ea typeface="Times New Roman" panose="02020603050405020304" pitchFamily="18" charset="0"/>
              </a:rPr>
              <a:t>ln</a:t>
            </a:r>
            <a:r>
              <a:rPr lang="en-IN" sz="2200" dirty="0">
                <a:solidFill>
                  <a:srgbClr val="303030"/>
                </a:solidFill>
                <a:effectLst/>
                <a:latin typeface="Times New Roman" panose="02020603050405020304" pitchFamily="18" charset="0"/>
                <a:ea typeface="Times New Roman" panose="02020603050405020304" pitchFamily="18" charset="0"/>
              </a:rPr>
              <a:t> stand for natural logarithm.</a:t>
            </a:r>
            <a:endParaRPr lang="en-IN" sz="2200" dirty="0">
              <a:effectLst/>
              <a:latin typeface="Times New Roman" panose="02020603050405020304" pitchFamily="18" charset="0"/>
              <a:ea typeface="Times New Roman" panose="02020603050405020304" pitchFamily="18" charset="0"/>
            </a:endParaRPr>
          </a:p>
          <a:p>
            <a:pPr algn="just"/>
            <a:endParaRPr lang="en-IN" sz="2200" dirty="0"/>
          </a:p>
        </p:txBody>
      </p:sp>
      <p:pic>
        <p:nvPicPr>
          <p:cNvPr id="5" name="Picture 4">
            <a:extLst>
              <a:ext uri="{FF2B5EF4-FFF2-40B4-BE49-F238E27FC236}">
                <a16:creationId xmlns:a16="http://schemas.microsoft.com/office/drawing/2014/main" id="{7BB93B89-76EA-452B-8366-DE7A16938A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0447" y="2978330"/>
            <a:ext cx="3910148" cy="3418115"/>
          </a:xfrm>
          <a:prstGeom prst="rect">
            <a:avLst/>
          </a:prstGeom>
          <a:noFill/>
          <a:ln>
            <a:noFill/>
          </a:ln>
        </p:spPr>
      </p:pic>
    </p:spTree>
    <p:extLst>
      <p:ext uri="{BB962C8B-B14F-4D97-AF65-F5344CB8AC3E}">
        <p14:creationId xmlns:p14="http://schemas.microsoft.com/office/powerpoint/2010/main" val="32958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3C6E3-E54F-49D9-8926-D09831B71AB0}"/>
              </a:ext>
            </a:extLst>
          </p:cNvPr>
          <p:cNvSpPr>
            <a:spLocks noGrp="1"/>
          </p:cNvSpPr>
          <p:nvPr>
            <p:ph idx="1"/>
          </p:nvPr>
        </p:nvSpPr>
        <p:spPr>
          <a:xfrm>
            <a:off x="838200" y="818606"/>
            <a:ext cx="10515600" cy="5886994"/>
          </a:xfrm>
        </p:spPr>
        <p:txBody>
          <a:bodyPr/>
          <a:lstStyle/>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When power supply is switched ON, the capacitor C starts charging through resistor R.</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The capacitor keeps on charging until the voltage across it becomes equal to 0.7V  plus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ηVbb</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This voltage is the peak voltage point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Vp</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denoted in the characteristics curve.  After this point the emitter to RB1 resistance drops drastically and the capacitors starts discharging through this path. </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When the capacitor is discharged to the valley point voltage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Vv</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the emitter to RB1 resistance climbs again and the capacitor starts charging.</a:t>
            </a:r>
          </a:p>
          <a:p>
            <a:pPr algn="just"/>
            <a:endParaRPr lang="en-IN" sz="1800" dirty="0">
              <a:solidFill>
                <a:srgbClr val="303030"/>
              </a:solidFill>
              <a:latin typeface="Calibri" panose="020F0502020204030204" pitchFamily="34" charset="0"/>
              <a:cs typeface="Times New Roman" panose="02020603050405020304" pitchFamily="18" charset="0"/>
            </a:endParaRPr>
          </a:p>
          <a:p>
            <a:pPr algn="just"/>
            <a:endParaRPr lang="en-IN" dirty="0"/>
          </a:p>
        </p:txBody>
      </p:sp>
      <p:pic>
        <p:nvPicPr>
          <p:cNvPr id="4" name="Picture 3" descr="UJT relaxation oscillator output">
            <a:hlinkClick r:id="rId2"/>
            <a:extLst>
              <a:ext uri="{FF2B5EF4-FFF2-40B4-BE49-F238E27FC236}">
                <a16:creationId xmlns:a16="http://schemas.microsoft.com/office/drawing/2014/main" id="{B64275F0-EA55-4B51-9E39-AD4C6E3533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70811" y="3091543"/>
            <a:ext cx="5164183" cy="2856411"/>
          </a:xfrm>
          <a:prstGeom prst="rect">
            <a:avLst/>
          </a:prstGeom>
          <a:noFill/>
          <a:ln>
            <a:noFill/>
          </a:ln>
        </p:spPr>
      </p:pic>
    </p:spTree>
    <p:extLst>
      <p:ext uri="{BB962C8B-B14F-4D97-AF65-F5344CB8AC3E}">
        <p14:creationId xmlns:p14="http://schemas.microsoft.com/office/powerpoint/2010/main" val="383468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170798C-B439-4DC6-94EF-A9D57EE2EEEB}"/>
              </a:ext>
            </a:extLst>
          </p:cNvPr>
          <p:cNvSpPr>
            <a:spLocks noGrp="1" noChangeArrowheads="1"/>
          </p:cNvSpPr>
          <p:nvPr>
            <p:ph type="ctrTitle"/>
          </p:nvPr>
        </p:nvSpPr>
        <p:spPr/>
        <p:txBody>
          <a:bodyPr/>
          <a:lstStyle/>
          <a:p>
            <a:pPr eaLnBrk="1" hangingPunct="1"/>
            <a:r>
              <a:rPr lang="en-US" altLang="en-US" b="1"/>
              <a:t>IC 555 TIMER</a:t>
            </a:r>
          </a:p>
        </p:txBody>
      </p:sp>
      <p:pic>
        <p:nvPicPr>
          <p:cNvPr id="3" name="Picture 2">
            <a:extLst>
              <a:ext uri="{FF2B5EF4-FFF2-40B4-BE49-F238E27FC236}">
                <a16:creationId xmlns:a16="http://schemas.microsoft.com/office/drawing/2014/main" id="{F569EE4C-4E6F-4ECC-ADB1-844AB6D06534}"/>
              </a:ext>
            </a:extLst>
          </p:cNvPr>
          <p:cNvPicPr>
            <a:picLocks noChangeAspect="1"/>
          </p:cNvPicPr>
          <p:nvPr/>
        </p:nvPicPr>
        <p:blipFill>
          <a:blip r:embed="rId2"/>
          <a:stretch>
            <a:fillRect/>
          </a:stretch>
        </p:blipFill>
        <p:spPr>
          <a:xfrm>
            <a:off x="0" y="1673"/>
            <a:ext cx="12192000" cy="68546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A282E4-97AE-4520-9D90-9FC764DDB087}"/>
              </a:ext>
            </a:extLst>
          </p:cNvPr>
          <p:cNvSpPr>
            <a:spLocks noGrp="1" noChangeArrowheads="1"/>
          </p:cNvSpPr>
          <p:nvPr>
            <p:ph type="body" sz="half" idx="1"/>
          </p:nvPr>
        </p:nvSpPr>
        <p:spPr>
          <a:xfrm>
            <a:off x="1785257" y="1295400"/>
            <a:ext cx="8482149" cy="4876800"/>
          </a:xfrm>
        </p:spPr>
        <p:txBody>
          <a:bodyPr/>
          <a:lstStyle/>
          <a:p>
            <a:pPr algn="just" eaLnBrk="1" hangingPunct="1"/>
            <a:r>
              <a:rPr lang="en-US" altLang="en-US" sz="2400" dirty="0">
                <a:latin typeface="Times New Roman" panose="02020603050405020304" pitchFamily="18" charset="0"/>
                <a:cs typeface="Times New Roman" panose="02020603050405020304" pitchFamily="18" charset="0"/>
              </a:rPr>
              <a:t>The 555 Timer is one of the most popular </a:t>
            </a:r>
          </a:p>
          <a:p>
            <a:pPr algn="just" eaLnBrk="1" hangingPunct="1">
              <a:buFontTx/>
              <a:buNone/>
            </a:pPr>
            <a:r>
              <a:rPr lang="en-US" altLang="en-US" sz="2400" dirty="0">
                <a:latin typeface="Times New Roman" panose="02020603050405020304" pitchFamily="18" charset="0"/>
                <a:cs typeface="Times New Roman" panose="02020603050405020304" pitchFamily="18" charset="0"/>
              </a:rPr>
              <a:t>     and versatile integrated circuits ever produced.</a:t>
            </a:r>
          </a:p>
          <a:p>
            <a:pPr algn="just" eaLnBrk="1" hangingPunct="1"/>
            <a:r>
              <a:rPr lang="en-US" altLang="en-US" sz="2400" dirty="0">
                <a:latin typeface="Times New Roman" panose="02020603050405020304" pitchFamily="18" charset="0"/>
                <a:cs typeface="Times New Roman" panose="02020603050405020304" pitchFamily="18" charset="0"/>
              </a:rPr>
              <a:t>It is 50 years old and still being used.</a:t>
            </a:r>
          </a:p>
          <a:p>
            <a:pPr algn="just" eaLnBrk="1" hangingPunct="1"/>
            <a:r>
              <a:rPr lang="en-US" altLang="en-US" sz="2400" dirty="0">
                <a:latin typeface="Times New Roman" panose="02020603050405020304" pitchFamily="18" charset="0"/>
                <a:cs typeface="Times New Roman" panose="02020603050405020304" pitchFamily="18" charset="0"/>
              </a:rPr>
              <a:t>It is a combination of digital and analog circuits.</a:t>
            </a:r>
          </a:p>
          <a:p>
            <a:pPr algn="just" eaLnBrk="1" hangingPunct="1"/>
            <a:r>
              <a:rPr lang="en-US" altLang="en-US" sz="2400" dirty="0">
                <a:latin typeface="Times New Roman" panose="02020603050405020304" pitchFamily="18" charset="0"/>
                <a:cs typeface="Times New Roman" panose="02020603050405020304" pitchFamily="18" charset="0"/>
              </a:rPr>
              <a:t>It is known as the </a:t>
            </a:r>
            <a:r>
              <a:rPr lang="en-US" altLang="en-US" sz="2400" dirty="0">
                <a:solidFill>
                  <a:srgbClr val="990033"/>
                </a:solidFill>
                <a:latin typeface="Times New Roman" panose="02020603050405020304" pitchFamily="18" charset="0"/>
                <a:cs typeface="Times New Roman" panose="02020603050405020304" pitchFamily="18" charset="0"/>
              </a:rPr>
              <a:t>“time machine”</a:t>
            </a:r>
            <a:r>
              <a:rPr lang="en-US" altLang="en-US" sz="2400" dirty="0">
                <a:latin typeface="Times New Roman" panose="02020603050405020304" pitchFamily="18" charset="0"/>
                <a:cs typeface="Times New Roman" panose="02020603050405020304" pitchFamily="18" charset="0"/>
              </a:rPr>
              <a:t> as it performs a wide variety of timing tasks.</a:t>
            </a:r>
          </a:p>
          <a:p>
            <a:pPr algn="just" eaLnBrk="1" hangingPunct="1"/>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
        <p:nvSpPr>
          <p:cNvPr id="4099" name="Rectangle 3">
            <a:extLst>
              <a:ext uri="{FF2B5EF4-FFF2-40B4-BE49-F238E27FC236}">
                <a16:creationId xmlns:a16="http://schemas.microsoft.com/office/drawing/2014/main" id="{A4F4D01E-DD73-4C79-B5D4-9F413B0F4BF9}"/>
              </a:ext>
            </a:extLst>
          </p:cNvPr>
          <p:cNvSpPr>
            <a:spLocks noGrp="1" noChangeArrowheads="1"/>
          </p:cNvSpPr>
          <p:nvPr>
            <p:ph type="title"/>
          </p:nvPr>
        </p:nvSpPr>
        <p:spPr>
          <a:xfrm>
            <a:off x="2667000" y="228600"/>
            <a:ext cx="6781800" cy="1143000"/>
          </a:xfrm>
        </p:spPr>
        <p:txBody>
          <a:bodyPr/>
          <a:lstStyle/>
          <a:p>
            <a:pPr eaLnBrk="1" hangingPunct="1"/>
            <a:r>
              <a:rPr lang="en-US" altLang="en-US" sz="4800"/>
              <a:t>The 555 Timer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CAD7C4-186A-4BDB-9B43-116C89302F24}"/>
              </a:ext>
            </a:extLst>
          </p:cNvPr>
          <p:cNvSpPr>
            <a:spLocks noGrp="1" noChangeArrowheads="1"/>
          </p:cNvSpPr>
          <p:nvPr>
            <p:ph type="title"/>
          </p:nvPr>
        </p:nvSpPr>
        <p:spPr>
          <a:xfrm>
            <a:off x="1981200" y="274638"/>
            <a:ext cx="8229600" cy="639762"/>
          </a:xfrm>
        </p:spPr>
        <p:txBody>
          <a:bodyPr/>
          <a:lstStyle/>
          <a:p>
            <a:pPr eaLnBrk="1" hangingPunct="1"/>
            <a:r>
              <a:rPr lang="en-US" altLang="en-US" sz="3200"/>
              <a:t>555 Timer Pin Connection</a:t>
            </a:r>
          </a:p>
        </p:txBody>
      </p:sp>
      <p:sp>
        <p:nvSpPr>
          <p:cNvPr id="5123" name="Rectangle 4">
            <a:extLst>
              <a:ext uri="{FF2B5EF4-FFF2-40B4-BE49-F238E27FC236}">
                <a16:creationId xmlns:a16="http://schemas.microsoft.com/office/drawing/2014/main" id="{CE5BD459-0D7D-4974-9B61-9215279F0FFB}"/>
              </a:ext>
            </a:extLst>
          </p:cNvPr>
          <p:cNvSpPr>
            <a:spLocks noChangeArrowheads="1"/>
          </p:cNvSpPr>
          <p:nvPr/>
        </p:nvSpPr>
        <p:spPr bwMode="auto">
          <a:xfrm>
            <a:off x="4206875" y="19669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MY" altLang="en-US" sz="1800"/>
          </a:p>
        </p:txBody>
      </p:sp>
      <p:sp>
        <p:nvSpPr>
          <p:cNvPr id="5124" name="Rectangle 6">
            <a:extLst>
              <a:ext uri="{FF2B5EF4-FFF2-40B4-BE49-F238E27FC236}">
                <a16:creationId xmlns:a16="http://schemas.microsoft.com/office/drawing/2014/main" id="{25B3AD5F-91A2-4A59-8DE7-BEAD727191AD}"/>
              </a:ext>
            </a:extLst>
          </p:cNvPr>
          <p:cNvSpPr>
            <a:spLocks noChangeArrowheads="1"/>
          </p:cNvSpPr>
          <p:nvPr/>
        </p:nvSpPr>
        <p:spPr bwMode="auto">
          <a:xfrm>
            <a:off x="5094288" y="23050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MY" altLang="en-US" sz="1800"/>
          </a:p>
        </p:txBody>
      </p:sp>
      <p:pic>
        <p:nvPicPr>
          <p:cNvPr id="5125" name="Picture 8">
            <a:extLst>
              <a:ext uri="{FF2B5EF4-FFF2-40B4-BE49-F238E27FC236}">
                <a16:creationId xmlns:a16="http://schemas.microsoft.com/office/drawing/2014/main" id="{B5477E58-0522-41CF-A2D1-B51CADA6B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676400"/>
            <a:ext cx="64643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413CB34-4A30-4A96-A172-AA152310F3DB}"/>
              </a:ext>
            </a:extLst>
          </p:cNvPr>
          <p:cNvSpPr>
            <a:spLocks noGrp="1" noChangeArrowheads="1"/>
          </p:cNvSpPr>
          <p:nvPr>
            <p:ph type="title"/>
          </p:nvPr>
        </p:nvSpPr>
        <p:spPr>
          <a:xfrm>
            <a:off x="1981200" y="152401"/>
            <a:ext cx="8229600" cy="792163"/>
          </a:xfrm>
        </p:spPr>
        <p:txBody>
          <a:bodyPr/>
          <a:lstStyle/>
          <a:p>
            <a:pPr eaLnBrk="1" hangingPunct="1"/>
            <a:r>
              <a:rPr lang="en-US" altLang="en-US" sz="3200"/>
              <a:t>555 Timer Pin Function</a:t>
            </a:r>
            <a:endParaRPr lang="en-MY" altLang="en-US" sz="3200"/>
          </a:p>
        </p:txBody>
      </p:sp>
      <p:sp>
        <p:nvSpPr>
          <p:cNvPr id="6147" name="Content Placeholder 2">
            <a:extLst>
              <a:ext uri="{FF2B5EF4-FFF2-40B4-BE49-F238E27FC236}">
                <a16:creationId xmlns:a16="http://schemas.microsoft.com/office/drawing/2014/main" id="{2931CF45-FF43-4B08-83B6-0728B03D9039}"/>
              </a:ext>
            </a:extLst>
          </p:cNvPr>
          <p:cNvSpPr>
            <a:spLocks noGrp="1" noChangeArrowheads="1"/>
          </p:cNvSpPr>
          <p:nvPr>
            <p:ph idx="1"/>
          </p:nvPr>
        </p:nvSpPr>
        <p:spPr>
          <a:xfrm>
            <a:off x="1981200" y="914400"/>
            <a:ext cx="8229600" cy="5791200"/>
          </a:xfrm>
        </p:spPr>
        <p:txBody>
          <a:bodyPr>
            <a:normAutofit lnSpcReduction="10000"/>
          </a:bodyPr>
          <a:lstStyle/>
          <a:p>
            <a:pPr eaLnBrk="1" hangingPunct="1">
              <a:buFontTx/>
              <a:buNone/>
            </a:pPr>
            <a:r>
              <a:rPr lang="en-MY" altLang="en-US" sz="1800" dirty="0"/>
              <a:t>PIN 1: Ground – Connect this to ground. Remember to connect all grounds 	             in a circuit together.</a:t>
            </a:r>
          </a:p>
          <a:p>
            <a:pPr eaLnBrk="1" hangingPunct="1">
              <a:buFontTx/>
              <a:buNone/>
            </a:pPr>
            <a:endParaRPr lang="en-MY" altLang="en-US" sz="800" dirty="0"/>
          </a:p>
          <a:p>
            <a:pPr eaLnBrk="1" hangingPunct="1">
              <a:buFontTx/>
              <a:buNone/>
            </a:pPr>
            <a:r>
              <a:rPr lang="en-MY" altLang="en-US" sz="1800" dirty="0"/>
              <a:t>PIN 2: Trigger – A short low (less than 1/3 </a:t>
            </a:r>
            <a:r>
              <a:rPr lang="en-MY" altLang="en-US" sz="1800" dirty="0" err="1"/>
              <a:t>Vcc</a:t>
            </a:r>
            <a:r>
              <a:rPr lang="en-MY" altLang="en-US" sz="1800" dirty="0"/>
              <a:t>) pulse on the trigger starts the timer. By connecting this to ground we "turn on" the 555 timer. </a:t>
            </a:r>
          </a:p>
          <a:p>
            <a:pPr eaLnBrk="1" hangingPunct="1">
              <a:buFontTx/>
              <a:buNone/>
            </a:pPr>
            <a:endParaRPr lang="en-MY" altLang="en-US" sz="800" dirty="0"/>
          </a:p>
          <a:p>
            <a:pPr eaLnBrk="1" hangingPunct="1">
              <a:buFontTx/>
              <a:buNone/>
            </a:pPr>
            <a:r>
              <a:rPr lang="en-MY" altLang="en-US" sz="1800" dirty="0"/>
              <a:t>PIN 3: Output – During a timing interval, the output stays at +VCC. Can 		            source up to 200mA. </a:t>
            </a:r>
          </a:p>
          <a:p>
            <a:pPr eaLnBrk="1" hangingPunct="1">
              <a:buFontTx/>
              <a:buNone/>
            </a:pPr>
            <a:endParaRPr lang="en-MY" altLang="en-US" sz="800" dirty="0"/>
          </a:p>
          <a:p>
            <a:pPr eaLnBrk="1" hangingPunct="1">
              <a:buFontTx/>
              <a:buNone/>
            </a:pPr>
            <a:r>
              <a:rPr lang="en-MY" altLang="en-US" sz="1800" dirty="0"/>
              <a:t>PIN 4: Reset – Forces pin 3 low if pulled to ground.</a:t>
            </a:r>
          </a:p>
          <a:p>
            <a:pPr eaLnBrk="1" hangingPunct="1">
              <a:buFontTx/>
              <a:buNone/>
            </a:pPr>
            <a:endParaRPr lang="en-MY" altLang="en-US" sz="800" dirty="0"/>
          </a:p>
          <a:p>
            <a:pPr eaLnBrk="1" hangingPunct="1">
              <a:buFontTx/>
              <a:buNone/>
            </a:pPr>
            <a:r>
              <a:rPr lang="en-MY" altLang="en-US" sz="1800" dirty="0"/>
              <a:t>PIN 5: Control – Can be used to adjust threshold trigger voltage. Not used in our applications. Connect to ground with a .01uF capacitor to eliminate supply noise from </a:t>
            </a:r>
            <a:r>
              <a:rPr lang="en-MY" altLang="en-US" sz="1800" dirty="0" err="1"/>
              <a:t>Vcc</a:t>
            </a:r>
            <a:r>
              <a:rPr lang="en-MY" altLang="en-US" sz="1800" dirty="0"/>
              <a:t>.</a:t>
            </a:r>
          </a:p>
          <a:p>
            <a:pPr eaLnBrk="1" hangingPunct="1">
              <a:buFontTx/>
              <a:buNone/>
            </a:pPr>
            <a:endParaRPr lang="en-MY" altLang="en-US" sz="800" dirty="0"/>
          </a:p>
          <a:p>
            <a:pPr eaLnBrk="1" hangingPunct="1">
              <a:buFontTx/>
              <a:buNone/>
            </a:pPr>
            <a:r>
              <a:rPr lang="en-MY" altLang="en-US" sz="1800" dirty="0"/>
              <a:t>PIN 6: Threshold – When threshold crosses above 2/3 </a:t>
            </a:r>
            <a:r>
              <a:rPr lang="en-MY" altLang="en-US" sz="1800" dirty="0" err="1"/>
              <a:t>Vcc</a:t>
            </a:r>
            <a:r>
              <a:rPr lang="en-MY" altLang="en-US" sz="1800" dirty="0"/>
              <a:t> timing interval ends.</a:t>
            </a:r>
          </a:p>
          <a:p>
            <a:pPr eaLnBrk="1" hangingPunct="1">
              <a:buFontTx/>
              <a:buNone/>
            </a:pPr>
            <a:endParaRPr lang="en-MY" altLang="en-US" sz="800" dirty="0"/>
          </a:p>
          <a:p>
            <a:pPr eaLnBrk="1" hangingPunct="1">
              <a:buFontTx/>
              <a:buNone/>
            </a:pPr>
            <a:r>
              <a:rPr lang="en-MY" altLang="en-US" sz="1800" dirty="0"/>
              <a:t>PIN 7: Discharge – Connects to ground when output goes low. Controls timing.</a:t>
            </a:r>
          </a:p>
          <a:p>
            <a:pPr eaLnBrk="1" hangingPunct="1">
              <a:buFontTx/>
              <a:buNone/>
            </a:pPr>
            <a:endParaRPr lang="en-MY" altLang="en-US" sz="800" dirty="0"/>
          </a:p>
          <a:p>
            <a:pPr eaLnBrk="1" hangingPunct="1">
              <a:buFontTx/>
              <a:buNone/>
            </a:pPr>
            <a:r>
              <a:rPr lang="en-MY" altLang="en-US" sz="1800" dirty="0"/>
              <a:t>PIN 8: </a:t>
            </a:r>
            <a:r>
              <a:rPr lang="en-MY" altLang="en-US" sz="1800" dirty="0" err="1"/>
              <a:t>Vcc</a:t>
            </a:r>
            <a:r>
              <a:rPr lang="en-MY" altLang="en-US" sz="1800" dirty="0"/>
              <a:t> – Power supply. Typical range 4.5v to 16v.</a:t>
            </a:r>
          </a:p>
          <a:p>
            <a:pPr eaLnBrk="1" hangingPunct="1"/>
            <a:endParaRPr lang="en-MY"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D09FB8FB-CC25-41AE-8426-8A693F6B6394}"/>
              </a:ext>
            </a:extLst>
          </p:cNvPr>
          <p:cNvGraphicFramePr>
            <a:graphicFrameLocks noChangeAspect="1"/>
          </p:cNvGraphicFramePr>
          <p:nvPr/>
        </p:nvGraphicFramePr>
        <p:xfrm>
          <a:off x="2743200" y="1017588"/>
          <a:ext cx="7010400" cy="5764212"/>
        </p:xfrm>
        <a:graphic>
          <a:graphicData uri="http://schemas.openxmlformats.org/presentationml/2006/ole">
            <mc:AlternateContent xmlns:mc="http://schemas.openxmlformats.org/markup-compatibility/2006">
              <mc:Choice xmlns:v="urn:schemas-microsoft-com:vml" Requires="v">
                <p:oleObj name="Bitmap Image" r:id="rId2" imgW="8116433" imgH="6676190" progId="Paint.Picture">
                  <p:embed/>
                </p:oleObj>
              </mc:Choice>
              <mc:Fallback>
                <p:oleObj name="Bitmap Image" r:id="rId2" imgW="8116433" imgH="6676190" progId="Paint.Picture">
                  <p:embed/>
                  <p:pic>
                    <p:nvPicPr>
                      <p:cNvPr id="8194" name="Object 2">
                        <a:extLst>
                          <a:ext uri="{FF2B5EF4-FFF2-40B4-BE49-F238E27FC236}">
                            <a16:creationId xmlns:a16="http://schemas.microsoft.com/office/drawing/2014/main" id="{D09FB8FB-CC25-41AE-8426-8A693F6B6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17588"/>
                        <a:ext cx="7010400" cy="57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a:extLst>
              <a:ext uri="{FF2B5EF4-FFF2-40B4-BE49-F238E27FC236}">
                <a16:creationId xmlns:a16="http://schemas.microsoft.com/office/drawing/2014/main" id="{BBC9C318-D712-494D-A69B-6EB73B287B01}"/>
              </a:ext>
            </a:extLst>
          </p:cNvPr>
          <p:cNvSpPr>
            <a:spLocks noChangeArrowheads="1"/>
          </p:cNvSpPr>
          <p:nvPr/>
        </p:nvSpPr>
        <p:spPr bwMode="auto">
          <a:xfrm>
            <a:off x="2667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a:solidFill>
                  <a:schemeClr val="tx2"/>
                </a:solidFill>
              </a:rPr>
              <a:t>Internal Circuit of 555 Timer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975AA32-1139-489D-BBB5-6794C68EE401}"/>
              </a:ext>
            </a:extLst>
          </p:cNvPr>
          <p:cNvSpPr>
            <a:spLocks noGrp="1" noChangeArrowheads="1"/>
          </p:cNvSpPr>
          <p:nvPr>
            <p:ph type="body" idx="1"/>
          </p:nvPr>
        </p:nvSpPr>
        <p:spPr>
          <a:xfrm>
            <a:off x="2057400" y="1371600"/>
            <a:ext cx="8382000" cy="5029200"/>
          </a:xfrm>
        </p:spPr>
        <p:txBody>
          <a:bodyPr/>
          <a:lstStyle/>
          <a:p>
            <a:pPr lvl="1" algn="just" eaLnBrk="1" hangingPunct="1"/>
            <a:r>
              <a:rPr lang="en-US" altLang="en-US" dirty="0">
                <a:latin typeface="Times New Roman" panose="02020603050405020304" pitchFamily="18" charset="0"/>
                <a:cs typeface="Times New Roman" panose="02020603050405020304" pitchFamily="18" charset="0"/>
              </a:rPr>
              <a:t>The </a:t>
            </a:r>
            <a:r>
              <a:rPr lang="en-US" altLang="en-US" dirty="0">
                <a:solidFill>
                  <a:schemeClr val="accent1"/>
                </a:solidFill>
                <a:latin typeface="Times New Roman" panose="02020603050405020304" pitchFamily="18" charset="0"/>
                <a:cs typeface="Times New Roman" panose="02020603050405020304" pitchFamily="18" charset="0"/>
              </a:rPr>
              <a:t>voltage divider (blue)</a:t>
            </a:r>
            <a:r>
              <a:rPr lang="en-US" altLang="en-US" dirty="0">
                <a:latin typeface="Times New Roman" panose="02020603050405020304" pitchFamily="18" charset="0"/>
                <a:cs typeface="Times New Roman" panose="02020603050405020304" pitchFamily="18" charset="0"/>
              </a:rPr>
              <a:t> has three equal 5K resistors. It divides the input voltage (</a:t>
            </a:r>
            <a:r>
              <a:rPr lang="en-US" altLang="en-US" dirty="0" err="1">
                <a:latin typeface="Times New Roman" panose="02020603050405020304" pitchFamily="18" charset="0"/>
                <a:cs typeface="Times New Roman" panose="02020603050405020304" pitchFamily="18" charset="0"/>
              </a:rPr>
              <a:t>Vcc</a:t>
            </a:r>
            <a:r>
              <a:rPr lang="en-US" altLang="en-US" dirty="0">
                <a:latin typeface="Times New Roman" panose="02020603050405020304" pitchFamily="18" charset="0"/>
                <a:cs typeface="Times New Roman" panose="02020603050405020304" pitchFamily="18" charset="0"/>
              </a:rPr>
              <a:t>) into three equal parts.</a:t>
            </a:r>
          </a:p>
          <a:p>
            <a:pPr marL="457200" lvl="1" indent="0" algn="just" eaLnBrk="1" hangingPunct="1">
              <a:buNone/>
            </a:pPr>
            <a:endParaRPr lang="en-US" altLang="en-US" dirty="0">
              <a:latin typeface="Times New Roman" panose="02020603050405020304" pitchFamily="18" charset="0"/>
              <a:cs typeface="Times New Roman" panose="02020603050405020304" pitchFamily="18" charset="0"/>
            </a:endParaRPr>
          </a:p>
          <a:p>
            <a:pPr lvl="1" algn="just" eaLnBrk="1" hangingPunct="1"/>
            <a:r>
              <a:rPr lang="en-US" altLang="en-US" dirty="0">
                <a:latin typeface="Times New Roman" panose="02020603050405020304" pitchFamily="18" charset="0"/>
                <a:cs typeface="Times New Roman" panose="02020603050405020304" pitchFamily="18" charset="0"/>
              </a:rPr>
              <a:t>The </a:t>
            </a:r>
            <a:r>
              <a:rPr lang="en-US" altLang="en-US" dirty="0">
                <a:solidFill>
                  <a:srgbClr val="FF0000"/>
                </a:solidFill>
                <a:latin typeface="Times New Roman" panose="02020603050405020304" pitchFamily="18" charset="0"/>
                <a:cs typeface="Times New Roman" panose="02020603050405020304" pitchFamily="18" charset="0"/>
              </a:rPr>
              <a:t>two comparators (red) </a:t>
            </a:r>
            <a:r>
              <a:rPr lang="en-US" altLang="en-US" dirty="0">
                <a:latin typeface="Times New Roman" panose="02020603050405020304" pitchFamily="18" charset="0"/>
                <a:cs typeface="Times New Roman" panose="02020603050405020304" pitchFamily="18" charset="0"/>
              </a:rPr>
              <a:t>are op-amps that compare the voltages at their inputs and saturate depending upon which is greater.</a:t>
            </a:r>
          </a:p>
          <a:p>
            <a:pPr marL="457200" lvl="1" indent="0" algn="just" eaLnBrk="1" hangingPunct="1">
              <a:buNone/>
            </a:pPr>
            <a:endParaRPr lang="en-US" altLang="en-US" dirty="0">
              <a:latin typeface="Times New Roman" panose="02020603050405020304" pitchFamily="18" charset="0"/>
              <a:cs typeface="Times New Roman" panose="02020603050405020304" pitchFamily="18" charset="0"/>
            </a:endParaRPr>
          </a:p>
          <a:p>
            <a:pPr lvl="2" algn="just" eaLnBrk="1" hangingPunct="1"/>
            <a:r>
              <a:rPr lang="en-US" altLang="en-US" sz="2400" dirty="0">
                <a:latin typeface="Times New Roman" panose="02020603050405020304" pitchFamily="18" charset="0"/>
                <a:cs typeface="Times New Roman" panose="02020603050405020304" pitchFamily="18" charset="0"/>
              </a:rPr>
              <a:t>The Threshold Comparator saturates when the voltage at the Threshold pin (pin 6) is greater than (2/3)</a:t>
            </a:r>
            <a:r>
              <a:rPr lang="en-US" altLang="en-US" sz="2400" dirty="0" err="1">
                <a:latin typeface="Times New Roman" panose="02020603050405020304" pitchFamily="18" charset="0"/>
                <a:cs typeface="Times New Roman" panose="02020603050405020304" pitchFamily="18" charset="0"/>
              </a:rPr>
              <a:t>Vcc</a:t>
            </a:r>
            <a:r>
              <a:rPr lang="en-US" altLang="en-US" sz="2400" dirty="0">
                <a:latin typeface="Times New Roman" panose="02020603050405020304" pitchFamily="18" charset="0"/>
                <a:cs typeface="Times New Roman" panose="02020603050405020304" pitchFamily="18" charset="0"/>
              </a:rPr>
              <a:t>.</a:t>
            </a:r>
          </a:p>
          <a:p>
            <a:pPr lvl="2" algn="just" eaLnBrk="1" hangingPunct="1"/>
            <a:endParaRPr lang="en-US" altLang="en-US" sz="2400" dirty="0">
              <a:latin typeface="Times New Roman" panose="02020603050405020304" pitchFamily="18" charset="0"/>
              <a:cs typeface="Times New Roman" panose="02020603050405020304" pitchFamily="18" charset="0"/>
            </a:endParaRPr>
          </a:p>
          <a:p>
            <a:pPr lvl="2" algn="just" eaLnBrk="1" hangingPunct="1"/>
            <a:r>
              <a:rPr lang="en-US" altLang="en-US" sz="2400" dirty="0">
                <a:latin typeface="Times New Roman" panose="02020603050405020304" pitchFamily="18" charset="0"/>
                <a:cs typeface="Times New Roman" panose="02020603050405020304" pitchFamily="18" charset="0"/>
              </a:rPr>
              <a:t>The Trigger Comparator saturates when the voltage at the Trigger pin (pin 2) is less than (1/3)</a:t>
            </a:r>
            <a:r>
              <a:rPr lang="en-US" altLang="en-US" sz="2400" dirty="0" err="1">
                <a:latin typeface="Times New Roman" panose="02020603050405020304" pitchFamily="18" charset="0"/>
                <a:cs typeface="Times New Roman" panose="02020603050405020304" pitchFamily="18" charset="0"/>
              </a:rPr>
              <a:t>Vcc</a:t>
            </a:r>
            <a:endParaRPr lang="en-US" altLang="en-US" sz="2400" dirty="0">
              <a:latin typeface="Times New Roman" panose="02020603050405020304" pitchFamily="18" charset="0"/>
              <a:cs typeface="Times New Roman" panose="02020603050405020304" pitchFamily="18" charset="0"/>
            </a:endParaRPr>
          </a:p>
        </p:txBody>
      </p:sp>
      <p:sp>
        <p:nvSpPr>
          <p:cNvPr id="9219" name="Rectangle 3">
            <a:extLst>
              <a:ext uri="{FF2B5EF4-FFF2-40B4-BE49-F238E27FC236}">
                <a16:creationId xmlns:a16="http://schemas.microsoft.com/office/drawing/2014/main" id="{C1231EAA-4E77-470C-B6EE-D7CF1805462D}"/>
              </a:ext>
            </a:extLst>
          </p:cNvPr>
          <p:cNvSpPr>
            <a:spLocks noChangeArrowheads="1"/>
          </p:cNvSpPr>
          <p:nvPr/>
        </p:nvSpPr>
        <p:spPr bwMode="auto">
          <a:xfrm>
            <a:off x="2667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a:solidFill>
                  <a:schemeClr val="tx2"/>
                </a:solidFill>
              </a:rPr>
              <a:t>Inside the 555 Timer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9A3C32-83A9-445B-BC3C-5E69489B4208}"/>
              </a:ext>
            </a:extLst>
          </p:cNvPr>
          <p:cNvSpPr>
            <a:spLocks noGrp="1" noChangeArrowheads="1"/>
          </p:cNvSpPr>
          <p:nvPr>
            <p:ph type="body" idx="1"/>
          </p:nvPr>
        </p:nvSpPr>
        <p:spPr>
          <a:xfrm>
            <a:off x="1752600" y="762000"/>
            <a:ext cx="8610600" cy="5791200"/>
          </a:xfrm>
        </p:spPr>
        <p:txBody>
          <a:bodyPr/>
          <a:lstStyle/>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dirty="0">
                <a:solidFill>
                  <a:srgbClr val="00B050"/>
                </a:solidFill>
                <a:latin typeface="Times New Roman" panose="02020603050405020304" pitchFamily="18" charset="0"/>
                <a:cs typeface="Times New Roman" panose="02020603050405020304" pitchFamily="18" charset="0"/>
              </a:rPr>
              <a:t>flip-flop (green)</a:t>
            </a:r>
            <a:r>
              <a:rPr lang="en-US" altLang="en-US" dirty="0">
                <a:latin typeface="Times New Roman" panose="02020603050405020304" pitchFamily="18" charset="0"/>
                <a:cs typeface="Times New Roman" panose="02020603050405020304" pitchFamily="18" charset="0"/>
              </a:rPr>
              <a:t> is a bi-stable device.  It generates two values, a “high” value equal to </a:t>
            </a:r>
            <a:r>
              <a:rPr lang="en-US" altLang="en-US" dirty="0" err="1">
                <a:latin typeface="Times New Roman" panose="02020603050405020304" pitchFamily="18" charset="0"/>
                <a:cs typeface="Times New Roman" panose="02020603050405020304" pitchFamily="18" charset="0"/>
              </a:rPr>
              <a:t>Vcc</a:t>
            </a:r>
            <a:r>
              <a:rPr lang="en-US" altLang="en-US" dirty="0">
                <a:latin typeface="Times New Roman" panose="02020603050405020304" pitchFamily="18" charset="0"/>
                <a:cs typeface="Times New Roman" panose="02020603050405020304" pitchFamily="18" charset="0"/>
              </a:rPr>
              <a:t> and a “low” value equal to 0V.</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the Threshold comparator saturates, the flip flop is Reset (R) and it outputs a low signal at pin 3.</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the Trigger comparator saturates, the flip flop is Set (S) and it outputs a high signal at pin 3.</a:t>
            </a:r>
          </a:p>
          <a:p>
            <a:pPr marL="914400" lvl="2" indent="0" algn="just" eaLnBrk="1" hangingPunct="1">
              <a:lnSpc>
                <a:spcPct val="90000"/>
              </a:lnSpc>
              <a:buNone/>
            </a:pPr>
            <a:endParaRPr lang="en-US" altLang="en-US"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dirty="0">
                <a:solidFill>
                  <a:srgbClr val="7030A0"/>
                </a:solidFill>
                <a:latin typeface="Times New Roman" panose="02020603050405020304" pitchFamily="18" charset="0"/>
                <a:cs typeface="Times New Roman" panose="02020603050405020304" pitchFamily="18" charset="0"/>
              </a:rPr>
              <a:t>transistor (purple)</a:t>
            </a:r>
            <a:r>
              <a:rPr lang="en-US" altLang="en-US" dirty="0">
                <a:latin typeface="Times New Roman" panose="02020603050405020304" pitchFamily="18" charset="0"/>
                <a:cs typeface="Times New Roman" panose="02020603050405020304" pitchFamily="18" charset="0"/>
              </a:rPr>
              <a:t> is being used as a switch, it connects pin 7 (discharge) to ground when it is closed. </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Q is low, </a:t>
            </a:r>
            <a:r>
              <a:rPr lang="en-US" altLang="en-US" dirty="0" err="1">
                <a:latin typeface="Times New Roman" panose="02020603050405020304" pitchFamily="18" charset="0"/>
                <a:cs typeface="Times New Roman" panose="02020603050405020304" pitchFamily="18" charset="0"/>
              </a:rPr>
              <a:t>Qbar</a:t>
            </a:r>
            <a:r>
              <a:rPr lang="en-US" altLang="en-US" dirty="0">
                <a:latin typeface="Times New Roman" panose="02020603050405020304" pitchFamily="18" charset="0"/>
                <a:cs typeface="Times New Roman" panose="02020603050405020304" pitchFamily="18" charset="0"/>
              </a:rPr>
              <a:t> is high.  This closes the transistor switch and attaches pin 7 to ground.</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Q is high, </a:t>
            </a:r>
            <a:r>
              <a:rPr lang="en-US" altLang="en-US" dirty="0" err="1">
                <a:latin typeface="Times New Roman" panose="02020603050405020304" pitchFamily="18" charset="0"/>
                <a:cs typeface="Times New Roman" panose="02020603050405020304" pitchFamily="18" charset="0"/>
              </a:rPr>
              <a:t>Qbar</a:t>
            </a:r>
            <a:r>
              <a:rPr lang="en-US" altLang="en-US" dirty="0">
                <a:latin typeface="Times New Roman" panose="02020603050405020304" pitchFamily="18" charset="0"/>
                <a:cs typeface="Times New Roman" panose="02020603050405020304" pitchFamily="18" charset="0"/>
              </a:rPr>
              <a:t> is low.  This open the switch and pin 7 is no longer grounded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8A1C218-17E2-4EE9-A232-E91B74A17C39}"/>
              </a:ext>
            </a:extLst>
          </p:cNvPr>
          <p:cNvSpPr>
            <a:spLocks noGrp="1" noChangeArrowheads="1"/>
          </p:cNvSpPr>
          <p:nvPr>
            <p:ph type="title"/>
          </p:nvPr>
        </p:nvSpPr>
        <p:spPr/>
        <p:txBody>
          <a:bodyPr/>
          <a:lstStyle/>
          <a:p>
            <a:pPr eaLnBrk="1" hangingPunct="1"/>
            <a:r>
              <a:rPr lang="en-US" altLang="en-US" sz="4000"/>
              <a:t>Applications for the 555 Timer</a:t>
            </a:r>
            <a:endParaRPr lang="en-MY" altLang="en-US" sz="4000"/>
          </a:p>
        </p:txBody>
      </p:sp>
      <p:sp>
        <p:nvSpPr>
          <p:cNvPr id="7171" name="Content Placeholder 2">
            <a:extLst>
              <a:ext uri="{FF2B5EF4-FFF2-40B4-BE49-F238E27FC236}">
                <a16:creationId xmlns:a16="http://schemas.microsoft.com/office/drawing/2014/main" id="{AE7E75BC-F3B9-465A-8C17-7493B9347627}"/>
              </a:ext>
            </a:extLst>
          </p:cNvPr>
          <p:cNvSpPr>
            <a:spLocks noGrp="1" noChangeArrowheads="1"/>
          </p:cNvSpPr>
          <p:nvPr>
            <p:ph idx="1"/>
          </p:nvPr>
        </p:nvSpPr>
        <p:spPr>
          <a:xfrm>
            <a:off x="1905000" y="1371600"/>
            <a:ext cx="8229600" cy="5105400"/>
          </a:xfrm>
        </p:spPr>
        <p:txBody>
          <a:bodyPr/>
          <a:lstStyle/>
          <a:p>
            <a:pPr eaLnBrk="1" hangingPunct="1"/>
            <a:r>
              <a:rPr lang="en-MY" altLang="en-US" dirty="0"/>
              <a:t>The 555 is a general purpose IC</a:t>
            </a:r>
            <a:r>
              <a:rPr lang="en-MY" altLang="en-US" b="1" dirty="0"/>
              <a:t> </a:t>
            </a:r>
            <a:r>
              <a:rPr lang="en-MY" altLang="en-US" dirty="0"/>
              <a:t>that can be used for </a:t>
            </a:r>
          </a:p>
          <a:p>
            <a:pPr lvl="1" eaLnBrk="1" hangingPunct="1"/>
            <a:r>
              <a:rPr lang="en-MY" altLang="en-US" dirty="0"/>
              <a:t>Precision timing .</a:t>
            </a:r>
          </a:p>
          <a:p>
            <a:pPr lvl="1" eaLnBrk="1" hangingPunct="1"/>
            <a:r>
              <a:rPr lang="en-MY" altLang="en-US" dirty="0"/>
              <a:t>Pulse generators – </a:t>
            </a:r>
            <a:r>
              <a:rPr lang="en-MY" altLang="en-US" dirty="0" err="1"/>
              <a:t>Multivibrators</a:t>
            </a:r>
            <a:r>
              <a:rPr lang="en-MY" altLang="en-US" dirty="0"/>
              <a:t>.</a:t>
            </a:r>
          </a:p>
          <a:p>
            <a:pPr lvl="1" eaLnBrk="1" hangingPunct="1"/>
            <a:r>
              <a:rPr lang="en-MY" altLang="en-US" dirty="0"/>
              <a:t>Sequential timing.</a:t>
            </a:r>
          </a:p>
          <a:p>
            <a:pPr lvl="1" eaLnBrk="1" hangingPunct="1"/>
            <a:r>
              <a:rPr lang="en-MY" altLang="en-US" dirty="0"/>
              <a:t>Time delay generation.</a:t>
            </a:r>
          </a:p>
          <a:p>
            <a:pPr lvl="1" eaLnBrk="1" hangingPunct="1"/>
            <a:r>
              <a:rPr lang="en-MY" altLang="en-US" dirty="0"/>
              <a:t>Linear ramp generation.</a:t>
            </a:r>
          </a:p>
          <a:p>
            <a:pPr lvl="1" eaLnBrk="1" hangingPunct="1"/>
            <a:r>
              <a:rPr lang="en-US" altLang="en-US" dirty="0"/>
              <a:t>Cascaded timers.</a:t>
            </a:r>
          </a:p>
          <a:p>
            <a:pPr lvl="1" eaLnBrk="1" hangingPunct="1"/>
            <a:r>
              <a:rPr lang="en-US" altLang="en-US" dirty="0"/>
              <a:t>Frequency dividers.</a:t>
            </a:r>
          </a:p>
          <a:p>
            <a:pPr lvl="1" eaLnBrk="1" hangingPunct="1"/>
            <a:r>
              <a:rPr lang="en-US" altLang="en-US" dirty="0"/>
              <a:t>Voltage-controlled oscillators.</a:t>
            </a:r>
          </a:p>
          <a:p>
            <a:pPr lvl="1" eaLnBrk="1" hangingPunct="1"/>
            <a:r>
              <a:rPr lang="en-US" altLang="en-US" dirty="0"/>
              <a:t>LED flashers.</a:t>
            </a:r>
            <a:endParaRPr lang="en-US" altLang="en-US" sz="2000" dirty="0"/>
          </a:p>
          <a:p>
            <a:pPr eaLnBrk="1" hangingPunct="1"/>
            <a:endParaRPr lang="en-MY" altLang="en-US" dirty="0"/>
          </a:p>
        </p:txBody>
      </p:sp>
    </p:spTree>
    <p:extLst>
      <p:ext uri="{BB962C8B-B14F-4D97-AF65-F5344CB8AC3E}">
        <p14:creationId xmlns:p14="http://schemas.microsoft.com/office/powerpoint/2010/main" val="226818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junction Transistor and UJT Relaxation Oscillator">
            <a:extLst>
              <a:ext uri="{FF2B5EF4-FFF2-40B4-BE49-F238E27FC236}">
                <a16:creationId xmlns:a16="http://schemas.microsoft.com/office/drawing/2014/main" id="{25E4F3CF-D2E6-4CC9-9044-3EDB69FB91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843" y="1492719"/>
            <a:ext cx="11224592" cy="4684244"/>
          </a:xfrm>
          <a:prstGeom prst="rect">
            <a:avLst/>
          </a:prstGeom>
          <a:noFill/>
          <a:ln>
            <a:noFill/>
          </a:ln>
        </p:spPr>
      </p:pic>
      <p:sp>
        <p:nvSpPr>
          <p:cNvPr id="6" name="TextBox 5">
            <a:extLst>
              <a:ext uri="{FF2B5EF4-FFF2-40B4-BE49-F238E27FC236}">
                <a16:creationId xmlns:a16="http://schemas.microsoft.com/office/drawing/2014/main" id="{3DB8E3A1-CAB6-4FE3-B925-6AC0D9CF93C2}"/>
              </a:ext>
            </a:extLst>
          </p:cNvPr>
          <p:cNvSpPr txBox="1"/>
          <p:nvPr/>
        </p:nvSpPr>
        <p:spPr>
          <a:xfrm>
            <a:off x="1616766" y="477078"/>
            <a:ext cx="8203096" cy="646331"/>
          </a:xfrm>
          <a:prstGeom prst="rect">
            <a:avLst/>
          </a:prstGeom>
          <a:noFill/>
        </p:spPr>
        <p:txBody>
          <a:bodyPr wrap="square" rtlCol="0">
            <a:spAutoFit/>
          </a:bodyPr>
          <a:lstStyle/>
          <a:p>
            <a:r>
              <a:rPr lang="en-US" sz="3600"/>
              <a:t>UNI </a:t>
            </a:r>
            <a:r>
              <a:rPr lang="en-US" sz="3600" dirty="0"/>
              <a:t>JUNCTION TRANSISTOR (UJT)</a:t>
            </a:r>
            <a:endParaRPr lang="en-IN" sz="3600" dirty="0"/>
          </a:p>
        </p:txBody>
      </p:sp>
      <p:grpSp>
        <p:nvGrpSpPr>
          <p:cNvPr id="14" name="Group 13">
            <a:extLst>
              <a:ext uri="{FF2B5EF4-FFF2-40B4-BE49-F238E27FC236}">
                <a16:creationId xmlns:a16="http://schemas.microsoft.com/office/drawing/2014/main" id="{0C75B733-B161-4C2F-91CB-506195FAA15D}"/>
              </a:ext>
            </a:extLst>
          </p:cNvPr>
          <p:cNvGrpSpPr/>
          <p:nvPr/>
        </p:nvGrpSpPr>
        <p:grpSpPr>
          <a:xfrm>
            <a:off x="9213986" y="516266"/>
            <a:ext cx="479520" cy="399240"/>
            <a:chOff x="9213986" y="516266"/>
            <a:chExt cx="479520" cy="39924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7180B23-D2AE-4B93-BFCF-95F54DB3FBB1}"/>
                    </a:ext>
                  </a:extLst>
                </p14:cNvPr>
                <p14:cNvContentPartPr/>
                <p14:nvPr/>
              </p14:nvContentPartPr>
              <p14:xfrm>
                <a:off x="9213986" y="534266"/>
                <a:ext cx="54360" cy="319320"/>
              </p14:xfrm>
            </p:contentPart>
          </mc:Choice>
          <mc:Fallback xmlns="">
            <p:pic>
              <p:nvPicPr>
                <p:cNvPr id="2" name="Ink 1">
                  <a:extLst>
                    <a:ext uri="{FF2B5EF4-FFF2-40B4-BE49-F238E27FC236}">
                      <a16:creationId xmlns:a16="http://schemas.microsoft.com/office/drawing/2014/main" id="{37180B23-D2AE-4B93-BFCF-95F54DB3FBB1}"/>
                    </a:ext>
                  </a:extLst>
                </p:cNvPr>
                <p:cNvPicPr/>
                <p:nvPr/>
              </p:nvPicPr>
              <p:blipFill>
                <a:blip r:embed="rId4"/>
                <a:stretch>
                  <a:fillRect/>
                </a:stretch>
              </p:blipFill>
              <p:spPr>
                <a:xfrm>
                  <a:off x="9177986" y="498266"/>
                  <a:ext cx="12600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15018944-A3A9-4CA9-A1FF-EBD0E2A02892}"/>
                    </a:ext>
                  </a:extLst>
                </p14:cNvPr>
                <p14:cNvContentPartPr/>
                <p14:nvPr/>
              </p14:nvContentPartPr>
              <p14:xfrm>
                <a:off x="9218666" y="516266"/>
                <a:ext cx="167400" cy="324360"/>
              </p14:xfrm>
            </p:contentPart>
          </mc:Choice>
          <mc:Fallback xmlns="">
            <p:pic>
              <p:nvPicPr>
                <p:cNvPr id="3" name="Ink 2">
                  <a:extLst>
                    <a:ext uri="{FF2B5EF4-FFF2-40B4-BE49-F238E27FC236}">
                      <a16:creationId xmlns:a16="http://schemas.microsoft.com/office/drawing/2014/main" id="{15018944-A3A9-4CA9-A1FF-EBD0E2A02892}"/>
                    </a:ext>
                  </a:extLst>
                </p:cNvPr>
                <p:cNvPicPr/>
                <p:nvPr/>
              </p:nvPicPr>
              <p:blipFill>
                <a:blip r:embed="rId6"/>
                <a:stretch>
                  <a:fillRect/>
                </a:stretch>
              </p:blipFill>
              <p:spPr>
                <a:xfrm>
                  <a:off x="9183026" y="480266"/>
                  <a:ext cx="2390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3AB85F4B-B16F-457E-BBC5-7C8050DA88A8}"/>
                    </a:ext>
                  </a:extLst>
                </p14:cNvPr>
                <p14:cNvContentPartPr/>
                <p14:nvPr/>
              </p14:nvContentPartPr>
              <p14:xfrm>
                <a:off x="9477506" y="720026"/>
                <a:ext cx="118440" cy="184680"/>
              </p14:xfrm>
            </p:contentPart>
          </mc:Choice>
          <mc:Fallback xmlns="">
            <p:pic>
              <p:nvPicPr>
                <p:cNvPr id="5" name="Ink 4">
                  <a:extLst>
                    <a:ext uri="{FF2B5EF4-FFF2-40B4-BE49-F238E27FC236}">
                      <a16:creationId xmlns:a16="http://schemas.microsoft.com/office/drawing/2014/main" id="{3AB85F4B-B16F-457E-BBC5-7C8050DA88A8}"/>
                    </a:ext>
                  </a:extLst>
                </p:cNvPr>
                <p:cNvPicPr/>
                <p:nvPr/>
              </p:nvPicPr>
              <p:blipFill>
                <a:blip r:embed="rId8"/>
                <a:stretch>
                  <a:fillRect/>
                </a:stretch>
              </p:blipFill>
              <p:spPr>
                <a:xfrm>
                  <a:off x="9441866" y="684026"/>
                  <a:ext cx="190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8DDC851-7A81-4EB5-9BC9-D0BF7766B72E}"/>
                    </a:ext>
                  </a:extLst>
                </p14:cNvPr>
                <p14:cNvContentPartPr/>
                <p14:nvPr/>
              </p14:nvContentPartPr>
              <p14:xfrm>
                <a:off x="9667226" y="748466"/>
                <a:ext cx="26280" cy="167040"/>
              </p14:xfrm>
            </p:contentPart>
          </mc:Choice>
          <mc:Fallback xmlns="">
            <p:pic>
              <p:nvPicPr>
                <p:cNvPr id="7" name="Ink 6">
                  <a:extLst>
                    <a:ext uri="{FF2B5EF4-FFF2-40B4-BE49-F238E27FC236}">
                      <a16:creationId xmlns:a16="http://schemas.microsoft.com/office/drawing/2014/main" id="{E8DDC851-7A81-4EB5-9BC9-D0BF7766B72E}"/>
                    </a:ext>
                  </a:extLst>
                </p:cNvPr>
                <p:cNvPicPr/>
                <p:nvPr/>
              </p:nvPicPr>
              <p:blipFill>
                <a:blip r:embed="rId10"/>
                <a:stretch>
                  <a:fillRect/>
                </a:stretch>
              </p:blipFill>
              <p:spPr>
                <a:xfrm>
                  <a:off x="9631586" y="712466"/>
                  <a:ext cx="97920" cy="238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6C67D2D1-EEB8-4537-8AEA-151943470AEE}"/>
                  </a:ext>
                </a:extLst>
              </p14:cNvPr>
              <p14:cNvContentPartPr/>
              <p14:nvPr/>
            </p14:nvContentPartPr>
            <p14:xfrm>
              <a:off x="9930026" y="618506"/>
              <a:ext cx="240120" cy="333000"/>
            </p14:xfrm>
          </p:contentPart>
        </mc:Choice>
        <mc:Fallback xmlns="">
          <p:pic>
            <p:nvPicPr>
              <p:cNvPr id="8" name="Ink 7">
                <a:extLst>
                  <a:ext uri="{FF2B5EF4-FFF2-40B4-BE49-F238E27FC236}">
                    <a16:creationId xmlns:a16="http://schemas.microsoft.com/office/drawing/2014/main" id="{6C67D2D1-EEB8-4537-8AEA-151943470AEE}"/>
                  </a:ext>
                </a:extLst>
              </p:cNvPr>
              <p:cNvPicPr/>
              <p:nvPr/>
            </p:nvPicPr>
            <p:blipFill>
              <a:blip r:embed="rId12"/>
              <a:stretch>
                <a:fillRect/>
              </a:stretch>
            </p:blipFill>
            <p:spPr>
              <a:xfrm>
                <a:off x="9894026" y="582506"/>
                <a:ext cx="311760" cy="404640"/>
              </a:xfrm>
              <a:prstGeom prst="rect">
                <a:avLst/>
              </a:prstGeom>
            </p:spPr>
          </p:pic>
        </mc:Fallback>
      </mc:AlternateContent>
      <p:grpSp>
        <p:nvGrpSpPr>
          <p:cNvPr id="13" name="Group 12">
            <a:extLst>
              <a:ext uri="{FF2B5EF4-FFF2-40B4-BE49-F238E27FC236}">
                <a16:creationId xmlns:a16="http://schemas.microsoft.com/office/drawing/2014/main" id="{ED26A740-EBAD-4708-B1A7-5CC8629524EC}"/>
              </a:ext>
            </a:extLst>
          </p:cNvPr>
          <p:cNvGrpSpPr/>
          <p:nvPr/>
        </p:nvGrpSpPr>
        <p:grpSpPr>
          <a:xfrm>
            <a:off x="10468586" y="493946"/>
            <a:ext cx="676080" cy="454680"/>
            <a:chOff x="10468586" y="493946"/>
            <a:chExt cx="676080" cy="45468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4AB466C5-830D-4C67-BB9A-088ED39183EC}"/>
                    </a:ext>
                  </a:extLst>
                </p14:cNvPr>
                <p14:cNvContentPartPr/>
                <p14:nvPr/>
              </p14:nvContentPartPr>
              <p14:xfrm>
                <a:off x="10468586" y="540026"/>
                <a:ext cx="40320" cy="324720"/>
              </p14:xfrm>
            </p:contentPart>
          </mc:Choice>
          <mc:Fallback xmlns="">
            <p:pic>
              <p:nvPicPr>
                <p:cNvPr id="9" name="Ink 8">
                  <a:extLst>
                    <a:ext uri="{FF2B5EF4-FFF2-40B4-BE49-F238E27FC236}">
                      <a16:creationId xmlns:a16="http://schemas.microsoft.com/office/drawing/2014/main" id="{4AB466C5-830D-4C67-BB9A-088ED39183EC}"/>
                    </a:ext>
                  </a:extLst>
                </p:cNvPr>
                <p:cNvPicPr/>
                <p:nvPr/>
              </p:nvPicPr>
              <p:blipFill>
                <a:blip r:embed="rId14"/>
                <a:stretch>
                  <a:fillRect/>
                </a:stretch>
              </p:blipFill>
              <p:spPr>
                <a:xfrm>
                  <a:off x="10432586" y="504026"/>
                  <a:ext cx="1119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A0C96F45-9698-49C5-8010-4960751C0EC8}"/>
                    </a:ext>
                  </a:extLst>
                </p14:cNvPr>
                <p14:cNvContentPartPr/>
                <p14:nvPr/>
              </p14:nvContentPartPr>
              <p14:xfrm>
                <a:off x="10472906" y="493946"/>
                <a:ext cx="161280" cy="360360"/>
              </p14:xfrm>
            </p:contentPart>
          </mc:Choice>
          <mc:Fallback xmlns="">
            <p:pic>
              <p:nvPicPr>
                <p:cNvPr id="10" name="Ink 9">
                  <a:extLst>
                    <a:ext uri="{FF2B5EF4-FFF2-40B4-BE49-F238E27FC236}">
                      <a16:creationId xmlns:a16="http://schemas.microsoft.com/office/drawing/2014/main" id="{A0C96F45-9698-49C5-8010-4960751C0EC8}"/>
                    </a:ext>
                  </a:extLst>
                </p:cNvPr>
                <p:cNvPicPr/>
                <p:nvPr/>
              </p:nvPicPr>
              <p:blipFill>
                <a:blip r:embed="rId16"/>
                <a:stretch>
                  <a:fillRect/>
                </a:stretch>
              </p:blipFill>
              <p:spPr>
                <a:xfrm>
                  <a:off x="10436906" y="458306"/>
                  <a:ext cx="232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2F0E98C3-66B2-40A0-893F-7DF13021939D}"/>
                    </a:ext>
                  </a:extLst>
                </p14:cNvPr>
                <p14:cNvContentPartPr/>
                <p14:nvPr/>
              </p14:nvContentPartPr>
              <p14:xfrm>
                <a:off x="10723106" y="719306"/>
                <a:ext cx="127800" cy="207360"/>
              </p14:xfrm>
            </p:contentPart>
          </mc:Choice>
          <mc:Fallback xmlns="">
            <p:pic>
              <p:nvPicPr>
                <p:cNvPr id="11" name="Ink 10">
                  <a:extLst>
                    <a:ext uri="{FF2B5EF4-FFF2-40B4-BE49-F238E27FC236}">
                      <a16:creationId xmlns:a16="http://schemas.microsoft.com/office/drawing/2014/main" id="{2F0E98C3-66B2-40A0-893F-7DF13021939D}"/>
                    </a:ext>
                  </a:extLst>
                </p:cNvPr>
                <p:cNvPicPr/>
                <p:nvPr/>
              </p:nvPicPr>
              <p:blipFill>
                <a:blip r:embed="rId18"/>
                <a:stretch>
                  <a:fillRect/>
                </a:stretch>
              </p:blipFill>
              <p:spPr>
                <a:xfrm>
                  <a:off x="10687466" y="683666"/>
                  <a:ext cx="19944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51F4A09C-0EAA-45DC-9C12-DF2F59A90313}"/>
                    </a:ext>
                  </a:extLst>
                </p14:cNvPr>
                <p14:cNvContentPartPr/>
                <p14:nvPr/>
              </p14:nvContentPartPr>
              <p14:xfrm>
                <a:off x="10974746" y="794186"/>
                <a:ext cx="169920" cy="154440"/>
              </p14:xfrm>
            </p:contentPart>
          </mc:Choice>
          <mc:Fallback xmlns="">
            <p:pic>
              <p:nvPicPr>
                <p:cNvPr id="12" name="Ink 11">
                  <a:extLst>
                    <a:ext uri="{FF2B5EF4-FFF2-40B4-BE49-F238E27FC236}">
                      <a16:creationId xmlns:a16="http://schemas.microsoft.com/office/drawing/2014/main" id="{51F4A09C-0EAA-45DC-9C12-DF2F59A90313}"/>
                    </a:ext>
                  </a:extLst>
                </p:cNvPr>
                <p:cNvPicPr/>
                <p:nvPr/>
              </p:nvPicPr>
              <p:blipFill>
                <a:blip r:embed="rId20"/>
                <a:stretch>
                  <a:fillRect/>
                </a:stretch>
              </p:blipFill>
              <p:spPr>
                <a:xfrm>
                  <a:off x="10938746" y="758186"/>
                  <a:ext cx="241560" cy="226080"/>
                </a:xfrm>
                <a:prstGeom prst="rect">
                  <a:avLst/>
                </a:prstGeom>
              </p:spPr>
            </p:pic>
          </mc:Fallback>
        </mc:AlternateContent>
      </p:grpSp>
    </p:spTree>
    <p:extLst>
      <p:ext uri="{BB962C8B-B14F-4D97-AF65-F5344CB8AC3E}">
        <p14:creationId xmlns:p14="http://schemas.microsoft.com/office/powerpoint/2010/main" val="59582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3CDE-9AF1-4BA7-9421-3A09F2E8CEDB}"/>
              </a:ext>
            </a:extLst>
          </p:cNvPr>
          <p:cNvSpPr>
            <a:spLocks noGrp="1"/>
          </p:cNvSpPr>
          <p:nvPr>
            <p:ph type="title"/>
          </p:nvPr>
        </p:nvSpPr>
        <p:spPr/>
        <p:txBody>
          <a:bodyPr/>
          <a:lstStyle/>
          <a:p>
            <a:r>
              <a:rPr lang="en-US" dirty="0"/>
              <a:t>REVISION</a:t>
            </a:r>
            <a:endParaRPr lang="en-IN" dirty="0"/>
          </a:p>
        </p:txBody>
      </p:sp>
      <p:sp>
        <p:nvSpPr>
          <p:cNvPr id="3" name="Content Placeholder 2">
            <a:extLst>
              <a:ext uri="{FF2B5EF4-FFF2-40B4-BE49-F238E27FC236}">
                <a16:creationId xmlns:a16="http://schemas.microsoft.com/office/drawing/2014/main" id="{33276C42-BFFE-45D9-870E-FE1281D0243F}"/>
              </a:ext>
            </a:extLst>
          </p:cNvPr>
          <p:cNvSpPr>
            <a:spLocks noGrp="1"/>
          </p:cNvSpPr>
          <p:nvPr>
            <p:ph idx="1"/>
          </p:nvPr>
        </p:nvSpPr>
        <p:spPr/>
        <p:txBody>
          <a:bodyPr>
            <a:normAutofit lnSpcReduction="10000"/>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UNIT 1: INTRODUCTION TO ANALOG ELECTRONICS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Characteristics of BJT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(CB,CE and CC configuration) and DC biasing, BJT Uses, </a:t>
            </a: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Characteristics and uses of JFET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CS,Common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Drain and Common Gate), </a:t>
            </a:r>
            <a:r>
              <a:rPr lang="en-US" sz="2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Differences between BJT and JFET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Transistor Amplifier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CE amplifier, Transistor Amplifier, CC, CB amplifier, </a:t>
            </a: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Power Amplifiers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Different classes of Amplifiers and its operation-Class A, Class B, AB and C, </a:t>
            </a: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Operational Amplifiers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Ideal V/S practical Op-amp, Performance parameters, Applications: </a:t>
            </a:r>
            <a:r>
              <a:rPr lang="en-US" sz="24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Peak detector, Comparator, Inverting, Non-Inverting Amplifiers, Effect of positive and negative feedback Amplifiers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Analysis of Practical Feedback Amplifiers, Oscillator Operation, Crystal Oscillator, Overview of </a:t>
            </a:r>
            <a:r>
              <a:rPr lang="en-US" sz="2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UJT, Relaxation Oscillator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555 Timer</a:t>
            </a:r>
            <a:endPar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354447B3-89D6-4182-87C2-4CE8959D1171}"/>
                  </a:ext>
                </a:extLst>
              </p14:cNvPr>
              <p14:cNvContentPartPr/>
              <p14:nvPr/>
            </p14:nvContentPartPr>
            <p14:xfrm>
              <a:off x="5197106" y="1478186"/>
              <a:ext cx="128880" cy="129600"/>
            </p14:xfrm>
          </p:contentPart>
        </mc:Choice>
        <mc:Fallback xmlns="">
          <p:pic>
            <p:nvPicPr>
              <p:cNvPr id="23" name="Ink 22">
                <a:extLst>
                  <a:ext uri="{FF2B5EF4-FFF2-40B4-BE49-F238E27FC236}">
                    <a16:creationId xmlns:a16="http://schemas.microsoft.com/office/drawing/2014/main" id="{354447B3-89D6-4182-87C2-4CE8959D1171}"/>
                  </a:ext>
                </a:extLst>
              </p:cNvPr>
              <p:cNvPicPr/>
              <p:nvPr/>
            </p:nvPicPr>
            <p:blipFill>
              <a:blip r:embed="rId3"/>
              <a:stretch>
                <a:fillRect/>
              </a:stretch>
            </p:blipFill>
            <p:spPr>
              <a:xfrm>
                <a:off x="5161106" y="1442186"/>
                <a:ext cx="200520" cy="201240"/>
              </a:xfrm>
              <a:prstGeom prst="rect">
                <a:avLst/>
              </a:prstGeom>
            </p:spPr>
          </p:pic>
        </mc:Fallback>
      </mc:AlternateContent>
      <p:grpSp>
        <p:nvGrpSpPr>
          <p:cNvPr id="31" name="Group 30">
            <a:extLst>
              <a:ext uri="{FF2B5EF4-FFF2-40B4-BE49-F238E27FC236}">
                <a16:creationId xmlns:a16="http://schemas.microsoft.com/office/drawing/2014/main" id="{299112EB-A152-4B92-A902-3846E07CAE57}"/>
              </a:ext>
            </a:extLst>
          </p:cNvPr>
          <p:cNvGrpSpPr/>
          <p:nvPr/>
        </p:nvGrpSpPr>
        <p:grpSpPr>
          <a:xfrm>
            <a:off x="3869066" y="257066"/>
            <a:ext cx="1869480" cy="1680840"/>
            <a:chOff x="3869066" y="257066"/>
            <a:chExt cx="1869480" cy="1680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F3EBA6E-563E-4211-A6CE-BA3A734A039C}"/>
                    </a:ext>
                  </a:extLst>
                </p14:cNvPr>
                <p14:cNvContentPartPr/>
                <p14:nvPr/>
              </p14:nvContentPartPr>
              <p14:xfrm>
                <a:off x="3889586" y="259946"/>
                <a:ext cx="16560" cy="286920"/>
              </p14:xfrm>
            </p:contentPart>
          </mc:Choice>
          <mc:Fallback xmlns="">
            <p:pic>
              <p:nvPicPr>
                <p:cNvPr id="4" name="Ink 3">
                  <a:extLst>
                    <a:ext uri="{FF2B5EF4-FFF2-40B4-BE49-F238E27FC236}">
                      <a16:creationId xmlns:a16="http://schemas.microsoft.com/office/drawing/2014/main" id="{BF3EBA6E-563E-4211-A6CE-BA3A734A039C}"/>
                    </a:ext>
                  </a:extLst>
                </p:cNvPr>
                <p:cNvPicPr/>
                <p:nvPr/>
              </p:nvPicPr>
              <p:blipFill>
                <a:blip r:embed="rId5"/>
                <a:stretch>
                  <a:fillRect/>
                </a:stretch>
              </p:blipFill>
              <p:spPr>
                <a:xfrm>
                  <a:off x="3853586" y="223946"/>
                  <a:ext cx="8820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D09C358-D0F9-423F-8176-AB7A1DC8CB68}"/>
                    </a:ext>
                  </a:extLst>
                </p14:cNvPr>
                <p14:cNvContentPartPr/>
                <p14:nvPr/>
              </p14:nvContentPartPr>
              <p14:xfrm>
                <a:off x="3869066" y="286226"/>
                <a:ext cx="154080" cy="287640"/>
              </p14:xfrm>
            </p:contentPart>
          </mc:Choice>
          <mc:Fallback xmlns="">
            <p:pic>
              <p:nvPicPr>
                <p:cNvPr id="5" name="Ink 4">
                  <a:extLst>
                    <a:ext uri="{FF2B5EF4-FFF2-40B4-BE49-F238E27FC236}">
                      <a16:creationId xmlns:a16="http://schemas.microsoft.com/office/drawing/2014/main" id="{AD09C358-D0F9-423F-8176-AB7A1DC8CB68}"/>
                    </a:ext>
                  </a:extLst>
                </p:cNvPr>
                <p:cNvPicPr/>
                <p:nvPr/>
              </p:nvPicPr>
              <p:blipFill>
                <a:blip r:embed="rId7"/>
                <a:stretch>
                  <a:fillRect/>
                </a:stretch>
              </p:blipFill>
              <p:spPr>
                <a:xfrm>
                  <a:off x="3833426" y="250586"/>
                  <a:ext cx="22572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A22E48A7-5390-4943-88E3-3F0CAD6F4770}"/>
                    </a:ext>
                  </a:extLst>
                </p14:cNvPr>
                <p14:cNvContentPartPr/>
                <p14:nvPr/>
              </p14:nvContentPartPr>
              <p14:xfrm>
                <a:off x="4137986" y="326906"/>
                <a:ext cx="104760" cy="284400"/>
              </p14:xfrm>
            </p:contentPart>
          </mc:Choice>
          <mc:Fallback xmlns="">
            <p:pic>
              <p:nvPicPr>
                <p:cNvPr id="6" name="Ink 5">
                  <a:extLst>
                    <a:ext uri="{FF2B5EF4-FFF2-40B4-BE49-F238E27FC236}">
                      <a16:creationId xmlns:a16="http://schemas.microsoft.com/office/drawing/2014/main" id="{A22E48A7-5390-4943-88E3-3F0CAD6F4770}"/>
                    </a:ext>
                  </a:extLst>
                </p:cNvPr>
                <p:cNvPicPr/>
                <p:nvPr/>
              </p:nvPicPr>
              <p:blipFill>
                <a:blip r:embed="rId9"/>
                <a:stretch>
                  <a:fillRect/>
                </a:stretch>
              </p:blipFill>
              <p:spPr>
                <a:xfrm>
                  <a:off x="4102346" y="291266"/>
                  <a:ext cx="1764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C8801CF-B2C3-4BA2-A945-A88762C65D81}"/>
                    </a:ext>
                  </a:extLst>
                </p14:cNvPr>
                <p14:cNvContentPartPr/>
                <p14:nvPr/>
              </p14:nvContentPartPr>
              <p14:xfrm>
                <a:off x="4108826" y="301346"/>
                <a:ext cx="225720" cy="53280"/>
              </p14:xfrm>
            </p:contentPart>
          </mc:Choice>
          <mc:Fallback xmlns="">
            <p:pic>
              <p:nvPicPr>
                <p:cNvPr id="7" name="Ink 6">
                  <a:extLst>
                    <a:ext uri="{FF2B5EF4-FFF2-40B4-BE49-F238E27FC236}">
                      <a16:creationId xmlns:a16="http://schemas.microsoft.com/office/drawing/2014/main" id="{AC8801CF-B2C3-4BA2-A945-A88762C65D81}"/>
                    </a:ext>
                  </a:extLst>
                </p:cNvPr>
                <p:cNvPicPr/>
                <p:nvPr/>
              </p:nvPicPr>
              <p:blipFill>
                <a:blip r:embed="rId11"/>
                <a:stretch>
                  <a:fillRect/>
                </a:stretch>
              </p:blipFill>
              <p:spPr>
                <a:xfrm>
                  <a:off x="4072826" y="265706"/>
                  <a:ext cx="29736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13226A1-E32D-4976-A874-AA32D68FE695}"/>
                    </a:ext>
                  </a:extLst>
                </p14:cNvPr>
                <p14:cNvContentPartPr/>
                <p14:nvPr/>
              </p14:nvContentPartPr>
              <p14:xfrm>
                <a:off x="4524626" y="382346"/>
                <a:ext cx="19080" cy="189720"/>
              </p14:xfrm>
            </p:contentPart>
          </mc:Choice>
          <mc:Fallback xmlns="">
            <p:pic>
              <p:nvPicPr>
                <p:cNvPr id="9" name="Ink 8">
                  <a:extLst>
                    <a:ext uri="{FF2B5EF4-FFF2-40B4-BE49-F238E27FC236}">
                      <a16:creationId xmlns:a16="http://schemas.microsoft.com/office/drawing/2014/main" id="{413226A1-E32D-4976-A874-AA32D68FE695}"/>
                    </a:ext>
                  </a:extLst>
                </p:cNvPr>
                <p:cNvPicPr/>
                <p:nvPr/>
              </p:nvPicPr>
              <p:blipFill>
                <a:blip r:embed="rId13"/>
                <a:stretch>
                  <a:fillRect/>
                </a:stretch>
              </p:blipFill>
              <p:spPr>
                <a:xfrm>
                  <a:off x="4488986" y="346346"/>
                  <a:ext cx="90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4E2AF7B-173E-4B69-9179-4BEB651EE441}"/>
                    </a:ext>
                  </a:extLst>
                </p14:cNvPr>
                <p14:cNvContentPartPr/>
                <p14:nvPr/>
              </p14:nvContentPartPr>
              <p14:xfrm>
                <a:off x="4384946" y="320786"/>
                <a:ext cx="235080" cy="80640"/>
              </p14:xfrm>
            </p:contentPart>
          </mc:Choice>
          <mc:Fallback xmlns="">
            <p:pic>
              <p:nvPicPr>
                <p:cNvPr id="10" name="Ink 9">
                  <a:extLst>
                    <a:ext uri="{FF2B5EF4-FFF2-40B4-BE49-F238E27FC236}">
                      <a16:creationId xmlns:a16="http://schemas.microsoft.com/office/drawing/2014/main" id="{34E2AF7B-173E-4B69-9179-4BEB651EE441}"/>
                    </a:ext>
                  </a:extLst>
                </p:cNvPr>
                <p:cNvPicPr/>
                <p:nvPr/>
              </p:nvPicPr>
              <p:blipFill>
                <a:blip r:embed="rId15"/>
                <a:stretch>
                  <a:fillRect/>
                </a:stretch>
              </p:blipFill>
              <p:spPr>
                <a:xfrm>
                  <a:off x="4348946" y="285146"/>
                  <a:ext cx="3067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08376AC-9B4A-42EA-91CC-5F397ECF8839}"/>
                    </a:ext>
                  </a:extLst>
                </p14:cNvPr>
                <p14:cNvContentPartPr/>
                <p14:nvPr/>
              </p14:nvContentPartPr>
              <p14:xfrm>
                <a:off x="4618946" y="801746"/>
                <a:ext cx="1119600" cy="879840"/>
              </p14:xfrm>
            </p:contentPart>
          </mc:Choice>
          <mc:Fallback xmlns="">
            <p:pic>
              <p:nvPicPr>
                <p:cNvPr id="12" name="Ink 11">
                  <a:extLst>
                    <a:ext uri="{FF2B5EF4-FFF2-40B4-BE49-F238E27FC236}">
                      <a16:creationId xmlns:a16="http://schemas.microsoft.com/office/drawing/2014/main" id="{008376AC-9B4A-42EA-91CC-5F397ECF8839}"/>
                    </a:ext>
                  </a:extLst>
                </p:cNvPr>
                <p:cNvPicPr/>
                <p:nvPr/>
              </p:nvPicPr>
              <p:blipFill>
                <a:blip r:embed="rId17"/>
                <a:stretch>
                  <a:fillRect/>
                </a:stretch>
              </p:blipFill>
              <p:spPr>
                <a:xfrm>
                  <a:off x="4582946" y="766106"/>
                  <a:ext cx="1191240" cy="951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5FA2B80-D114-4C0F-9070-4EEAF3FEF766}"/>
                    </a:ext>
                  </a:extLst>
                </p14:cNvPr>
                <p14:cNvContentPartPr/>
                <p14:nvPr/>
              </p14:nvContentPartPr>
              <p14:xfrm>
                <a:off x="4982186" y="958706"/>
                <a:ext cx="46800" cy="553320"/>
              </p14:xfrm>
            </p:contentPart>
          </mc:Choice>
          <mc:Fallback xmlns="">
            <p:pic>
              <p:nvPicPr>
                <p:cNvPr id="13" name="Ink 12">
                  <a:extLst>
                    <a:ext uri="{FF2B5EF4-FFF2-40B4-BE49-F238E27FC236}">
                      <a16:creationId xmlns:a16="http://schemas.microsoft.com/office/drawing/2014/main" id="{55FA2B80-D114-4C0F-9070-4EEAF3FEF766}"/>
                    </a:ext>
                  </a:extLst>
                </p:cNvPr>
                <p:cNvPicPr/>
                <p:nvPr/>
              </p:nvPicPr>
              <p:blipFill>
                <a:blip r:embed="rId19"/>
                <a:stretch>
                  <a:fillRect/>
                </a:stretch>
              </p:blipFill>
              <p:spPr>
                <a:xfrm>
                  <a:off x="4946186" y="923066"/>
                  <a:ext cx="11844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CAE0863-34D9-4C41-974B-024EEFEC0F36}"/>
                    </a:ext>
                  </a:extLst>
                </p14:cNvPr>
                <p14:cNvContentPartPr/>
                <p14:nvPr/>
              </p14:nvContentPartPr>
              <p14:xfrm>
                <a:off x="5018546" y="903986"/>
                <a:ext cx="343080" cy="250920"/>
              </p14:xfrm>
            </p:contentPart>
          </mc:Choice>
          <mc:Fallback xmlns="">
            <p:pic>
              <p:nvPicPr>
                <p:cNvPr id="14" name="Ink 13">
                  <a:extLst>
                    <a:ext uri="{FF2B5EF4-FFF2-40B4-BE49-F238E27FC236}">
                      <a16:creationId xmlns:a16="http://schemas.microsoft.com/office/drawing/2014/main" id="{ECAE0863-34D9-4C41-974B-024EEFEC0F36}"/>
                    </a:ext>
                  </a:extLst>
                </p:cNvPr>
                <p:cNvPicPr/>
                <p:nvPr/>
              </p:nvPicPr>
              <p:blipFill>
                <a:blip r:embed="rId21"/>
                <a:stretch>
                  <a:fillRect/>
                </a:stretch>
              </p:blipFill>
              <p:spPr>
                <a:xfrm>
                  <a:off x="4982906" y="868346"/>
                  <a:ext cx="4147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3B1156E5-63ED-41C1-9239-4000106B6B00}"/>
                    </a:ext>
                  </a:extLst>
                </p14:cNvPr>
                <p14:cNvContentPartPr/>
                <p14:nvPr/>
              </p14:nvContentPartPr>
              <p14:xfrm>
                <a:off x="5017466" y="1348946"/>
                <a:ext cx="333000" cy="279360"/>
              </p14:xfrm>
            </p:contentPart>
          </mc:Choice>
          <mc:Fallback xmlns="">
            <p:pic>
              <p:nvPicPr>
                <p:cNvPr id="16" name="Ink 15">
                  <a:extLst>
                    <a:ext uri="{FF2B5EF4-FFF2-40B4-BE49-F238E27FC236}">
                      <a16:creationId xmlns:a16="http://schemas.microsoft.com/office/drawing/2014/main" id="{3B1156E5-63ED-41C1-9239-4000106B6B00}"/>
                    </a:ext>
                  </a:extLst>
                </p:cNvPr>
                <p:cNvPicPr/>
                <p:nvPr/>
              </p:nvPicPr>
              <p:blipFill>
                <a:blip r:embed="rId23"/>
                <a:stretch>
                  <a:fillRect/>
                </a:stretch>
              </p:blipFill>
              <p:spPr>
                <a:xfrm>
                  <a:off x="4981826" y="1312946"/>
                  <a:ext cx="40464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14CFA763-78EB-4B05-8658-B3E1BB5DC283}"/>
                    </a:ext>
                  </a:extLst>
                </p14:cNvPr>
                <p14:cNvContentPartPr/>
                <p14:nvPr/>
              </p14:nvContentPartPr>
              <p14:xfrm>
                <a:off x="5336426" y="1630826"/>
                <a:ext cx="10800" cy="307080"/>
              </p14:xfrm>
            </p:contentPart>
          </mc:Choice>
          <mc:Fallback xmlns="">
            <p:pic>
              <p:nvPicPr>
                <p:cNvPr id="18" name="Ink 17">
                  <a:extLst>
                    <a:ext uri="{FF2B5EF4-FFF2-40B4-BE49-F238E27FC236}">
                      <a16:creationId xmlns:a16="http://schemas.microsoft.com/office/drawing/2014/main" id="{14CFA763-78EB-4B05-8658-B3E1BB5DC283}"/>
                    </a:ext>
                  </a:extLst>
                </p:cNvPr>
                <p:cNvPicPr/>
                <p:nvPr/>
              </p:nvPicPr>
              <p:blipFill>
                <a:blip r:embed="rId25"/>
                <a:stretch>
                  <a:fillRect/>
                </a:stretch>
              </p:blipFill>
              <p:spPr>
                <a:xfrm>
                  <a:off x="5300786" y="1595186"/>
                  <a:ext cx="8244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977BAD80-03EB-4366-9C25-7BCEEA42A421}"/>
                    </a:ext>
                  </a:extLst>
                </p14:cNvPr>
                <p14:cNvContentPartPr/>
                <p14:nvPr/>
              </p14:nvContentPartPr>
              <p14:xfrm>
                <a:off x="5320946" y="473066"/>
                <a:ext cx="23040" cy="420120"/>
              </p14:xfrm>
            </p:contentPart>
          </mc:Choice>
          <mc:Fallback xmlns="">
            <p:pic>
              <p:nvPicPr>
                <p:cNvPr id="19" name="Ink 18">
                  <a:extLst>
                    <a:ext uri="{FF2B5EF4-FFF2-40B4-BE49-F238E27FC236}">
                      <a16:creationId xmlns:a16="http://schemas.microsoft.com/office/drawing/2014/main" id="{977BAD80-03EB-4366-9C25-7BCEEA42A421}"/>
                    </a:ext>
                  </a:extLst>
                </p:cNvPr>
                <p:cNvPicPr/>
                <p:nvPr/>
              </p:nvPicPr>
              <p:blipFill>
                <a:blip r:embed="rId27"/>
                <a:stretch>
                  <a:fillRect/>
                </a:stretch>
              </p:blipFill>
              <p:spPr>
                <a:xfrm>
                  <a:off x="5284946" y="437426"/>
                  <a:ext cx="9468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4206CB27-248D-4861-BC3D-FE2DE8607943}"/>
                    </a:ext>
                  </a:extLst>
                </p14:cNvPr>
                <p14:cNvContentPartPr/>
                <p14:nvPr/>
              </p14:nvContentPartPr>
              <p14:xfrm>
                <a:off x="4374506" y="1247066"/>
                <a:ext cx="654480" cy="22320"/>
              </p14:xfrm>
            </p:contentPart>
          </mc:Choice>
          <mc:Fallback xmlns="">
            <p:pic>
              <p:nvPicPr>
                <p:cNvPr id="21" name="Ink 20">
                  <a:extLst>
                    <a:ext uri="{FF2B5EF4-FFF2-40B4-BE49-F238E27FC236}">
                      <a16:creationId xmlns:a16="http://schemas.microsoft.com/office/drawing/2014/main" id="{4206CB27-248D-4861-BC3D-FE2DE8607943}"/>
                    </a:ext>
                  </a:extLst>
                </p:cNvPr>
                <p:cNvPicPr/>
                <p:nvPr/>
              </p:nvPicPr>
              <p:blipFill>
                <a:blip r:embed="rId29"/>
                <a:stretch>
                  <a:fillRect/>
                </a:stretch>
              </p:blipFill>
              <p:spPr>
                <a:xfrm>
                  <a:off x="4338506" y="1211066"/>
                  <a:ext cx="7261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E398AF2A-1C34-4E43-A70E-D901BB90ECAA}"/>
                    </a:ext>
                  </a:extLst>
                </p14:cNvPr>
                <p14:cNvContentPartPr/>
                <p14:nvPr/>
              </p14:nvContentPartPr>
              <p14:xfrm>
                <a:off x="4030706" y="1056986"/>
                <a:ext cx="163440" cy="221040"/>
              </p14:xfrm>
            </p:contentPart>
          </mc:Choice>
          <mc:Fallback xmlns="">
            <p:pic>
              <p:nvPicPr>
                <p:cNvPr id="25" name="Ink 24">
                  <a:extLst>
                    <a:ext uri="{FF2B5EF4-FFF2-40B4-BE49-F238E27FC236}">
                      <a16:creationId xmlns:a16="http://schemas.microsoft.com/office/drawing/2014/main" id="{E398AF2A-1C34-4E43-A70E-D901BB90ECAA}"/>
                    </a:ext>
                  </a:extLst>
                </p:cNvPr>
                <p:cNvPicPr/>
                <p:nvPr/>
              </p:nvPicPr>
              <p:blipFill>
                <a:blip r:embed="rId31"/>
                <a:stretch>
                  <a:fillRect/>
                </a:stretch>
              </p:blipFill>
              <p:spPr>
                <a:xfrm>
                  <a:off x="3995066" y="1020986"/>
                  <a:ext cx="2350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60C4AE80-120D-4EA3-B999-B58375BC064F}"/>
                    </a:ext>
                  </a:extLst>
                </p14:cNvPr>
                <p14:cNvContentPartPr/>
                <p14:nvPr/>
              </p14:nvContentPartPr>
              <p14:xfrm>
                <a:off x="5443346" y="257066"/>
                <a:ext cx="146880" cy="157680"/>
              </p14:xfrm>
            </p:contentPart>
          </mc:Choice>
          <mc:Fallback xmlns="">
            <p:pic>
              <p:nvPicPr>
                <p:cNvPr id="26" name="Ink 25">
                  <a:extLst>
                    <a:ext uri="{FF2B5EF4-FFF2-40B4-BE49-F238E27FC236}">
                      <a16:creationId xmlns:a16="http://schemas.microsoft.com/office/drawing/2014/main" id="{60C4AE80-120D-4EA3-B999-B58375BC064F}"/>
                    </a:ext>
                  </a:extLst>
                </p:cNvPr>
                <p:cNvPicPr/>
                <p:nvPr/>
              </p:nvPicPr>
              <p:blipFill>
                <a:blip r:embed="rId33"/>
                <a:stretch>
                  <a:fillRect/>
                </a:stretch>
              </p:blipFill>
              <p:spPr>
                <a:xfrm>
                  <a:off x="5407346" y="221066"/>
                  <a:ext cx="2185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C6EAD71A-973C-4B8B-A51A-E81B1B301AA2}"/>
                    </a:ext>
                  </a:extLst>
                </p14:cNvPr>
                <p14:cNvContentPartPr/>
                <p14:nvPr/>
              </p14:nvContentPartPr>
              <p14:xfrm>
                <a:off x="5532626" y="1741706"/>
                <a:ext cx="4680" cy="141840"/>
              </p14:xfrm>
            </p:contentPart>
          </mc:Choice>
          <mc:Fallback xmlns="">
            <p:pic>
              <p:nvPicPr>
                <p:cNvPr id="27" name="Ink 26">
                  <a:extLst>
                    <a:ext uri="{FF2B5EF4-FFF2-40B4-BE49-F238E27FC236}">
                      <a16:creationId xmlns:a16="http://schemas.microsoft.com/office/drawing/2014/main" id="{C6EAD71A-973C-4B8B-A51A-E81B1B301AA2}"/>
                    </a:ext>
                  </a:extLst>
                </p:cNvPr>
                <p:cNvPicPr/>
                <p:nvPr/>
              </p:nvPicPr>
              <p:blipFill>
                <a:blip r:embed="rId35"/>
                <a:stretch>
                  <a:fillRect/>
                </a:stretch>
              </p:blipFill>
              <p:spPr>
                <a:xfrm>
                  <a:off x="5496626" y="1706066"/>
                  <a:ext cx="763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75EB0532-ADD9-4EE5-A42E-422C052A3BE6}"/>
                    </a:ext>
                  </a:extLst>
                </p14:cNvPr>
                <p14:cNvContentPartPr/>
                <p14:nvPr/>
              </p14:nvContentPartPr>
              <p14:xfrm>
                <a:off x="5515706" y="1713266"/>
                <a:ext cx="79920" cy="61560"/>
              </p14:xfrm>
            </p:contentPart>
          </mc:Choice>
          <mc:Fallback xmlns="">
            <p:pic>
              <p:nvPicPr>
                <p:cNvPr id="28" name="Ink 27">
                  <a:extLst>
                    <a:ext uri="{FF2B5EF4-FFF2-40B4-BE49-F238E27FC236}">
                      <a16:creationId xmlns:a16="http://schemas.microsoft.com/office/drawing/2014/main" id="{75EB0532-ADD9-4EE5-A42E-422C052A3BE6}"/>
                    </a:ext>
                  </a:extLst>
                </p:cNvPr>
                <p:cNvPicPr/>
                <p:nvPr/>
              </p:nvPicPr>
              <p:blipFill>
                <a:blip r:embed="rId37"/>
                <a:stretch>
                  <a:fillRect/>
                </a:stretch>
              </p:blipFill>
              <p:spPr>
                <a:xfrm>
                  <a:off x="5480066" y="1677266"/>
                  <a:ext cx="151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F679779C-99AE-4920-AC86-5C1430EDEA90}"/>
                    </a:ext>
                  </a:extLst>
                </p14:cNvPr>
                <p14:cNvContentPartPr/>
                <p14:nvPr/>
              </p14:nvContentPartPr>
              <p14:xfrm>
                <a:off x="5506706" y="1793546"/>
                <a:ext cx="83520" cy="9720"/>
              </p14:xfrm>
            </p:contentPart>
          </mc:Choice>
          <mc:Fallback xmlns="">
            <p:pic>
              <p:nvPicPr>
                <p:cNvPr id="29" name="Ink 28">
                  <a:extLst>
                    <a:ext uri="{FF2B5EF4-FFF2-40B4-BE49-F238E27FC236}">
                      <a16:creationId xmlns:a16="http://schemas.microsoft.com/office/drawing/2014/main" id="{F679779C-99AE-4920-AC86-5C1430EDEA90}"/>
                    </a:ext>
                  </a:extLst>
                </p:cNvPr>
                <p:cNvPicPr/>
                <p:nvPr/>
              </p:nvPicPr>
              <p:blipFill>
                <a:blip r:embed="rId39"/>
                <a:stretch>
                  <a:fillRect/>
                </a:stretch>
              </p:blipFill>
              <p:spPr>
                <a:xfrm>
                  <a:off x="5470706" y="1757906"/>
                  <a:ext cx="1551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6C785AE0-E896-4B03-93D2-B1D980188150}"/>
                    </a:ext>
                  </a:extLst>
                </p14:cNvPr>
                <p14:cNvContentPartPr/>
                <p14:nvPr/>
              </p14:nvContentPartPr>
              <p14:xfrm>
                <a:off x="5516786" y="1873106"/>
                <a:ext cx="147960" cy="15480"/>
              </p14:xfrm>
            </p:contentPart>
          </mc:Choice>
          <mc:Fallback xmlns="">
            <p:pic>
              <p:nvPicPr>
                <p:cNvPr id="30" name="Ink 29">
                  <a:extLst>
                    <a:ext uri="{FF2B5EF4-FFF2-40B4-BE49-F238E27FC236}">
                      <a16:creationId xmlns:a16="http://schemas.microsoft.com/office/drawing/2014/main" id="{6C785AE0-E896-4B03-93D2-B1D980188150}"/>
                    </a:ext>
                  </a:extLst>
                </p:cNvPr>
                <p:cNvPicPr/>
                <p:nvPr/>
              </p:nvPicPr>
              <p:blipFill>
                <a:blip r:embed="rId41"/>
                <a:stretch>
                  <a:fillRect/>
                </a:stretch>
              </p:blipFill>
              <p:spPr>
                <a:xfrm>
                  <a:off x="5481146" y="1837466"/>
                  <a:ext cx="219600" cy="87120"/>
                </a:xfrm>
                <a:prstGeom prst="rect">
                  <a:avLst/>
                </a:prstGeom>
              </p:spPr>
            </p:pic>
          </mc:Fallback>
        </mc:AlternateContent>
      </p:grpSp>
      <p:grpSp>
        <p:nvGrpSpPr>
          <p:cNvPr id="42" name="Group 41">
            <a:extLst>
              <a:ext uri="{FF2B5EF4-FFF2-40B4-BE49-F238E27FC236}">
                <a16:creationId xmlns:a16="http://schemas.microsoft.com/office/drawing/2014/main" id="{B4EA4AFF-669A-41C2-8085-845983D5EE35}"/>
              </a:ext>
            </a:extLst>
          </p:cNvPr>
          <p:cNvGrpSpPr/>
          <p:nvPr/>
        </p:nvGrpSpPr>
        <p:grpSpPr>
          <a:xfrm>
            <a:off x="6632786" y="530306"/>
            <a:ext cx="1229040" cy="1263600"/>
            <a:chOff x="6632786" y="530306"/>
            <a:chExt cx="1229040" cy="1263600"/>
          </a:xfrm>
        </p:grpSpPr>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9A7B1B06-AF7E-4D18-9E95-94BA89232F6C}"/>
                    </a:ext>
                  </a:extLst>
                </p14:cNvPr>
                <p14:cNvContentPartPr/>
                <p14:nvPr/>
              </p14:nvContentPartPr>
              <p14:xfrm>
                <a:off x="6885146" y="648746"/>
                <a:ext cx="976680" cy="868680"/>
              </p14:xfrm>
            </p:contentPart>
          </mc:Choice>
          <mc:Fallback xmlns="">
            <p:pic>
              <p:nvPicPr>
                <p:cNvPr id="32" name="Ink 31">
                  <a:extLst>
                    <a:ext uri="{FF2B5EF4-FFF2-40B4-BE49-F238E27FC236}">
                      <a16:creationId xmlns:a16="http://schemas.microsoft.com/office/drawing/2014/main" id="{9A7B1B06-AF7E-4D18-9E95-94BA89232F6C}"/>
                    </a:ext>
                  </a:extLst>
                </p:cNvPr>
                <p:cNvPicPr/>
                <p:nvPr/>
              </p:nvPicPr>
              <p:blipFill>
                <a:blip r:embed="rId43"/>
                <a:stretch>
                  <a:fillRect/>
                </a:stretch>
              </p:blipFill>
              <p:spPr>
                <a:xfrm>
                  <a:off x="6849506" y="613106"/>
                  <a:ext cx="1048320"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0EABDD73-1F51-4C8C-BF79-BCDD41137072}"/>
                    </a:ext>
                  </a:extLst>
                </p14:cNvPr>
                <p14:cNvContentPartPr/>
                <p14:nvPr/>
              </p14:nvContentPartPr>
              <p14:xfrm>
                <a:off x="7197266" y="872306"/>
                <a:ext cx="24120" cy="493200"/>
              </p14:xfrm>
            </p:contentPart>
          </mc:Choice>
          <mc:Fallback xmlns="">
            <p:pic>
              <p:nvPicPr>
                <p:cNvPr id="33" name="Ink 32">
                  <a:extLst>
                    <a:ext uri="{FF2B5EF4-FFF2-40B4-BE49-F238E27FC236}">
                      <a16:creationId xmlns:a16="http://schemas.microsoft.com/office/drawing/2014/main" id="{0EABDD73-1F51-4C8C-BF79-BCDD41137072}"/>
                    </a:ext>
                  </a:extLst>
                </p:cNvPr>
                <p:cNvPicPr/>
                <p:nvPr/>
              </p:nvPicPr>
              <p:blipFill>
                <a:blip r:embed="rId45"/>
                <a:stretch>
                  <a:fillRect/>
                </a:stretch>
              </p:blipFill>
              <p:spPr>
                <a:xfrm>
                  <a:off x="7161626" y="836666"/>
                  <a:ext cx="9576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2AE24239-E1AA-44F2-958D-19B69A74C221}"/>
                    </a:ext>
                  </a:extLst>
                </p14:cNvPr>
                <p14:cNvContentPartPr/>
                <p14:nvPr/>
              </p14:nvContentPartPr>
              <p14:xfrm>
                <a:off x="7217786" y="985346"/>
                <a:ext cx="503280" cy="13680"/>
              </p14:xfrm>
            </p:contentPart>
          </mc:Choice>
          <mc:Fallback xmlns="">
            <p:pic>
              <p:nvPicPr>
                <p:cNvPr id="35" name="Ink 34">
                  <a:extLst>
                    <a:ext uri="{FF2B5EF4-FFF2-40B4-BE49-F238E27FC236}">
                      <a16:creationId xmlns:a16="http://schemas.microsoft.com/office/drawing/2014/main" id="{2AE24239-E1AA-44F2-958D-19B69A74C221}"/>
                    </a:ext>
                  </a:extLst>
                </p:cNvPr>
                <p:cNvPicPr/>
                <p:nvPr/>
              </p:nvPicPr>
              <p:blipFill>
                <a:blip r:embed="rId47"/>
                <a:stretch>
                  <a:fillRect/>
                </a:stretch>
              </p:blipFill>
              <p:spPr>
                <a:xfrm>
                  <a:off x="7182146" y="949706"/>
                  <a:ext cx="574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AEB56700-7BE5-4129-B715-CCB2A4067711}"/>
                    </a:ext>
                  </a:extLst>
                </p14:cNvPr>
                <p14:cNvContentPartPr/>
                <p14:nvPr/>
              </p14:nvContentPartPr>
              <p14:xfrm>
                <a:off x="7195106" y="1264346"/>
                <a:ext cx="529200" cy="529560"/>
              </p14:xfrm>
            </p:contentPart>
          </mc:Choice>
          <mc:Fallback xmlns="">
            <p:pic>
              <p:nvPicPr>
                <p:cNvPr id="36" name="Ink 35">
                  <a:extLst>
                    <a:ext uri="{FF2B5EF4-FFF2-40B4-BE49-F238E27FC236}">
                      <a16:creationId xmlns:a16="http://schemas.microsoft.com/office/drawing/2014/main" id="{AEB56700-7BE5-4129-B715-CCB2A4067711}"/>
                    </a:ext>
                  </a:extLst>
                </p:cNvPr>
                <p:cNvPicPr/>
                <p:nvPr/>
              </p:nvPicPr>
              <p:blipFill>
                <a:blip r:embed="rId49"/>
                <a:stretch>
                  <a:fillRect/>
                </a:stretch>
              </p:blipFill>
              <p:spPr>
                <a:xfrm>
                  <a:off x="7159466" y="1228706"/>
                  <a:ext cx="60084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42DC6B71-CBCD-43EE-8EBA-F07144148D8E}"/>
                    </a:ext>
                  </a:extLst>
                </p14:cNvPr>
                <p14:cNvContentPartPr/>
                <p14:nvPr/>
              </p14:nvContentPartPr>
              <p14:xfrm>
                <a:off x="7709186" y="530306"/>
                <a:ext cx="26640" cy="461520"/>
              </p14:xfrm>
            </p:contentPart>
          </mc:Choice>
          <mc:Fallback xmlns="">
            <p:pic>
              <p:nvPicPr>
                <p:cNvPr id="38" name="Ink 37">
                  <a:extLst>
                    <a:ext uri="{FF2B5EF4-FFF2-40B4-BE49-F238E27FC236}">
                      <a16:creationId xmlns:a16="http://schemas.microsoft.com/office/drawing/2014/main" id="{42DC6B71-CBCD-43EE-8EBA-F07144148D8E}"/>
                    </a:ext>
                  </a:extLst>
                </p:cNvPr>
                <p:cNvPicPr/>
                <p:nvPr/>
              </p:nvPicPr>
              <p:blipFill>
                <a:blip r:embed="rId51"/>
                <a:stretch>
                  <a:fillRect/>
                </a:stretch>
              </p:blipFill>
              <p:spPr>
                <a:xfrm>
                  <a:off x="7673186" y="494666"/>
                  <a:ext cx="9828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F239002F-5244-4455-BEE2-CA47D8782E7D}"/>
                    </a:ext>
                  </a:extLst>
                </p14:cNvPr>
                <p14:cNvContentPartPr/>
                <p14:nvPr/>
              </p14:nvContentPartPr>
              <p14:xfrm>
                <a:off x="6632786" y="1065986"/>
                <a:ext cx="560520" cy="41040"/>
              </p14:xfrm>
            </p:contentPart>
          </mc:Choice>
          <mc:Fallback xmlns="">
            <p:pic>
              <p:nvPicPr>
                <p:cNvPr id="39" name="Ink 38">
                  <a:extLst>
                    <a:ext uri="{FF2B5EF4-FFF2-40B4-BE49-F238E27FC236}">
                      <a16:creationId xmlns:a16="http://schemas.microsoft.com/office/drawing/2014/main" id="{F239002F-5244-4455-BEE2-CA47D8782E7D}"/>
                    </a:ext>
                  </a:extLst>
                </p:cNvPr>
                <p:cNvPicPr/>
                <p:nvPr/>
              </p:nvPicPr>
              <p:blipFill>
                <a:blip r:embed="rId53"/>
                <a:stretch>
                  <a:fillRect/>
                </a:stretch>
              </p:blipFill>
              <p:spPr>
                <a:xfrm>
                  <a:off x="6597146" y="1029986"/>
                  <a:ext cx="6321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9146A817-E409-4DCA-A731-885017754B8E}"/>
                    </a:ext>
                  </a:extLst>
                </p14:cNvPr>
                <p14:cNvContentPartPr/>
                <p14:nvPr/>
              </p14:nvContentPartPr>
              <p14:xfrm>
                <a:off x="7077026" y="1028546"/>
                <a:ext cx="119160" cy="141120"/>
              </p14:xfrm>
            </p:contentPart>
          </mc:Choice>
          <mc:Fallback xmlns="">
            <p:pic>
              <p:nvPicPr>
                <p:cNvPr id="41" name="Ink 40">
                  <a:extLst>
                    <a:ext uri="{FF2B5EF4-FFF2-40B4-BE49-F238E27FC236}">
                      <a16:creationId xmlns:a16="http://schemas.microsoft.com/office/drawing/2014/main" id="{9146A817-E409-4DCA-A731-885017754B8E}"/>
                    </a:ext>
                  </a:extLst>
                </p:cNvPr>
                <p:cNvPicPr/>
                <p:nvPr/>
              </p:nvPicPr>
              <p:blipFill>
                <a:blip r:embed="rId55"/>
                <a:stretch>
                  <a:fillRect/>
                </a:stretch>
              </p:blipFill>
              <p:spPr>
                <a:xfrm>
                  <a:off x="7041026" y="992906"/>
                  <a:ext cx="190800" cy="212760"/>
                </a:xfrm>
                <a:prstGeom prst="rect">
                  <a:avLst/>
                </a:prstGeom>
              </p:spPr>
            </p:pic>
          </mc:Fallback>
        </mc:AlternateContent>
      </p:grpSp>
      <p:grpSp>
        <p:nvGrpSpPr>
          <p:cNvPr id="54" name="Group 53">
            <a:extLst>
              <a:ext uri="{FF2B5EF4-FFF2-40B4-BE49-F238E27FC236}">
                <a16:creationId xmlns:a16="http://schemas.microsoft.com/office/drawing/2014/main" id="{FB3EC08D-2750-4B37-8ACD-FCAE94BF47B5}"/>
              </a:ext>
            </a:extLst>
          </p:cNvPr>
          <p:cNvGrpSpPr/>
          <p:nvPr/>
        </p:nvGrpSpPr>
        <p:grpSpPr>
          <a:xfrm>
            <a:off x="6840866" y="113426"/>
            <a:ext cx="763560" cy="222120"/>
            <a:chOff x="6840866" y="113426"/>
            <a:chExt cx="763560" cy="222120"/>
          </a:xfrm>
        </p:grpSpPr>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FC090BC5-4B8F-433A-BCAB-A87840139633}"/>
                    </a:ext>
                  </a:extLst>
                </p14:cNvPr>
                <p14:cNvContentPartPr/>
                <p14:nvPr/>
              </p14:nvContentPartPr>
              <p14:xfrm>
                <a:off x="6889826" y="143306"/>
                <a:ext cx="119160" cy="192240"/>
              </p14:xfrm>
            </p:contentPart>
          </mc:Choice>
          <mc:Fallback xmlns="">
            <p:pic>
              <p:nvPicPr>
                <p:cNvPr id="43" name="Ink 42">
                  <a:extLst>
                    <a:ext uri="{FF2B5EF4-FFF2-40B4-BE49-F238E27FC236}">
                      <a16:creationId xmlns:a16="http://schemas.microsoft.com/office/drawing/2014/main" id="{FC090BC5-4B8F-433A-BCAB-A87840139633}"/>
                    </a:ext>
                  </a:extLst>
                </p:cNvPr>
                <p:cNvPicPr/>
                <p:nvPr/>
              </p:nvPicPr>
              <p:blipFill>
                <a:blip r:embed="rId57"/>
                <a:stretch>
                  <a:fillRect/>
                </a:stretch>
              </p:blipFill>
              <p:spPr>
                <a:xfrm>
                  <a:off x="6854186" y="107666"/>
                  <a:ext cx="1908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1608E18F-6DA0-41F3-B6B0-04A364E76219}"/>
                    </a:ext>
                  </a:extLst>
                </p14:cNvPr>
                <p14:cNvContentPartPr/>
                <p14:nvPr/>
              </p14:nvContentPartPr>
              <p14:xfrm>
                <a:off x="6840866" y="119186"/>
                <a:ext cx="246600" cy="54360"/>
              </p14:xfrm>
            </p:contentPart>
          </mc:Choice>
          <mc:Fallback xmlns="">
            <p:pic>
              <p:nvPicPr>
                <p:cNvPr id="44" name="Ink 43">
                  <a:extLst>
                    <a:ext uri="{FF2B5EF4-FFF2-40B4-BE49-F238E27FC236}">
                      <a16:creationId xmlns:a16="http://schemas.microsoft.com/office/drawing/2014/main" id="{1608E18F-6DA0-41F3-B6B0-04A364E76219}"/>
                    </a:ext>
                  </a:extLst>
                </p:cNvPr>
                <p:cNvPicPr/>
                <p:nvPr/>
              </p:nvPicPr>
              <p:blipFill>
                <a:blip r:embed="rId59"/>
                <a:stretch>
                  <a:fillRect/>
                </a:stretch>
              </p:blipFill>
              <p:spPr>
                <a:xfrm>
                  <a:off x="6804866" y="83546"/>
                  <a:ext cx="318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F201CB0F-43B8-49C7-8ED6-DB2C15449C62}"/>
                    </a:ext>
                  </a:extLst>
                </p14:cNvPr>
                <p14:cNvContentPartPr/>
                <p14:nvPr/>
              </p14:nvContentPartPr>
              <p14:xfrm>
                <a:off x="7154066" y="161306"/>
                <a:ext cx="5760" cy="119880"/>
              </p14:xfrm>
            </p:contentPart>
          </mc:Choice>
          <mc:Fallback xmlns="">
            <p:pic>
              <p:nvPicPr>
                <p:cNvPr id="45" name="Ink 44">
                  <a:extLst>
                    <a:ext uri="{FF2B5EF4-FFF2-40B4-BE49-F238E27FC236}">
                      <a16:creationId xmlns:a16="http://schemas.microsoft.com/office/drawing/2014/main" id="{F201CB0F-43B8-49C7-8ED6-DB2C15449C62}"/>
                    </a:ext>
                  </a:extLst>
                </p:cNvPr>
                <p:cNvPicPr/>
                <p:nvPr/>
              </p:nvPicPr>
              <p:blipFill>
                <a:blip r:embed="rId61"/>
                <a:stretch>
                  <a:fillRect/>
                </a:stretch>
              </p:blipFill>
              <p:spPr>
                <a:xfrm>
                  <a:off x="7118426" y="125306"/>
                  <a:ext cx="77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6D4EFA02-0DF0-423D-867F-DB93AA0AFB74}"/>
                    </a:ext>
                  </a:extLst>
                </p14:cNvPr>
                <p14:cNvContentPartPr/>
                <p14:nvPr/>
              </p14:nvContentPartPr>
              <p14:xfrm>
                <a:off x="7133546" y="113426"/>
                <a:ext cx="95400" cy="45000"/>
              </p14:xfrm>
            </p:contentPart>
          </mc:Choice>
          <mc:Fallback xmlns="">
            <p:pic>
              <p:nvPicPr>
                <p:cNvPr id="46" name="Ink 45">
                  <a:extLst>
                    <a:ext uri="{FF2B5EF4-FFF2-40B4-BE49-F238E27FC236}">
                      <a16:creationId xmlns:a16="http://schemas.microsoft.com/office/drawing/2014/main" id="{6D4EFA02-0DF0-423D-867F-DB93AA0AFB74}"/>
                    </a:ext>
                  </a:extLst>
                </p:cNvPr>
                <p:cNvPicPr/>
                <p:nvPr/>
              </p:nvPicPr>
              <p:blipFill>
                <a:blip r:embed="rId63"/>
                <a:stretch>
                  <a:fillRect/>
                </a:stretch>
              </p:blipFill>
              <p:spPr>
                <a:xfrm>
                  <a:off x="7097546" y="77426"/>
                  <a:ext cx="1670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BB51AC67-63E6-4F47-B6FB-7293AF26DD02}"/>
                    </a:ext>
                  </a:extLst>
                </p14:cNvPr>
                <p14:cNvContentPartPr/>
                <p14:nvPr/>
              </p14:nvContentPartPr>
              <p14:xfrm>
                <a:off x="7140026" y="199826"/>
                <a:ext cx="107640" cy="12600"/>
              </p14:xfrm>
            </p:contentPart>
          </mc:Choice>
          <mc:Fallback xmlns="">
            <p:pic>
              <p:nvPicPr>
                <p:cNvPr id="47" name="Ink 46">
                  <a:extLst>
                    <a:ext uri="{FF2B5EF4-FFF2-40B4-BE49-F238E27FC236}">
                      <a16:creationId xmlns:a16="http://schemas.microsoft.com/office/drawing/2014/main" id="{BB51AC67-63E6-4F47-B6FB-7293AF26DD02}"/>
                    </a:ext>
                  </a:extLst>
                </p:cNvPr>
                <p:cNvPicPr/>
                <p:nvPr/>
              </p:nvPicPr>
              <p:blipFill>
                <a:blip r:embed="rId65"/>
                <a:stretch>
                  <a:fillRect/>
                </a:stretch>
              </p:blipFill>
              <p:spPr>
                <a:xfrm>
                  <a:off x="7104026" y="163826"/>
                  <a:ext cx="1792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303D8C71-9A9E-4FBB-B118-639E4E13B78C}"/>
                    </a:ext>
                  </a:extLst>
                </p14:cNvPr>
                <p14:cNvContentPartPr/>
                <p14:nvPr/>
              </p14:nvContentPartPr>
              <p14:xfrm>
                <a:off x="7312826" y="165266"/>
                <a:ext cx="7560" cy="126360"/>
              </p14:xfrm>
            </p:contentPart>
          </mc:Choice>
          <mc:Fallback xmlns="">
            <p:pic>
              <p:nvPicPr>
                <p:cNvPr id="48" name="Ink 47">
                  <a:extLst>
                    <a:ext uri="{FF2B5EF4-FFF2-40B4-BE49-F238E27FC236}">
                      <a16:creationId xmlns:a16="http://schemas.microsoft.com/office/drawing/2014/main" id="{303D8C71-9A9E-4FBB-B118-639E4E13B78C}"/>
                    </a:ext>
                  </a:extLst>
                </p:cNvPr>
                <p:cNvPicPr/>
                <p:nvPr/>
              </p:nvPicPr>
              <p:blipFill>
                <a:blip r:embed="rId67"/>
                <a:stretch>
                  <a:fillRect/>
                </a:stretch>
              </p:blipFill>
              <p:spPr>
                <a:xfrm>
                  <a:off x="7277186" y="129266"/>
                  <a:ext cx="792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BF513C93-4D73-4772-BCBD-ECC137C598F8}"/>
                    </a:ext>
                  </a:extLst>
                </p14:cNvPr>
                <p14:cNvContentPartPr/>
                <p14:nvPr/>
              </p14:nvContentPartPr>
              <p14:xfrm>
                <a:off x="7306706" y="123506"/>
                <a:ext cx="70200" cy="63360"/>
              </p14:xfrm>
            </p:contentPart>
          </mc:Choice>
          <mc:Fallback xmlns="">
            <p:pic>
              <p:nvPicPr>
                <p:cNvPr id="49" name="Ink 48">
                  <a:extLst>
                    <a:ext uri="{FF2B5EF4-FFF2-40B4-BE49-F238E27FC236}">
                      <a16:creationId xmlns:a16="http://schemas.microsoft.com/office/drawing/2014/main" id="{BF513C93-4D73-4772-BCBD-ECC137C598F8}"/>
                    </a:ext>
                  </a:extLst>
                </p:cNvPr>
                <p:cNvPicPr/>
                <p:nvPr/>
              </p:nvPicPr>
              <p:blipFill>
                <a:blip r:embed="rId69"/>
                <a:stretch>
                  <a:fillRect/>
                </a:stretch>
              </p:blipFill>
              <p:spPr>
                <a:xfrm>
                  <a:off x="7270706" y="87866"/>
                  <a:ext cx="1418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0CC93123-5013-4F4B-B180-C1B9CB3E2B09}"/>
                    </a:ext>
                  </a:extLst>
                </p14:cNvPr>
                <p14:cNvContentPartPr/>
                <p14:nvPr/>
              </p14:nvContentPartPr>
              <p14:xfrm>
                <a:off x="7310666" y="201986"/>
                <a:ext cx="70560" cy="7560"/>
              </p14:xfrm>
            </p:contentPart>
          </mc:Choice>
          <mc:Fallback xmlns="">
            <p:pic>
              <p:nvPicPr>
                <p:cNvPr id="50" name="Ink 49">
                  <a:extLst>
                    <a:ext uri="{FF2B5EF4-FFF2-40B4-BE49-F238E27FC236}">
                      <a16:creationId xmlns:a16="http://schemas.microsoft.com/office/drawing/2014/main" id="{0CC93123-5013-4F4B-B180-C1B9CB3E2B09}"/>
                    </a:ext>
                  </a:extLst>
                </p:cNvPr>
                <p:cNvPicPr/>
                <p:nvPr/>
              </p:nvPicPr>
              <p:blipFill>
                <a:blip r:embed="rId71"/>
                <a:stretch>
                  <a:fillRect/>
                </a:stretch>
              </p:blipFill>
              <p:spPr>
                <a:xfrm>
                  <a:off x="7275026" y="165986"/>
                  <a:ext cx="1422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3FF5FCA2-C766-4C74-800C-CE89CC503390}"/>
                    </a:ext>
                  </a:extLst>
                </p14:cNvPr>
                <p14:cNvContentPartPr/>
                <p14:nvPr/>
              </p14:nvContentPartPr>
              <p14:xfrm>
                <a:off x="7285826" y="259946"/>
                <a:ext cx="108360" cy="15480"/>
              </p14:xfrm>
            </p:contentPart>
          </mc:Choice>
          <mc:Fallback xmlns="">
            <p:pic>
              <p:nvPicPr>
                <p:cNvPr id="51" name="Ink 50">
                  <a:extLst>
                    <a:ext uri="{FF2B5EF4-FFF2-40B4-BE49-F238E27FC236}">
                      <a16:creationId xmlns:a16="http://schemas.microsoft.com/office/drawing/2014/main" id="{3FF5FCA2-C766-4C74-800C-CE89CC503390}"/>
                    </a:ext>
                  </a:extLst>
                </p:cNvPr>
                <p:cNvPicPr/>
                <p:nvPr/>
              </p:nvPicPr>
              <p:blipFill>
                <a:blip r:embed="rId73"/>
                <a:stretch>
                  <a:fillRect/>
                </a:stretch>
              </p:blipFill>
              <p:spPr>
                <a:xfrm>
                  <a:off x="7249826" y="223946"/>
                  <a:ext cx="180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83364B71-B98D-4ED0-8B42-292AA166C617}"/>
                    </a:ext>
                  </a:extLst>
                </p14:cNvPr>
                <p14:cNvContentPartPr/>
                <p14:nvPr/>
              </p14:nvContentPartPr>
              <p14:xfrm>
                <a:off x="7519106" y="183626"/>
                <a:ext cx="4680" cy="118440"/>
              </p14:xfrm>
            </p:contentPart>
          </mc:Choice>
          <mc:Fallback xmlns="">
            <p:pic>
              <p:nvPicPr>
                <p:cNvPr id="52" name="Ink 51">
                  <a:extLst>
                    <a:ext uri="{FF2B5EF4-FFF2-40B4-BE49-F238E27FC236}">
                      <a16:creationId xmlns:a16="http://schemas.microsoft.com/office/drawing/2014/main" id="{83364B71-B98D-4ED0-8B42-292AA166C617}"/>
                    </a:ext>
                  </a:extLst>
                </p:cNvPr>
                <p:cNvPicPr/>
                <p:nvPr/>
              </p:nvPicPr>
              <p:blipFill>
                <a:blip r:embed="rId75"/>
                <a:stretch>
                  <a:fillRect/>
                </a:stretch>
              </p:blipFill>
              <p:spPr>
                <a:xfrm>
                  <a:off x="7483466" y="147626"/>
                  <a:ext cx="763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B295F976-6551-4950-858A-7D6A12D7B8B4}"/>
                    </a:ext>
                  </a:extLst>
                </p14:cNvPr>
                <p14:cNvContentPartPr/>
                <p14:nvPr/>
              </p14:nvContentPartPr>
              <p14:xfrm>
                <a:off x="7443506" y="120626"/>
                <a:ext cx="160920" cy="32760"/>
              </p14:xfrm>
            </p:contentPart>
          </mc:Choice>
          <mc:Fallback xmlns="">
            <p:pic>
              <p:nvPicPr>
                <p:cNvPr id="53" name="Ink 52">
                  <a:extLst>
                    <a:ext uri="{FF2B5EF4-FFF2-40B4-BE49-F238E27FC236}">
                      <a16:creationId xmlns:a16="http://schemas.microsoft.com/office/drawing/2014/main" id="{B295F976-6551-4950-858A-7D6A12D7B8B4}"/>
                    </a:ext>
                  </a:extLst>
                </p:cNvPr>
                <p:cNvPicPr/>
                <p:nvPr/>
              </p:nvPicPr>
              <p:blipFill>
                <a:blip r:embed="rId77"/>
                <a:stretch>
                  <a:fillRect/>
                </a:stretch>
              </p:blipFill>
              <p:spPr>
                <a:xfrm>
                  <a:off x="7407506" y="84986"/>
                  <a:ext cx="232560" cy="104400"/>
                </a:xfrm>
                <a:prstGeom prst="rect">
                  <a:avLst/>
                </a:prstGeom>
              </p:spPr>
            </p:pic>
          </mc:Fallback>
        </mc:AlternateContent>
      </p:grpSp>
      <p:grpSp>
        <p:nvGrpSpPr>
          <p:cNvPr id="57" name="Group 56">
            <a:extLst>
              <a:ext uri="{FF2B5EF4-FFF2-40B4-BE49-F238E27FC236}">
                <a16:creationId xmlns:a16="http://schemas.microsoft.com/office/drawing/2014/main" id="{50A22495-6495-4B1B-BA5D-4638B55FBA43}"/>
              </a:ext>
            </a:extLst>
          </p:cNvPr>
          <p:cNvGrpSpPr/>
          <p:nvPr/>
        </p:nvGrpSpPr>
        <p:grpSpPr>
          <a:xfrm>
            <a:off x="7815746" y="385586"/>
            <a:ext cx="133560" cy="205560"/>
            <a:chOff x="7815746" y="385586"/>
            <a:chExt cx="133560" cy="205560"/>
          </a:xfrm>
        </p:grpSpPr>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99380E9D-8400-4024-99CE-CFF458EF4A4F}"/>
                    </a:ext>
                  </a:extLst>
                </p14:cNvPr>
                <p14:cNvContentPartPr/>
                <p14:nvPr/>
              </p14:nvContentPartPr>
              <p14:xfrm>
                <a:off x="7842746" y="432386"/>
                <a:ext cx="10440" cy="158760"/>
              </p14:xfrm>
            </p:contentPart>
          </mc:Choice>
          <mc:Fallback xmlns="">
            <p:pic>
              <p:nvPicPr>
                <p:cNvPr id="55" name="Ink 54">
                  <a:extLst>
                    <a:ext uri="{FF2B5EF4-FFF2-40B4-BE49-F238E27FC236}">
                      <a16:creationId xmlns:a16="http://schemas.microsoft.com/office/drawing/2014/main" id="{99380E9D-8400-4024-99CE-CFF458EF4A4F}"/>
                    </a:ext>
                  </a:extLst>
                </p:cNvPr>
                <p:cNvPicPr/>
                <p:nvPr/>
              </p:nvPicPr>
              <p:blipFill>
                <a:blip r:embed="rId79"/>
                <a:stretch>
                  <a:fillRect/>
                </a:stretch>
              </p:blipFill>
              <p:spPr>
                <a:xfrm>
                  <a:off x="7807106" y="396746"/>
                  <a:ext cx="820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6619F0FC-3AE7-4C98-9EA3-7540B1C7ED93}"/>
                    </a:ext>
                  </a:extLst>
                </p14:cNvPr>
                <p14:cNvContentPartPr/>
                <p14:nvPr/>
              </p14:nvContentPartPr>
              <p14:xfrm>
                <a:off x="7815746" y="385586"/>
                <a:ext cx="133560" cy="194040"/>
              </p14:xfrm>
            </p:contentPart>
          </mc:Choice>
          <mc:Fallback xmlns="">
            <p:pic>
              <p:nvPicPr>
                <p:cNvPr id="56" name="Ink 55">
                  <a:extLst>
                    <a:ext uri="{FF2B5EF4-FFF2-40B4-BE49-F238E27FC236}">
                      <a16:creationId xmlns:a16="http://schemas.microsoft.com/office/drawing/2014/main" id="{6619F0FC-3AE7-4C98-9EA3-7540B1C7ED93}"/>
                    </a:ext>
                  </a:extLst>
                </p:cNvPr>
                <p:cNvPicPr/>
                <p:nvPr/>
              </p:nvPicPr>
              <p:blipFill>
                <a:blip r:embed="rId81"/>
                <a:stretch>
                  <a:fillRect/>
                </a:stretch>
              </p:blipFill>
              <p:spPr>
                <a:xfrm>
                  <a:off x="7780106" y="349946"/>
                  <a:ext cx="205200" cy="26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2D4987E4-0A2C-455F-8AC7-9E3E6D9919B3}"/>
                  </a:ext>
                </a:extLst>
              </p14:cNvPr>
              <p14:cNvContentPartPr/>
              <p14:nvPr/>
            </p14:nvContentPartPr>
            <p14:xfrm>
              <a:off x="6539546" y="669986"/>
              <a:ext cx="180000" cy="255240"/>
            </p14:xfrm>
          </p:contentPart>
        </mc:Choice>
        <mc:Fallback xmlns="">
          <p:pic>
            <p:nvPicPr>
              <p:cNvPr id="58" name="Ink 57">
                <a:extLst>
                  <a:ext uri="{FF2B5EF4-FFF2-40B4-BE49-F238E27FC236}">
                    <a16:creationId xmlns:a16="http://schemas.microsoft.com/office/drawing/2014/main" id="{2D4987E4-0A2C-455F-8AC7-9E3E6D9919B3}"/>
                  </a:ext>
                </a:extLst>
              </p:cNvPr>
              <p:cNvPicPr/>
              <p:nvPr/>
            </p:nvPicPr>
            <p:blipFill>
              <a:blip r:embed="rId83"/>
              <a:stretch>
                <a:fillRect/>
              </a:stretch>
            </p:blipFill>
            <p:spPr>
              <a:xfrm>
                <a:off x="6503546" y="633986"/>
                <a:ext cx="25164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47235B5C-9C57-41AA-B6FA-259876CE75F7}"/>
                  </a:ext>
                </a:extLst>
              </p14:cNvPr>
              <p14:cNvContentPartPr/>
              <p14:nvPr/>
            </p14:nvContentPartPr>
            <p14:xfrm>
              <a:off x="7788026" y="1609946"/>
              <a:ext cx="127440" cy="149760"/>
            </p14:xfrm>
          </p:contentPart>
        </mc:Choice>
        <mc:Fallback xmlns="">
          <p:pic>
            <p:nvPicPr>
              <p:cNvPr id="59" name="Ink 58">
                <a:extLst>
                  <a:ext uri="{FF2B5EF4-FFF2-40B4-BE49-F238E27FC236}">
                    <a16:creationId xmlns:a16="http://schemas.microsoft.com/office/drawing/2014/main" id="{47235B5C-9C57-41AA-B6FA-259876CE75F7}"/>
                  </a:ext>
                </a:extLst>
              </p:cNvPr>
              <p:cNvPicPr/>
              <p:nvPr/>
            </p:nvPicPr>
            <p:blipFill>
              <a:blip r:embed="rId85"/>
              <a:stretch>
                <a:fillRect/>
              </a:stretch>
            </p:blipFill>
            <p:spPr>
              <a:xfrm>
                <a:off x="7752386" y="1574306"/>
                <a:ext cx="199080" cy="221400"/>
              </a:xfrm>
              <a:prstGeom prst="rect">
                <a:avLst/>
              </a:prstGeom>
            </p:spPr>
          </p:pic>
        </mc:Fallback>
      </mc:AlternateContent>
      <p:grpSp>
        <p:nvGrpSpPr>
          <p:cNvPr id="95" name="Group 94">
            <a:extLst>
              <a:ext uri="{FF2B5EF4-FFF2-40B4-BE49-F238E27FC236}">
                <a16:creationId xmlns:a16="http://schemas.microsoft.com/office/drawing/2014/main" id="{DCF756EB-A6C1-4561-9128-DC128B30D877}"/>
              </a:ext>
            </a:extLst>
          </p:cNvPr>
          <p:cNvGrpSpPr/>
          <p:nvPr/>
        </p:nvGrpSpPr>
        <p:grpSpPr>
          <a:xfrm>
            <a:off x="8284106" y="157346"/>
            <a:ext cx="2073240" cy="1315080"/>
            <a:chOff x="8284106" y="157346"/>
            <a:chExt cx="2073240" cy="1315080"/>
          </a:xfrm>
        </p:grpSpPr>
        <mc:AlternateContent xmlns:mc="http://schemas.openxmlformats.org/markup-compatibility/2006" xmlns:p14="http://schemas.microsoft.com/office/powerpoint/2010/main">
          <mc:Choice Requires="p14">
            <p:contentPart p14:bwMode="auto" r:id="rId86">
              <p14:nvContentPartPr>
                <p14:cNvPr id="60" name="Ink 59">
                  <a:extLst>
                    <a:ext uri="{FF2B5EF4-FFF2-40B4-BE49-F238E27FC236}">
                      <a16:creationId xmlns:a16="http://schemas.microsoft.com/office/drawing/2014/main" id="{0B23A9AB-7B02-44C8-94DD-7DCBCD9F607D}"/>
                    </a:ext>
                  </a:extLst>
                </p14:cNvPr>
                <p14:cNvContentPartPr/>
                <p14:nvPr/>
              </p14:nvContentPartPr>
              <p14:xfrm>
                <a:off x="8864066" y="743426"/>
                <a:ext cx="72720" cy="678240"/>
              </p14:xfrm>
            </p:contentPart>
          </mc:Choice>
          <mc:Fallback xmlns="">
            <p:pic>
              <p:nvPicPr>
                <p:cNvPr id="60" name="Ink 59">
                  <a:extLst>
                    <a:ext uri="{FF2B5EF4-FFF2-40B4-BE49-F238E27FC236}">
                      <a16:creationId xmlns:a16="http://schemas.microsoft.com/office/drawing/2014/main" id="{0B23A9AB-7B02-44C8-94DD-7DCBCD9F607D}"/>
                    </a:ext>
                  </a:extLst>
                </p:cNvPr>
                <p:cNvPicPr/>
                <p:nvPr/>
              </p:nvPicPr>
              <p:blipFill>
                <a:blip r:embed="rId87"/>
                <a:stretch>
                  <a:fillRect/>
                </a:stretch>
              </p:blipFill>
              <p:spPr>
                <a:xfrm>
                  <a:off x="8828426" y="707426"/>
                  <a:ext cx="144360" cy="749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89EB949C-9C10-47FC-9AC8-9AB86EE60D6D}"/>
                    </a:ext>
                  </a:extLst>
                </p14:cNvPr>
                <p14:cNvContentPartPr/>
                <p14:nvPr/>
              </p14:nvContentPartPr>
              <p14:xfrm>
                <a:off x="8942546" y="769706"/>
                <a:ext cx="900720" cy="702720"/>
              </p14:xfrm>
            </p:contentPart>
          </mc:Choice>
          <mc:Fallback xmlns="">
            <p:pic>
              <p:nvPicPr>
                <p:cNvPr id="61" name="Ink 60">
                  <a:extLst>
                    <a:ext uri="{FF2B5EF4-FFF2-40B4-BE49-F238E27FC236}">
                      <a16:creationId xmlns:a16="http://schemas.microsoft.com/office/drawing/2014/main" id="{89EB949C-9C10-47FC-9AC8-9AB86EE60D6D}"/>
                    </a:ext>
                  </a:extLst>
                </p:cNvPr>
                <p:cNvPicPr/>
                <p:nvPr/>
              </p:nvPicPr>
              <p:blipFill>
                <a:blip r:embed="rId89"/>
                <a:stretch>
                  <a:fillRect/>
                </a:stretch>
              </p:blipFill>
              <p:spPr>
                <a:xfrm>
                  <a:off x="8906906" y="733706"/>
                  <a:ext cx="97236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F0406F4F-066F-4B70-B019-4A1334116863}"/>
                    </a:ext>
                  </a:extLst>
                </p14:cNvPr>
                <p14:cNvContentPartPr/>
                <p14:nvPr/>
              </p14:nvContentPartPr>
              <p14:xfrm>
                <a:off x="8488586" y="970226"/>
                <a:ext cx="466560" cy="16560"/>
              </p14:xfrm>
            </p:contentPart>
          </mc:Choice>
          <mc:Fallback xmlns="">
            <p:pic>
              <p:nvPicPr>
                <p:cNvPr id="63" name="Ink 62">
                  <a:extLst>
                    <a:ext uri="{FF2B5EF4-FFF2-40B4-BE49-F238E27FC236}">
                      <a16:creationId xmlns:a16="http://schemas.microsoft.com/office/drawing/2014/main" id="{F0406F4F-066F-4B70-B019-4A1334116863}"/>
                    </a:ext>
                  </a:extLst>
                </p:cNvPr>
                <p:cNvPicPr/>
                <p:nvPr/>
              </p:nvPicPr>
              <p:blipFill>
                <a:blip r:embed="rId91"/>
                <a:stretch>
                  <a:fillRect/>
                </a:stretch>
              </p:blipFill>
              <p:spPr>
                <a:xfrm>
                  <a:off x="8452586" y="934226"/>
                  <a:ext cx="5382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9F6F5F8E-A2EA-4ACA-B519-FAC62C0D92E5}"/>
                    </a:ext>
                  </a:extLst>
                </p14:cNvPr>
                <p14:cNvContentPartPr/>
                <p14:nvPr/>
              </p14:nvContentPartPr>
              <p14:xfrm>
                <a:off x="9004466" y="995786"/>
                <a:ext cx="93240" cy="1080"/>
              </p14:xfrm>
            </p:contentPart>
          </mc:Choice>
          <mc:Fallback xmlns="">
            <p:pic>
              <p:nvPicPr>
                <p:cNvPr id="64" name="Ink 63">
                  <a:extLst>
                    <a:ext uri="{FF2B5EF4-FFF2-40B4-BE49-F238E27FC236}">
                      <a16:creationId xmlns:a16="http://schemas.microsoft.com/office/drawing/2014/main" id="{9F6F5F8E-A2EA-4ACA-B519-FAC62C0D92E5}"/>
                    </a:ext>
                  </a:extLst>
                </p:cNvPr>
                <p:cNvPicPr/>
                <p:nvPr/>
              </p:nvPicPr>
              <p:blipFill>
                <a:blip r:embed="rId93"/>
                <a:stretch>
                  <a:fillRect/>
                </a:stretch>
              </p:blipFill>
              <p:spPr>
                <a:xfrm>
                  <a:off x="8968466" y="959786"/>
                  <a:ext cx="1648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82CF2600-C3EA-4026-840B-C5D3280E8447}"/>
                    </a:ext>
                  </a:extLst>
                </p14:cNvPr>
                <p14:cNvContentPartPr/>
                <p14:nvPr/>
              </p14:nvContentPartPr>
              <p14:xfrm>
                <a:off x="8501186" y="1280906"/>
                <a:ext cx="443160" cy="29520"/>
              </p14:xfrm>
            </p:contentPart>
          </mc:Choice>
          <mc:Fallback xmlns="">
            <p:pic>
              <p:nvPicPr>
                <p:cNvPr id="65" name="Ink 64">
                  <a:extLst>
                    <a:ext uri="{FF2B5EF4-FFF2-40B4-BE49-F238E27FC236}">
                      <a16:creationId xmlns:a16="http://schemas.microsoft.com/office/drawing/2014/main" id="{82CF2600-C3EA-4026-840B-C5D3280E8447}"/>
                    </a:ext>
                  </a:extLst>
                </p:cNvPr>
                <p:cNvPicPr/>
                <p:nvPr/>
              </p:nvPicPr>
              <p:blipFill>
                <a:blip r:embed="rId95"/>
                <a:stretch>
                  <a:fillRect/>
                </a:stretch>
              </p:blipFill>
              <p:spPr>
                <a:xfrm>
                  <a:off x="8465186" y="1244906"/>
                  <a:ext cx="514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0DE85600-6B00-4B30-901E-55FF282A6876}"/>
                    </a:ext>
                  </a:extLst>
                </p14:cNvPr>
                <p14:cNvContentPartPr/>
                <p14:nvPr/>
              </p14:nvContentPartPr>
              <p14:xfrm>
                <a:off x="9023906" y="1268306"/>
                <a:ext cx="100080" cy="11520"/>
              </p14:xfrm>
            </p:contentPart>
          </mc:Choice>
          <mc:Fallback xmlns="">
            <p:pic>
              <p:nvPicPr>
                <p:cNvPr id="66" name="Ink 65">
                  <a:extLst>
                    <a:ext uri="{FF2B5EF4-FFF2-40B4-BE49-F238E27FC236}">
                      <a16:creationId xmlns:a16="http://schemas.microsoft.com/office/drawing/2014/main" id="{0DE85600-6B00-4B30-901E-55FF282A6876}"/>
                    </a:ext>
                  </a:extLst>
                </p:cNvPr>
                <p:cNvPicPr/>
                <p:nvPr/>
              </p:nvPicPr>
              <p:blipFill>
                <a:blip r:embed="rId97"/>
                <a:stretch>
                  <a:fillRect/>
                </a:stretch>
              </p:blipFill>
              <p:spPr>
                <a:xfrm>
                  <a:off x="8987906" y="1232666"/>
                  <a:ext cx="1717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54E62FFB-0B84-4664-BB1B-B708E1BF8F11}"/>
                    </a:ext>
                  </a:extLst>
                </p14:cNvPr>
                <p14:cNvContentPartPr/>
                <p14:nvPr/>
              </p14:nvContentPartPr>
              <p14:xfrm>
                <a:off x="9064586" y="1225106"/>
                <a:ext cx="25200" cy="133200"/>
              </p14:xfrm>
            </p:contentPart>
          </mc:Choice>
          <mc:Fallback xmlns="">
            <p:pic>
              <p:nvPicPr>
                <p:cNvPr id="67" name="Ink 66">
                  <a:extLst>
                    <a:ext uri="{FF2B5EF4-FFF2-40B4-BE49-F238E27FC236}">
                      <a16:creationId xmlns:a16="http://schemas.microsoft.com/office/drawing/2014/main" id="{54E62FFB-0B84-4664-BB1B-B708E1BF8F11}"/>
                    </a:ext>
                  </a:extLst>
                </p:cNvPr>
                <p:cNvPicPr/>
                <p:nvPr/>
              </p:nvPicPr>
              <p:blipFill>
                <a:blip r:embed="rId99"/>
                <a:stretch>
                  <a:fillRect/>
                </a:stretch>
              </p:blipFill>
              <p:spPr>
                <a:xfrm>
                  <a:off x="9028946" y="1189466"/>
                  <a:ext cx="968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1F327D11-AD18-42F3-BBDA-C5A350D1828F}"/>
                    </a:ext>
                  </a:extLst>
                </p14:cNvPr>
                <p14:cNvContentPartPr/>
                <p14:nvPr/>
              </p14:nvContentPartPr>
              <p14:xfrm>
                <a:off x="9795746" y="1056986"/>
                <a:ext cx="479880" cy="27720"/>
              </p14:xfrm>
            </p:contentPart>
          </mc:Choice>
          <mc:Fallback xmlns="">
            <p:pic>
              <p:nvPicPr>
                <p:cNvPr id="68" name="Ink 67">
                  <a:extLst>
                    <a:ext uri="{FF2B5EF4-FFF2-40B4-BE49-F238E27FC236}">
                      <a16:creationId xmlns:a16="http://schemas.microsoft.com/office/drawing/2014/main" id="{1F327D11-AD18-42F3-BBDA-C5A350D1828F}"/>
                    </a:ext>
                  </a:extLst>
                </p:cNvPr>
                <p:cNvPicPr/>
                <p:nvPr/>
              </p:nvPicPr>
              <p:blipFill>
                <a:blip r:embed="rId101"/>
                <a:stretch>
                  <a:fillRect/>
                </a:stretch>
              </p:blipFill>
              <p:spPr>
                <a:xfrm>
                  <a:off x="9759746" y="1020986"/>
                  <a:ext cx="5515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Ink 69">
                  <a:extLst>
                    <a:ext uri="{FF2B5EF4-FFF2-40B4-BE49-F238E27FC236}">
                      <a16:creationId xmlns:a16="http://schemas.microsoft.com/office/drawing/2014/main" id="{583A4346-96FE-423C-97A8-84EB7D960668}"/>
                    </a:ext>
                  </a:extLst>
                </p14:cNvPr>
                <p14:cNvContentPartPr/>
                <p14:nvPr/>
              </p14:nvContentPartPr>
              <p14:xfrm>
                <a:off x="8364386" y="653786"/>
                <a:ext cx="88560" cy="153360"/>
              </p14:xfrm>
            </p:contentPart>
          </mc:Choice>
          <mc:Fallback xmlns="">
            <p:pic>
              <p:nvPicPr>
                <p:cNvPr id="70" name="Ink 69">
                  <a:extLst>
                    <a:ext uri="{FF2B5EF4-FFF2-40B4-BE49-F238E27FC236}">
                      <a16:creationId xmlns:a16="http://schemas.microsoft.com/office/drawing/2014/main" id="{583A4346-96FE-423C-97A8-84EB7D960668}"/>
                    </a:ext>
                  </a:extLst>
                </p:cNvPr>
                <p:cNvPicPr/>
                <p:nvPr/>
              </p:nvPicPr>
              <p:blipFill>
                <a:blip r:embed="rId103"/>
                <a:stretch>
                  <a:fillRect/>
                </a:stretch>
              </p:blipFill>
              <p:spPr>
                <a:xfrm>
                  <a:off x="8328386" y="617786"/>
                  <a:ext cx="1602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Ink 70">
                  <a:extLst>
                    <a:ext uri="{FF2B5EF4-FFF2-40B4-BE49-F238E27FC236}">
                      <a16:creationId xmlns:a16="http://schemas.microsoft.com/office/drawing/2014/main" id="{E17ECD56-AF40-40ED-B9F9-196B186D049E}"/>
                    </a:ext>
                  </a:extLst>
                </p14:cNvPr>
                <p14:cNvContentPartPr/>
                <p14:nvPr/>
              </p14:nvContentPartPr>
              <p14:xfrm>
                <a:off x="8511266" y="747386"/>
                <a:ext cx="12240" cy="84960"/>
              </p14:xfrm>
            </p:contentPart>
          </mc:Choice>
          <mc:Fallback xmlns="">
            <p:pic>
              <p:nvPicPr>
                <p:cNvPr id="71" name="Ink 70">
                  <a:extLst>
                    <a:ext uri="{FF2B5EF4-FFF2-40B4-BE49-F238E27FC236}">
                      <a16:creationId xmlns:a16="http://schemas.microsoft.com/office/drawing/2014/main" id="{E17ECD56-AF40-40ED-B9F9-196B186D049E}"/>
                    </a:ext>
                  </a:extLst>
                </p:cNvPr>
                <p:cNvPicPr/>
                <p:nvPr/>
              </p:nvPicPr>
              <p:blipFill>
                <a:blip r:embed="rId105"/>
                <a:stretch>
                  <a:fillRect/>
                </a:stretch>
              </p:blipFill>
              <p:spPr>
                <a:xfrm>
                  <a:off x="8475266" y="711386"/>
                  <a:ext cx="83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3" name="Ink 72">
                  <a:extLst>
                    <a:ext uri="{FF2B5EF4-FFF2-40B4-BE49-F238E27FC236}">
                      <a16:creationId xmlns:a16="http://schemas.microsoft.com/office/drawing/2014/main" id="{9FFD6182-A525-4966-A03C-7DB748FBB7E3}"/>
                    </a:ext>
                  </a:extLst>
                </p14:cNvPr>
                <p14:cNvContentPartPr/>
                <p14:nvPr/>
              </p14:nvContentPartPr>
              <p14:xfrm>
                <a:off x="8284106" y="1233026"/>
                <a:ext cx="100080" cy="134280"/>
              </p14:xfrm>
            </p:contentPart>
          </mc:Choice>
          <mc:Fallback xmlns="">
            <p:pic>
              <p:nvPicPr>
                <p:cNvPr id="73" name="Ink 72">
                  <a:extLst>
                    <a:ext uri="{FF2B5EF4-FFF2-40B4-BE49-F238E27FC236}">
                      <a16:creationId xmlns:a16="http://schemas.microsoft.com/office/drawing/2014/main" id="{9FFD6182-A525-4966-A03C-7DB748FBB7E3}"/>
                    </a:ext>
                  </a:extLst>
                </p:cNvPr>
                <p:cNvPicPr/>
                <p:nvPr/>
              </p:nvPicPr>
              <p:blipFill>
                <a:blip r:embed="rId107"/>
                <a:stretch>
                  <a:fillRect/>
                </a:stretch>
              </p:blipFill>
              <p:spPr>
                <a:xfrm>
                  <a:off x="8248106" y="1197026"/>
                  <a:ext cx="1717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4" name="Ink 73">
                  <a:extLst>
                    <a:ext uri="{FF2B5EF4-FFF2-40B4-BE49-F238E27FC236}">
                      <a16:creationId xmlns:a16="http://schemas.microsoft.com/office/drawing/2014/main" id="{351A66EC-6346-410B-84BC-72EE7BAC23AD}"/>
                    </a:ext>
                  </a:extLst>
                </p14:cNvPr>
                <p14:cNvContentPartPr/>
                <p14:nvPr/>
              </p14:nvContentPartPr>
              <p14:xfrm>
                <a:off x="8422706" y="1353626"/>
                <a:ext cx="64800" cy="93240"/>
              </p14:xfrm>
            </p:contentPart>
          </mc:Choice>
          <mc:Fallback xmlns="">
            <p:pic>
              <p:nvPicPr>
                <p:cNvPr id="74" name="Ink 73">
                  <a:extLst>
                    <a:ext uri="{FF2B5EF4-FFF2-40B4-BE49-F238E27FC236}">
                      <a16:creationId xmlns:a16="http://schemas.microsoft.com/office/drawing/2014/main" id="{351A66EC-6346-410B-84BC-72EE7BAC23AD}"/>
                    </a:ext>
                  </a:extLst>
                </p:cNvPr>
                <p:cNvPicPr/>
                <p:nvPr/>
              </p:nvPicPr>
              <p:blipFill>
                <a:blip r:embed="rId109"/>
                <a:stretch>
                  <a:fillRect/>
                </a:stretch>
              </p:blipFill>
              <p:spPr>
                <a:xfrm>
                  <a:off x="8387066" y="1317986"/>
                  <a:ext cx="1364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Ink 75">
                  <a:extLst>
                    <a:ext uri="{FF2B5EF4-FFF2-40B4-BE49-F238E27FC236}">
                      <a16:creationId xmlns:a16="http://schemas.microsoft.com/office/drawing/2014/main" id="{4C5D0C4F-E109-4F2B-BBDF-FD407FCB7A58}"/>
                    </a:ext>
                  </a:extLst>
                </p14:cNvPr>
                <p14:cNvContentPartPr/>
                <p14:nvPr/>
              </p14:nvContentPartPr>
              <p14:xfrm>
                <a:off x="9924626" y="1251026"/>
                <a:ext cx="91080" cy="185040"/>
              </p14:xfrm>
            </p:contentPart>
          </mc:Choice>
          <mc:Fallback xmlns="">
            <p:pic>
              <p:nvPicPr>
                <p:cNvPr id="76" name="Ink 75">
                  <a:extLst>
                    <a:ext uri="{FF2B5EF4-FFF2-40B4-BE49-F238E27FC236}">
                      <a16:creationId xmlns:a16="http://schemas.microsoft.com/office/drawing/2014/main" id="{4C5D0C4F-E109-4F2B-BBDF-FD407FCB7A58}"/>
                    </a:ext>
                  </a:extLst>
                </p:cNvPr>
                <p:cNvPicPr/>
                <p:nvPr/>
              </p:nvPicPr>
              <p:blipFill>
                <a:blip r:embed="rId111"/>
                <a:stretch>
                  <a:fillRect/>
                </a:stretch>
              </p:blipFill>
              <p:spPr>
                <a:xfrm>
                  <a:off x="9888626" y="1215386"/>
                  <a:ext cx="1627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7" name="Ink 76">
                  <a:extLst>
                    <a:ext uri="{FF2B5EF4-FFF2-40B4-BE49-F238E27FC236}">
                      <a16:creationId xmlns:a16="http://schemas.microsoft.com/office/drawing/2014/main" id="{3DA31D2C-E376-45DD-9C40-5E9859A6B49D}"/>
                    </a:ext>
                  </a:extLst>
                </p14:cNvPr>
                <p14:cNvContentPartPr/>
                <p14:nvPr/>
              </p14:nvContentPartPr>
              <p14:xfrm>
                <a:off x="10047746" y="1356866"/>
                <a:ext cx="54000" cy="99360"/>
              </p14:xfrm>
            </p:contentPart>
          </mc:Choice>
          <mc:Fallback xmlns="">
            <p:pic>
              <p:nvPicPr>
                <p:cNvPr id="77" name="Ink 76">
                  <a:extLst>
                    <a:ext uri="{FF2B5EF4-FFF2-40B4-BE49-F238E27FC236}">
                      <a16:creationId xmlns:a16="http://schemas.microsoft.com/office/drawing/2014/main" id="{3DA31D2C-E376-45DD-9C40-5E9859A6B49D}"/>
                    </a:ext>
                  </a:extLst>
                </p:cNvPr>
                <p:cNvPicPr/>
                <p:nvPr/>
              </p:nvPicPr>
              <p:blipFill>
                <a:blip r:embed="rId113"/>
                <a:stretch>
                  <a:fillRect/>
                </a:stretch>
              </p:blipFill>
              <p:spPr>
                <a:xfrm>
                  <a:off x="10011746" y="1321226"/>
                  <a:ext cx="1256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57B36177-6430-41AE-9F61-9105593201CC}"/>
                    </a:ext>
                  </a:extLst>
                </p14:cNvPr>
                <p14:cNvContentPartPr/>
                <p14:nvPr/>
              </p14:nvContentPartPr>
              <p14:xfrm>
                <a:off x="10134866" y="1253186"/>
                <a:ext cx="145080" cy="194400"/>
              </p14:xfrm>
            </p:contentPart>
          </mc:Choice>
          <mc:Fallback xmlns="">
            <p:pic>
              <p:nvPicPr>
                <p:cNvPr id="78" name="Ink 77">
                  <a:extLst>
                    <a:ext uri="{FF2B5EF4-FFF2-40B4-BE49-F238E27FC236}">
                      <a16:creationId xmlns:a16="http://schemas.microsoft.com/office/drawing/2014/main" id="{57B36177-6430-41AE-9F61-9105593201CC}"/>
                    </a:ext>
                  </a:extLst>
                </p:cNvPr>
                <p:cNvPicPr/>
                <p:nvPr/>
              </p:nvPicPr>
              <p:blipFill>
                <a:blip r:embed="rId115"/>
                <a:stretch>
                  <a:fillRect/>
                </a:stretch>
              </p:blipFill>
              <p:spPr>
                <a:xfrm>
                  <a:off x="10098866" y="1217186"/>
                  <a:ext cx="2167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6CB7B728-7D41-49C1-9065-458A519D3436}"/>
                    </a:ext>
                  </a:extLst>
                </p14:cNvPr>
                <p14:cNvContentPartPr/>
                <p14:nvPr/>
              </p14:nvContentPartPr>
              <p14:xfrm>
                <a:off x="10266266" y="1324466"/>
                <a:ext cx="91080" cy="47160"/>
              </p14:xfrm>
            </p:contentPart>
          </mc:Choice>
          <mc:Fallback xmlns="">
            <p:pic>
              <p:nvPicPr>
                <p:cNvPr id="79" name="Ink 78">
                  <a:extLst>
                    <a:ext uri="{FF2B5EF4-FFF2-40B4-BE49-F238E27FC236}">
                      <a16:creationId xmlns:a16="http://schemas.microsoft.com/office/drawing/2014/main" id="{6CB7B728-7D41-49C1-9065-458A519D3436}"/>
                    </a:ext>
                  </a:extLst>
                </p:cNvPr>
                <p:cNvPicPr/>
                <p:nvPr/>
              </p:nvPicPr>
              <p:blipFill>
                <a:blip r:embed="rId117"/>
                <a:stretch>
                  <a:fillRect/>
                </a:stretch>
              </p:blipFill>
              <p:spPr>
                <a:xfrm>
                  <a:off x="10230266" y="1288466"/>
                  <a:ext cx="1627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1" name="Ink 80">
                  <a:extLst>
                    <a:ext uri="{FF2B5EF4-FFF2-40B4-BE49-F238E27FC236}">
                      <a16:creationId xmlns:a16="http://schemas.microsoft.com/office/drawing/2014/main" id="{2EC4AC49-BF70-4C66-A72E-8C26D744481F}"/>
                    </a:ext>
                  </a:extLst>
                </p14:cNvPr>
                <p14:cNvContentPartPr/>
                <p14:nvPr/>
              </p14:nvContentPartPr>
              <p14:xfrm>
                <a:off x="9118946" y="217106"/>
                <a:ext cx="24120" cy="155160"/>
              </p14:xfrm>
            </p:contentPart>
          </mc:Choice>
          <mc:Fallback xmlns="">
            <p:pic>
              <p:nvPicPr>
                <p:cNvPr id="81" name="Ink 80">
                  <a:extLst>
                    <a:ext uri="{FF2B5EF4-FFF2-40B4-BE49-F238E27FC236}">
                      <a16:creationId xmlns:a16="http://schemas.microsoft.com/office/drawing/2014/main" id="{2EC4AC49-BF70-4C66-A72E-8C26D744481F}"/>
                    </a:ext>
                  </a:extLst>
                </p:cNvPr>
                <p:cNvPicPr/>
                <p:nvPr/>
              </p:nvPicPr>
              <p:blipFill>
                <a:blip r:embed="rId119"/>
                <a:stretch>
                  <a:fillRect/>
                </a:stretch>
              </p:blipFill>
              <p:spPr>
                <a:xfrm>
                  <a:off x="9082946" y="181106"/>
                  <a:ext cx="957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2" name="Ink 81">
                  <a:extLst>
                    <a:ext uri="{FF2B5EF4-FFF2-40B4-BE49-F238E27FC236}">
                      <a16:creationId xmlns:a16="http://schemas.microsoft.com/office/drawing/2014/main" id="{A3FB509A-5E97-46C2-AAF0-C89308237709}"/>
                    </a:ext>
                  </a:extLst>
                </p14:cNvPr>
                <p14:cNvContentPartPr/>
                <p14:nvPr/>
              </p14:nvContentPartPr>
              <p14:xfrm>
                <a:off x="9056306" y="186146"/>
                <a:ext cx="124560" cy="205200"/>
              </p14:xfrm>
            </p:contentPart>
          </mc:Choice>
          <mc:Fallback xmlns="">
            <p:pic>
              <p:nvPicPr>
                <p:cNvPr id="82" name="Ink 81">
                  <a:extLst>
                    <a:ext uri="{FF2B5EF4-FFF2-40B4-BE49-F238E27FC236}">
                      <a16:creationId xmlns:a16="http://schemas.microsoft.com/office/drawing/2014/main" id="{A3FB509A-5E97-46C2-AAF0-C89308237709}"/>
                    </a:ext>
                  </a:extLst>
                </p:cNvPr>
                <p:cNvPicPr/>
                <p:nvPr/>
              </p:nvPicPr>
              <p:blipFill>
                <a:blip r:embed="rId121"/>
                <a:stretch>
                  <a:fillRect/>
                </a:stretch>
              </p:blipFill>
              <p:spPr>
                <a:xfrm>
                  <a:off x="9020666" y="150146"/>
                  <a:ext cx="196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0F13A1BA-33FD-4336-B65A-738B77FF65F3}"/>
                    </a:ext>
                  </a:extLst>
                </p14:cNvPr>
                <p14:cNvContentPartPr/>
                <p14:nvPr/>
              </p14:nvContentPartPr>
              <p14:xfrm>
                <a:off x="9263666" y="157346"/>
                <a:ext cx="336960" cy="415440"/>
              </p14:xfrm>
            </p:contentPart>
          </mc:Choice>
          <mc:Fallback xmlns="">
            <p:pic>
              <p:nvPicPr>
                <p:cNvPr id="83" name="Ink 82">
                  <a:extLst>
                    <a:ext uri="{FF2B5EF4-FFF2-40B4-BE49-F238E27FC236}">
                      <a16:creationId xmlns:a16="http://schemas.microsoft.com/office/drawing/2014/main" id="{0F13A1BA-33FD-4336-B65A-738B77FF65F3}"/>
                    </a:ext>
                  </a:extLst>
                </p:cNvPr>
                <p:cNvPicPr/>
                <p:nvPr/>
              </p:nvPicPr>
              <p:blipFill>
                <a:blip r:embed="rId123"/>
                <a:stretch>
                  <a:fillRect/>
                </a:stretch>
              </p:blipFill>
              <p:spPr>
                <a:xfrm>
                  <a:off x="9228026" y="121346"/>
                  <a:ext cx="40860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C194CA10-8318-4B92-9280-D6D01060D991}"/>
                    </a:ext>
                  </a:extLst>
                </p14:cNvPr>
                <p14:cNvContentPartPr/>
                <p14:nvPr/>
              </p14:nvContentPartPr>
              <p14:xfrm>
                <a:off x="9267986" y="187586"/>
                <a:ext cx="19800" cy="6480"/>
              </p14:xfrm>
            </p:contentPart>
          </mc:Choice>
          <mc:Fallback xmlns="">
            <p:pic>
              <p:nvPicPr>
                <p:cNvPr id="84" name="Ink 83">
                  <a:extLst>
                    <a:ext uri="{FF2B5EF4-FFF2-40B4-BE49-F238E27FC236}">
                      <a16:creationId xmlns:a16="http://schemas.microsoft.com/office/drawing/2014/main" id="{C194CA10-8318-4B92-9280-D6D01060D991}"/>
                    </a:ext>
                  </a:extLst>
                </p:cNvPr>
                <p:cNvPicPr/>
                <p:nvPr/>
              </p:nvPicPr>
              <p:blipFill>
                <a:blip r:embed="rId125"/>
                <a:stretch>
                  <a:fillRect/>
                </a:stretch>
              </p:blipFill>
              <p:spPr>
                <a:xfrm>
                  <a:off x="9232346" y="151586"/>
                  <a:ext cx="914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Ink 85">
                  <a:extLst>
                    <a:ext uri="{FF2B5EF4-FFF2-40B4-BE49-F238E27FC236}">
                      <a16:creationId xmlns:a16="http://schemas.microsoft.com/office/drawing/2014/main" id="{5215B2F0-D3B2-4FD9-82CD-96E0C890BCAC}"/>
                    </a:ext>
                  </a:extLst>
                </p14:cNvPr>
                <p14:cNvContentPartPr/>
                <p14:nvPr/>
              </p14:nvContentPartPr>
              <p14:xfrm>
                <a:off x="9712946" y="303146"/>
                <a:ext cx="1440" cy="8280"/>
              </p14:xfrm>
            </p:contentPart>
          </mc:Choice>
          <mc:Fallback xmlns="">
            <p:pic>
              <p:nvPicPr>
                <p:cNvPr id="86" name="Ink 85">
                  <a:extLst>
                    <a:ext uri="{FF2B5EF4-FFF2-40B4-BE49-F238E27FC236}">
                      <a16:creationId xmlns:a16="http://schemas.microsoft.com/office/drawing/2014/main" id="{5215B2F0-D3B2-4FD9-82CD-96E0C890BCAC}"/>
                    </a:ext>
                  </a:extLst>
                </p:cNvPr>
                <p:cNvPicPr/>
                <p:nvPr/>
              </p:nvPicPr>
              <p:blipFill>
                <a:blip r:embed="rId127"/>
                <a:stretch>
                  <a:fillRect/>
                </a:stretch>
              </p:blipFill>
              <p:spPr>
                <a:xfrm>
                  <a:off x="9676946" y="267146"/>
                  <a:ext cx="73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2" name="Ink 91">
                  <a:extLst>
                    <a:ext uri="{FF2B5EF4-FFF2-40B4-BE49-F238E27FC236}">
                      <a16:creationId xmlns:a16="http://schemas.microsoft.com/office/drawing/2014/main" id="{BDFA3FFD-8C50-4955-8936-8E623A9336B0}"/>
                    </a:ext>
                  </a:extLst>
                </p14:cNvPr>
                <p14:cNvContentPartPr/>
                <p14:nvPr/>
              </p14:nvContentPartPr>
              <p14:xfrm>
                <a:off x="9848666" y="175346"/>
                <a:ext cx="119160" cy="252000"/>
              </p14:xfrm>
            </p:contentPart>
          </mc:Choice>
          <mc:Fallback xmlns="">
            <p:pic>
              <p:nvPicPr>
                <p:cNvPr id="92" name="Ink 91">
                  <a:extLst>
                    <a:ext uri="{FF2B5EF4-FFF2-40B4-BE49-F238E27FC236}">
                      <a16:creationId xmlns:a16="http://schemas.microsoft.com/office/drawing/2014/main" id="{BDFA3FFD-8C50-4955-8936-8E623A9336B0}"/>
                    </a:ext>
                  </a:extLst>
                </p:cNvPr>
                <p:cNvPicPr/>
                <p:nvPr/>
              </p:nvPicPr>
              <p:blipFill>
                <a:blip r:embed="rId129"/>
                <a:stretch>
                  <a:fillRect/>
                </a:stretch>
              </p:blipFill>
              <p:spPr>
                <a:xfrm>
                  <a:off x="9813026" y="139706"/>
                  <a:ext cx="1908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3" name="Ink 92">
                  <a:extLst>
                    <a:ext uri="{FF2B5EF4-FFF2-40B4-BE49-F238E27FC236}">
                      <a16:creationId xmlns:a16="http://schemas.microsoft.com/office/drawing/2014/main" id="{0D6162A5-A8A5-4DAE-A036-5FAA38A99ABF}"/>
                    </a:ext>
                  </a:extLst>
                </p14:cNvPr>
                <p14:cNvContentPartPr/>
                <p14:nvPr/>
              </p14:nvContentPartPr>
              <p14:xfrm>
                <a:off x="9904106" y="311786"/>
                <a:ext cx="87480" cy="37080"/>
              </p14:xfrm>
            </p:contentPart>
          </mc:Choice>
          <mc:Fallback xmlns="">
            <p:pic>
              <p:nvPicPr>
                <p:cNvPr id="93" name="Ink 92">
                  <a:extLst>
                    <a:ext uri="{FF2B5EF4-FFF2-40B4-BE49-F238E27FC236}">
                      <a16:creationId xmlns:a16="http://schemas.microsoft.com/office/drawing/2014/main" id="{0D6162A5-A8A5-4DAE-A036-5FAA38A99ABF}"/>
                    </a:ext>
                  </a:extLst>
                </p:cNvPr>
                <p:cNvPicPr/>
                <p:nvPr/>
              </p:nvPicPr>
              <p:blipFill>
                <a:blip r:embed="rId131"/>
                <a:stretch>
                  <a:fillRect/>
                </a:stretch>
              </p:blipFill>
              <p:spPr>
                <a:xfrm>
                  <a:off x="9868106" y="276146"/>
                  <a:ext cx="1591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4" name="Ink 93">
                  <a:extLst>
                    <a:ext uri="{FF2B5EF4-FFF2-40B4-BE49-F238E27FC236}">
                      <a16:creationId xmlns:a16="http://schemas.microsoft.com/office/drawing/2014/main" id="{34A13533-4C59-49B5-AD62-94B57E23584C}"/>
                    </a:ext>
                  </a:extLst>
                </p14:cNvPr>
                <p14:cNvContentPartPr/>
                <p14:nvPr/>
              </p14:nvContentPartPr>
              <p14:xfrm>
                <a:off x="10043066" y="324746"/>
                <a:ext cx="309600" cy="322200"/>
              </p14:xfrm>
            </p:contentPart>
          </mc:Choice>
          <mc:Fallback xmlns="">
            <p:pic>
              <p:nvPicPr>
                <p:cNvPr id="94" name="Ink 93">
                  <a:extLst>
                    <a:ext uri="{FF2B5EF4-FFF2-40B4-BE49-F238E27FC236}">
                      <a16:creationId xmlns:a16="http://schemas.microsoft.com/office/drawing/2014/main" id="{34A13533-4C59-49B5-AD62-94B57E23584C}"/>
                    </a:ext>
                  </a:extLst>
                </p:cNvPr>
                <p:cNvPicPr/>
                <p:nvPr/>
              </p:nvPicPr>
              <p:blipFill>
                <a:blip r:embed="rId133"/>
                <a:stretch>
                  <a:fillRect/>
                </a:stretch>
              </p:blipFill>
              <p:spPr>
                <a:xfrm>
                  <a:off x="10007426" y="289106"/>
                  <a:ext cx="381240" cy="39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4">
            <p14:nvContentPartPr>
              <p14:cNvPr id="103" name="Ink 102">
                <a:extLst>
                  <a:ext uri="{FF2B5EF4-FFF2-40B4-BE49-F238E27FC236}">
                    <a16:creationId xmlns:a16="http://schemas.microsoft.com/office/drawing/2014/main" id="{6BDB3A43-B572-46E6-B193-94B65216F774}"/>
                  </a:ext>
                </a:extLst>
              </p14:cNvPr>
              <p14:cNvContentPartPr/>
              <p14:nvPr/>
            </p14:nvContentPartPr>
            <p14:xfrm>
              <a:off x="11119106" y="866546"/>
              <a:ext cx="996120" cy="917280"/>
            </p14:xfrm>
          </p:contentPart>
        </mc:Choice>
        <mc:Fallback xmlns="">
          <p:pic>
            <p:nvPicPr>
              <p:cNvPr id="103" name="Ink 102">
                <a:extLst>
                  <a:ext uri="{FF2B5EF4-FFF2-40B4-BE49-F238E27FC236}">
                    <a16:creationId xmlns:a16="http://schemas.microsoft.com/office/drawing/2014/main" id="{6BDB3A43-B572-46E6-B193-94B65216F774}"/>
                  </a:ext>
                </a:extLst>
              </p:cNvPr>
              <p:cNvPicPr/>
              <p:nvPr/>
            </p:nvPicPr>
            <p:blipFill>
              <a:blip r:embed="rId135"/>
              <a:stretch>
                <a:fillRect/>
              </a:stretch>
            </p:blipFill>
            <p:spPr>
              <a:xfrm>
                <a:off x="11083106" y="830546"/>
                <a:ext cx="1067760" cy="988920"/>
              </a:xfrm>
              <a:prstGeom prst="rect">
                <a:avLst/>
              </a:prstGeom>
            </p:spPr>
          </p:pic>
        </mc:Fallback>
      </mc:AlternateContent>
      <p:grpSp>
        <p:nvGrpSpPr>
          <p:cNvPr id="116" name="Group 115">
            <a:extLst>
              <a:ext uri="{FF2B5EF4-FFF2-40B4-BE49-F238E27FC236}">
                <a16:creationId xmlns:a16="http://schemas.microsoft.com/office/drawing/2014/main" id="{96F40ECA-E346-4223-94A3-6DFC4F775736}"/>
              </a:ext>
            </a:extLst>
          </p:cNvPr>
          <p:cNvGrpSpPr/>
          <p:nvPr/>
        </p:nvGrpSpPr>
        <p:grpSpPr>
          <a:xfrm>
            <a:off x="10761986" y="272906"/>
            <a:ext cx="1356480" cy="1716120"/>
            <a:chOff x="10761986" y="272906"/>
            <a:chExt cx="1356480" cy="1716120"/>
          </a:xfrm>
        </p:grpSpPr>
        <mc:AlternateContent xmlns:mc="http://schemas.openxmlformats.org/markup-compatibility/2006" xmlns:p14="http://schemas.microsoft.com/office/powerpoint/2010/main">
          <mc:Choice Requires="p14">
            <p:contentPart p14:bwMode="auto" r:id="rId136">
              <p14:nvContentPartPr>
                <p14:cNvPr id="96" name="Ink 95">
                  <a:extLst>
                    <a:ext uri="{FF2B5EF4-FFF2-40B4-BE49-F238E27FC236}">
                      <a16:creationId xmlns:a16="http://schemas.microsoft.com/office/drawing/2014/main" id="{5E2C920F-555C-464C-A9F0-28CCA8D211D4}"/>
                    </a:ext>
                  </a:extLst>
                </p14:cNvPr>
                <p14:cNvContentPartPr/>
                <p14:nvPr/>
              </p14:nvContentPartPr>
              <p14:xfrm>
                <a:off x="11224226" y="302426"/>
                <a:ext cx="130680" cy="187560"/>
              </p14:xfrm>
            </p:contentPart>
          </mc:Choice>
          <mc:Fallback xmlns="">
            <p:pic>
              <p:nvPicPr>
                <p:cNvPr id="96" name="Ink 95">
                  <a:extLst>
                    <a:ext uri="{FF2B5EF4-FFF2-40B4-BE49-F238E27FC236}">
                      <a16:creationId xmlns:a16="http://schemas.microsoft.com/office/drawing/2014/main" id="{5E2C920F-555C-464C-A9F0-28CCA8D211D4}"/>
                    </a:ext>
                  </a:extLst>
                </p:cNvPr>
                <p:cNvPicPr/>
                <p:nvPr/>
              </p:nvPicPr>
              <p:blipFill>
                <a:blip r:embed="rId137"/>
                <a:stretch>
                  <a:fillRect/>
                </a:stretch>
              </p:blipFill>
              <p:spPr>
                <a:xfrm>
                  <a:off x="11188586" y="266786"/>
                  <a:ext cx="202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7" name="Ink 96">
                  <a:extLst>
                    <a:ext uri="{FF2B5EF4-FFF2-40B4-BE49-F238E27FC236}">
                      <a16:creationId xmlns:a16="http://schemas.microsoft.com/office/drawing/2014/main" id="{7561506E-E6DB-41F3-8F25-A335F8A3A5E9}"/>
                    </a:ext>
                  </a:extLst>
                </p14:cNvPr>
                <p14:cNvContentPartPr/>
                <p14:nvPr/>
              </p14:nvContentPartPr>
              <p14:xfrm>
                <a:off x="11496026" y="338426"/>
                <a:ext cx="90000" cy="208800"/>
              </p14:xfrm>
            </p:contentPart>
          </mc:Choice>
          <mc:Fallback xmlns="">
            <p:pic>
              <p:nvPicPr>
                <p:cNvPr id="97" name="Ink 96">
                  <a:extLst>
                    <a:ext uri="{FF2B5EF4-FFF2-40B4-BE49-F238E27FC236}">
                      <a16:creationId xmlns:a16="http://schemas.microsoft.com/office/drawing/2014/main" id="{7561506E-E6DB-41F3-8F25-A335F8A3A5E9}"/>
                    </a:ext>
                  </a:extLst>
                </p:cNvPr>
                <p:cNvPicPr/>
                <p:nvPr/>
              </p:nvPicPr>
              <p:blipFill>
                <a:blip r:embed="rId139"/>
                <a:stretch>
                  <a:fillRect/>
                </a:stretch>
              </p:blipFill>
              <p:spPr>
                <a:xfrm>
                  <a:off x="11460386" y="302786"/>
                  <a:ext cx="1616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8" name="Ink 97">
                  <a:extLst>
                    <a:ext uri="{FF2B5EF4-FFF2-40B4-BE49-F238E27FC236}">
                      <a16:creationId xmlns:a16="http://schemas.microsoft.com/office/drawing/2014/main" id="{16EF4A81-8F12-4A34-8D58-119E79B97AF6}"/>
                    </a:ext>
                  </a:extLst>
                </p14:cNvPr>
                <p14:cNvContentPartPr/>
                <p14:nvPr/>
              </p14:nvContentPartPr>
              <p14:xfrm>
                <a:off x="11493146" y="290546"/>
                <a:ext cx="144720" cy="33840"/>
              </p14:xfrm>
            </p:contentPart>
          </mc:Choice>
          <mc:Fallback xmlns="">
            <p:pic>
              <p:nvPicPr>
                <p:cNvPr id="98" name="Ink 97">
                  <a:extLst>
                    <a:ext uri="{FF2B5EF4-FFF2-40B4-BE49-F238E27FC236}">
                      <a16:creationId xmlns:a16="http://schemas.microsoft.com/office/drawing/2014/main" id="{16EF4A81-8F12-4A34-8D58-119E79B97AF6}"/>
                    </a:ext>
                  </a:extLst>
                </p:cNvPr>
                <p:cNvPicPr/>
                <p:nvPr/>
              </p:nvPicPr>
              <p:blipFill>
                <a:blip r:embed="rId141"/>
                <a:stretch>
                  <a:fillRect/>
                </a:stretch>
              </p:blipFill>
              <p:spPr>
                <a:xfrm>
                  <a:off x="11457146" y="254546"/>
                  <a:ext cx="2163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9" name="Ink 98">
                  <a:extLst>
                    <a:ext uri="{FF2B5EF4-FFF2-40B4-BE49-F238E27FC236}">
                      <a16:creationId xmlns:a16="http://schemas.microsoft.com/office/drawing/2014/main" id="{233100CB-8CEB-498E-AF83-324D1E48A9D2}"/>
                    </a:ext>
                  </a:extLst>
                </p14:cNvPr>
                <p14:cNvContentPartPr/>
                <p14:nvPr/>
              </p14:nvContentPartPr>
              <p14:xfrm>
                <a:off x="11831906" y="337346"/>
                <a:ext cx="8640" cy="169200"/>
              </p14:xfrm>
            </p:contentPart>
          </mc:Choice>
          <mc:Fallback xmlns="">
            <p:pic>
              <p:nvPicPr>
                <p:cNvPr id="99" name="Ink 98">
                  <a:extLst>
                    <a:ext uri="{FF2B5EF4-FFF2-40B4-BE49-F238E27FC236}">
                      <a16:creationId xmlns:a16="http://schemas.microsoft.com/office/drawing/2014/main" id="{233100CB-8CEB-498E-AF83-324D1E48A9D2}"/>
                    </a:ext>
                  </a:extLst>
                </p:cNvPr>
                <p:cNvPicPr/>
                <p:nvPr/>
              </p:nvPicPr>
              <p:blipFill>
                <a:blip r:embed="rId143"/>
                <a:stretch>
                  <a:fillRect/>
                </a:stretch>
              </p:blipFill>
              <p:spPr>
                <a:xfrm>
                  <a:off x="11796266" y="301346"/>
                  <a:ext cx="802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0" name="Ink 99">
                  <a:extLst>
                    <a:ext uri="{FF2B5EF4-FFF2-40B4-BE49-F238E27FC236}">
                      <a16:creationId xmlns:a16="http://schemas.microsoft.com/office/drawing/2014/main" id="{3ABC43E1-0F0E-4F4B-B1F6-620FA11D1DB4}"/>
                    </a:ext>
                  </a:extLst>
                </p14:cNvPr>
                <p14:cNvContentPartPr/>
                <p14:nvPr/>
              </p14:nvContentPartPr>
              <p14:xfrm>
                <a:off x="11758826" y="272906"/>
                <a:ext cx="177840" cy="21960"/>
              </p14:xfrm>
            </p:contentPart>
          </mc:Choice>
          <mc:Fallback xmlns="">
            <p:pic>
              <p:nvPicPr>
                <p:cNvPr id="100" name="Ink 99">
                  <a:extLst>
                    <a:ext uri="{FF2B5EF4-FFF2-40B4-BE49-F238E27FC236}">
                      <a16:creationId xmlns:a16="http://schemas.microsoft.com/office/drawing/2014/main" id="{3ABC43E1-0F0E-4F4B-B1F6-620FA11D1DB4}"/>
                    </a:ext>
                  </a:extLst>
                </p:cNvPr>
                <p:cNvPicPr/>
                <p:nvPr/>
              </p:nvPicPr>
              <p:blipFill>
                <a:blip r:embed="rId145"/>
                <a:stretch>
                  <a:fillRect/>
                </a:stretch>
              </p:blipFill>
              <p:spPr>
                <a:xfrm>
                  <a:off x="11722826" y="236906"/>
                  <a:ext cx="249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5" name="Ink 104">
                  <a:extLst>
                    <a:ext uri="{FF2B5EF4-FFF2-40B4-BE49-F238E27FC236}">
                      <a16:creationId xmlns:a16="http://schemas.microsoft.com/office/drawing/2014/main" id="{BB1AF225-DC30-4740-B81A-54F31029BBD5}"/>
                    </a:ext>
                  </a:extLst>
                </p14:cNvPr>
                <p14:cNvContentPartPr/>
                <p14:nvPr/>
              </p14:nvContentPartPr>
              <p14:xfrm>
                <a:off x="11593226" y="999746"/>
                <a:ext cx="50040" cy="583560"/>
              </p14:xfrm>
            </p:contentPart>
          </mc:Choice>
          <mc:Fallback xmlns="">
            <p:pic>
              <p:nvPicPr>
                <p:cNvPr id="105" name="Ink 104">
                  <a:extLst>
                    <a:ext uri="{FF2B5EF4-FFF2-40B4-BE49-F238E27FC236}">
                      <a16:creationId xmlns:a16="http://schemas.microsoft.com/office/drawing/2014/main" id="{BB1AF225-DC30-4740-B81A-54F31029BBD5}"/>
                    </a:ext>
                  </a:extLst>
                </p:cNvPr>
                <p:cNvPicPr/>
                <p:nvPr/>
              </p:nvPicPr>
              <p:blipFill>
                <a:blip r:embed="rId147"/>
                <a:stretch>
                  <a:fillRect/>
                </a:stretch>
              </p:blipFill>
              <p:spPr>
                <a:xfrm>
                  <a:off x="11557586" y="964106"/>
                  <a:ext cx="12168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6" name="Ink 105">
                  <a:extLst>
                    <a:ext uri="{FF2B5EF4-FFF2-40B4-BE49-F238E27FC236}">
                      <a16:creationId xmlns:a16="http://schemas.microsoft.com/office/drawing/2014/main" id="{59DC3112-F0E9-46DD-A04D-00586847259A}"/>
                    </a:ext>
                  </a:extLst>
                </p14:cNvPr>
                <p14:cNvContentPartPr/>
                <p14:nvPr/>
              </p14:nvContentPartPr>
              <p14:xfrm>
                <a:off x="11604746" y="1116746"/>
                <a:ext cx="476640" cy="23400"/>
              </p14:xfrm>
            </p:contentPart>
          </mc:Choice>
          <mc:Fallback xmlns="">
            <p:pic>
              <p:nvPicPr>
                <p:cNvPr id="106" name="Ink 105">
                  <a:extLst>
                    <a:ext uri="{FF2B5EF4-FFF2-40B4-BE49-F238E27FC236}">
                      <a16:creationId xmlns:a16="http://schemas.microsoft.com/office/drawing/2014/main" id="{59DC3112-F0E9-46DD-A04D-00586847259A}"/>
                    </a:ext>
                  </a:extLst>
                </p:cNvPr>
                <p:cNvPicPr/>
                <p:nvPr/>
              </p:nvPicPr>
              <p:blipFill>
                <a:blip r:embed="rId149"/>
                <a:stretch>
                  <a:fillRect/>
                </a:stretch>
              </p:blipFill>
              <p:spPr>
                <a:xfrm>
                  <a:off x="11569106" y="1080746"/>
                  <a:ext cx="5482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8" name="Ink 107">
                  <a:extLst>
                    <a:ext uri="{FF2B5EF4-FFF2-40B4-BE49-F238E27FC236}">
                      <a16:creationId xmlns:a16="http://schemas.microsoft.com/office/drawing/2014/main" id="{1331DD81-8BD2-441A-AD93-FDC91AB928CD}"/>
                    </a:ext>
                  </a:extLst>
                </p14:cNvPr>
                <p14:cNvContentPartPr/>
                <p14:nvPr/>
              </p14:nvContentPartPr>
              <p14:xfrm>
                <a:off x="12003266" y="641546"/>
                <a:ext cx="34200" cy="453240"/>
              </p14:xfrm>
            </p:contentPart>
          </mc:Choice>
          <mc:Fallback xmlns="">
            <p:pic>
              <p:nvPicPr>
                <p:cNvPr id="108" name="Ink 107">
                  <a:extLst>
                    <a:ext uri="{FF2B5EF4-FFF2-40B4-BE49-F238E27FC236}">
                      <a16:creationId xmlns:a16="http://schemas.microsoft.com/office/drawing/2014/main" id="{1331DD81-8BD2-441A-AD93-FDC91AB928CD}"/>
                    </a:ext>
                  </a:extLst>
                </p:cNvPr>
                <p:cNvPicPr/>
                <p:nvPr/>
              </p:nvPicPr>
              <p:blipFill>
                <a:blip r:embed="rId151"/>
                <a:stretch>
                  <a:fillRect/>
                </a:stretch>
              </p:blipFill>
              <p:spPr>
                <a:xfrm>
                  <a:off x="11967266" y="605906"/>
                  <a:ext cx="10584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7" name="Ink 106">
                  <a:extLst>
                    <a:ext uri="{FF2B5EF4-FFF2-40B4-BE49-F238E27FC236}">
                      <a16:creationId xmlns:a16="http://schemas.microsoft.com/office/drawing/2014/main" id="{35B580D0-E826-4E5C-ADB8-3F2DD3CC9B4D}"/>
                    </a:ext>
                  </a:extLst>
                </p14:cNvPr>
                <p14:cNvContentPartPr/>
                <p14:nvPr/>
              </p14:nvContentPartPr>
              <p14:xfrm>
                <a:off x="11648666" y="1432106"/>
                <a:ext cx="446040" cy="34200"/>
              </p14:xfrm>
            </p:contentPart>
          </mc:Choice>
          <mc:Fallback xmlns="">
            <p:pic>
              <p:nvPicPr>
                <p:cNvPr id="107" name="Ink 106">
                  <a:extLst>
                    <a:ext uri="{FF2B5EF4-FFF2-40B4-BE49-F238E27FC236}">
                      <a16:creationId xmlns:a16="http://schemas.microsoft.com/office/drawing/2014/main" id="{35B580D0-E826-4E5C-ADB8-3F2DD3CC9B4D}"/>
                    </a:ext>
                  </a:extLst>
                </p:cNvPr>
                <p:cNvPicPr/>
                <p:nvPr/>
              </p:nvPicPr>
              <p:blipFill>
                <a:blip r:embed="rId153"/>
                <a:stretch>
                  <a:fillRect/>
                </a:stretch>
              </p:blipFill>
              <p:spPr>
                <a:xfrm>
                  <a:off x="11612666" y="1396466"/>
                  <a:ext cx="5176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9" name="Ink 108">
                  <a:extLst>
                    <a:ext uri="{FF2B5EF4-FFF2-40B4-BE49-F238E27FC236}">
                      <a16:creationId xmlns:a16="http://schemas.microsoft.com/office/drawing/2014/main" id="{DCCB757F-B79F-48A8-8DF2-21019611BC29}"/>
                    </a:ext>
                  </a:extLst>
                </p14:cNvPr>
                <p14:cNvContentPartPr/>
                <p14:nvPr/>
              </p14:nvContentPartPr>
              <p14:xfrm>
                <a:off x="12081026" y="1429226"/>
                <a:ext cx="37440" cy="559800"/>
              </p14:xfrm>
            </p:contentPart>
          </mc:Choice>
          <mc:Fallback xmlns="">
            <p:pic>
              <p:nvPicPr>
                <p:cNvPr id="109" name="Ink 108">
                  <a:extLst>
                    <a:ext uri="{FF2B5EF4-FFF2-40B4-BE49-F238E27FC236}">
                      <a16:creationId xmlns:a16="http://schemas.microsoft.com/office/drawing/2014/main" id="{DCCB757F-B79F-48A8-8DF2-21019611BC29}"/>
                    </a:ext>
                  </a:extLst>
                </p:cNvPr>
                <p:cNvPicPr/>
                <p:nvPr/>
              </p:nvPicPr>
              <p:blipFill>
                <a:blip r:embed="rId155"/>
                <a:stretch>
                  <a:fillRect/>
                </a:stretch>
              </p:blipFill>
              <p:spPr>
                <a:xfrm>
                  <a:off x="12045386" y="1393586"/>
                  <a:ext cx="10908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2" name="Ink 111">
                  <a:extLst>
                    <a:ext uri="{FF2B5EF4-FFF2-40B4-BE49-F238E27FC236}">
                      <a16:creationId xmlns:a16="http://schemas.microsoft.com/office/drawing/2014/main" id="{52A47578-9219-4B80-BFE9-E28D57589CF8}"/>
                    </a:ext>
                  </a:extLst>
                </p14:cNvPr>
                <p14:cNvContentPartPr/>
                <p14:nvPr/>
              </p14:nvContentPartPr>
              <p14:xfrm>
                <a:off x="10761986" y="1242746"/>
                <a:ext cx="776520" cy="186120"/>
              </p14:xfrm>
            </p:contentPart>
          </mc:Choice>
          <mc:Fallback xmlns="">
            <p:pic>
              <p:nvPicPr>
                <p:cNvPr id="112" name="Ink 111">
                  <a:extLst>
                    <a:ext uri="{FF2B5EF4-FFF2-40B4-BE49-F238E27FC236}">
                      <a16:creationId xmlns:a16="http://schemas.microsoft.com/office/drawing/2014/main" id="{52A47578-9219-4B80-BFE9-E28D57589CF8}"/>
                    </a:ext>
                  </a:extLst>
                </p:cNvPr>
                <p:cNvPicPr/>
                <p:nvPr/>
              </p:nvPicPr>
              <p:blipFill>
                <a:blip r:embed="rId157"/>
                <a:stretch>
                  <a:fillRect/>
                </a:stretch>
              </p:blipFill>
              <p:spPr>
                <a:xfrm>
                  <a:off x="10725986" y="1206746"/>
                  <a:ext cx="8481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3" name="Ink 112">
                  <a:extLst>
                    <a:ext uri="{FF2B5EF4-FFF2-40B4-BE49-F238E27FC236}">
                      <a16:creationId xmlns:a16="http://schemas.microsoft.com/office/drawing/2014/main" id="{DFE5B14B-D0AF-480E-AE81-9C3763D7F384}"/>
                    </a:ext>
                  </a:extLst>
                </p14:cNvPr>
                <p14:cNvContentPartPr/>
                <p14:nvPr/>
              </p14:nvContentPartPr>
              <p14:xfrm>
                <a:off x="11491706" y="1304306"/>
                <a:ext cx="73440" cy="166320"/>
              </p14:xfrm>
            </p:contentPart>
          </mc:Choice>
          <mc:Fallback xmlns="">
            <p:pic>
              <p:nvPicPr>
                <p:cNvPr id="113" name="Ink 112">
                  <a:extLst>
                    <a:ext uri="{FF2B5EF4-FFF2-40B4-BE49-F238E27FC236}">
                      <a16:creationId xmlns:a16="http://schemas.microsoft.com/office/drawing/2014/main" id="{DFE5B14B-D0AF-480E-AE81-9C3763D7F384}"/>
                    </a:ext>
                  </a:extLst>
                </p:cNvPr>
                <p:cNvPicPr/>
                <p:nvPr/>
              </p:nvPicPr>
              <p:blipFill>
                <a:blip r:embed="rId159"/>
                <a:stretch>
                  <a:fillRect/>
                </a:stretch>
              </p:blipFill>
              <p:spPr>
                <a:xfrm>
                  <a:off x="11455706" y="1268306"/>
                  <a:ext cx="1450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5" name="Ink 114">
                  <a:extLst>
                    <a:ext uri="{FF2B5EF4-FFF2-40B4-BE49-F238E27FC236}">
                      <a16:creationId xmlns:a16="http://schemas.microsoft.com/office/drawing/2014/main" id="{96C637C6-CA2F-401A-87BE-694F6F8914ED}"/>
                    </a:ext>
                  </a:extLst>
                </p14:cNvPr>
                <p14:cNvContentPartPr/>
                <p14:nvPr/>
              </p14:nvContentPartPr>
              <p14:xfrm>
                <a:off x="11424746" y="1446866"/>
                <a:ext cx="115920" cy="21600"/>
              </p14:xfrm>
            </p:contentPart>
          </mc:Choice>
          <mc:Fallback xmlns="">
            <p:pic>
              <p:nvPicPr>
                <p:cNvPr id="115" name="Ink 114">
                  <a:extLst>
                    <a:ext uri="{FF2B5EF4-FFF2-40B4-BE49-F238E27FC236}">
                      <a16:creationId xmlns:a16="http://schemas.microsoft.com/office/drawing/2014/main" id="{96C637C6-CA2F-401A-87BE-694F6F8914ED}"/>
                    </a:ext>
                  </a:extLst>
                </p:cNvPr>
                <p:cNvPicPr/>
                <p:nvPr/>
              </p:nvPicPr>
              <p:blipFill>
                <a:blip r:embed="rId161"/>
                <a:stretch>
                  <a:fillRect/>
                </a:stretch>
              </p:blipFill>
              <p:spPr>
                <a:xfrm>
                  <a:off x="11389106" y="1410866"/>
                  <a:ext cx="187560" cy="93240"/>
                </a:xfrm>
                <a:prstGeom prst="rect">
                  <a:avLst/>
                </a:prstGeom>
              </p:spPr>
            </p:pic>
          </mc:Fallback>
        </mc:AlternateContent>
      </p:grpSp>
      <p:grpSp>
        <p:nvGrpSpPr>
          <p:cNvPr id="121" name="Group 120">
            <a:extLst>
              <a:ext uri="{FF2B5EF4-FFF2-40B4-BE49-F238E27FC236}">
                <a16:creationId xmlns:a16="http://schemas.microsoft.com/office/drawing/2014/main" id="{138571E7-2875-448A-A1D3-136EDE930B26}"/>
              </a:ext>
            </a:extLst>
          </p:cNvPr>
          <p:cNvGrpSpPr/>
          <p:nvPr/>
        </p:nvGrpSpPr>
        <p:grpSpPr>
          <a:xfrm>
            <a:off x="10787546" y="941066"/>
            <a:ext cx="173520" cy="205560"/>
            <a:chOff x="10787546" y="941066"/>
            <a:chExt cx="173520" cy="205560"/>
          </a:xfrm>
        </p:grpSpPr>
        <mc:AlternateContent xmlns:mc="http://schemas.openxmlformats.org/markup-compatibility/2006" xmlns:p14="http://schemas.microsoft.com/office/powerpoint/2010/main">
          <mc:Choice Requires="p14">
            <p:contentPart p14:bwMode="auto" r:id="rId162">
              <p14:nvContentPartPr>
                <p14:cNvPr id="117" name="Ink 116">
                  <a:extLst>
                    <a:ext uri="{FF2B5EF4-FFF2-40B4-BE49-F238E27FC236}">
                      <a16:creationId xmlns:a16="http://schemas.microsoft.com/office/drawing/2014/main" id="{630972EF-5CB9-4E31-AE8E-F6BB203E3077}"/>
                    </a:ext>
                  </a:extLst>
                </p14:cNvPr>
                <p14:cNvContentPartPr/>
                <p14:nvPr/>
              </p14:nvContentPartPr>
              <p14:xfrm>
                <a:off x="10800506" y="975266"/>
                <a:ext cx="28800" cy="150840"/>
              </p14:xfrm>
            </p:contentPart>
          </mc:Choice>
          <mc:Fallback xmlns="">
            <p:pic>
              <p:nvPicPr>
                <p:cNvPr id="117" name="Ink 116">
                  <a:extLst>
                    <a:ext uri="{FF2B5EF4-FFF2-40B4-BE49-F238E27FC236}">
                      <a16:creationId xmlns:a16="http://schemas.microsoft.com/office/drawing/2014/main" id="{630972EF-5CB9-4E31-AE8E-F6BB203E3077}"/>
                    </a:ext>
                  </a:extLst>
                </p:cNvPr>
                <p:cNvPicPr/>
                <p:nvPr/>
              </p:nvPicPr>
              <p:blipFill>
                <a:blip r:embed="rId163"/>
                <a:stretch>
                  <a:fillRect/>
                </a:stretch>
              </p:blipFill>
              <p:spPr>
                <a:xfrm>
                  <a:off x="10764506" y="939626"/>
                  <a:ext cx="1004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8" name="Ink 117">
                  <a:extLst>
                    <a:ext uri="{FF2B5EF4-FFF2-40B4-BE49-F238E27FC236}">
                      <a16:creationId xmlns:a16="http://schemas.microsoft.com/office/drawing/2014/main" id="{3BE3BC5B-2E55-4994-A995-DF6C34E299B0}"/>
                    </a:ext>
                  </a:extLst>
                </p14:cNvPr>
                <p14:cNvContentPartPr/>
                <p14:nvPr/>
              </p14:nvContentPartPr>
              <p14:xfrm>
                <a:off x="10787546" y="941066"/>
                <a:ext cx="87840" cy="39960"/>
              </p14:xfrm>
            </p:contentPart>
          </mc:Choice>
          <mc:Fallback xmlns="">
            <p:pic>
              <p:nvPicPr>
                <p:cNvPr id="118" name="Ink 117">
                  <a:extLst>
                    <a:ext uri="{FF2B5EF4-FFF2-40B4-BE49-F238E27FC236}">
                      <a16:creationId xmlns:a16="http://schemas.microsoft.com/office/drawing/2014/main" id="{3BE3BC5B-2E55-4994-A995-DF6C34E299B0}"/>
                    </a:ext>
                  </a:extLst>
                </p:cNvPr>
                <p:cNvPicPr/>
                <p:nvPr/>
              </p:nvPicPr>
              <p:blipFill>
                <a:blip r:embed="rId165"/>
                <a:stretch>
                  <a:fillRect/>
                </a:stretch>
              </p:blipFill>
              <p:spPr>
                <a:xfrm>
                  <a:off x="10751546" y="905066"/>
                  <a:ext cx="1594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9" name="Ink 118">
                  <a:extLst>
                    <a:ext uri="{FF2B5EF4-FFF2-40B4-BE49-F238E27FC236}">
                      <a16:creationId xmlns:a16="http://schemas.microsoft.com/office/drawing/2014/main" id="{347B4943-35D8-42FD-8DE4-1E3CFDFDDA26}"/>
                    </a:ext>
                  </a:extLst>
                </p14:cNvPr>
                <p14:cNvContentPartPr/>
                <p14:nvPr/>
              </p14:nvContentPartPr>
              <p14:xfrm>
                <a:off x="10827506" y="1001906"/>
                <a:ext cx="93240" cy="54000"/>
              </p14:xfrm>
            </p:contentPart>
          </mc:Choice>
          <mc:Fallback xmlns="">
            <p:pic>
              <p:nvPicPr>
                <p:cNvPr id="119" name="Ink 118">
                  <a:extLst>
                    <a:ext uri="{FF2B5EF4-FFF2-40B4-BE49-F238E27FC236}">
                      <a16:creationId xmlns:a16="http://schemas.microsoft.com/office/drawing/2014/main" id="{347B4943-35D8-42FD-8DE4-1E3CFDFDDA26}"/>
                    </a:ext>
                  </a:extLst>
                </p:cNvPr>
                <p:cNvPicPr/>
                <p:nvPr/>
              </p:nvPicPr>
              <p:blipFill>
                <a:blip r:embed="rId167"/>
                <a:stretch>
                  <a:fillRect/>
                </a:stretch>
              </p:blipFill>
              <p:spPr>
                <a:xfrm>
                  <a:off x="10791866" y="966266"/>
                  <a:ext cx="164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0" name="Ink 119">
                  <a:extLst>
                    <a:ext uri="{FF2B5EF4-FFF2-40B4-BE49-F238E27FC236}">
                      <a16:creationId xmlns:a16="http://schemas.microsoft.com/office/drawing/2014/main" id="{7107335A-6612-4477-A30C-FD6C18B562B1}"/>
                    </a:ext>
                  </a:extLst>
                </p14:cNvPr>
                <p14:cNvContentPartPr/>
                <p14:nvPr/>
              </p14:nvContentPartPr>
              <p14:xfrm>
                <a:off x="10827506" y="1125746"/>
                <a:ext cx="133560" cy="20880"/>
              </p14:xfrm>
            </p:contentPart>
          </mc:Choice>
          <mc:Fallback xmlns="">
            <p:pic>
              <p:nvPicPr>
                <p:cNvPr id="120" name="Ink 119">
                  <a:extLst>
                    <a:ext uri="{FF2B5EF4-FFF2-40B4-BE49-F238E27FC236}">
                      <a16:creationId xmlns:a16="http://schemas.microsoft.com/office/drawing/2014/main" id="{7107335A-6612-4477-A30C-FD6C18B562B1}"/>
                    </a:ext>
                  </a:extLst>
                </p:cNvPr>
                <p:cNvPicPr/>
                <p:nvPr/>
              </p:nvPicPr>
              <p:blipFill>
                <a:blip r:embed="rId169"/>
                <a:stretch>
                  <a:fillRect/>
                </a:stretch>
              </p:blipFill>
              <p:spPr>
                <a:xfrm>
                  <a:off x="10791866" y="1090106"/>
                  <a:ext cx="205200" cy="92520"/>
                </a:xfrm>
                <a:prstGeom prst="rect">
                  <a:avLst/>
                </a:prstGeom>
              </p:spPr>
            </p:pic>
          </mc:Fallback>
        </mc:AlternateContent>
      </p:grpSp>
      <p:grpSp>
        <p:nvGrpSpPr>
          <p:cNvPr id="124" name="Group 123">
            <a:extLst>
              <a:ext uri="{FF2B5EF4-FFF2-40B4-BE49-F238E27FC236}">
                <a16:creationId xmlns:a16="http://schemas.microsoft.com/office/drawing/2014/main" id="{3C40DCB6-F172-4A37-A052-26A7AABE7B51}"/>
              </a:ext>
            </a:extLst>
          </p:cNvPr>
          <p:cNvGrpSpPr/>
          <p:nvPr/>
        </p:nvGrpSpPr>
        <p:grpSpPr>
          <a:xfrm>
            <a:off x="12071666" y="580346"/>
            <a:ext cx="371880" cy="218160"/>
            <a:chOff x="12071666" y="580346"/>
            <a:chExt cx="371880" cy="218160"/>
          </a:xfrm>
        </p:grpSpPr>
        <mc:AlternateContent xmlns:mc="http://schemas.openxmlformats.org/markup-compatibility/2006" xmlns:p14="http://schemas.microsoft.com/office/powerpoint/2010/main">
          <mc:Choice Requires="p14">
            <p:contentPart p14:bwMode="auto" r:id="rId170">
              <p14:nvContentPartPr>
                <p14:cNvPr id="122" name="Ink 121">
                  <a:extLst>
                    <a:ext uri="{FF2B5EF4-FFF2-40B4-BE49-F238E27FC236}">
                      <a16:creationId xmlns:a16="http://schemas.microsoft.com/office/drawing/2014/main" id="{D9CA0050-56C2-4821-BB98-BF41AD40D792}"/>
                    </a:ext>
                  </a:extLst>
                </p14:cNvPr>
                <p14:cNvContentPartPr/>
                <p14:nvPr/>
              </p14:nvContentPartPr>
              <p14:xfrm>
                <a:off x="12071666" y="580346"/>
                <a:ext cx="104760" cy="175680"/>
              </p14:xfrm>
            </p:contentPart>
          </mc:Choice>
          <mc:Fallback xmlns="">
            <p:pic>
              <p:nvPicPr>
                <p:cNvPr id="122" name="Ink 121">
                  <a:extLst>
                    <a:ext uri="{FF2B5EF4-FFF2-40B4-BE49-F238E27FC236}">
                      <a16:creationId xmlns:a16="http://schemas.microsoft.com/office/drawing/2014/main" id="{D9CA0050-56C2-4821-BB98-BF41AD40D792}"/>
                    </a:ext>
                  </a:extLst>
                </p:cNvPr>
                <p:cNvPicPr/>
                <p:nvPr/>
              </p:nvPicPr>
              <p:blipFill>
                <a:blip r:embed="rId171"/>
                <a:stretch>
                  <a:fillRect/>
                </a:stretch>
              </p:blipFill>
              <p:spPr>
                <a:xfrm>
                  <a:off x="12035666" y="544706"/>
                  <a:ext cx="1764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3" name="Ink 122">
                  <a:extLst>
                    <a:ext uri="{FF2B5EF4-FFF2-40B4-BE49-F238E27FC236}">
                      <a16:creationId xmlns:a16="http://schemas.microsoft.com/office/drawing/2014/main" id="{62485BE6-1ABA-446B-97CE-DD2B473F499C}"/>
                    </a:ext>
                  </a:extLst>
                </p14:cNvPr>
                <p14:cNvContentPartPr/>
                <p14:nvPr/>
              </p14:nvContentPartPr>
              <p14:xfrm>
                <a:off x="12275786" y="681146"/>
                <a:ext cx="167760" cy="117360"/>
              </p14:xfrm>
            </p:contentPart>
          </mc:Choice>
          <mc:Fallback xmlns="">
            <p:pic>
              <p:nvPicPr>
                <p:cNvPr id="123" name="Ink 122">
                  <a:extLst>
                    <a:ext uri="{FF2B5EF4-FFF2-40B4-BE49-F238E27FC236}">
                      <a16:creationId xmlns:a16="http://schemas.microsoft.com/office/drawing/2014/main" id="{62485BE6-1ABA-446B-97CE-DD2B473F499C}"/>
                    </a:ext>
                  </a:extLst>
                </p:cNvPr>
                <p:cNvPicPr/>
                <p:nvPr/>
              </p:nvPicPr>
              <p:blipFill>
                <a:blip r:embed="rId173"/>
                <a:stretch>
                  <a:fillRect/>
                </a:stretch>
              </p:blipFill>
              <p:spPr>
                <a:xfrm>
                  <a:off x="12239786" y="645146"/>
                  <a:ext cx="239400" cy="189000"/>
                </a:xfrm>
                <a:prstGeom prst="rect">
                  <a:avLst/>
                </a:prstGeom>
              </p:spPr>
            </p:pic>
          </mc:Fallback>
        </mc:AlternateContent>
      </p:grpSp>
      <p:grpSp>
        <p:nvGrpSpPr>
          <p:cNvPr id="127" name="Group 126">
            <a:extLst>
              <a:ext uri="{FF2B5EF4-FFF2-40B4-BE49-F238E27FC236}">
                <a16:creationId xmlns:a16="http://schemas.microsoft.com/office/drawing/2014/main" id="{DA2AD504-973D-4BA3-893D-C1A2F47C618D}"/>
              </a:ext>
            </a:extLst>
          </p:cNvPr>
          <p:cNvGrpSpPr/>
          <p:nvPr/>
        </p:nvGrpSpPr>
        <p:grpSpPr>
          <a:xfrm>
            <a:off x="11966546" y="2060306"/>
            <a:ext cx="187200" cy="246960"/>
            <a:chOff x="11966546" y="2060306"/>
            <a:chExt cx="187200" cy="246960"/>
          </a:xfrm>
        </p:grpSpPr>
        <mc:AlternateContent xmlns:mc="http://schemas.openxmlformats.org/markup-compatibility/2006" xmlns:p14="http://schemas.microsoft.com/office/powerpoint/2010/main">
          <mc:Choice Requires="p14">
            <p:contentPart p14:bwMode="auto" r:id="rId174">
              <p14:nvContentPartPr>
                <p14:cNvPr id="125" name="Ink 124">
                  <a:extLst>
                    <a:ext uri="{FF2B5EF4-FFF2-40B4-BE49-F238E27FC236}">
                      <a16:creationId xmlns:a16="http://schemas.microsoft.com/office/drawing/2014/main" id="{7471912F-DB0A-4F23-AC56-2E5EF0EDB360}"/>
                    </a:ext>
                  </a:extLst>
                </p14:cNvPr>
                <p14:cNvContentPartPr/>
                <p14:nvPr/>
              </p14:nvContentPartPr>
              <p14:xfrm>
                <a:off x="11966546" y="2060306"/>
                <a:ext cx="118800" cy="174600"/>
              </p14:xfrm>
            </p:contentPart>
          </mc:Choice>
          <mc:Fallback xmlns="">
            <p:pic>
              <p:nvPicPr>
                <p:cNvPr id="125" name="Ink 124">
                  <a:extLst>
                    <a:ext uri="{FF2B5EF4-FFF2-40B4-BE49-F238E27FC236}">
                      <a16:creationId xmlns:a16="http://schemas.microsoft.com/office/drawing/2014/main" id="{7471912F-DB0A-4F23-AC56-2E5EF0EDB360}"/>
                    </a:ext>
                  </a:extLst>
                </p:cNvPr>
                <p:cNvPicPr/>
                <p:nvPr/>
              </p:nvPicPr>
              <p:blipFill>
                <a:blip r:embed="rId175"/>
                <a:stretch>
                  <a:fillRect/>
                </a:stretch>
              </p:blipFill>
              <p:spPr>
                <a:xfrm>
                  <a:off x="11930906" y="2024666"/>
                  <a:ext cx="1904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6" name="Ink 125">
                  <a:extLst>
                    <a:ext uri="{FF2B5EF4-FFF2-40B4-BE49-F238E27FC236}">
                      <a16:creationId xmlns:a16="http://schemas.microsoft.com/office/drawing/2014/main" id="{B90DF56C-5062-4209-9405-09367C9029D3}"/>
                    </a:ext>
                  </a:extLst>
                </p14:cNvPr>
                <p14:cNvContentPartPr/>
                <p14:nvPr/>
              </p14:nvContentPartPr>
              <p14:xfrm>
                <a:off x="12147986" y="2173346"/>
                <a:ext cx="5760" cy="133920"/>
              </p14:xfrm>
            </p:contentPart>
          </mc:Choice>
          <mc:Fallback xmlns="">
            <p:pic>
              <p:nvPicPr>
                <p:cNvPr id="126" name="Ink 125">
                  <a:extLst>
                    <a:ext uri="{FF2B5EF4-FFF2-40B4-BE49-F238E27FC236}">
                      <a16:creationId xmlns:a16="http://schemas.microsoft.com/office/drawing/2014/main" id="{B90DF56C-5062-4209-9405-09367C9029D3}"/>
                    </a:ext>
                  </a:extLst>
                </p:cNvPr>
                <p:cNvPicPr/>
                <p:nvPr/>
              </p:nvPicPr>
              <p:blipFill>
                <a:blip r:embed="rId177"/>
                <a:stretch>
                  <a:fillRect/>
                </a:stretch>
              </p:blipFill>
              <p:spPr>
                <a:xfrm>
                  <a:off x="12112346" y="2137346"/>
                  <a:ext cx="77400" cy="205560"/>
                </a:xfrm>
                <a:prstGeom prst="rect">
                  <a:avLst/>
                </a:prstGeom>
              </p:spPr>
            </p:pic>
          </mc:Fallback>
        </mc:AlternateContent>
      </p:grpSp>
    </p:spTree>
    <p:extLst>
      <p:ext uri="{BB962C8B-B14F-4D97-AF65-F5344CB8AC3E}">
        <p14:creationId xmlns:p14="http://schemas.microsoft.com/office/powerpoint/2010/main" val="132470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0220A-7083-4CEA-B691-EB8091165F56}"/>
              </a:ext>
            </a:extLst>
          </p:cNvPr>
          <p:cNvSpPr>
            <a:spLocks noGrp="1"/>
          </p:cNvSpPr>
          <p:nvPr>
            <p:ph idx="1"/>
          </p:nvPr>
        </p:nvSpPr>
        <p:spPr>
          <a:xfrm>
            <a:off x="0" y="836022"/>
            <a:ext cx="11979965" cy="5419004"/>
          </a:xfrm>
        </p:spPr>
        <p:txBody>
          <a:bodyPr>
            <a:normAutofit lnSpcReduction="10000"/>
          </a:bodyPr>
          <a:lstStyle/>
          <a:p>
            <a:pPr marL="0" indent="0" algn="just">
              <a:lnSpc>
                <a:spcPct val="107000"/>
              </a:lnSpc>
              <a:spcAft>
                <a:spcPts val="800"/>
              </a:spcAft>
              <a:buNone/>
            </a:pPr>
            <a:r>
              <a:rPr lang="en-IN" sz="32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OVERVIEW OF UJT: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 UJT is formed from a P-type and the N-type material to create a single junction. </a:t>
            </a:r>
          </a:p>
          <a:p>
            <a:pPr algn="just">
              <a:lnSpc>
                <a:spcPct val="107000"/>
              </a:lnSpc>
              <a:spcAft>
                <a:spcPts val="800"/>
              </a:spcAft>
            </a:pPr>
            <a:r>
              <a:rPr lang="en-IN"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These transistors can be utilized during the switching of the devices to ON/OFF. They doesn’t suit for amplification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From the name itself, the </a:t>
            </a:r>
            <a:r>
              <a:rPr lang="en-US" sz="2000" b="1" dirty="0">
                <a:latin typeface="Times New Roman" panose="02020603050405020304" pitchFamily="18" charset="0"/>
                <a:cs typeface="Times New Roman" panose="02020603050405020304" pitchFamily="18" charset="0"/>
              </a:rPr>
              <a:t>UJT</a:t>
            </a:r>
            <a:r>
              <a:rPr lang="en-US" sz="2000" dirty="0">
                <a:latin typeface="Times New Roman" panose="02020603050405020304" pitchFamily="18" charset="0"/>
                <a:cs typeface="Times New Roman" panose="02020603050405020304" pitchFamily="18" charset="0"/>
              </a:rPr>
              <a:t> or </a:t>
            </a:r>
            <a:r>
              <a:rPr lang="en-US" sz="2000" b="1" dirty="0" err="1">
                <a:latin typeface="Times New Roman" panose="02020603050405020304" pitchFamily="18" charset="0"/>
                <a:cs typeface="Times New Roman" panose="02020603050405020304" pitchFamily="18" charset="0"/>
              </a:rPr>
              <a:t>uni</a:t>
            </a:r>
            <a:r>
              <a:rPr lang="en-US" sz="2000" b="1" dirty="0">
                <a:latin typeface="Times New Roman" panose="02020603050405020304" pitchFamily="18" charset="0"/>
                <a:cs typeface="Times New Roman" panose="02020603050405020304" pitchFamily="18" charset="0"/>
              </a:rPr>
              <a:t> junction transistor</a:t>
            </a:r>
            <a:r>
              <a:rPr lang="en-US" sz="2000" dirty="0">
                <a:latin typeface="Times New Roman" panose="02020603050405020304" pitchFamily="18" charset="0"/>
                <a:cs typeface="Times New Roman" panose="02020603050405020304" pitchFamily="18" charset="0"/>
              </a:rPr>
              <a:t> is a semiconductor device that has only one junction. </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The UJT has three terminals designated  B1, B2 and E. </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The base material for a UJT is a </a:t>
            </a:r>
            <a:r>
              <a:rPr lang="en-US" sz="2000" dirty="0">
                <a:highlight>
                  <a:srgbClr val="FFFF00"/>
                </a:highlight>
                <a:latin typeface="Times New Roman" panose="02020603050405020304" pitchFamily="18" charset="0"/>
                <a:cs typeface="Times New Roman" panose="02020603050405020304" pitchFamily="18" charset="0"/>
              </a:rPr>
              <a:t>lightly doped N-Type Silicon bar </a:t>
            </a:r>
            <a:r>
              <a:rPr lang="en-US" sz="2000" dirty="0">
                <a:latin typeface="Times New Roman" panose="02020603050405020304" pitchFamily="18" charset="0"/>
                <a:cs typeface="Times New Roman" panose="02020603050405020304" pitchFamily="18" charset="0"/>
              </a:rPr>
              <a:t>with ohmic contacts given at the lengthwise ends. These end terminals are called B1 and B2. </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Since the silicon bar is lightly doped, the resistance between B1 and B2 is very high (typically 5 to 10 KΩ). </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A heavily doped P-type region is constructed on one side of the bar close to the B2 region. </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This heavily doped P region is called emitter and it is designated as E. </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Resistance between E &amp; B1 is higher than the resistance between E &amp; B2 because E is constructed close to B2. </a:t>
            </a:r>
          </a:p>
        </p:txBody>
      </p:sp>
    </p:spTree>
    <p:extLst>
      <p:ext uri="{BB962C8B-B14F-4D97-AF65-F5344CB8AC3E}">
        <p14:creationId xmlns:p14="http://schemas.microsoft.com/office/powerpoint/2010/main" val="282580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2A7A-0CEC-410B-B8DA-890F435727B2}"/>
              </a:ext>
            </a:extLst>
          </p:cNvPr>
          <p:cNvSpPr>
            <a:spLocks noGrp="1"/>
          </p:cNvSpPr>
          <p:nvPr>
            <p:ph type="title"/>
          </p:nvPr>
        </p:nvSpPr>
        <p:spPr>
          <a:xfrm>
            <a:off x="693866" y="35329"/>
            <a:ext cx="10515600" cy="1325563"/>
          </a:xfrm>
        </p:spPr>
        <p:txBody>
          <a:bodyPr/>
          <a:lstStyle/>
          <a:p>
            <a:r>
              <a:rPr lang="en-IN" sz="4400" b="0" dirty="0">
                <a:solidFill>
                  <a:srgbClr val="222222"/>
                </a:solidFill>
                <a:effectLst/>
                <a:latin typeface="Times New Roman" panose="02020603050405020304" pitchFamily="18" charset="0"/>
                <a:ea typeface="Times New Roman" panose="02020603050405020304" pitchFamily="18" charset="0"/>
              </a:rPr>
              <a:t>UJT Characteristics: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7366BC-0BB5-45F4-9AF0-972879C5C4FF}"/>
              </a:ext>
            </a:extLst>
          </p:cNvPr>
          <p:cNvSpPr>
            <a:spLocks noGrp="1"/>
          </p:cNvSpPr>
          <p:nvPr>
            <p:ph idx="1"/>
          </p:nvPr>
        </p:nvSpPr>
        <p:spPr>
          <a:xfrm>
            <a:off x="693866" y="1295729"/>
            <a:ext cx="10515600" cy="4351338"/>
          </a:xfrm>
        </p:spPr>
        <p:txBody>
          <a:bodyPr>
            <a:normAutofit/>
          </a:bodyPr>
          <a:lstStyle/>
          <a:p>
            <a:pPr marL="0" indent="0" algn="just">
              <a:buNone/>
            </a:pPr>
            <a:r>
              <a:rPr lang="en-IN" sz="2400" dirty="0">
                <a:solidFill>
                  <a:srgbClr val="222222"/>
                </a:solidFill>
                <a:effectLst/>
                <a:latin typeface="Times New Roman" panose="02020603050405020304" pitchFamily="18" charset="0"/>
                <a:ea typeface="Times New Roman" panose="02020603050405020304" pitchFamily="18" charset="0"/>
              </a:rPr>
              <a:t>The characteristics of the UJT are as follows: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requires very low amount of  voltage to get triggered.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capable of controlling the current pulse.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consists of the negative value of the resistance.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cost of this transistor is very 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5" name="Group 14">
            <a:extLst>
              <a:ext uri="{FF2B5EF4-FFF2-40B4-BE49-F238E27FC236}">
                <a16:creationId xmlns:a16="http://schemas.microsoft.com/office/drawing/2014/main" id="{C549E969-599C-4969-A912-6863E906E298}"/>
              </a:ext>
            </a:extLst>
          </p:cNvPr>
          <p:cNvGrpSpPr/>
          <p:nvPr/>
        </p:nvGrpSpPr>
        <p:grpSpPr>
          <a:xfrm>
            <a:off x="571826" y="4950026"/>
            <a:ext cx="1576800" cy="513360"/>
            <a:chOff x="571826" y="4950026"/>
            <a:chExt cx="1576800" cy="513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F1121A3-898A-41A6-8EA9-AF6690CDF54B}"/>
                    </a:ext>
                  </a:extLst>
                </p14:cNvPr>
                <p14:cNvContentPartPr/>
                <p14:nvPr/>
              </p14:nvContentPartPr>
              <p14:xfrm>
                <a:off x="671186" y="5017346"/>
                <a:ext cx="18000" cy="342720"/>
              </p14:xfrm>
            </p:contentPart>
          </mc:Choice>
          <mc:Fallback xmlns="">
            <p:pic>
              <p:nvPicPr>
                <p:cNvPr id="4" name="Ink 3">
                  <a:extLst>
                    <a:ext uri="{FF2B5EF4-FFF2-40B4-BE49-F238E27FC236}">
                      <a16:creationId xmlns:a16="http://schemas.microsoft.com/office/drawing/2014/main" id="{6F1121A3-898A-41A6-8EA9-AF6690CDF54B}"/>
                    </a:ext>
                  </a:extLst>
                </p:cNvPr>
                <p:cNvPicPr/>
                <p:nvPr/>
              </p:nvPicPr>
              <p:blipFill>
                <a:blip r:embed="rId3"/>
                <a:stretch>
                  <a:fillRect/>
                </a:stretch>
              </p:blipFill>
              <p:spPr>
                <a:xfrm>
                  <a:off x="635546" y="4981346"/>
                  <a:ext cx="89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2764985-7860-43EC-BE3A-BFA8D4030C24}"/>
                    </a:ext>
                  </a:extLst>
                </p14:cNvPr>
                <p14:cNvContentPartPr/>
                <p14:nvPr/>
              </p14:nvContentPartPr>
              <p14:xfrm>
                <a:off x="571826" y="4977386"/>
                <a:ext cx="274680" cy="486000"/>
              </p14:xfrm>
            </p:contentPart>
          </mc:Choice>
          <mc:Fallback xmlns="">
            <p:pic>
              <p:nvPicPr>
                <p:cNvPr id="5" name="Ink 4">
                  <a:extLst>
                    <a:ext uri="{FF2B5EF4-FFF2-40B4-BE49-F238E27FC236}">
                      <a16:creationId xmlns:a16="http://schemas.microsoft.com/office/drawing/2014/main" id="{E2764985-7860-43EC-BE3A-BFA8D4030C24}"/>
                    </a:ext>
                  </a:extLst>
                </p:cNvPr>
                <p:cNvPicPr/>
                <p:nvPr/>
              </p:nvPicPr>
              <p:blipFill>
                <a:blip r:embed="rId5"/>
                <a:stretch>
                  <a:fillRect/>
                </a:stretch>
              </p:blipFill>
              <p:spPr>
                <a:xfrm>
                  <a:off x="536186" y="4941386"/>
                  <a:ext cx="346320"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9899119-64DC-452E-A88C-70CAC4BC4EE8}"/>
                    </a:ext>
                  </a:extLst>
                </p14:cNvPr>
                <p14:cNvContentPartPr/>
                <p14:nvPr/>
              </p14:nvContentPartPr>
              <p14:xfrm>
                <a:off x="944426" y="4950026"/>
                <a:ext cx="675360" cy="476640"/>
              </p14:xfrm>
            </p:contentPart>
          </mc:Choice>
          <mc:Fallback xmlns="">
            <p:pic>
              <p:nvPicPr>
                <p:cNvPr id="6" name="Ink 5">
                  <a:extLst>
                    <a:ext uri="{FF2B5EF4-FFF2-40B4-BE49-F238E27FC236}">
                      <a16:creationId xmlns:a16="http://schemas.microsoft.com/office/drawing/2014/main" id="{69899119-64DC-452E-A88C-70CAC4BC4EE8}"/>
                    </a:ext>
                  </a:extLst>
                </p:cNvPr>
                <p:cNvPicPr/>
                <p:nvPr/>
              </p:nvPicPr>
              <p:blipFill>
                <a:blip r:embed="rId7"/>
                <a:stretch>
                  <a:fillRect/>
                </a:stretch>
              </p:blipFill>
              <p:spPr>
                <a:xfrm>
                  <a:off x="908786" y="4914026"/>
                  <a:ext cx="7470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881EACE-ED00-4984-9A3E-7AB7C3C997C0}"/>
                    </a:ext>
                  </a:extLst>
                </p14:cNvPr>
                <p14:cNvContentPartPr/>
                <p14:nvPr/>
              </p14:nvContentPartPr>
              <p14:xfrm>
                <a:off x="1079786" y="5131466"/>
                <a:ext cx="194040" cy="12240"/>
              </p14:xfrm>
            </p:contentPart>
          </mc:Choice>
          <mc:Fallback xmlns="">
            <p:pic>
              <p:nvPicPr>
                <p:cNvPr id="8" name="Ink 7">
                  <a:extLst>
                    <a:ext uri="{FF2B5EF4-FFF2-40B4-BE49-F238E27FC236}">
                      <a16:creationId xmlns:a16="http://schemas.microsoft.com/office/drawing/2014/main" id="{6881EACE-ED00-4984-9A3E-7AB7C3C997C0}"/>
                    </a:ext>
                  </a:extLst>
                </p:cNvPr>
                <p:cNvPicPr/>
                <p:nvPr/>
              </p:nvPicPr>
              <p:blipFill>
                <a:blip r:embed="rId9"/>
                <a:stretch>
                  <a:fillRect/>
                </a:stretch>
              </p:blipFill>
              <p:spPr>
                <a:xfrm>
                  <a:off x="1044146" y="5095466"/>
                  <a:ext cx="2656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0B9BDBC-915F-4DF0-9A74-53793C2AEA9B}"/>
                    </a:ext>
                  </a:extLst>
                </p14:cNvPr>
                <p14:cNvContentPartPr/>
                <p14:nvPr/>
              </p14:nvContentPartPr>
              <p14:xfrm>
                <a:off x="1500626" y="5122106"/>
                <a:ext cx="33480" cy="16560"/>
              </p14:xfrm>
            </p:contentPart>
          </mc:Choice>
          <mc:Fallback xmlns="">
            <p:pic>
              <p:nvPicPr>
                <p:cNvPr id="9" name="Ink 8">
                  <a:extLst>
                    <a:ext uri="{FF2B5EF4-FFF2-40B4-BE49-F238E27FC236}">
                      <a16:creationId xmlns:a16="http://schemas.microsoft.com/office/drawing/2014/main" id="{00B9BDBC-915F-4DF0-9A74-53793C2AEA9B}"/>
                    </a:ext>
                  </a:extLst>
                </p:cNvPr>
                <p:cNvPicPr/>
                <p:nvPr/>
              </p:nvPicPr>
              <p:blipFill>
                <a:blip r:embed="rId11"/>
                <a:stretch>
                  <a:fillRect/>
                </a:stretch>
              </p:blipFill>
              <p:spPr>
                <a:xfrm>
                  <a:off x="1464986" y="5086106"/>
                  <a:ext cx="1051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77EA065-F787-431D-85F1-B642B3E6FE22}"/>
                    </a:ext>
                  </a:extLst>
                </p14:cNvPr>
                <p14:cNvContentPartPr/>
                <p14:nvPr/>
              </p14:nvContentPartPr>
              <p14:xfrm>
                <a:off x="1650386" y="5252786"/>
                <a:ext cx="111960" cy="204480"/>
              </p14:xfrm>
            </p:contentPart>
          </mc:Choice>
          <mc:Fallback xmlns="">
            <p:pic>
              <p:nvPicPr>
                <p:cNvPr id="11" name="Ink 10">
                  <a:extLst>
                    <a:ext uri="{FF2B5EF4-FFF2-40B4-BE49-F238E27FC236}">
                      <a16:creationId xmlns:a16="http://schemas.microsoft.com/office/drawing/2014/main" id="{A77EA065-F787-431D-85F1-B642B3E6FE22}"/>
                    </a:ext>
                  </a:extLst>
                </p:cNvPr>
                <p:cNvPicPr/>
                <p:nvPr/>
              </p:nvPicPr>
              <p:blipFill>
                <a:blip r:embed="rId13"/>
                <a:stretch>
                  <a:fillRect/>
                </a:stretch>
              </p:blipFill>
              <p:spPr>
                <a:xfrm>
                  <a:off x="1614746" y="5217146"/>
                  <a:ext cx="18360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FD535FF3-7479-402E-8B8C-AEF0B0D90D53}"/>
                    </a:ext>
                  </a:extLst>
                </p14:cNvPr>
                <p14:cNvContentPartPr/>
                <p14:nvPr/>
              </p14:nvContentPartPr>
              <p14:xfrm>
                <a:off x="1784306" y="5236586"/>
                <a:ext cx="223560" cy="214560"/>
              </p14:xfrm>
            </p:contentPart>
          </mc:Choice>
          <mc:Fallback xmlns="">
            <p:pic>
              <p:nvPicPr>
                <p:cNvPr id="12" name="Ink 11">
                  <a:extLst>
                    <a:ext uri="{FF2B5EF4-FFF2-40B4-BE49-F238E27FC236}">
                      <a16:creationId xmlns:a16="http://schemas.microsoft.com/office/drawing/2014/main" id="{FD535FF3-7479-402E-8B8C-AEF0B0D90D53}"/>
                    </a:ext>
                  </a:extLst>
                </p:cNvPr>
                <p:cNvPicPr/>
                <p:nvPr/>
              </p:nvPicPr>
              <p:blipFill>
                <a:blip r:embed="rId15"/>
                <a:stretch>
                  <a:fillRect/>
                </a:stretch>
              </p:blipFill>
              <p:spPr>
                <a:xfrm>
                  <a:off x="1748666" y="5200946"/>
                  <a:ext cx="2952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AA01C53-7835-4830-835E-21FAFD1921A0}"/>
                    </a:ext>
                  </a:extLst>
                </p14:cNvPr>
                <p14:cNvContentPartPr/>
                <p14:nvPr/>
              </p14:nvContentPartPr>
              <p14:xfrm>
                <a:off x="1960346" y="5178986"/>
                <a:ext cx="3600" cy="38880"/>
              </p14:xfrm>
            </p:contentPart>
          </mc:Choice>
          <mc:Fallback xmlns="">
            <p:pic>
              <p:nvPicPr>
                <p:cNvPr id="13" name="Ink 12">
                  <a:extLst>
                    <a:ext uri="{FF2B5EF4-FFF2-40B4-BE49-F238E27FC236}">
                      <a16:creationId xmlns:a16="http://schemas.microsoft.com/office/drawing/2014/main" id="{BAA01C53-7835-4830-835E-21FAFD1921A0}"/>
                    </a:ext>
                  </a:extLst>
                </p:cNvPr>
                <p:cNvPicPr/>
                <p:nvPr/>
              </p:nvPicPr>
              <p:blipFill>
                <a:blip r:embed="rId17"/>
                <a:stretch>
                  <a:fillRect/>
                </a:stretch>
              </p:blipFill>
              <p:spPr>
                <a:xfrm>
                  <a:off x="1924706" y="5143346"/>
                  <a:ext cx="752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FC88355-DA51-4297-BB2D-1ACCC842075E}"/>
                    </a:ext>
                  </a:extLst>
                </p14:cNvPr>
                <p14:cNvContentPartPr/>
                <p14:nvPr/>
              </p14:nvContentPartPr>
              <p14:xfrm>
                <a:off x="2041346" y="5286986"/>
                <a:ext cx="107280" cy="156240"/>
              </p14:xfrm>
            </p:contentPart>
          </mc:Choice>
          <mc:Fallback xmlns="">
            <p:pic>
              <p:nvPicPr>
                <p:cNvPr id="14" name="Ink 13">
                  <a:extLst>
                    <a:ext uri="{FF2B5EF4-FFF2-40B4-BE49-F238E27FC236}">
                      <a16:creationId xmlns:a16="http://schemas.microsoft.com/office/drawing/2014/main" id="{5FC88355-DA51-4297-BB2D-1ACCC842075E}"/>
                    </a:ext>
                  </a:extLst>
                </p:cNvPr>
                <p:cNvPicPr/>
                <p:nvPr/>
              </p:nvPicPr>
              <p:blipFill>
                <a:blip r:embed="rId19"/>
                <a:stretch>
                  <a:fillRect/>
                </a:stretch>
              </p:blipFill>
              <p:spPr>
                <a:xfrm>
                  <a:off x="2005346" y="5250986"/>
                  <a:ext cx="178920" cy="227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34746E3C-95F0-4BCB-9624-143EB31EEB4F}"/>
                  </a:ext>
                </a:extLst>
              </p14:cNvPr>
              <p14:cNvContentPartPr/>
              <p14:nvPr/>
            </p14:nvContentPartPr>
            <p14:xfrm>
              <a:off x="2514386" y="5024906"/>
              <a:ext cx="304920" cy="350640"/>
            </p14:xfrm>
          </p:contentPart>
        </mc:Choice>
        <mc:Fallback xmlns="">
          <p:pic>
            <p:nvPicPr>
              <p:cNvPr id="16" name="Ink 15">
                <a:extLst>
                  <a:ext uri="{FF2B5EF4-FFF2-40B4-BE49-F238E27FC236}">
                    <a16:creationId xmlns:a16="http://schemas.microsoft.com/office/drawing/2014/main" id="{34746E3C-95F0-4BCB-9624-143EB31EEB4F}"/>
                  </a:ext>
                </a:extLst>
              </p:cNvPr>
              <p:cNvPicPr/>
              <p:nvPr/>
            </p:nvPicPr>
            <p:blipFill>
              <a:blip r:embed="rId21"/>
              <a:stretch>
                <a:fillRect/>
              </a:stretch>
            </p:blipFill>
            <p:spPr>
              <a:xfrm>
                <a:off x="2478746" y="4989266"/>
                <a:ext cx="376560" cy="422280"/>
              </a:xfrm>
              <a:prstGeom prst="rect">
                <a:avLst/>
              </a:prstGeom>
            </p:spPr>
          </p:pic>
        </mc:Fallback>
      </mc:AlternateContent>
      <p:grpSp>
        <p:nvGrpSpPr>
          <p:cNvPr id="24" name="Group 23">
            <a:extLst>
              <a:ext uri="{FF2B5EF4-FFF2-40B4-BE49-F238E27FC236}">
                <a16:creationId xmlns:a16="http://schemas.microsoft.com/office/drawing/2014/main" id="{CF9BCF8A-1CC4-43E7-B1FF-574F366F6AC3}"/>
              </a:ext>
            </a:extLst>
          </p:cNvPr>
          <p:cNvGrpSpPr/>
          <p:nvPr/>
        </p:nvGrpSpPr>
        <p:grpSpPr>
          <a:xfrm>
            <a:off x="2882306" y="4963706"/>
            <a:ext cx="526680" cy="418320"/>
            <a:chOff x="2882306" y="4963706"/>
            <a:chExt cx="526680" cy="41832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AC42070F-7C73-44BA-98EB-B4ECAA7F2617}"/>
                    </a:ext>
                  </a:extLst>
                </p14:cNvPr>
                <p14:cNvContentPartPr/>
                <p14:nvPr/>
              </p14:nvContentPartPr>
              <p14:xfrm>
                <a:off x="2882306" y="4963706"/>
                <a:ext cx="73080" cy="418320"/>
              </p14:xfrm>
            </p:contentPart>
          </mc:Choice>
          <mc:Fallback xmlns="">
            <p:pic>
              <p:nvPicPr>
                <p:cNvPr id="19" name="Ink 18">
                  <a:extLst>
                    <a:ext uri="{FF2B5EF4-FFF2-40B4-BE49-F238E27FC236}">
                      <a16:creationId xmlns:a16="http://schemas.microsoft.com/office/drawing/2014/main" id="{AC42070F-7C73-44BA-98EB-B4ECAA7F2617}"/>
                    </a:ext>
                  </a:extLst>
                </p:cNvPr>
                <p:cNvPicPr/>
                <p:nvPr/>
              </p:nvPicPr>
              <p:blipFill>
                <a:blip r:embed="rId23"/>
                <a:stretch>
                  <a:fillRect/>
                </a:stretch>
              </p:blipFill>
              <p:spPr>
                <a:xfrm>
                  <a:off x="2846306" y="4927706"/>
                  <a:ext cx="1447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C91F9720-2A8F-49AD-8DFA-711F55925B26}"/>
                    </a:ext>
                  </a:extLst>
                </p14:cNvPr>
                <p14:cNvContentPartPr/>
                <p14:nvPr/>
              </p14:nvContentPartPr>
              <p14:xfrm>
                <a:off x="2950346" y="5202386"/>
                <a:ext cx="306000" cy="162000"/>
              </p14:xfrm>
            </p:contentPart>
          </mc:Choice>
          <mc:Fallback xmlns="">
            <p:pic>
              <p:nvPicPr>
                <p:cNvPr id="20" name="Ink 19">
                  <a:extLst>
                    <a:ext uri="{FF2B5EF4-FFF2-40B4-BE49-F238E27FC236}">
                      <a16:creationId xmlns:a16="http://schemas.microsoft.com/office/drawing/2014/main" id="{C91F9720-2A8F-49AD-8DFA-711F55925B26}"/>
                    </a:ext>
                  </a:extLst>
                </p:cNvPr>
                <p:cNvPicPr/>
                <p:nvPr/>
              </p:nvPicPr>
              <p:blipFill>
                <a:blip r:embed="rId25"/>
                <a:stretch>
                  <a:fillRect/>
                </a:stretch>
              </p:blipFill>
              <p:spPr>
                <a:xfrm>
                  <a:off x="2914346" y="5166746"/>
                  <a:ext cx="3776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E03FFAB7-3AAB-42F5-B404-084C7A853696}"/>
                    </a:ext>
                  </a:extLst>
                </p14:cNvPr>
                <p14:cNvContentPartPr/>
                <p14:nvPr/>
              </p14:nvContentPartPr>
              <p14:xfrm>
                <a:off x="3253826" y="5014106"/>
                <a:ext cx="155160" cy="339480"/>
              </p14:xfrm>
            </p:contentPart>
          </mc:Choice>
          <mc:Fallback xmlns="">
            <p:pic>
              <p:nvPicPr>
                <p:cNvPr id="21" name="Ink 20">
                  <a:extLst>
                    <a:ext uri="{FF2B5EF4-FFF2-40B4-BE49-F238E27FC236}">
                      <a16:creationId xmlns:a16="http://schemas.microsoft.com/office/drawing/2014/main" id="{E03FFAB7-3AAB-42F5-B404-084C7A853696}"/>
                    </a:ext>
                  </a:extLst>
                </p:cNvPr>
                <p:cNvPicPr/>
                <p:nvPr/>
              </p:nvPicPr>
              <p:blipFill>
                <a:blip r:embed="rId27"/>
                <a:stretch>
                  <a:fillRect/>
                </a:stretch>
              </p:blipFill>
              <p:spPr>
                <a:xfrm>
                  <a:off x="3217826" y="4978466"/>
                  <a:ext cx="22680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5CCD03B9-65B4-49E9-AAE2-951DDE67A514}"/>
                    </a:ext>
                  </a:extLst>
                </p14:cNvPr>
                <p14:cNvContentPartPr/>
                <p14:nvPr/>
              </p14:nvContentPartPr>
              <p14:xfrm>
                <a:off x="2893826" y="5117066"/>
                <a:ext cx="130320" cy="18720"/>
              </p14:xfrm>
            </p:contentPart>
          </mc:Choice>
          <mc:Fallback xmlns="">
            <p:pic>
              <p:nvPicPr>
                <p:cNvPr id="23" name="Ink 22">
                  <a:extLst>
                    <a:ext uri="{FF2B5EF4-FFF2-40B4-BE49-F238E27FC236}">
                      <a16:creationId xmlns:a16="http://schemas.microsoft.com/office/drawing/2014/main" id="{5CCD03B9-65B4-49E9-AAE2-951DDE67A514}"/>
                    </a:ext>
                  </a:extLst>
                </p:cNvPr>
                <p:cNvPicPr/>
                <p:nvPr/>
              </p:nvPicPr>
              <p:blipFill>
                <a:blip r:embed="rId29"/>
                <a:stretch>
                  <a:fillRect/>
                </a:stretch>
              </p:blipFill>
              <p:spPr>
                <a:xfrm>
                  <a:off x="2858186" y="5081066"/>
                  <a:ext cx="201960" cy="90360"/>
                </a:xfrm>
                <a:prstGeom prst="rect">
                  <a:avLst/>
                </a:prstGeom>
              </p:spPr>
            </p:pic>
          </mc:Fallback>
        </mc:AlternateContent>
      </p:grpSp>
      <p:grpSp>
        <p:nvGrpSpPr>
          <p:cNvPr id="30" name="Group 29">
            <a:extLst>
              <a:ext uri="{FF2B5EF4-FFF2-40B4-BE49-F238E27FC236}">
                <a16:creationId xmlns:a16="http://schemas.microsoft.com/office/drawing/2014/main" id="{220BB677-86CE-4672-A9C6-50719FACBEE6}"/>
              </a:ext>
            </a:extLst>
          </p:cNvPr>
          <p:cNvGrpSpPr/>
          <p:nvPr/>
        </p:nvGrpSpPr>
        <p:grpSpPr>
          <a:xfrm>
            <a:off x="3684746" y="4983506"/>
            <a:ext cx="430200" cy="406440"/>
            <a:chOff x="3684746" y="4983506"/>
            <a:chExt cx="430200" cy="406440"/>
          </a:xfrm>
        </p:grpSpPr>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AB2B779C-B156-4B00-8A28-DA34FAAFA8BE}"/>
                    </a:ext>
                  </a:extLst>
                </p14:cNvPr>
                <p14:cNvContentPartPr/>
                <p14:nvPr/>
              </p14:nvContentPartPr>
              <p14:xfrm>
                <a:off x="3684746" y="5072066"/>
                <a:ext cx="154080" cy="236520"/>
              </p14:xfrm>
            </p:contentPart>
          </mc:Choice>
          <mc:Fallback xmlns="">
            <p:pic>
              <p:nvPicPr>
                <p:cNvPr id="25" name="Ink 24">
                  <a:extLst>
                    <a:ext uri="{FF2B5EF4-FFF2-40B4-BE49-F238E27FC236}">
                      <a16:creationId xmlns:a16="http://schemas.microsoft.com/office/drawing/2014/main" id="{AB2B779C-B156-4B00-8A28-DA34FAAFA8BE}"/>
                    </a:ext>
                  </a:extLst>
                </p:cNvPr>
                <p:cNvPicPr/>
                <p:nvPr/>
              </p:nvPicPr>
              <p:blipFill>
                <a:blip r:embed="rId31"/>
                <a:stretch>
                  <a:fillRect/>
                </a:stretch>
              </p:blipFill>
              <p:spPr>
                <a:xfrm>
                  <a:off x="3648746" y="5036426"/>
                  <a:ext cx="2257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3EF81F3A-A255-4756-865F-4808ADBD757A}"/>
                    </a:ext>
                  </a:extLst>
                </p14:cNvPr>
                <p14:cNvContentPartPr/>
                <p14:nvPr/>
              </p14:nvContentPartPr>
              <p14:xfrm>
                <a:off x="3881666" y="4983506"/>
                <a:ext cx="69840" cy="400320"/>
              </p14:xfrm>
            </p:contentPart>
          </mc:Choice>
          <mc:Fallback xmlns="">
            <p:pic>
              <p:nvPicPr>
                <p:cNvPr id="26" name="Ink 25">
                  <a:extLst>
                    <a:ext uri="{FF2B5EF4-FFF2-40B4-BE49-F238E27FC236}">
                      <a16:creationId xmlns:a16="http://schemas.microsoft.com/office/drawing/2014/main" id="{3EF81F3A-A255-4756-865F-4808ADBD757A}"/>
                    </a:ext>
                  </a:extLst>
                </p:cNvPr>
                <p:cNvPicPr/>
                <p:nvPr/>
              </p:nvPicPr>
              <p:blipFill>
                <a:blip r:embed="rId33"/>
                <a:stretch>
                  <a:fillRect/>
                </a:stretch>
              </p:blipFill>
              <p:spPr>
                <a:xfrm>
                  <a:off x="3846026" y="4947506"/>
                  <a:ext cx="14148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B8410F02-A75B-4739-A815-AE841D269284}"/>
                    </a:ext>
                  </a:extLst>
                </p14:cNvPr>
                <p14:cNvContentPartPr/>
                <p14:nvPr/>
              </p14:nvContentPartPr>
              <p14:xfrm>
                <a:off x="3836666" y="5184026"/>
                <a:ext cx="114120" cy="100080"/>
              </p14:xfrm>
            </p:contentPart>
          </mc:Choice>
          <mc:Fallback xmlns="">
            <p:pic>
              <p:nvPicPr>
                <p:cNvPr id="27" name="Ink 26">
                  <a:extLst>
                    <a:ext uri="{FF2B5EF4-FFF2-40B4-BE49-F238E27FC236}">
                      <a16:creationId xmlns:a16="http://schemas.microsoft.com/office/drawing/2014/main" id="{B8410F02-A75B-4739-A815-AE841D269284}"/>
                    </a:ext>
                  </a:extLst>
                </p:cNvPr>
                <p:cNvPicPr/>
                <p:nvPr/>
              </p:nvPicPr>
              <p:blipFill>
                <a:blip r:embed="rId35"/>
                <a:stretch>
                  <a:fillRect/>
                </a:stretch>
              </p:blipFill>
              <p:spPr>
                <a:xfrm>
                  <a:off x="3800666" y="5148386"/>
                  <a:ext cx="185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6AE5BFA5-FC24-4B32-96A6-F08631BBB2B9}"/>
                    </a:ext>
                  </a:extLst>
                </p14:cNvPr>
                <p14:cNvContentPartPr/>
                <p14:nvPr/>
              </p14:nvContentPartPr>
              <p14:xfrm>
                <a:off x="4036826" y="5002946"/>
                <a:ext cx="78120" cy="387000"/>
              </p14:xfrm>
            </p:contentPart>
          </mc:Choice>
          <mc:Fallback xmlns="">
            <p:pic>
              <p:nvPicPr>
                <p:cNvPr id="28" name="Ink 27">
                  <a:extLst>
                    <a:ext uri="{FF2B5EF4-FFF2-40B4-BE49-F238E27FC236}">
                      <a16:creationId xmlns:a16="http://schemas.microsoft.com/office/drawing/2014/main" id="{6AE5BFA5-FC24-4B32-96A6-F08631BBB2B9}"/>
                    </a:ext>
                  </a:extLst>
                </p:cNvPr>
                <p:cNvPicPr/>
                <p:nvPr/>
              </p:nvPicPr>
              <p:blipFill>
                <a:blip r:embed="rId37"/>
                <a:stretch>
                  <a:fillRect/>
                </a:stretch>
              </p:blipFill>
              <p:spPr>
                <a:xfrm>
                  <a:off x="4000826" y="4967306"/>
                  <a:ext cx="1497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628CB7DC-C7C8-4C3F-B69A-91519B888C30}"/>
                    </a:ext>
                  </a:extLst>
                </p14:cNvPr>
                <p14:cNvContentPartPr/>
                <p14:nvPr/>
              </p14:nvContentPartPr>
              <p14:xfrm>
                <a:off x="3970946" y="5204186"/>
                <a:ext cx="144000" cy="115560"/>
              </p14:xfrm>
            </p:contentPart>
          </mc:Choice>
          <mc:Fallback xmlns="">
            <p:pic>
              <p:nvPicPr>
                <p:cNvPr id="29" name="Ink 28">
                  <a:extLst>
                    <a:ext uri="{FF2B5EF4-FFF2-40B4-BE49-F238E27FC236}">
                      <a16:creationId xmlns:a16="http://schemas.microsoft.com/office/drawing/2014/main" id="{628CB7DC-C7C8-4C3F-B69A-91519B888C30}"/>
                    </a:ext>
                  </a:extLst>
                </p:cNvPr>
                <p:cNvPicPr/>
                <p:nvPr/>
              </p:nvPicPr>
              <p:blipFill>
                <a:blip r:embed="rId39"/>
                <a:stretch>
                  <a:fillRect/>
                </a:stretch>
              </p:blipFill>
              <p:spPr>
                <a:xfrm>
                  <a:off x="3934946" y="5168546"/>
                  <a:ext cx="215640" cy="187200"/>
                </a:xfrm>
                <a:prstGeom prst="rect">
                  <a:avLst/>
                </a:prstGeom>
              </p:spPr>
            </p:pic>
          </mc:Fallback>
        </mc:AlternateContent>
      </p:grpSp>
      <p:grpSp>
        <p:nvGrpSpPr>
          <p:cNvPr id="39" name="Group 38">
            <a:extLst>
              <a:ext uri="{FF2B5EF4-FFF2-40B4-BE49-F238E27FC236}">
                <a16:creationId xmlns:a16="http://schemas.microsoft.com/office/drawing/2014/main" id="{A14F3CF7-32E9-4018-8C20-25EA5BAEB590}"/>
              </a:ext>
            </a:extLst>
          </p:cNvPr>
          <p:cNvGrpSpPr/>
          <p:nvPr/>
        </p:nvGrpSpPr>
        <p:grpSpPr>
          <a:xfrm>
            <a:off x="4511666" y="4936346"/>
            <a:ext cx="1082880" cy="383400"/>
            <a:chOff x="4511666" y="4936346"/>
            <a:chExt cx="1082880" cy="383400"/>
          </a:xfrm>
        </p:grpSpPr>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07FDC693-E3AA-4E32-ABFE-F380F80862C7}"/>
                    </a:ext>
                  </a:extLst>
                </p14:cNvPr>
                <p14:cNvContentPartPr/>
                <p14:nvPr/>
              </p14:nvContentPartPr>
              <p14:xfrm>
                <a:off x="4526786" y="5044706"/>
                <a:ext cx="9000" cy="275040"/>
              </p14:xfrm>
            </p:contentPart>
          </mc:Choice>
          <mc:Fallback xmlns="">
            <p:pic>
              <p:nvPicPr>
                <p:cNvPr id="31" name="Ink 30">
                  <a:extLst>
                    <a:ext uri="{FF2B5EF4-FFF2-40B4-BE49-F238E27FC236}">
                      <a16:creationId xmlns:a16="http://schemas.microsoft.com/office/drawing/2014/main" id="{07FDC693-E3AA-4E32-ABFE-F380F80862C7}"/>
                    </a:ext>
                  </a:extLst>
                </p:cNvPr>
                <p:cNvPicPr/>
                <p:nvPr/>
              </p:nvPicPr>
              <p:blipFill>
                <a:blip r:embed="rId41"/>
                <a:stretch>
                  <a:fillRect/>
                </a:stretch>
              </p:blipFill>
              <p:spPr>
                <a:xfrm>
                  <a:off x="4490786" y="5009066"/>
                  <a:ext cx="806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64A29AC8-7456-44AC-B860-62DE4F93B822}"/>
                    </a:ext>
                  </a:extLst>
                </p14:cNvPr>
                <p14:cNvContentPartPr/>
                <p14:nvPr/>
              </p14:nvContentPartPr>
              <p14:xfrm>
                <a:off x="4511666" y="4988186"/>
                <a:ext cx="155520" cy="309960"/>
              </p14:xfrm>
            </p:contentPart>
          </mc:Choice>
          <mc:Fallback xmlns="">
            <p:pic>
              <p:nvPicPr>
                <p:cNvPr id="32" name="Ink 31">
                  <a:extLst>
                    <a:ext uri="{FF2B5EF4-FFF2-40B4-BE49-F238E27FC236}">
                      <a16:creationId xmlns:a16="http://schemas.microsoft.com/office/drawing/2014/main" id="{64A29AC8-7456-44AC-B860-62DE4F93B822}"/>
                    </a:ext>
                  </a:extLst>
                </p:cNvPr>
                <p:cNvPicPr/>
                <p:nvPr/>
              </p:nvPicPr>
              <p:blipFill>
                <a:blip r:embed="rId43"/>
                <a:stretch>
                  <a:fillRect/>
                </a:stretch>
              </p:blipFill>
              <p:spPr>
                <a:xfrm>
                  <a:off x="4475666" y="4952546"/>
                  <a:ext cx="2271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A95D5C53-509E-4893-B13F-C366286317CA}"/>
                    </a:ext>
                  </a:extLst>
                </p14:cNvPr>
                <p14:cNvContentPartPr/>
                <p14:nvPr/>
              </p14:nvContentPartPr>
              <p14:xfrm>
                <a:off x="4726946" y="4936346"/>
                <a:ext cx="531720" cy="372960"/>
              </p14:xfrm>
            </p:contentPart>
          </mc:Choice>
          <mc:Fallback xmlns="">
            <p:pic>
              <p:nvPicPr>
                <p:cNvPr id="33" name="Ink 32">
                  <a:extLst>
                    <a:ext uri="{FF2B5EF4-FFF2-40B4-BE49-F238E27FC236}">
                      <a16:creationId xmlns:a16="http://schemas.microsoft.com/office/drawing/2014/main" id="{A95D5C53-509E-4893-B13F-C366286317CA}"/>
                    </a:ext>
                  </a:extLst>
                </p:cNvPr>
                <p:cNvPicPr/>
                <p:nvPr/>
              </p:nvPicPr>
              <p:blipFill>
                <a:blip r:embed="rId45"/>
                <a:stretch>
                  <a:fillRect/>
                </a:stretch>
              </p:blipFill>
              <p:spPr>
                <a:xfrm>
                  <a:off x="4690946" y="4900346"/>
                  <a:ext cx="603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3B5E718A-B024-4205-A3BF-7FBC31601652}"/>
                    </a:ext>
                  </a:extLst>
                </p14:cNvPr>
                <p14:cNvContentPartPr/>
                <p14:nvPr/>
              </p14:nvContentPartPr>
              <p14:xfrm>
                <a:off x="5106026" y="4938866"/>
                <a:ext cx="360" cy="360"/>
              </p14:xfrm>
            </p:contentPart>
          </mc:Choice>
          <mc:Fallback xmlns="">
            <p:pic>
              <p:nvPicPr>
                <p:cNvPr id="34" name="Ink 33">
                  <a:extLst>
                    <a:ext uri="{FF2B5EF4-FFF2-40B4-BE49-F238E27FC236}">
                      <a16:creationId xmlns:a16="http://schemas.microsoft.com/office/drawing/2014/main" id="{3B5E718A-B024-4205-A3BF-7FBC31601652}"/>
                    </a:ext>
                  </a:extLst>
                </p:cNvPr>
                <p:cNvPicPr/>
                <p:nvPr/>
              </p:nvPicPr>
              <p:blipFill>
                <a:blip r:embed="rId47"/>
                <a:stretch>
                  <a:fillRect/>
                </a:stretch>
              </p:blipFill>
              <p:spPr>
                <a:xfrm>
                  <a:off x="5070026" y="49028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46C01B5A-E3DD-4425-9E20-5E5D60D6CB7F}"/>
                    </a:ext>
                  </a:extLst>
                </p14:cNvPr>
                <p14:cNvContentPartPr/>
                <p14:nvPr/>
              </p14:nvContentPartPr>
              <p14:xfrm>
                <a:off x="4882466" y="5073146"/>
                <a:ext cx="145080" cy="15480"/>
              </p14:xfrm>
            </p:contentPart>
          </mc:Choice>
          <mc:Fallback xmlns="">
            <p:pic>
              <p:nvPicPr>
                <p:cNvPr id="35" name="Ink 34">
                  <a:extLst>
                    <a:ext uri="{FF2B5EF4-FFF2-40B4-BE49-F238E27FC236}">
                      <a16:creationId xmlns:a16="http://schemas.microsoft.com/office/drawing/2014/main" id="{46C01B5A-E3DD-4425-9E20-5E5D60D6CB7F}"/>
                    </a:ext>
                  </a:extLst>
                </p:cNvPr>
                <p:cNvPicPr/>
                <p:nvPr/>
              </p:nvPicPr>
              <p:blipFill>
                <a:blip r:embed="rId49"/>
                <a:stretch>
                  <a:fillRect/>
                </a:stretch>
              </p:blipFill>
              <p:spPr>
                <a:xfrm>
                  <a:off x="4846826" y="5037506"/>
                  <a:ext cx="2167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53EE9AF9-AC1C-491D-A388-67EFC37F092A}"/>
                    </a:ext>
                  </a:extLst>
                </p14:cNvPr>
                <p14:cNvContentPartPr/>
                <p14:nvPr/>
              </p14:nvContentPartPr>
              <p14:xfrm>
                <a:off x="5439746" y="5118866"/>
                <a:ext cx="5040" cy="8280"/>
              </p14:xfrm>
            </p:contentPart>
          </mc:Choice>
          <mc:Fallback xmlns="">
            <p:pic>
              <p:nvPicPr>
                <p:cNvPr id="36" name="Ink 35">
                  <a:extLst>
                    <a:ext uri="{FF2B5EF4-FFF2-40B4-BE49-F238E27FC236}">
                      <a16:creationId xmlns:a16="http://schemas.microsoft.com/office/drawing/2014/main" id="{53EE9AF9-AC1C-491D-A388-67EFC37F092A}"/>
                    </a:ext>
                  </a:extLst>
                </p:cNvPr>
                <p:cNvPicPr/>
                <p:nvPr/>
              </p:nvPicPr>
              <p:blipFill>
                <a:blip r:embed="rId51"/>
                <a:stretch>
                  <a:fillRect/>
                </a:stretch>
              </p:blipFill>
              <p:spPr>
                <a:xfrm>
                  <a:off x="5403746" y="5083226"/>
                  <a:ext cx="766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0244A91E-710C-4C75-8159-802E4FAA9456}"/>
                    </a:ext>
                  </a:extLst>
                </p14:cNvPr>
                <p14:cNvContentPartPr/>
                <p14:nvPr/>
              </p14:nvContentPartPr>
              <p14:xfrm>
                <a:off x="5472146" y="5256386"/>
                <a:ext cx="1440" cy="19440"/>
              </p14:xfrm>
            </p:contentPart>
          </mc:Choice>
          <mc:Fallback xmlns="">
            <p:pic>
              <p:nvPicPr>
                <p:cNvPr id="37" name="Ink 36">
                  <a:extLst>
                    <a:ext uri="{FF2B5EF4-FFF2-40B4-BE49-F238E27FC236}">
                      <a16:creationId xmlns:a16="http://schemas.microsoft.com/office/drawing/2014/main" id="{0244A91E-710C-4C75-8159-802E4FAA9456}"/>
                    </a:ext>
                  </a:extLst>
                </p:cNvPr>
                <p:cNvPicPr/>
                <p:nvPr/>
              </p:nvPicPr>
              <p:blipFill>
                <a:blip r:embed="rId53"/>
                <a:stretch>
                  <a:fillRect/>
                </a:stretch>
              </p:blipFill>
              <p:spPr>
                <a:xfrm>
                  <a:off x="5436506" y="5220746"/>
                  <a:ext cx="730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30700D2C-529F-4F84-B1A6-F12B92BA2AE3}"/>
                    </a:ext>
                  </a:extLst>
                </p14:cNvPr>
                <p14:cNvContentPartPr/>
                <p14:nvPr/>
              </p14:nvContentPartPr>
              <p14:xfrm>
                <a:off x="5556026" y="5163506"/>
                <a:ext cx="38520" cy="15840"/>
              </p14:xfrm>
            </p:contentPart>
          </mc:Choice>
          <mc:Fallback xmlns="">
            <p:pic>
              <p:nvPicPr>
                <p:cNvPr id="38" name="Ink 37">
                  <a:extLst>
                    <a:ext uri="{FF2B5EF4-FFF2-40B4-BE49-F238E27FC236}">
                      <a16:creationId xmlns:a16="http://schemas.microsoft.com/office/drawing/2014/main" id="{30700D2C-529F-4F84-B1A6-F12B92BA2AE3}"/>
                    </a:ext>
                  </a:extLst>
                </p:cNvPr>
                <p:cNvPicPr/>
                <p:nvPr/>
              </p:nvPicPr>
              <p:blipFill>
                <a:blip r:embed="rId55"/>
                <a:stretch>
                  <a:fillRect/>
                </a:stretch>
              </p:blipFill>
              <p:spPr>
                <a:xfrm>
                  <a:off x="5520386" y="5127866"/>
                  <a:ext cx="110160" cy="87480"/>
                </a:xfrm>
                <a:prstGeom prst="rect">
                  <a:avLst/>
                </a:prstGeom>
              </p:spPr>
            </p:pic>
          </mc:Fallback>
        </mc:AlternateContent>
      </p:grpSp>
      <p:grpSp>
        <p:nvGrpSpPr>
          <p:cNvPr id="43" name="Group 42">
            <a:extLst>
              <a:ext uri="{FF2B5EF4-FFF2-40B4-BE49-F238E27FC236}">
                <a16:creationId xmlns:a16="http://schemas.microsoft.com/office/drawing/2014/main" id="{BFF42FEA-72E5-4DCA-9031-6E0CF9A375D0}"/>
              </a:ext>
            </a:extLst>
          </p:cNvPr>
          <p:cNvGrpSpPr/>
          <p:nvPr/>
        </p:nvGrpSpPr>
        <p:grpSpPr>
          <a:xfrm>
            <a:off x="2499986" y="5935706"/>
            <a:ext cx="535680" cy="620640"/>
            <a:chOff x="2499986" y="5935706"/>
            <a:chExt cx="535680" cy="620640"/>
          </a:xfrm>
        </p:grpSpPr>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3BBCF64B-3647-462F-916D-6B96044EA5FD}"/>
                    </a:ext>
                  </a:extLst>
                </p14:cNvPr>
                <p14:cNvContentPartPr/>
                <p14:nvPr/>
              </p14:nvContentPartPr>
              <p14:xfrm>
                <a:off x="2499986" y="5935706"/>
                <a:ext cx="229680" cy="620640"/>
              </p14:xfrm>
            </p:contentPart>
          </mc:Choice>
          <mc:Fallback xmlns="">
            <p:pic>
              <p:nvPicPr>
                <p:cNvPr id="40" name="Ink 39">
                  <a:extLst>
                    <a:ext uri="{FF2B5EF4-FFF2-40B4-BE49-F238E27FC236}">
                      <a16:creationId xmlns:a16="http://schemas.microsoft.com/office/drawing/2014/main" id="{3BBCF64B-3647-462F-916D-6B96044EA5FD}"/>
                    </a:ext>
                  </a:extLst>
                </p:cNvPr>
                <p:cNvPicPr/>
                <p:nvPr/>
              </p:nvPicPr>
              <p:blipFill>
                <a:blip r:embed="rId57"/>
                <a:stretch>
                  <a:fillRect/>
                </a:stretch>
              </p:blipFill>
              <p:spPr>
                <a:xfrm>
                  <a:off x="2464346" y="5900066"/>
                  <a:ext cx="30132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0E7E3146-FC2A-4055-A6F2-D9FA73455778}"/>
                    </a:ext>
                  </a:extLst>
                </p14:cNvPr>
                <p14:cNvContentPartPr/>
                <p14:nvPr/>
              </p14:nvContentPartPr>
              <p14:xfrm>
                <a:off x="2910386" y="6153146"/>
                <a:ext cx="107280" cy="12600"/>
              </p14:xfrm>
            </p:contentPart>
          </mc:Choice>
          <mc:Fallback xmlns="">
            <p:pic>
              <p:nvPicPr>
                <p:cNvPr id="41" name="Ink 40">
                  <a:extLst>
                    <a:ext uri="{FF2B5EF4-FFF2-40B4-BE49-F238E27FC236}">
                      <a16:creationId xmlns:a16="http://schemas.microsoft.com/office/drawing/2014/main" id="{0E7E3146-FC2A-4055-A6F2-D9FA73455778}"/>
                    </a:ext>
                  </a:extLst>
                </p:cNvPr>
                <p:cNvPicPr/>
                <p:nvPr/>
              </p:nvPicPr>
              <p:blipFill>
                <a:blip r:embed="rId59"/>
                <a:stretch>
                  <a:fillRect/>
                </a:stretch>
              </p:blipFill>
              <p:spPr>
                <a:xfrm>
                  <a:off x="2874746" y="6117506"/>
                  <a:ext cx="178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AD3491B0-EC8B-4EB8-B003-D5BD167F9B9C}"/>
                    </a:ext>
                  </a:extLst>
                </p14:cNvPr>
                <p14:cNvContentPartPr/>
                <p14:nvPr/>
              </p14:nvContentPartPr>
              <p14:xfrm>
                <a:off x="2906426" y="6256826"/>
                <a:ext cx="129240" cy="8640"/>
              </p14:xfrm>
            </p:contentPart>
          </mc:Choice>
          <mc:Fallback xmlns="">
            <p:pic>
              <p:nvPicPr>
                <p:cNvPr id="42" name="Ink 41">
                  <a:extLst>
                    <a:ext uri="{FF2B5EF4-FFF2-40B4-BE49-F238E27FC236}">
                      <a16:creationId xmlns:a16="http://schemas.microsoft.com/office/drawing/2014/main" id="{AD3491B0-EC8B-4EB8-B003-D5BD167F9B9C}"/>
                    </a:ext>
                  </a:extLst>
                </p:cNvPr>
                <p:cNvPicPr/>
                <p:nvPr/>
              </p:nvPicPr>
              <p:blipFill>
                <a:blip r:embed="rId61"/>
                <a:stretch>
                  <a:fillRect/>
                </a:stretch>
              </p:blipFill>
              <p:spPr>
                <a:xfrm>
                  <a:off x="2870426" y="6221186"/>
                  <a:ext cx="200880" cy="80280"/>
                </a:xfrm>
                <a:prstGeom prst="rect">
                  <a:avLst/>
                </a:prstGeom>
              </p:spPr>
            </p:pic>
          </mc:Fallback>
        </mc:AlternateContent>
      </p:grpSp>
      <p:grpSp>
        <p:nvGrpSpPr>
          <p:cNvPr id="48" name="Group 47">
            <a:extLst>
              <a:ext uri="{FF2B5EF4-FFF2-40B4-BE49-F238E27FC236}">
                <a16:creationId xmlns:a16="http://schemas.microsoft.com/office/drawing/2014/main" id="{5E87A7E4-2E45-4A95-9053-0A03693058BC}"/>
              </a:ext>
            </a:extLst>
          </p:cNvPr>
          <p:cNvGrpSpPr/>
          <p:nvPr/>
        </p:nvGrpSpPr>
        <p:grpSpPr>
          <a:xfrm>
            <a:off x="3719666" y="5707466"/>
            <a:ext cx="418680" cy="340920"/>
            <a:chOff x="3719666" y="5707466"/>
            <a:chExt cx="418680" cy="340920"/>
          </a:xfrm>
        </p:grpSpPr>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12FC6D12-A724-4223-9410-661F12F4502C}"/>
                    </a:ext>
                  </a:extLst>
                </p14:cNvPr>
                <p14:cNvContentPartPr/>
                <p14:nvPr/>
              </p14:nvContentPartPr>
              <p14:xfrm>
                <a:off x="3742346" y="5714306"/>
                <a:ext cx="12600" cy="332280"/>
              </p14:xfrm>
            </p:contentPart>
          </mc:Choice>
          <mc:Fallback xmlns="">
            <p:pic>
              <p:nvPicPr>
                <p:cNvPr id="44" name="Ink 43">
                  <a:extLst>
                    <a:ext uri="{FF2B5EF4-FFF2-40B4-BE49-F238E27FC236}">
                      <a16:creationId xmlns:a16="http://schemas.microsoft.com/office/drawing/2014/main" id="{12FC6D12-A724-4223-9410-661F12F4502C}"/>
                    </a:ext>
                  </a:extLst>
                </p:cNvPr>
                <p:cNvPicPr/>
                <p:nvPr/>
              </p:nvPicPr>
              <p:blipFill>
                <a:blip r:embed="rId63"/>
                <a:stretch>
                  <a:fillRect/>
                </a:stretch>
              </p:blipFill>
              <p:spPr>
                <a:xfrm>
                  <a:off x="3706706" y="5678666"/>
                  <a:ext cx="8424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E4A5DF52-C60C-45D5-9658-ECF58DAF663F}"/>
                    </a:ext>
                  </a:extLst>
                </p14:cNvPr>
                <p14:cNvContentPartPr/>
                <p14:nvPr/>
              </p14:nvContentPartPr>
              <p14:xfrm>
                <a:off x="3719666" y="5707466"/>
                <a:ext cx="148320" cy="289440"/>
              </p14:xfrm>
            </p:contentPart>
          </mc:Choice>
          <mc:Fallback xmlns="">
            <p:pic>
              <p:nvPicPr>
                <p:cNvPr id="45" name="Ink 44">
                  <a:extLst>
                    <a:ext uri="{FF2B5EF4-FFF2-40B4-BE49-F238E27FC236}">
                      <a16:creationId xmlns:a16="http://schemas.microsoft.com/office/drawing/2014/main" id="{E4A5DF52-C60C-45D5-9658-ECF58DAF663F}"/>
                    </a:ext>
                  </a:extLst>
                </p:cNvPr>
                <p:cNvPicPr/>
                <p:nvPr/>
              </p:nvPicPr>
              <p:blipFill>
                <a:blip r:embed="rId65"/>
                <a:stretch>
                  <a:fillRect/>
                </a:stretch>
              </p:blipFill>
              <p:spPr>
                <a:xfrm>
                  <a:off x="3684026" y="5671466"/>
                  <a:ext cx="2199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 45">
                  <a:extLst>
                    <a:ext uri="{FF2B5EF4-FFF2-40B4-BE49-F238E27FC236}">
                      <a16:creationId xmlns:a16="http://schemas.microsoft.com/office/drawing/2014/main" id="{24623EFF-C276-447A-AE1C-1B4B4ECC68AE}"/>
                    </a:ext>
                  </a:extLst>
                </p14:cNvPr>
                <p14:cNvContentPartPr/>
                <p14:nvPr/>
              </p14:nvContentPartPr>
              <p14:xfrm>
                <a:off x="3944666" y="5747786"/>
                <a:ext cx="109080" cy="281520"/>
              </p14:xfrm>
            </p:contentPart>
          </mc:Choice>
          <mc:Fallback xmlns="">
            <p:pic>
              <p:nvPicPr>
                <p:cNvPr id="46" name="Ink 45">
                  <a:extLst>
                    <a:ext uri="{FF2B5EF4-FFF2-40B4-BE49-F238E27FC236}">
                      <a16:creationId xmlns:a16="http://schemas.microsoft.com/office/drawing/2014/main" id="{24623EFF-C276-447A-AE1C-1B4B4ECC68AE}"/>
                    </a:ext>
                  </a:extLst>
                </p:cNvPr>
                <p:cNvPicPr/>
                <p:nvPr/>
              </p:nvPicPr>
              <p:blipFill>
                <a:blip r:embed="rId67"/>
                <a:stretch>
                  <a:fillRect/>
                </a:stretch>
              </p:blipFill>
              <p:spPr>
                <a:xfrm>
                  <a:off x="3909026" y="5712146"/>
                  <a:ext cx="1807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Ink 46">
                  <a:extLst>
                    <a:ext uri="{FF2B5EF4-FFF2-40B4-BE49-F238E27FC236}">
                      <a16:creationId xmlns:a16="http://schemas.microsoft.com/office/drawing/2014/main" id="{03FD0713-D23A-45B4-9880-3E73C283DCC5}"/>
                    </a:ext>
                  </a:extLst>
                </p14:cNvPr>
                <p14:cNvContentPartPr/>
                <p14:nvPr/>
              </p14:nvContentPartPr>
              <p14:xfrm>
                <a:off x="4113146" y="5916266"/>
                <a:ext cx="25200" cy="132120"/>
              </p14:xfrm>
            </p:contentPart>
          </mc:Choice>
          <mc:Fallback xmlns="">
            <p:pic>
              <p:nvPicPr>
                <p:cNvPr id="47" name="Ink 46">
                  <a:extLst>
                    <a:ext uri="{FF2B5EF4-FFF2-40B4-BE49-F238E27FC236}">
                      <a16:creationId xmlns:a16="http://schemas.microsoft.com/office/drawing/2014/main" id="{03FD0713-D23A-45B4-9880-3E73C283DCC5}"/>
                    </a:ext>
                  </a:extLst>
                </p:cNvPr>
                <p:cNvPicPr/>
                <p:nvPr/>
              </p:nvPicPr>
              <p:blipFill>
                <a:blip r:embed="rId69"/>
                <a:stretch>
                  <a:fillRect/>
                </a:stretch>
              </p:blipFill>
              <p:spPr>
                <a:xfrm>
                  <a:off x="4077506" y="5880626"/>
                  <a:ext cx="96840" cy="203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4AB445D2-91E8-48BC-B912-3FF627F6862B}"/>
                  </a:ext>
                </a:extLst>
              </p14:cNvPr>
              <p14:cNvContentPartPr/>
              <p14:nvPr/>
            </p14:nvContentPartPr>
            <p14:xfrm>
              <a:off x="3355706" y="6188426"/>
              <a:ext cx="1274760" cy="73800"/>
            </p14:xfrm>
          </p:contentPart>
        </mc:Choice>
        <mc:Fallback xmlns="">
          <p:pic>
            <p:nvPicPr>
              <p:cNvPr id="49" name="Ink 48">
                <a:extLst>
                  <a:ext uri="{FF2B5EF4-FFF2-40B4-BE49-F238E27FC236}">
                    <a16:creationId xmlns:a16="http://schemas.microsoft.com/office/drawing/2014/main" id="{4AB445D2-91E8-48BC-B912-3FF627F6862B}"/>
                  </a:ext>
                </a:extLst>
              </p:cNvPr>
              <p:cNvPicPr/>
              <p:nvPr/>
            </p:nvPicPr>
            <p:blipFill>
              <a:blip r:embed="rId71"/>
              <a:stretch>
                <a:fillRect/>
              </a:stretch>
            </p:blipFill>
            <p:spPr>
              <a:xfrm>
                <a:off x="3320066" y="6152786"/>
                <a:ext cx="1346400" cy="145440"/>
              </a:xfrm>
              <a:prstGeom prst="rect">
                <a:avLst/>
              </a:prstGeom>
            </p:spPr>
          </p:pic>
        </mc:Fallback>
      </mc:AlternateContent>
      <p:grpSp>
        <p:nvGrpSpPr>
          <p:cNvPr id="61" name="Group 60">
            <a:extLst>
              <a:ext uri="{FF2B5EF4-FFF2-40B4-BE49-F238E27FC236}">
                <a16:creationId xmlns:a16="http://schemas.microsoft.com/office/drawing/2014/main" id="{A8B6AA4C-B4A3-4B66-B086-A0B90BC75437}"/>
              </a:ext>
            </a:extLst>
          </p:cNvPr>
          <p:cNvGrpSpPr/>
          <p:nvPr/>
        </p:nvGrpSpPr>
        <p:grpSpPr>
          <a:xfrm>
            <a:off x="3490706" y="6402626"/>
            <a:ext cx="1484280" cy="354240"/>
            <a:chOff x="3490706" y="6402626"/>
            <a:chExt cx="1484280" cy="35424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C7196952-1CA0-4A66-B93F-A744F21BEE09}"/>
                    </a:ext>
                  </a:extLst>
                </p14:cNvPr>
                <p14:cNvContentPartPr/>
                <p14:nvPr/>
              </p14:nvContentPartPr>
              <p14:xfrm>
                <a:off x="3531026" y="6402626"/>
                <a:ext cx="62280" cy="326880"/>
              </p14:xfrm>
            </p:contentPart>
          </mc:Choice>
          <mc:Fallback xmlns="">
            <p:pic>
              <p:nvPicPr>
                <p:cNvPr id="50" name="Ink 49">
                  <a:extLst>
                    <a:ext uri="{FF2B5EF4-FFF2-40B4-BE49-F238E27FC236}">
                      <a16:creationId xmlns:a16="http://schemas.microsoft.com/office/drawing/2014/main" id="{C7196952-1CA0-4A66-B93F-A744F21BEE09}"/>
                    </a:ext>
                  </a:extLst>
                </p:cNvPr>
                <p:cNvPicPr/>
                <p:nvPr/>
              </p:nvPicPr>
              <p:blipFill>
                <a:blip r:embed="rId73"/>
                <a:stretch>
                  <a:fillRect/>
                </a:stretch>
              </p:blipFill>
              <p:spPr>
                <a:xfrm>
                  <a:off x="3495026" y="6366626"/>
                  <a:ext cx="1339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C531FDF6-9E60-4DE2-89E5-09CDB73B61E9}"/>
                    </a:ext>
                  </a:extLst>
                </p14:cNvPr>
                <p14:cNvContentPartPr/>
                <p14:nvPr/>
              </p14:nvContentPartPr>
              <p14:xfrm>
                <a:off x="3490706" y="6405506"/>
                <a:ext cx="196200" cy="264960"/>
              </p14:xfrm>
            </p:contentPart>
          </mc:Choice>
          <mc:Fallback xmlns="">
            <p:pic>
              <p:nvPicPr>
                <p:cNvPr id="51" name="Ink 50">
                  <a:extLst>
                    <a:ext uri="{FF2B5EF4-FFF2-40B4-BE49-F238E27FC236}">
                      <a16:creationId xmlns:a16="http://schemas.microsoft.com/office/drawing/2014/main" id="{C531FDF6-9E60-4DE2-89E5-09CDB73B61E9}"/>
                    </a:ext>
                  </a:extLst>
                </p:cNvPr>
                <p:cNvPicPr/>
                <p:nvPr/>
              </p:nvPicPr>
              <p:blipFill>
                <a:blip r:embed="rId75"/>
                <a:stretch>
                  <a:fillRect/>
                </a:stretch>
              </p:blipFill>
              <p:spPr>
                <a:xfrm>
                  <a:off x="3455066" y="6369506"/>
                  <a:ext cx="2678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73F97F0C-AAD8-4334-8229-DE661576EC89}"/>
                    </a:ext>
                  </a:extLst>
                </p14:cNvPr>
                <p14:cNvContentPartPr/>
                <p14:nvPr/>
              </p14:nvContentPartPr>
              <p14:xfrm>
                <a:off x="3771866" y="6450146"/>
                <a:ext cx="81360" cy="274320"/>
              </p14:xfrm>
            </p:contentPart>
          </mc:Choice>
          <mc:Fallback xmlns="">
            <p:pic>
              <p:nvPicPr>
                <p:cNvPr id="52" name="Ink 51">
                  <a:extLst>
                    <a:ext uri="{FF2B5EF4-FFF2-40B4-BE49-F238E27FC236}">
                      <a16:creationId xmlns:a16="http://schemas.microsoft.com/office/drawing/2014/main" id="{73F97F0C-AAD8-4334-8229-DE661576EC89}"/>
                    </a:ext>
                  </a:extLst>
                </p:cNvPr>
                <p:cNvPicPr/>
                <p:nvPr/>
              </p:nvPicPr>
              <p:blipFill>
                <a:blip r:embed="rId77"/>
                <a:stretch>
                  <a:fillRect/>
                </a:stretch>
              </p:blipFill>
              <p:spPr>
                <a:xfrm>
                  <a:off x="3735866" y="6414506"/>
                  <a:ext cx="1530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6A1083FE-31E8-4C9F-B1C3-80E378367017}"/>
                    </a:ext>
                  </a:extLst>
                </p14:cNvPr>
                <p14:cNvContentPartPr/>
                <p14:nvPr/>
              </p14:nvContentPartPr>
              <p14:xfrm>
                <a:off x="3900386" y="6585506"/>
                <a:ext cx="17640" cy="171360"/>
              </p14:xfrm>
            </p:contentPart>
          </mc:Choice>
          <mc:Fallback xmlns="">
            <p:pic>
              <p:nvPicPr>
                <p:cNvPr id="53" name="Ink 52">
                  <a:extLst>
                    <a:ext uri="{FF2B5EF4-FFF2-40B4-BE49-F238E27FC236}">
                      <a16:creationId xmlns:a16="http://schemas.microsoft.com/office/drawing/2014/main" id="{6A1083FE-31E8-4C9F-B1C3-80E378367017}"/>
                    </a:ext>
                  </a:extLst>
                </p:cNvPr>
                <p:cNvPicPr/>
                <p:nvPr/>
              </p:nvPicPr>
              <p:blipFill>
                <a:blip r:embed="rId79"/>
                <a:stretch>
                  <a:fillRect/>
                </a:stretch>
              </p:blipFill>
              <p:spPr>
                <a:xfrm>
                  <a:off x="3864746" y="6549866"/>
                  <a:ext cx="892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15BB0C15-8FAD-4DA3-8A1C-4977FAC9C021}"/>
                    </a:ext>
                  </a:extLst>
                </p14:cNvPr>
                <p14:cNvContentPartPr/>
                <p14:nvPr/>
              </p14:nvContentPartPr>
              <p14:xfrm>
                <a:off x="4075346" y="6600986"/>
                <a:ext cx="162360" cy="17640"/>
              </p14:xfrm>
            </p:contentPart>
          </mc:Choice>
          <mc:Fallback xmlns="">
            <p:pic>
              <p:nvPicPr>
                <p:cNvPr id="54" name="Ink 53">
                  <a:extLst>
                    <a:ext uri="{FF2B5EF4-FFF2-40B4-BE49-F238E27FC236}">
                      <a16:creationId xmlns:a16="http://schemas.microsoft.com/office/drawing/2014/main" id="{15BB0C15-8FAD-4DA3-8A1C-4977FAC9C021}"/>
                    </a:ext>
                  </a:extLst>
                </p:cNvPr>
                <p:cNvPicPr/>
                <p:nvPr/>
              </p:nvPicPr>
              <p:blipFill>
                <a:blip r:embed="rId81"/>
                <a:stretch>
                  <a:fillRect/>
                </a:stretch>
              </p:blipFill>
              <p:spPr>
                <a:xfrm>
                  <a:off x="4039346" y="6565346"/>
                  <a:ext cx="2340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C48F9C55-149B-4A08-BC0B-DAF477CBEA4B}"/>
                    </a:ext>
                  </a:extLst>
                </p14:cNvPr>
                <p14:cNvContentPartPr/>
                <p14:nvPr/>
              </p14:nvContentPartPr>
              <p14:xfrm>
                <a:off x="4164266" y="6548786"/>
                <a:ext cx="24480" cy="189000"/>
              </p14:xfrm>
            </p:contentPart>
          </mc:Choice>
          <mc:Fallback xmlns="">
            <p:pic>
              <p:nvPicPr>
                <p:cNvPr id="55" name="Ink 54">
                  <a:extLst>
                    <a:ext uri="{FF2B5EF4-FFF2-40B4-BE49-F238E27FC236}">
                      <a16:creationId xmlns:a16="http://schemas.microsoft.com/office/drawing/2014/main" id="{C48F9C55-149B-4A08-BC0B-DAF477CBEA4B}"/>
                    </a:ext>
                  </a:extLst>
                </p:cNvPr>
                <p:cNvPicPr/>
                <p:nvPr/>
              </p:nvPicPr>
              <p:blipFill>
                <a:blip r:embed="rId83"/>
                <a:stretch>
                  <a:fillRect/>
                </a:stretch>
              </p:blipFill>
              <p:spPr>
                <a:xfrm>
                  <a:off x="4128626" y="6513146"/>
                  <a:ext cx="96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438DAEC1-A575-4474-9E7D-41597F9E56E5}"/>
                    </a:ext>
                  </a:extLst>
                </p14:cNvPr>
                <p14:cNvContentPartPr/>
                <p14:nvPr/>
              </p14:nvContentPartPr>
              <p14:xfrm>
                <a:off x="4412306" y="6402626"/>
                <a:ext cx="136080" cy="252360"/>
              </p14:xfrm>
            </p:contentPart>
          </mc:Choice>
          <mc:Fallback xmlns="">
            <p:pic>
              <p:nvPicPr>
                <p:cNvPr id="56" name="Ink 55">
                  <a:extLst>
                    <a:ext uri="{FF2B5EF4-FFF2-40B4-BE49-F238E27FC236}">
                      <a16:creationId xmlns:a16="http://schemas.microsoft.com/office/drawing/2014/main" id="{438DAEC1-A575-4474-9E7D-41597F9E56E5}"/>
                    </a:ext>
                  </a:extLst>
                </p:cNvPr>
                <p:cNvPicPr/>
                <p:nvPr/>
              </p:nvPicPr>
              <p:blipFill>
                <a:blip r:embed="rId85"/>
                <a:stretch>
                  <a:fillRect/>
                </a:stretch>
              </p:blipFill>
              <p:spPr>
                <a:xfrm>
                  <a:off x="4376306" y="6366986"/>
                  <a:ext cx="2077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D8852DCF-C330-4AB1-9474-E0E071702486}"/>
                    </a:ext>
                  </a:extLst>
                </p14:cNvPr>
                <p14:cNvContentPartPr/>
                <p14:nvPr/>
              </p14:nvContentPartPr>
              <p14:xfrm>
                <a:off x="4613546" y="6418106"/>
                <a:ext cx="99360" cy="235080"/>
              </p14:xfrm>
            </p:contentPart>
          </mc:Choice>
          <mc:Fallback xmlns="">
            <p:pic>
              <p:nvPicPr>
                <p:cNvPr id="57" name="Ink 56">
                  <a:extLst>
                    <a:ext uri="{FF2B5EF4-FFF2-40B4-BE49-F238E27FC236}">
                      <a16:creationId xmlns:a16="http://schemas.microsoft.com/office/drawing/2014/main" id="{D8852DCF-C330-4AB1-9474-E0E071702486}"/>
                    </a:ext>
                  </a:extLst>
                </p:cNvPr>
                <p:cNvPicPr/>
                <p:nvPr/>
              </p:nvPicPr>
              <p:blipFill>
                <a:blip r:embed="rId87"/>
                <a:stretch>
                  <a:fillRect/>
                </a:stretch>
              </p:blipFill>
              <p:spPr>
                <a:xfrm>
                  <a:off x="4577906" y="6382466"/>
                  <a:ext cx="1710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30C53B32-D99A-4AC7-A968-FEB0EFF4E083}"/>
                    </a:ext>
                  </a:extLst>
                </p14:cNvPr>
                <p14:cNvContentPartPr/>
                <p14:nvPr/>
              </p14:nvContentPartPr>
              <p14:xfrm>
                <a:off x="4770506" y="6565346"/>
                <a:ext cx="118080" cy="115200"/>
              </p14:xfrm>
            </p:contentPart>
          </mc:Choice>
          <mc:Fallback xmlns="">
            <p:pic>
              <p:nvPicPr>
                <p:cNvPr id="59" name="Ink 58">
                  <a:extLst>
                    <a:ext uri="{FF2B5EF4-FFF2-40B4-BE49-F238E27FC236}">
                      <a16:creationId xmlns:a16="http://schemas.microsoft.com/office/drawing/2014/main" id="{30C53B32-D99A-4AC7-A968-FEB0EFF4E083}"/>
                    </a:ext>
                  </a:extLst>
                </p:cNvPr>
                <p:cNvPicPr/>
                <p:nvPr/>
              </p:nvPicPr>
              <p:blipFill>
                <a:blip r:embed="rId89"/>
                <a:stretch>
                  <a:fillRect/>
                </a:stretch>
              </p:blipFill>
              <p:spPr>
                <a:xfrm>
                  <a:off x="4734866" y="6529346"/>
                  <a:ext cx="1897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91E41F86-D3AB-40A3-A1D4-E8C02B1E1695}"/>
                    </a:ext>
                  </a:extLst>
                </p14:cNvPr>
                <p14:cNvContentPartPr/>
                <p14:nvPr/>
              </p14:nvContentPartPr>
              <p14:xfrm>
                <a:off x="4961666" y="6662906"/>
                <a:ext cx="13320" cy="8640"/>
              </p14:xfrm>
            </p:contentPart>
          </mc:Choice>
          <mc:Fallback xmlns="">
            <p:pic>
              <p:nvPicPr>
                <p:cNvPr id="60" name="Ink 59">
                  <a:extLst>
                    <a:ext uri="{FF2B5EF4-FFF2-40B4-BE49-F238E27FC236}">
                      <a16:creationId xmlns:a16="http://schemas.microsoft.com/office/drawing/2014/main" id="{91E41F86-D3AB-40A3-A1D4-E8C02B1E1695}"/>
                    </a:ext>
                  </a:extLst>
                </p:cNvPr>
                <p:cNvPicPr/>
                <p:nvPr/>
              </p:nvPicPr>
              <p:blipFill>
                <a:blip r:embed="rId91"/>
                <a:stretch>
                  <a:fillRect/>
                </a:stretch>
              </p:blipFill>
              <p:spPr>
                <a:xfrm>
                  <a:off x="4926026" y="6627266"/>
                  <a:ext cx="84960" cy="80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24567D88-0890-4642-A1AB-C6D9BF01F41C}"/>
                  </a:ext>
                </a:extLst>
              </p14:cNvPr>
              <p14:cNvContentPartPr/>
              <p14:nvPr/>
            </p14:nvContentPartPr>
            <p14:xfrm>
              <a:off x="346466" y="6063146"/>
              <a:ext cx="17280" cy="250200"/>
            </p14:xfrm>
          </p:contentPart>
        </mc:Choice>
        <mc:Fallback xmlns="">
          <p:pic>
            <p:nvPicPr>
              <p:cNvPr id="62" name="Ink 61">
                <a:extLst>
                  <a:ext uri="{FF2B5EF4-FFF2-40B4-BE49-F238E27FC236}">
                    <a16:creationId xmlns:a16="http://schemas.microsoft.com/office/drawing/2014/main" id="{24567D88-0890-4642-A1AB-C6D9BF01F41C}"/>
                  </a:ext>
                </a:extLst>
              </p:cNvPr>
              <p:cNvPicPr/>
              <p:nvPr/>
            </p:nvPicPr>
            <p:blipFill>
              <a:blip r:embed="rId93"/>
              <a:stretch>
                <a:fillRect/>
              </a:stretch>
            </p:blipFill>
            <p:spPr>
              <a:xfrm>
                <a:off x="310826" y="6027146"/>
                <a:ext cx="889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00B44BA-C3A6-41F7-B7B0-99DEB6215A35}"/>
                  </a:ext>
                </a:extLst>
              </p14:cNvPr>
              <p14:cNvContentPartPr/>
              <p14:nvPr/>
            </p14:nvContentPartPr>
            <p14:xfrm>
              <a:off x="177266" y="5986826"/>
              <a:ext cx="302400" cy="100800"/>
            </p14:xfrm>
          </p:contentPart>
        </mc:Choice>
        <mc:Fallback xmlns="">
          <p:pic>
            <p:nvPicPr>
              <p:cNvPr id="63" name="Ink 62">
                <a:extLst>
                  <a:ext uri="{FF2B5EF4-FFF2-40B4-BE49-F238E27FC236}">
                    <a16:creationId xmlns:a16="http://schemas.microsoft.com/office/drawing/2014/main" id="{E00B44BA-C3A6-41F7-B7B0-99DEB6215A35}"/>
                  </a:ext>
                </a:extLst>
              </p:cNvPr>
              <p:cNvPicPr/>
              <p:nvPr/>
            </p:nvPicPr>
            <p:blipFill>
              <a:blip r:embed="rId95"/>
              <a:stretch>
                <a:fillRect/>
              </a:stretch>
            </p:blipFill>
            <p:spPr>
              <a:xfrm>
                <a:off x="141626" y="5950826"/>
                <a:ext cx="374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B4CCC67E-D4E1-43D5-8BAF-4C3588CF910D}"/>
                  </a:ext>
                </a:extLst>
              </p14:cNvPr>
              <p14:cNvContentPartPr/>
              <p14:nvPr/>
            </p14:nvContentPartPr>
            <p14:xfrm>
              <a:off x="213626" y="6404426"/>
              <a:ext cx="273960" cy="29880"/>
            </p14:xfrm>
          </p:contentPart>
        </mc:Choice>
        <mc:Fallback xmlns="">
          <p:pic>
            <p:nvPicPr>
              <p:cNvPr id="64" name="Ink 63">
                <a:extLst>
                  <a:ext uri="{FF2B5EF4-FFF2-40B4-BE49-F238E27FC236}">
                    <a16:creationId xmlns:a16="http://schemas.microsoft.com/office/drawing/2014/main" id="{B4CCC67E-D4E1-43D5-8BAF-4C3588CF910D}"/>
                  </a:ext>
                </a:extLst>
              </p:cNvPr>
              <p:cNvPicPr/>
              <p:nvPr/>
            </p:nvPicPr>
            <p:blipFill>
              <a:blip r:embed="rId97"/>
              <a:stretch>
                <a:fillRect/>
              </a:stretch>
            </p:blipFill>
            <p:spPr>
              <a:xfrm>
                <a:off x="177626" y="6368426"/>
                <a:ext cx="3456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6" name="Ink 65">
                <a:extLst>
                  <a:ext uri="{FF2B5EF4-FFF2-40B4-BE49-F238E27FC236}">
                    <a16:creationId xmlns:a16="http://schemas.microsoft.com/office/drawing/2014/main" id="{30901A94-FC2D-446E-BD05-77057B5E9B6F}"/>
                  </a:ext>
                </a:extLst>
              </p14:cNvPr>
              <p14:cNvContentPartPr/>
              <p14:nvPr/>
            </p14:nvContentPartPr>
            <p14:xfrm>
              <a:off x="560666" y="6147026"/>
              <a:ext cx="165600" cy="617400"/>
            </p14:xfrm>
          </p:contentPart>
        </mc:Choice>
        <mc:Fallback xmlns="">
          <p:pic>
            <p:nvPicPr>
              <p:cNvPr id="66" name="Ink 65">
                <a:extLst>
                  <a:ext uri="{FF2B5EF4-FFF2-40B4-BE49-F238E27FC236}">
                    <a16:creationId xmlns:a16="http://schemas.microsoft.com/office/drawing/2014/main" id="{30901A94-FC2D-446E-BD05-77057B5E9B6F}"/>
                  </a:ext>
                </a:extLst>
              </p:cNvPr>
              <p:cNvPicPr/>
              <p:nvPr/>
            </p:nvPicPr>
            <p:blipFill>
              <a:blip r:embed="rId99"/>
              <a:stretch>
                <a:fillRect/>
              </a:stretch>
            </p:blipFill>
            <p:spPr>
              <a:xfrm>
                <a:off x="524666" y="6111026"/>
                <a:ext cx="237240" cy="689040"/>
              </a:xfrm>
              <a:prstGeom prst="rect">
                <a:avLst/>
              </a:prstGeom>
            </p:spPr>
          </p:pic>
        </mc:Fallback>
      </mc:AlternateContent>
      <p:grpSp>
        <p:nvGrpSpPr>
          <p:cNvPr id="81" name="Group 80">
            <a:extLst>
              <a:ext uri="{FF2B5EF4-FFF2-40B4-BE49-F238E27FC236}">
                <a16:creationId xmlns:a16="http://schemas.microsoft.com/office/drawing/2014/main" id="{FE18F4D2-0E95-4CEA-8F75-71CE4924E4CC}"/>
              </a:ext>
            </a:extLst>
          </p:cNvPr>
          <p:cNvGrpSpPr/>
          <p:nvPr/>
        </p:nvGrpSpPr>
        <p:grpSpPr>
          <a:xfrm>
            <a:off x="957386" y="6085826"/>
            <a:ext cx="1118880" cy="393120"/>
            <a:chOff x="957386" y="6085826"/>
            <a:chExt cx="1118880" cy="393120"/>
          </a:xfrm>
        </p:grpSpPr>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DDEBE4A9-439C-4934-80F5-95CA4765CB6D}"/>
                    </a:ext>
                  </a:extLst>
                </p14:cNvPr>
                <p14:cNvContentPartPr/>
                <p14:nvPr/>
              </p14:nvContentPartPr>
              <p14:xfrm>
                <a:off x="1078706" y="6173306"/>
                <a:ext cx="13320" cy="218160"/>
              </p14:xfrm>
            </p:contentPart>
          </mc:Choice>
          <mc:Fallback xmlns="">
            <p:pic>
              <p:nvPicPr>
                <p:cNvPr id="67" name="Ink 66">
                  <a:extLst>
                    <a:ext uri="{FF2B5EF4-FFF2-40B4-BE49-F238E27FC236}">
                      <a16:creationId xmlns:a16="http://schemas.microsoft.com/office/drawing/2014/main" id="{DDEBE4A9-439C-4934-80F5-95CA4765CB6D}"/>
                    </a:ext>
                  </a:extLst>
                </p:cNvPr>
                <p:cNvPicPr/>
                <p:nvPr/>
              </p:nvPicPr>
              <p:blipFill>
                <a:blip r:embed="rId101"/>
                <a:stretch>
                  <a:fillRect/>
                </a:stretch>
              </p:blipFill>
              <p:spPr>
                <a:xfrm>
                  <a:off x="1042706" y="6137666"/>
                  <a:ext cx="849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2A9200A4-AA4A-419F-BB7C-4304F76E4A0A}"/>
                    </a:ext>
                  </a:extLst>
                </p14:cNvPr>
                <p14:cNvContentPartPr/>
                <p14:nvPr/>
              </p14:nvContentPartPr>
              <p14:xfrm>
                <a:off x="968186" y="6085826"/>
                <a:ext cx="213120" cy="103320"/>
              </p14:xfrm>
            </p:contentPart>
          </mc:Choice>
          <mc:Fallback xmlns="">
            <p:pic>
              <p:nvPicPr>
                <p:cNvPr id="68" name="Ink 67">
                  <a:extLst>
                    <a:ext uri="{FF2B5EF4-FFF2-40B4-BE49-F238E27FC236}">
                      <a16:creationId xmlns:a16="http://schemas.microsoft.com/office/drawing/2014/main" id="{2A9200A4-AA4A-419F-BB7C-4304F76E4A0A}"/>
                    </a:ext>
                  </a:extLst>
                </p:cNvPr>
                <p:cNvPicPr/>
                <p:nvPr/>
              </p:nvPicPr>
              <p:blipFill>
                <a:blip r:embed="rId103"/>
                <a:stretch>
                  <a:fillRect/>
                </a:stretch>
              </p:blipFill>
              <p:spPr>
                <a:xfrm>
                  <a:off x="932546" y="6049826"/>
                  <a:ext cx="2847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D58ED5D4-CFEC-4658-A267-311E0F2121F6}"/>
                    </a:ext>
                  </a:extLst>
                </p14:cNvPr>
                <p14:cNvContentPartPr/>
                <p14:nvPr/>
              </p14:nvContentPartPr>
              <p14:xfrm>
                <a:off x="957386" y="6422786"/>
                <a:ext cx="244080" cy="30960"/>
              </p14:xfrm>
            </p:contentPart>
          </mc:Choice>
          <mc:Fallback xmlns="">
            <p:pic>
              <p:nvPicPr>
                <p:cNvPr id="69" name="Ink 68">
                  <a:extLst>
                    <a:ext uri="{FF2B5EF4-FFF2-40B4-BE49-F238E27FC236}">
                      <a16:creationId xmlns:a16="http://schemas.microsoft.com/office/drawing/2014/main" id="{D58ED5D4-CFEC-4658-A267-311E0F2121F6}"/>
                    </a:ext>
                  </a:extLst>
                </p:cNvPr>
                <p:cNvPicPr/>
                <p:nvPr/>
              </p:nvPicPr>
              <p:blipFill>
                <a:blip r:embed="rId105"/>
                <a:stretch>
                  <a:fillRect/>
                </a:stretch>
              </p:blipFill>
              <p:spPr>
                <a:xfrm>
                  <a:off x="921746" y="6386786"/>
                  <a:ext cx="3157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D1F91135-5350-4853-80B6-94713DD26AEB}"/>
                    </a:ext>
                  </a:extLst>
                </p14:cNvPr>
                <p14:cNvContentPartPr/>
                <p14:nvPr/>
              </p14:nvContentPartPr>
              <p14:xfrm>
                <a:off x="1251866" y="6367706"/>
                <a:ext cx="2880" cy="106560"/>
              </p14:xfrm>
            </p:contentPart>
          </mc:Choice>
          <mc:Fallback xmlns="">
            <p:pic>
              <p:nvPicPr>
                <p:cNvPr id="70" name="Ink 69">
                  <a:extLst>
                    <a:ext uri="{FF2B5EF4-FFF2-40B4-BE49-F238E27FC236}">
                      <a16:creationId xmlns:a16="http://schemas.microsoft.com/office/drawing/2014/main" id="{D1F91135-5350-4853-80B6-94713DD26AEB}"/>
                    </a:ext>
                  </a:extLst>
                </p:cNvPr>
                <p:cNvPicPr/>
                <p:nvPr/>
              </p:nvPicPr>
              <p:blipFill>
                <a:blip r:embed="rId107"/>
                <a:stretch>
                  <a:fillRect/>
                </a:stretch>
              </p:blipFill>
              <p:spPr>
                <a:xfrm>
                  <a:off x="1215866" y="6331706"/>
                  <a:ext cx="745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587E035F-8DE4-4D87-A765-C7987A2B3693}"/>
                    </a:ext>
                  </a:extLst>
                </p14:cNvPr>
                <p14:cNvContentPartPr/>
                <p14:nvPr/>
              </p14:nvContentPartPr>
              <p14:xfrm>
                <a:off x="1251866" y="6311906"/>
                <a:ext cx="69480" cy="65520"/>
              </p14:xfrm>
            </p:contentPart>
          </mc:Choice>
          <mc:Fallback xmlns="">
            <p:pic>
              <p:nvPicPr>
                <p:cNvPr id="71" name="Ink 70">
                  <a:extLst>
                    <a:ext uri="{FF2B5EF4-FFF2-40B4-BE49-F238E27FC236}">
                      <a16:creationId xmlns:a16="http://schemas.microsoft.com/office/drawing/2014/main" id="{587E035F-8DE4-4D87-A765-C7987A2B3693}"/>
                    </a:ext>
                  </a:extLst>
                </p:cNvPr>
                <p:cNvPicPr/>
                <p:nvPr/>
              </p:nvPicPr>
              <p:blipFill>
                <a:blip r:embed="rId109"/>
                <a:stretch>
                  <a:fillRect/>
                </a:stretch>
              </p:blipFill>
              <p:spPr>
                <a:xfrm>
                  <a:off x="1216226" y="6275906"/>
                  <a:ext cx="1411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2" name="Ink 71">
                  <a:extLst>
                    <a:ext uri="{FF2B5EF4-FFF2-40B4-BE49-F238E27FC236}">
                      <a16:creationId xmlns:a16="http://schemas.microsoft.com/office/drawing/2014/main" id="{6219E5C0-8C78-4D29-A91E-663E0714598A}"/>
                    </a:ext>
                  </a:extLst>
                </p14:cNvPr>
                <p14:cNvContentPartPr/>
                <p14:nvPr/>
              </p14:nvContentPartPr>
              <p14:xfrm>
                <a:off x="1257626" y="6394346"/>
                <a:ext cx="84240" cy="12600"/>
              </p14:xfrm>
            </p:contentPart>
          </mc:Choice>
          <mc:Fallback xmlns="">
            <p:pic>
              <p:nvPicPr>
                <p:cNvPr id="72" name="Ink 71">
                  <a:extLst>
                    <a:ext uri="{FF2B5EF4-FFF2-40B4-BE49-F238E27FC236}">
                      <a16:creationId xmlns:a16="http://schemas.microsoft.com/office/drawing/2014/main" id="{6219E5C0-8C78-4D29-A91E-663E0714598A}"/>
                    </a:ext>
                  </a:extLst>
                </p:cNvPr>
                <p:cNvPicPr/>
                <p:nvPr/>
              </p:nvPicPr>
              <p:blipFill>
                <a:blip r:embed="rId111"/>
                <a:stretch>
                  <a:fillRect/>
                </a:stretch>
              </p:blipFill>
              <p:spPr>
                <a:xfrm>
                  <a:off x="1221986" y="6358346"/>
                  <a:ext cx="1558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3" name="Ink 72">
                  <a:extLst>
                    <a:ext uri="{FF2B5EF4-FFF2-40B4-BE49-F238E27FC236}">
                      <a16:creationId xmlns:a16="http://schemas.microsoft.com/office/drawing/2014/main" id="{FBB3416F-7FCC-4580-BB65-B55418C42FEC}"/>
                    </a:ext>
                  </a:extLst>
                </p14:cNvPr>
                <p14:cNvContentPartPr/>
                <p14:nvPr/>
              </p14:nvContentPartPr>
              <p14:xfrm>
                <a:off x="1254386" y="6459506"/>
                <a:ext cx="115560" cy="19440"/>
              </p14:xfrm>
            </p:contentPart>
          </mc:Choice>
          <mc:Fallback xmlns="">
            <p:pic>
              <p:nvPicPr>
                <p:cNvPr id="73" name="Ink 72">
                  <a:extLst>
                    <a:ext uri="{FF2B5EF4-FFF2-40B4-BE49-F238E27FC236}">
                      <a16:creationId xmlns:a16="http://schemas.microsoft.com/office/drawing/2014/main" id="{FBB3416F-7FCC-4580-BB65-B55418C42FEC}"/>
                    </a:ext>
                  </a:extLst>
                </p:cNvPr>
                <p:cNvPicPr/>
                <p:nvPr/>
              </p:nvPicPr>
              <p:blipFill>
                <a:blip r:embed="rId113"/>
                <a:stretch>
                  <a:fillRect/>
                </a:stretch>
              </p:blipFill>
              <p:spPr>
                <a:xfrm>
                  <a:off x="1218746" y="6423506"/>
                  <a:ext cx="1872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 name="Ink 74">
                  <a:extLst>
                    <a:ext uri="{FF2B5EF4-FFF2-40B4-BE49-F238E27FC236}">
                      <a16:creationId xmlns:a16="http://schemas.microsoft.com/office/drawing/2014/main" id="{5609D8E5-5FDD-4FF4-B40E-7751F3327A61}"/>
                    </a:ext>
                  </a:extLst>
                </p14:cNvPr>
                <p14:cNvContentPartPr/>
                <p14:nvPr/>
              </p14:nvContentPartPr>
              <p14:xfrm>
                <a:off x="1541666" y="6271946"/>
                <a:ext cx="74880" cy="3960"/>
              </p14:xfrm>
            </p:contentPart>
          </mc:Choice>
          <mc:Fallback xmlns="">
            <p:pic>
              <p:nvPicPr>
                <p:cNvPr id="75" name="Ink 74">
                  <a:extLst>
                    <a:ext uri="{FF2B5EF4-FFF2-40B4-BE49-F238E27FC236}">
                      <a16:creationId xmlns:a16="http://schemas.microsoft.com/office/drawing/2014/main" id="{5609D8E5-5FDD-4FF4-B40E-7751F3327A61}"/>
                    </a:ext>
                  </a:extLst>
                </p:cNvPr>
                <p:cNvPicPr/>
                <p:nvPr/>
              </p:nvPicPr>
              <p:blipFill>
                <a:blip r:embed="rId115"/>
                <a:stretch>
                  <a:fillRect/>
                </a:stretch>
              </p:blipFill>
              <p:spPr>
                <a:xfrm>
                  <a:off x="1505666" y="6236306"/>
                  <a:ext cx="14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6" name="Ink 75">
                  <a:extLst>
                    <a:ext uri="{FF2B5EF4-FFF2-40B4-BE49-F238E27FC236}">
                      <a16:creationId xmlns:a16="http://schemas.microsoft.com/office/drawing/2014/main" id="{83602E34-AF42-42D2-B92B-72C233CF9582}"/>
                    </a:ext>
                  </a:extLst>
                </p14:cNvPr>
                <p14:cNvContentPartPr/>
                <p14:nvPr/>
              </p14:nvContentPartPr>
              <p14:xfrm>
                <a:off x="1531586" y="6351866"/>
                <a:ext cx="119160" cy="17280"/>
              </p14:xfrm>
            </p:contentPart>
          </mc:Choice>
          <mc:Fallback xmlns="">
            <p:pic>
              <p:nvPicPr>
                <p:cNvPr id="76" name="Ink 75">
                  <a:extLst>
                    <a:ext uri="{FF2B5EF4-FFF2-40B4-BE49-F238E27FC236}">
                      <a16:creationId xmlns:a16="http://schemas.microsoft.com/office/drawing/2014/main" id="{83602E34-AF42-42D2-B92B-72C233CF9582}"/>
                    </a:ext>
                  </a:extLst>
                </p:cNvPr>
                <p:cNvPicPr/>
                <p:nvPr/>
              </p:nvPicPr>
              <p:blipFill>
                <a:blip r:embed="rId117"/>
                <a:stretch>
                  <a:fillRect/>
                </a:stretch>
              </p:blipFill>
              <p:spPr>
                <a:xfrm>
                  <a:off x="1495586" y="6315866"/>
                  <a:ext cx="1908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8" name="Ink 77">
                  <a:extLst>
                    <a:ext uri="{FF2B5EF4-FFF2-40B4-BE49-F238E27FC236}">
                      <a16:creationId xmlns:a16="http://schemas.microsoft.com/office/drawing/2014/main" id="{1A5947EA-4AA8-4F29-9385-1E78C8E81E21}"/>
                    </a:ext>
                  </a:extLst>
                </p14:cNvPr>
                <p14:cNvContentPartPr/>
                <p14:nvPr/>
              </p14:nvContentPartPr>
              <p14:xfrm>
                <a:off x="2032706" y="6337466"/>
                <a:ext cx="43560" cy="74520"/>
              </p14:xfrm>
            </p:contentPart>
          </mc:Choice>
          <mc:Fallback xmlns="">
            <p:pic>
              <p:nvPicPr>
                <p:cNvPr id="78" name="Ink 77">
                  <a:extLst>
                    <a:ext uri="{FF2B5EF4-FFF2-40B4-BE49-F238E27FC236}">
                      <a16:creationId xmlns:a16="http://schemas.microsoft.com/office/drawing/2014/main" id="{1A5947EA-4AA8-4F29-9385-1E78C8E81E21}"/>
                    </a:ext>
                  </a:extLst>
                </p:cNvPr>
                <p:cNvPicPr/>
                <p:nvPr/>
              </p:nvPicPr>
              <p:blipFill>
                <a:blip r:embed="rId119"/>
                <a:stretch>
                  <a:fillRect/>
                </a:stretch>
              </p:blipFill>
              <p:spPr>
                <a:xfrm>
                  <a:off x="1996706" y="6301466"/>
                  <a:ext cx="1152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Ink 79">
                  <a:extLst>
                    <a:ext uri="{FF2B5EF4-FFF2-40B4-BE49-F238E27FC236}">
                      <a16:creationId xmlns:a16="http://schemas.microsoft.com/office/drawing/2014/main" id="{B6DB89A0-7D0B-4C3D-9E40-0111630F8F0C}"/>
                    </a:ext>
                  </a:extLst>
                </p14:cNvPr>
                <p14:cNvContentPartPr/>
                <p14:nvPr/>
              </p14:nvContentPartPr>
              <p14:xfrm>
                <a:off x="1787906" y="6113906"/>
                <a:ext cx="225720" cy="270720"/>
              </p14:xfrm>
            </p:contentPart>
          </mc:Choice>
          <mc:Fallback xmlns="">
            <p:pic>
              <p:nvPicPr>
                <p:cNvPr id="80" name="Ink 79">
                  <a:extLst>
                    <a:ext uri="{FF2B5EF4-FFF2-40B4-BE49-F238E27FC236}">
                      <a16:creationId xmlns:a16="http://schemas.microsoft.com/office/drawing/2014/main" id="{B6DB89A0-7D0B-4C3D-9E40-0111630F8F0C}"/>
                    </a:ext>
                  </a:extLst>
                </p:cNvPr>
                <p:cNvPicPr/>
                <p:nvPr/>
              </p:nvPicPr>
              <p:blipFill>
                <a:blip r:embed="rId121"/>
                <a:stretch>
                  <a:fillRect/>
                </a:stretch>
              </p:blipFill>
              <p:spPr>
                <a:xfrm>
                  <a:off x="1751906" y="6078266"/>
                  <a:ext cx="297360" cy="342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92" name="Ink 91">
                <a:extLst>
                  <a:ext uri="{FF2B5EF4-FFF2-40B4-BE49-F238E27FC236}">
                    <a16:creationId xmlns:a16="http://schemas.microsoft.com/office/drawing/2014/main" id="{E8C5F9C5-1D07-4ECD-8F34-FE9E976124AF}"/>
                  </a:ext>
                </a:extLst>
              </p14:cNvPr>
              <p14:cNvContentPartPr/>
              <p14:nvPr/>
            </p14:nvContentPartPr>
            <p14:xfrm>
              <a:off x="9566066" y="3916826"/>
              <a:ext cx="55440" cy="682560"/>
            </p14:xfrm>
          </p:contentPart>
        </mc:Choice>
        <mc:Fallback xmlns="">
          <p:pic>
            <p:nvPicPr>
              <p:cNvPr id="92" name="Ink 91">
                <a:extLst>
                  <a:ext uri="{FF2B5EF4-FFF2-40B4-BE49-F238E27FC236}">
                    <a16:creationId xmlns:a16="http://schemas.microsoft.com/office/drawing/2014/main" id="{E8C5F9C5-1D07-4ECD-8F34-FE9E976124AF}"/>
                  </a:ext>
                </a:extLst>
              </p:cNvPr>
              <p:cNvPicPr/>
              <p:nvPr/>
            </p:nvPicPr>
            <p:blipFill>
              <a:blip r:embed="rId123"/>
              <a:stretch>
                <a:fillRect/>
              </a:stretch>
            </p:blipFill>
            <p:spPr>
              <a:xfrm>
                <a:off x="9530066" y="3881186"/>
                <a:ext cx="127080" cy="754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3" name="Ink 92">
                <a:extLst>
                  <a:ext uri="{FF2B5EF4-FFF2-40B4-BE49-F238E27FC236}">
                    <a16:creationId xmlns:a16="http://schemas.microsoft.com/office/drawing/2014/main" id="{34BD3172-1C6C-495A-8D77-E994D72BE4FA}"/>
                  </a:ext>
                </a:extLst>
              </p14:cNvPr>
              <p14:cNvContentPartPr/>
              <p14:nvPr/>
            </p14:nvContentPartPr>
            <p14:xfrm>
              <a:off x="9422786" y="3276026"/>
              <a:ext cx="218880" cy="681120"/>
            </p14:xfrm>
          </p:contentPart>
        </mc:Choice>
        <mc:Fallback xmlns="">
          <p:pic>
            <p:nvPicPr>
              <p:cNvPr id="93" name="Ink 92">
                <a:extLst>
                  <a:ext uri="{FF2B5EF4-FFF2-40B4-BE49-F238E27FC236}">
                    <a16:creationId xmlns:a16="http://schemas.microsoft.com/office/drawing/2014/main" id="{34BD3172-1C6C-495A-8D77-E994D72BE4FA}"/>
                  </a:ext>
                </a:extLst>
              </p:cNvPr>
              <p:cNvPicPr/>
              <p:nvPr/>
            </p:nvPicPr>
            <p:blipFill>
              <a:blip r:embed="rId125"/>
              <a:stretch>
                <a:fillRect/>
              </a:stretch>
            </p:blipFill>
            <p:spPr>
              <a:xfrm>
                <a:off x="9386786" y="3240026"/>
                <a:ext cx="290520"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4" name="Ink 93">
                <a:extLst>
                  <a:ext uri="{FF2B5EF4-FFF2-40B4-BE49-F238E27FC236}">
                    <a16:creationId xmlns:a16="http://schemas.microsoft.com/office/drawing/2014/main" id="{B4525164-943A-494D-A487-AA1BE3D2AC93}"/>
                  </a:ext>
                </a:extLst>
              </p14:cNvPr>
              <p14:cNvContentPartPr/>
              <p14:nvPr/>
            </p14:nvContentPartPr>
            <p14:xfrm>
              <a:off x="9526826" y="4599746"/>
              <a:ext cx="209160" cy="987840"/>
            </p14:xfrm>
          </p:contentPart>
        </mc:Choice>
        <mc:Fallback xmlns="">
          <p:pic>
            <p:nvPicPr>
              <p:cNvPr id="94" name="Ink 93">
                <a:extLst>
                  <a:ext uri="{FF2B5EF4-FFF2-40B4-BE49-F238E27FC236}">
                    <a16:creationId xmlns:a16="http://schemas.microsoft.com/office/drawing/2014/main" id="{B4525164-943A-494D-A487-AA1BE3D2AC93}"/>
                  </a:ext>
                </a:extLst>
              </p:cNvPr>
              <p:cNvPicPr/>
              <p:nvPr/>
            </p:nvPicPr>
            <p:blipFill>
              <a:blip r:embed="rId127"/>
              <a:stretch>
                <a:fillRect/>
              </a:stretch>
            </p:blipFill>
            <p:spPr>
              <a:xfrm>
                <a:off x="9490826" y="4564106"/>
                <a:ext cx="280800" cy="1059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4" name="Ink 103">
                <a:extLst>
                  <a:ext uri="{FF2B5EF4-FFF2-40B4-BE49-F238E27FC236}">
                    <a16:creationId xmlns:a16="http://schemas.microsoft.com/office/drawing/2014/main" id="{30623366-099B-4FC9-914E-471A9E7CF051}"/>
                  </a:ext>
                </a:extLst>
              </p14:cNvPr>
              <p14:cNvContentPartPr/>
              <p14:nvPr/>
            </p14:nvContentPartPr>
            <p14:xfrm>
              <a:off x="8046146" y="5073146"/>
              <a:ext cx="1679760" cy="481680"/>
            </p14:xfrm>
          </p:contentPart>
        </mc:Choice>
        <mc:Fallback xmlns="">
          <p:pic>
            <p:nvPicPr>
              <p:cNvPr id="104" name="Ink 103">
                <a:extLst>
                  <a:ext uri="{FF2B5EF4-FFF2-40B4-BE49-F238E27FC236}">
                    <a16:creationId xmlns:a16="http://schemas.microsoft.com/office/drawing/2014/main" id="{30623366-099B-4FC9-914E-471A9E7CF051}"/>
                  </a:ext>
                </a:extLst>
              </p:cNvPr>
              <p:cNvPicPr/>
              <p:nvPr/>
            </p:nvPicPr>
            <p:blipFill>
              <a:blip r:embed="rId129"/>
              <a:stretch>
                <a:fillRect/>
              </a:stretch>
            </p:blipFill>
            <p:spPr>
              <a:xfrm>
                <a:off x="8010146" y="5037506"/>
                <a:ext cx="175140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7" name="Ink 106">
                <a:extLst>
                  <a:ext uri="{FF2B5EF4-FFF2-40B4-BE49-F238E27FC236}">
                    <a16:creationId xmlns:a16="http://schemas.microsoft.com/office/drawing/2014/main" id="{23E5B326-57F5-45BF-80ED-B8FAF20B097A}"/>
                  </a:ext>
                </a:extLst>
              </p14:cNvPr>
              <p14:cNvContentPartPr/>
              <p14:nvPr/>
            </p14:nvContentPartPr>
            <p14:xfrm>
              <a:off x="9452666" y="2706866"/>
              <a:ext cx="53280" cy="599040"/>
            </p14:xfrm>
          </p:contentPart>
        </mc:Choice>
        <mc:Fallback xmlns="">
          <p:pic>
            <p:nvPicPr>
              <p:cNvPr id="107" name="Ink 106">
                <a:extLst>
                  <a:ext uri="{FF2B5EF4-FFF2-40B4-BE49-F238E27FC236}">
                    <a16:creationId xmlns:a16="http://schemas.microsoft.com/office/drawing/2014/main" id="{23E5B326-57F5-45BF-80ED-B8FAF20B097A}"/>
                  </a:ext>
                </a:extLst>
              </p:cNvPr>
              <p:cNvPicPr/>
              <p:nvPr/>
            </p:nvPicPr>
            <p:blipFill>
              <a:blip r:embed="rId131"/>
              <a:stretch>
                <a:fillRect/>
              </a:stretch>
            </p:blipFill>
            <p:spPr>
              <a:xfrm>
                <a:off x="9416666" y="2670866"/>
                <a:ext cx="124920" cy="670680"/>
              </a:xfrm>
              <a:prstGeom prst="rect">
                <a:avLst/>
              </a:prstGeom>
            </p:spPr>
          </p:pic>
        </mc:Fallback>
      </mc:AlternateContent>
      <p:grpSp>
        <p:nvGrpSpPr>
          <p:cNvPr id="112" name="Group 111">
            <a:extLst>
              <a:ext uri="{FF2B5EF4-FFF2-40B4-BE49-F238E27FC236}">
                <a16:creationId xmlns:a16="http://schemas.microsoft.com/office/drawing/2014/main" id="{6A0776F6-440E-4506-9EA7-52A225084F75}"/>
              </a:ext>
            </a:extLst>
          </p:cNvPr>
          <p:cNvGrpSpPr/>
          <p:nvPr/>
        </p:nvGrpSpPr>
        <p:grpSpPr>
          <a:xfrm>
            <a:off x="9428906" y="2356946"/>
            <a:ext cx="1388520" cy="385920"/>
            <a:chOff x="9428906" y="2356946"/>
            <a:chExt cx="1388520" cy="385920"/>
          </a:xfrm>
        </p:grpSpPr>
        <mc:AlternateContent xmlns:mc="http://schemas.openxmlformats.org/markup-compatibility/2006" xmlns:p14="http://schemas.microsoft.com/office/powerpoint/2010/main">
          <mc:Choice Requires="p14">
            <p:contentPart p14:bwMode="auto" r:id="rId132">
              <p14:nvContentPartPr>
                <p14:cNvPr id="108" name="Ink 107">
                  <a:extLst>
                    <a:ext uri="{FF2B5EF4-FFF2-40B4-BE49-F238E27FC236}">
                      <a16:creationId xmlns:a16="http://schemas.microsoft.com/office/drawing/2014/main" id="{1939A125-B83A-4092-87C8-35F3A67722D0}"/>
                    </a:ext>
                  </a:extLst>
                </p14:cNvPr>
                <p14:cNvContentPartPr/>
                <p14:nvPr/>
              </p14:nvContentPartPr>
              <p14:xfrm>
                <a:off x="9428906" y="2610026"/>
                <a:ext cx="734760" cy="119520"/>
              </p14:xfrm>
            </p:contentPart>
          </mc:Choice>
          <mc:Fallback xmlns="">
            <p:pic>
              <p:nvPicPr>
                <p:cNvPr id="108" name="Ink 107">
                  <a:extLst>
                    <a:ext uri="{FF2B5EF4-FFF2-40B4-BE49-F238E27FC236}">
                      <a16:creationId xmlns:a16="http://schemas.microsoft.com/office/drawing/2014/main" id="{1939A125-B83A-4092-87C8-35F3A67722D0}"/>
                    </a:ext>
                  </a:extLst>
                </p:cNvPr>
                <p:cNvPicPr/>
                <p:nvPr/>
              </p:nvPicPr>
              <p:blipFill>
                <a:blip r:embed="rId133"/>
                <a:stretch>
                  <a:fillRect/>
                </a:stretch>
              </p:blipFill>
              <p:spPr>
                <a:xfrm>
                  <a:off x="9392906" y="2574026"/>
                  <a:ext cx="8064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9" name="Ink 108">
                  <a:extLst>
                    <a:ext uri="{FF2B5EF4-FFF2-40B4-BE49-F238E27FC236}">
                      <a16:creationId xmlns:a16="http://schemas.microsoft.com/office/drawing/2014/main" id="{13379F2C-FEE3-4778-87AE-3AA4FDC6AF79}"/>
                    </a:ext>
                  </a:extLst>
                </p14:cNvPr>
                <p14:cNvContentPartPr/>
                <p14:nvPr/>
              </p14:nvContentPartPr>
              <p14:xfrm>
                <a:off x="10320986" y="2356946"/>
                <a:ext cx="170280" cy="316440"/>
              </p14:xfrm>
            </p:contentPart>
          </mc:Choice>
          <mc:Fallback xmlns="">
            <p:pic>
              <p:nvPicPr>
                <p:cNvPr id="109" name="Ink 108">
                  <a:extLst>
                    <a:ext uri="{FF2B5EF4-FFF2-40B4-BE49-F238E27FC236}">
                      <a16:creationId xmlns:a16="http://schemas.microsoft.com/office/drawing/2014/main" id="{13379F2C-FEE3-4778-87AE-3AA4FDC6AF79}"/>
                    </a:ext>
                  </a:extLst>
                </p:cNvPr>
                <p:cNvPicPr/>
                <p:nvPr/>
              </p:nvPicPr>
              <p:blipFill>
                <a:blip r:embed="rId135"/>
                <a:stretch>
                  <a:fillRect/>
                </a:stretch>
              </p:blipFill>
              <p:spPr>
                <a:xfrm>
                  <a:off x="10285346" y="2321306"/>
                  <a:ext cx="2419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0" name="Ink 109">
                  <a:extLst>
                    <a:ext uri="{FF2B5EF4-FFF2-40B4-BE49-F238E27FC236}">
                      <a16:creationId xmlns:a16="http://schemas.microsoft.com/office/drawing/2014/main" id="{FF98D0D8-58ED-40BA-A38E-B8FCAF6EFCBE}"/>
                    </a:ext>
                  </a:extLst>
                </p14:cNvPr>
                <p14:cNvContentPartPr/>
                <p14:nvPr/>
              </p14:nvContentPartPr>
              <p14:xfrm>
                <a:off x="10580186" y="2589866"/>
                <a:ext cx="82440" cy="153000"/>
              </p14:xfrm>
            </p:contentPart>
          </mc:Choice>
          <mc:Fallback xmlns="">
            <p:pic>
              <p:nvPicPr>
                <p:cNvPr id="110" name="Ink 109">
                  <a:extLst>
                    <a:ext uri="{FF2B5EF4-FFF2-40B4-BE49-F238E27FC236}">
                      <a16:creationId xmlns:a16="http://schemas.microsoft.com/office/drawing/2014/main" id="{FF98D0D8-58ED-40BA-A38E-B8FCAF6EFCBE}"/>
                    </a:ext>
                  </a:extLst>
                </p:cNvPr>
                <p:cNvPicPr/>
                <p:nvPr/>
              </p:nvPicPr>
              <p:blipFill>
                <a:blip r:embed="rId137"/>
                <a:stretch>
                  <a:fillRect/>
                </a:stretch>
              </p:blipFill>
              <p:spPr>
                <a:xfrm>
                  <a:off x="10544546" y="2553866"/>
                  <a:ext cx="1540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1" name="Ink 110">
                  <a:extLst>
                    <a:ext uri="{FF2B5EF4-FFF2-40B4-BE49-F238E27FC236}">
                      <a16:creationId xmlns:a16="http://schemas.microsoft.com/office/drawing/2014/main" id="{C6E6A55F-EF2C-46BF-A437-BA9F64A5F989}"/>
                    </a:ext>
                  </a:extLst>
                </p14:cNvPr>
                <p14:cNvContentPartPr/>
                <p14:nvPr/>
              </p14:nvContentPartPr>
              <p14:xfrm>
                <a:off x="10711946" y="2568266"/>
                <a:ext cx="105480" cy="165600"/>
              </p14:xfrm>
            </p:contentPart>
          </mc:Choice>
          <mc:Fallback xmlns="">
            <p:pic>
              <p:nvPicPr>
                <p:cNvPr id="111" name="Ink 110">
                  <a:extLst>
                    <a:ext uri="{FF2B5EF4-FFF2-40B4-BE49-F238E27FC236}">
                      <a16:creationId xmlns:a16="http://schemas.microsoft.com/office/drawing/2014/main" id="{C6E6A55F-EF2C-46BF-A437-BA9F64A5F989}"/>
                    </a:ext>
                  </a:extLst>
                </p:cNvPr>
                <p:cNvPicPr/>
                <p:nvPr/>
              </p:nvPicPr>
              <p:blipFill>
                <a:blip r:embed="rId139"/>
                <a:stretch>
                  <a:fillRect/>
                </a:stretch>
              </p:blipFill>
              <p:spPr>
                <a:xfrm>
                  <a:off x="10676306" y="2532626"/>
                  <a:ext cx="177120" cy="23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127" name="Ink 126">
                <a:extLst>
                  <a:ext uri="{FF2B5EF4-FFF2-40B4-BE49-F238E27FC236}">
                    <a16:creationId xmlns:a16="http://schemas.microsoft.com/office/drawing/2014/main" id="{31E97D07-74F6-4D88-A0B5-8028B03DAFCF}"/>
                  </a:ext>
                </a:extLst>
              </p14:cNvPr>
              <p14:cNvContentPartPr/>
              <p14:nvPr/>
            </p14:nvContentPartPr>
            <p14:xfrm>
              <a:off x="9624386" y="4470866"/>
              <a:ext cx="23040" cy="21600"/>
            </p14:xfrm>
          </p:contentPart>
        </mc:Choice>
        <mc:Fallback xmlns="">
          <p:pic>
            <p:nvPicPr>
              <p:cNvPr id="127" name="Ink 126">
                <a:extLst>
                  <a:ext uri="{FF2B5EF4-FFF2-40B4-BE49-F238E27FC236}">
                    <a16:creationId xmlns:a16="http://schemas.microsoft.com/office/drawing/2014/main" id="{31E97D07-74F6-4D88-A0B5-8028B03DAFCF}"/>
                  </a:ext>
                </a:extLst>
              </p:cNvPr>
              <p:cNvPicPr/>
              <p:nvPr/>
            </p:nvPicPr>
            <p:blipFill>
              <a:blip r:embed="rId141"/>
              <a:stretch>
                <a:fillRect/>
              </a:stretch>
            </p:blipFill>
            <p:spPr>
              <a:xfrm>
                <a:off x="9588386" y="4434866"/>
                <a:ext cx="946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8" name="Ink 127">
                <a:extLst>
                  <a:ext uri="{FF2B5EF4-FFF2-40B4-BE49-F238E27FC236}">
                    <a16:creationId xmlns:a16="http://schemas.microsoft.com/office/drawing/2014/main" id="{4A36A5B5-7BAD-4266-BE03-9CF6F136AA80}"/>
                  </a:ext>
                </a:extLst>
              </p14:cNvPr>
              <p14:cNvContentPartPr/>
              <p14:nvPr/>
            </p14:nvContentPartPr>
            <p14:xfrm>
              <a:off x="9644906" y="4367906"/>
              <a:ext cx="973800" cy="72360"/>
            </p14:xfrm>
          </p:contentPart>
        </mc:Choice>
        <mc:Fallback xmlns="">
          <p:pic>
            <p:nvPicPr>
              <p:cNvPr id="128" name="Ink 127">
                <a:extLst>
                  <a:ext uri="{FF2B5EF4-FFF2-40B4-BE49-F238E27FC236}">
                    <a16:creationId xmlns:a16="http://schemas.microsoft.com/office/drawing/2014/main" id="{4A36A5B5-7BAD-4266-BE03-9CF6F136AA80}"/>
                  </a:ext>
                </a:extLst>
              </p:cNvPr>
              <p:cNvPicPr/>
              <p:nvPr/>
            </p:nvPicPr>
            <p:blipFill>
              <a:blip r:embed="rId143"/>
              <a:stretch>
                <a:fillRect/>
              </a:stretch>
            </p:blipFill>
            <p:spPr>
              <a:xfrm>
                <a:off x="9608906" y="4331906"/>
                <a:ext cx="1045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0" name="Ink 129">
                <a:extLst>
                  <a:ext uri="{FF2B5EF4-FFF2-40B4-BE49-F238E27FC236}">
                    <a16:creationId xmlns:a16="http://schemas.microsoft.com/office/drawing/2014/main" id="{701EAE6C-94A2-46F4-9A24-2689DE5D05AA}"/>
                  </a:ext>
                </a:extLst>
              </p14:cNvPr>
              <p14:cNvContentPartPr/>
              <p14:nvPr/>
            </p14:nvContentPartPr>
            <p14:xfrm>
              <a:off x="9724466" y="5260706"/>
              <a:ext cx="1018080" cy="115920"/>
            </p14:xfrm>
          </p:contentPart>
        </mc:Choice>
        <mc:Fallback xmlns="">
          <p:pic>
            <p:nvPicPr>
              <p:cNvPr id="130" name="Ink 129">
                <a:extLst>
                  <a:ext uri="{FF2B5EF4-FFF2-40B4-BE49-F238E27FC236}">
                    <a16:creationId xmlns:a16="http://schemas.microsoft.com/office/drawing/2014/main" id="{701EAE6C-94A2-46F4-9A24-2689DE5D05AA}"/>
                  </a:ext>
                </a:extLst>
              </p:cNvPr>
              <p:cNvPicPr/>
              <p:nvPr/>
            </p:nvPicPr>
            <p:blipFill>
              <a:blip r:embed="rId145"/>
              <a:stretch>
                <a:fillRect/>
              </a:stretch>
            </p:blipFill>
            <p:spPr>
              <a:xfrm>
                <a:off x="9688466" y="5224706"/>
                <a:ext cx="1089720" cy="187560"/>
              </a:xfrm>
              <a:prstGeom prst="rect">
                <a:avLst/>
              </a:prstGeom>
            </p:spPr>
          </p:pic>
        </mc:Fallback>
      </mc:AlternateContent>
      <p:grpSp>
        <p:nvGrpSpPr>
          <p:cNvPr id="161" name="Group 160">
            <a:extLst>
              <a:ext uri="{FF2B5EF4-FFF2-40B4-BE49-F238E27FC236}">
                <a16:creationId xmlns:a16="http://schemas.microsoft.com/office/drawing/2014/main" id="{882151BC-3CA2-423C-830D-87336DC7658D}"/>
              </a:ext>
            </a:extLst>
          </p:cNvPr>
          <p:cNvGrpSpPr/>
          <p:nvPr/>
        </p:nvGrpSpPr>
        <p:grpSpPr>
          <a:xfrm>
            <a:off x="10564706" y="4275386"/>
            <a:ext cx="2232360" cy="687240"/>
            <a:chOff x="10564706" y="4275386"/>
            <a:chExt cx="2232360" cy="687240"/>
          </a:xfrm>
        </p:grpSpPr>
        <mc:AlternateContent xmlns:mc="http://schemas.openxmlformats.org/markup-compatibility/2006" xmlns:p14="http://schemas.microsoft.com/office/powerpoint/2010/main">
          <mc:Choice Requires="p14">
            <p:contentPart p14:bwMode="auto" r:id="rId146">
              <p14:nvContentPartPr>
                <p14:cNvPr id="131" name="Ink 130">
                  <a:extLst>
                    <a:ext uri="{FF2B5EF4-FFF2-40B4-BE49-F238E27FC236}">
                      <a16:creationId xmlns:a16="http://schemas.microsoft.com/office/drawing/2014/main" id="{E40AB3C6-1154-4D3A-9A7E-87E57B94414E}"/>
                    </a:ext>
                  </a:extLst>
                </p14:cNvPr>
                <p14:cNvContentPartPr/>
                <p14:nvPr/>
              </p14:nvContentPartPr>
              <p14:xfrm>
                <a:off x="10564706" y="4658066"/>
                <a:ext cx="126360" cy="243720"/>
              </p14:xfrm>
            </p:contentPart>
          </mc:Choice>
          <mc:Fallback xmlns="">
            <p:pic>
              <p:nvPicPr>
                <p:cNvPr id="131" name="Ink 130">
                  <a:extLst>
                    <a:ext uri="{FF2B5EF4-FFF2-40B4-BE49-F238E27FC236}">
                      <a16:creationId xmlns:a16="http://schemas.microsoft.com/office/drawing/2014/main" id="{E40AB3C6-1154-4D3A-9A7E-87E57B94414E}"/>
                    </a:ext>
                  </a:extLst>
                </p:cNvPr>
                <p:cNvPicPr/>
                <p:nvPr/>
              </p:nvPicPr>
              <p:blipFill>
                <a:blip r:embed="rId147"/>
                <a:stretch>
                  <a:fillRect/>
                </a:stretch>
              </p:blipFill>
              <p:spPr>
                <a:xfrm>
                  <a:off x="10528706" y="4622066"/>
                  <a:ext cx="1980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2" name="Ink 131">
                  <a:extLst>
                    <a:ext uri="{FF2B5EF4-FFF2-40B4-BE49-F238E27FC236}">
                      <a16:creationId xmlns:a16="http://schemas.microsoft.com/office/drawing/2014/main" id="{BECA8C72-72D4-46FA-97E5-F5108A4364A2}"/>
                    </a:ext>
                  </a:extLst>
                </p14:cNvPr>
                <p14:cNvContentPartPr/>
                <p14:nvPr/>
              </p14:nvContentPartPr>
              <p14:xfrm>
                <a:off x="10748306" y="4813946"/>
                <a:ext cx="91800" cy="124920"/>
              </p14:xfrm>
            </p:contentPart>
          </mc:Choice>
          <mc:Fallback xmlns="">
            <p:pic>
              <p:nvPicPr>
                <p:cNvPr id="132" name="Ink 131">
                  <a:extLst>
                    <a:ext uri="{FF2B5EF4-FFF2-40B4-BE49-F238E27FC236}">
                      <a16:creationId xmlns:a16="http://schemas.microsoft.com/office/drawing/2014/main" id="{BECA8C72-72D4-46FA-97E5-F5108A4364A2}"/>
                    </a:ext>
                  </a:extLst>
                </p:cNvPr>
                <p:cNvPicPr/>
                <p:nvPr/>
              </p:nvPicPr>
              <p:blipFill>
                <a:blip r:embed="rId149"/>
                <a:stretch>
                  <a:fillRect/>
                </a:stretch>
              </p:blipFill>
              <p:spPr>
                <a:xfrm>
                  <a:off x="10712666" y="4778306"/>
                  <a:ext cx="1634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3" name="Ink 132">
                  <a:extLst>
                    <a:ext uri="{FF2B5EF4-FFF2-40B4-BE49-F238E27FC236}">
                      <a16:creationId xmlns:a16="http://schemas.microsoft.com/office/drawing/2014/main" id="{82EBA88B-88DF-40D5-B826-3A5DD20FC02B}"/>
                    </a:ext>
                  </a:extLst>
                </p14:cNvPr>
                <p14:cNvContentPartPr/>
                <p14:nvPr/>
              </p14:nvContentPartPr>
              <p14:xfrm>
                <a:off x="10911026" y="4801706"/>
                <a:ext cx="14040" cy="113400"/>
              </p14:xfrm>
            </p:contentPart>
          </mc:Choice>
          <mc:Fallback xmlns="">
            <p:pic>
              <p:nvPicPr>
                <p:cNvPr id="133" name="Ink 132">
                  <a:extLst>
                    <a:ext uri="{FF2B5EF4-FFF2-40B4-BE49-F238E27FC236}">
                      <a16:creationId xmlns:a16="http://schemas.microsoft.com/office/drawing/2014/main" id="{82EBA88B-88DF-40D5-B826-3A5DD20FC02B}"/>
                    </a:ext>
                  </a:extLst>
                </p:cNvPr>
                <p:cNvPicPr/>
                <p:nvPr/>
              </p:nvPicPr>
              <p:blipFill>
                <a:blip r:embed="rId151"/>
                <a:stretch>
                  <a:fillRect/>
                </a:stretch>
              </p:blipFill>
              <p:spPr>
                <a:xfrm>
                  <a:off x="10875386" y="4765706"/>
                  <a:ext cx="856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5" name="Ink 134">
                  <a:extLst>
                    <a:ext uri="{FF2B5EF4-FFF2-40B4-BE49-F238E27FC236}">
                      <a16:creationId xmlns:a16="http://schemas.microsoft.com/office/drawing/2014/main" id="{28ADF84B-A38B-4535-83D9-F46362763528}"/>
                    </a:ext>
                  </a:extLst>
                </p14:cNvPr>
                <p14:cNvContentPartPr/>
                <p14:nvPr/>
              </p14:nvContentPartPr>
              <p14:xfrm>
                <a:off x="11055746" y="4688306"/>
                <a:ext cx="121680" cy="13680"/>
              </p14:xfrm>
            </p:contentPart>
          </mc:Choice>
          <mc:Fallback xmlns="">
            <p:pic>
              <p:nvPicPr>
                <p:cNvPr id="135" name="Ink 134">
                  <a:extLst>
                    <a:ext uri="{FF2B5EF4-FFF2-40B4-BE49-F238E27FC236}">
                      <a16:creationId xmlns:a16="http://schemas.microsoft.com/office/drawing/2014/main" id="{28ADF84B-A38B-4535-83D9-F46362763528}"/>
                    </a:ext>
                  </a:extLst>
                </p:cNvPr>
                <p:cNvPicPr/>
                <p:nvPr/>
              </p:nvPicPr>
              <p:blipFill>
                <a:blip r:embed="rId153"/>
                <a:stretch>
                  <a:fillRect/>
                </a:stretch>
              </p:blipFill>
              <p:spPr>
                <a:xfrm>
                  <a:off x="11019746" y="4652666"/>
                  <a:ext cx="1933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6" name="Ink 135">
                  <a:extLst>
                    <a:ext uri="{FF2B5EF4-FFF2-40B4-BE49-F238E27FC236}">
                      <a16:creationId xmlns:a16="http://schemas.microsoft.com/office/drawing/2014/main" id="{E65CA068-6382-420B-89B1-DACB52125E3D}"/>
                    </a:ext>
                  </a:extLst>
                </p14:cNvPr>
                <p14:cNvContentPartPr/>
                <p14:nvPr/>
              </p14:nvContentPartPr>
              <p14:xfrm>
                <a:off x="11066546" y="4768946"/>
                <a:ext cx="132480" cy="11520"/>
              </p14:xfrm>
            </p:contentPart>
          </mc:Choice>
          <mc:Fallback xmlns="">
            <p:pic>
              <p:nvPicPr>
                <p:cNvPr id="136" name="Ink 135">
                  <a:extLst>
                    <a:ext uri="{FF2B5EF4-FFF2-40B4-BE49-F238E27FC236}">
                      <a16:creationId xmlns:a16="http://schemas.microsoft.com/office/drawing/2014/main" id="{E65CA068-6382-420B-89B1-DACB52125E3D}"/>
                    </a:ext>
                  </a:extLst>
                </p:cNvPr>
                <p:cNvPicPr/>
                <p:nvPr/>
              </p:nvPicPr>
              <p:blipFill>
                <a:blip r:embed="rId155"/>
                <a:stretch>
                  <a:fillRect/>
                </a:stretch>
              </p:blipFill>
              <p:spPr>
                <a:xfrm>
                  <a:off x="11030546" y="4732946"/>
                  <a:ext cx="204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8" name="Ink 137">
                  <a:extLst>
                    <a:ext uri="{FF2B5EF4-FFF2-40B4-BE49-F238E27FC236}">
                      <a16:creationId xmlns:a16="http://schemas.microsoft.com/office/drawing/2014/main" id="{0AA0EDAB-8FA7-4A1A-B8FA-4637A7DD62B2}"/>
                    </a:ext>
                  </a:extLst>
                </p14:cNvPr>
                <p14:cNvContentPartPr/>
                <p14:nvPr/>
              </p14:nvContentPartPr>
              <p14:xfrm>
                <a:off x="11279306" y="4572026"/>
                <a:ext cx="83520" cy="232200"/>
              </p14:xfrm>
            </p:contentPart>
          </mc:Choice>
          <mc:Fallback xmlns="">
            <p:pic>
              <p:nvPicPr>
                <p:cNvPr id="138" name="Ink 137">
                  <a:extLst>
                    <a:ext uri="{FF2B5EF4-FFF2-40B4-BE49-F238E27FC236}">
                      <a16:creationId xmlns:a16="http://schemas.microsoft.com/office/drawing/2014/main" id="{0AA0EDAB-8FA7-4A1A-B8FA-4637A7DD62B2}"/>
                    </a:ext>
                  </a:extLst>
                </p:cNvPr>
                <p:cNvPicPr/>
                <p:nvPr/>
              </p:nvPicPr>
              <p:blipFill>
                <a:blip r:embed="rId157"/>
                <a:stretch>
                  <a:fillRect/>
                </a:stretch>
              </p:blipFill>
              <p:spPr>
                <a:xfrm>
                  <a:off x="11243666" y="4536386"/>
                  <a:ext cx="1551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40" name="Ink 139">
                  <a:extLst>
                    <a:ext uri="{FF2B5EF4-FFF2-40B4-BE49-F238E27FC236}">
                      <a16:creationId xmlns:a16="http://schemas.microsoft.com/office/drawing/2014/main" id="{DDB25B51-EE4F-4E7C-88C1-68C98CF39FEF}"/>
                    </a:ext>
                  </a:extLst>
                </p14:cNvPr>
                <p14:cNvContentPartPr/>
                <p14:nvPr/>
              </p14:nvContentPartPr>
              <p14:xfrm>
                <a:off x="11416826" y="4718546"/>
                <a:ext cx="101520" cy="160560"/>
              </p14:xfrm>
            </p:contentPart>
          </mc:Choice>
          <mc:Fallback xmlns="">
            <p:pic>
              <p:nvPicPr>
                <p:cNvPr id="140" name="Ink 139">
                  <a:extLst>
                    <a:ext uri="{FF2B5EF4-FFF2-40B4-BE49-F238E27FC236}">
                      <a16:creationId xmlns:a16="http://schemas.microsoft.com/office/drawing/2014/main" id="{DDB25B51-EE4F-4E7C-88C1-68C98CF39FEF}"/>
                    </a:ext>
                  </a:extLst>
                </p:cNvPr>
                <p:cNvPicPr/>
                <p:nvPr/>
              </p:nvPicPr>
              <p:blipFill>
                <a:blip r:embed="rId159"/>
                <a:stretch>
                  <a:fillRect/>
                </a:stretch>
              </p:blipFill>
              <p:spPr>
                <a:xfrm>
                  <a:off x="11381186" y="4682906"/>
                  <a:ext cx="1731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2" name="Ink 141">
                  <a:extLst>
                    <a:ext uri="{FF2B5EF4-FFF2-40B4-BE49-F238E27FC236}">
                      <a16:creationId xmlns:a16="http://schemas.microsoft.com/office/drawing/2014/main" id="{33D90BB9-C176-4B47-A0A9-F1D3B8C8C921}"/>
                    </a:ext>
                  </a:extLst>
                </p14:cNvPr>
                <p14:cNvContentPartPr/>
                <p14:nvPr/>
              </p14:nvContentPartPr>
              <p14:xfrm>
                <a:off x="11543546" y="4717826"/>
                <a:ext cx="106920" cy="168480"/>
              </p14:xfrm>
            </p:contentPart>
          </mc:Choice>
          <mc:Fallback xmlns="">
            <p:pic>
              <p:nvPicPr>
                <p:cNvPr id="142" name="Ink 141">
                  <a:extLst>
                    <a:ext uri="{FF2B5EF4-FFF2-40B4-BE49-F238E27FC236}">
                      <a16:creationId xmlns:a16="http://schemas.microsoft.com/office/drawing/2014/main" id="{33D90BB9-C176-4B47-A0A9-F1D3B8C8C921}"/>
                    </a:ext>
                  </a:extLst>
                </p:cNvPr>
                <p:cNvPicPr/>
                <p:nvPr/>
              </p:nvPicPr>
              <p:blipFill>
                <a:blip r:embed="rId161"/>
                <a:stretch>
                  <a:fillRect/>
                </a:stretch>
              </p:blipFill>
              <p:spPr>
                <a:xfrm>
                  <a:off x="11507906" y="4682186"/>
                  <a:ext cx="1785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4" name="Ink 143">
                  <a:extLst>
                    <a:ext uri="{FF2B5EF4-FFF2-40B4-BE49-F238E27FC236}">
                      <a16:creationId xmlns:a16="http://schemas.microsoft.com/office/drawing/2014/main" id="{BAAFBDB3-5A1F-4F8E-A7B6-C488E00F0EEA}"/>
                    </a:ext>
                  </a:extLst>
                </p14:cNvPr>
                <p14:cNvContentPartPr/>
                <p14:nvPr/>
              </p14:nvContentPartPr>
              <p14:xfrm>
                <a:off x="11707706" y="4350266"/>
                <a:ext cx="144000" cy="599040"/>
              </p14:xfrm>
            </p:contentPart>
          </mc:Choice>
          <mc:Fallback xmlns="">
            <p:pic>
              <p:nvPicPr>
                <p:cNvPr id="144" name="Ink 143">
                  <a:extLst>
                    <a:ext uri="{FF2B5EF4-FFF2-40B4-BE49-F238E27FC236}">
                      <a16:creationId xmlns:a16="http://schemas.microsoft.com/office/drawing/2014/main" id="{BAAFBDB3-5A1F-4F8E-A7B6-C488E00F0EEA}"/>
                    </a:ext>
                  </a:extLst>
                </p:cNvPr>
                <p:cNvPicPr/>
                <p:nvPr/>
              </p:nvPicPr>
              <p:blipFill>
                <a:blip r:embed="rId163"/>
                <a:stretch>
                  <a:fillRect/>
                </a:stretch>
              </p:blipFill>
              <p:spPr>
                <a:xfrm>
                  <a:off x="11671706" y="4314266"/>
                  <a:ext cx="215640" cy="670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6" name="Ink 145">
                  <a:extLst>
                    <a:ext uri="{FF2B5EF4-FFF2-40B4-BE49-F238E27FC236}">
                      <a16:creationId xmlns:a16="http://schemas.microsoft.com/office/drawing/2014/main" id="{3A960997-B7EC-481C-887F-FE3343485842}"/>
                    </a:ext>
                  </a:extLst>
                </p14:cNvPr>
                <p14:cNvContentPartPr/>
                <p14:nvPr/>
              </p14:nvContentPartPr>
              <p14:xfrm>
                <a:off x="11936306" y="4323266"/>
                <a:ext cx="83880" cy="182520"/>
              </p14:xfrm>
            </p:contentPart>
          </mc:Choice>
          <mc:Fallback xmlns="">
            <p:pic>
              <p:nvPicPr>
                <p:cNvPr id="146" name="Ink 145">
                  <a:extLst>
                    <a:ext uri="{FF2B5EF4-FFF2-40B4-BE49-F238E27FC236}">
                      <a16:creationId xmlns:a16="http://schemas.microsoft.com/office/drawing/2014/main" id="{3A960997-B7EC-481C-887F-FE3343485842}"/>
                    </a:ext>
                  </a:extLst>
                </p:cNvPr>
                <p:cNvPicPr/>
                <p:nvPr/>
              </p:nvPicPr>
              <p:blipFill>
                <a:blip r:embed="rId165"/>
                <a:stretch>
                  <a:fillRect/>
                </a:stretch>
              </p:blipFill>
              <p:spPr>
                <a:xfrm>
                  <a:off x="11900666" y="4287266"/>
                  <a:ext cx="155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7" name="Ink 146">
                  <a:extLst>
                    <a:ext uri="{FF2B5EF4-FFF2-40B4-BE49-F238E27FC236}">
                      <a16:creationId xmlns:a16="http://schemas.microsoft.com/office/drawing/2014/main" id="{423EEF96-F95F-4DB1-A22D-F05F44CFCB4B}"/>
                    </a:ext>
                  </a:extLst>
                </p14:cNvPr>
                <p14:cNvContentPartPr/>
                <p14:nvPr/>
              </p14:nvContentPartPr>
              <p14:xfrm>
                <a:off x="12055466" y="4442786"/>
                <a:ext cx="54360" cy="140760"/>
              </p14:xfrm>
            </p:contentPart>
          </mc:Choice>
          <mc:Fallback xmlns="">
            <p:pic>
              <p:nvPicPr>
                <p:cNvPr id="147" name="Ink 146">
                  <a:extLst>
                    <a:ext uri="{FF2B5EF4-FFF2-40B4-BE49-F238E27FC236}">
                      <a16:creationId xmlns:a16="http://schemas.microsoft.com/office/drawing/2014/main" id="{423EEF96-F95F-4DB1-A22D-F05F44CFCB4B}"/>
                    </a:ext>
                  </a:extLst>
                </p:cNvPr>
                <p:cNvPicPr/>
                <p:nvPr/>
              </p:nvPicPr>
              <p:blipFill>
                <a:blip r:embed="rId167"/>
                <a:stretch>
                  <a:fillRect/>
                </a:stretch>
              </p:blipFill>
              <p:spPr>
                <a:xfrm>
                  <a:off x="12019466" y="4407146"/>
                  <a:ext cx="1260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8" name="Ink 147">
                  <a:extLst>
                    <a:ext uri="{FF2B5EF4-FFF2-40B4-BE49-F238E27FC236}">
                      <a16:creationId xmlns:a16="http://schemas.microsoft.com/office/drawing/2014/main" id="{2E6E641E-7F58-463C-90D5-C5A6338FFD50}"/>
                    </a:ext>
                  </a:extLst>
                </p14:cNvPr>
                <p14:cNvContentPartPr/>
                <p14:nvPr/>
              </p14:nvContentPartPr>
              <p14:xfrm>
                <a:off x="12146546" y="4442066"/>
                <a:ext cx="15120" cy="126360"/>
              </p14:xfrm>
            </p:contentPart>
          </mc:Choice>
          <mc:Fallback xmlns="">
            <p:pic>
              <p:nvPicPr>
                <p:cNvPr id="148" name="Ink 147">
                  <a:extLst>
                    <a:ext uri="{FF2B5EF4-FFF2-40B4-BE49-F238E27FC236}">
                      <a16:creationId xmlns:a16="http://schemas.microsoft.com/office/drawing/2014/main" id="{2E6E641E-7F58-463C-90D5-C5A6338FFD50}"/>
                    </a:ext>
                  </a:extLst>
                </p:cNvPr>
                <p:cNvPicPr/>
                <p:nvPr/>
              </p:nvPicPr>
              <p:blipFill>
                <a:blip r:embed="rId169"/>
                <a:stretch>
                  <a:fillRect/>
                </a:stretch>
              </p:blipFill>
              <p:spPr>
                <a:xfrm>
                  <a:off x="12110546" y="4406426"/>
                  <a:ext cx="867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9" name="Ink 148">
                  <a:extLst>
                    <a:ext uri="{FF2B5EF4-FFF2-40B4-BE49-F238E27FC236}">
                      <a16:creationId xmlns:a16="http://schemas.microsoft.com/office/drawing/2014/main" id="{807220CA-365E-4C0E-BE2D-BE554878C308}"/>
                    </a:ext>
                  </a:extLst>
                </p14:cNvPr>
                <p14:cNvContentPartPr/>
                <p14:nvPr/>
              </p14:nvContentPartPr>
              <p14:xfrm>
                <a:off x="11778626" y="4595786"/>
                <a:ext cx="691920" cy="101160"/>
              </p14:xfrm>
            </p:contentPart>
          </mc:Choice>
          <mc:Fallback xmlns="">
            <p:pic>
              <p:nvPicPr>
                <p:cNvPr id="149" name="Ink 148">
                  <a:extLst>
                    <a:ext uri="{FF2B5EF4-FFF2-40B4-BE49-F238E27FC236}">
                      <a16:creationId xmlns:a16="http://schemas.microsoft.com/office/drawing/2014/main" id="{807220CA-365E-4C0E-BE2D-BE554878C308}"/>
                    </a:ext>
                  </a:extLst>
                </p:cNvPr>
                <p:cNvPicPr/>
                <p:nvPr/>
              </p:nvPicPr>
              <p:blipFill>
                <a:blip r:embed="rId171"/>
                <a:stretch>
                  <a:fillRect/>
                </a:stretch>
              </p:blipFill>
              <p:spPr>
                <a:xfrm>
                  <a:off x="11742626" y="4560146"/>
                  <a:ext cx="7635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50" name="Ink 149">
                  <a:extLst>
                    <a:ext uri="{FF2B5EF4-FFF2-40B4-BE49-F238E27FC236}">
                      <a16:creationId xmlns:a16="http://schemas.microsoft.com/office/drawing/2014/main" id="{4955443E-B6FA-4EB0-9225-17835124E3D0}"/>
                    </a:ext>
                  </a:extLst>
                </p14:cNvPr>
                <p14:cNvContentPartPr/>
                <p14:nvPr/>
              </p14:nvContentPartPr>
              <p14:xfrm>
                <a:off x="11857826" y="4772906"/>
                <a:ext cx="4320" cy="132840"/>
              </p14:xfrm>
            </p:contentPart>
          </mc:Choice>
          <mc:Fallback xmlns="">
            <p:pic>
              <p:nvPicPr>
                <p:cNvPr id="150" name="Ink 149">
                  <a:extLst>
                    <a:ext uri="{FF2B5EF4-FFF2-40B4-BE49-F238E27FC236}">
                      <a16:creationId xmlns:a16="http://schemas.microsoft.com/office/drawing/2014/main" id="{4955443E-B6FA-4EB0-9225-17835124E3D0}"/>
                    </a:ext>
                  </a:extLst>
                </p:cNvPr>
                <p:cNvPicPr/>
                <p:nvPr/>
              </p:nvPicPr>
              <p:blipFill>
                <a:blip r:embed="rId173"/>
                <a:stretch>
                  <a:fillRect/>
                </a:stretch>
              </p:blipFill>
              <p:spPr>
                <a:xfrm>
                  <a:off x="11822186" y="4736906"/>
                  <a:ext cx="759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51" name="Ink 150">
                  <a:extLst>
                    <a:ext uri="{FF2B5EF4-FFF2-40B4-BE49-F238E27FC236}">
                      <a16:creationId xmlns:a16="http://schemas.microsoft.com/office/drawing/2014/main" id="{7073E157-1752-4BBC-808A-5512241AF7A0}"/>
                    </a:ext>
                  </a:extLst>
                </p14:cNvPr>
                <p14:cNvContentPartPr/>
                <p14:nvPr/>
              </p14:nvContentPartPr>
              <p14:xfrm>
                <a:off x="11859986" y="4905026"/>
                <a:ext cx="360" cy="360"/>
              </p14:xfrm>
            </p:contentPart>
          </mc:Choice>
          <mc:Fallback xmlns="">
            <p:pic>
              <p:nvPicPr>
                <p:cNvPr id="151" name="Ink 150">
                  <a:extLst>
                    <a:ext uri="{FF2B5EF4-FFF2-40B4-BE49-F238E27FC236}">
                      <a16:creationId xmlns:a16="http://schemas.microsoft.com/office/drawing/2014/main" id="{7073E157-1752-4BBC-808A-5512241AF7A0}"/>
                    </a:ext>
                  </a:extLst>
                </p:cNvPr>
                <p:cNvPicPr/>
                <p:nvPr/>
              </p:nvPicPr>
              <p:blipFill>
                <a:blip r:embed="rId175"/>
                <a:stretch>
                  <a:fillRect/>
                </a:stretch>
              </p:blipFill>
              <p:spPr>
                <a:xfrm>
                  <a:off x="11824346" y="48693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2" name="Ink 151">
                  <a:extLst>
                    <a:ext uri="{FF2B5EF4-FFF2-40B4-BE49-F238E27FC236}">
                      <a16:creationId xmlns:a16="http://schemas.microsoft.com/office/drawing/2014/main" id="{382512C5-AF85-40FF-811C-D32979A52F6F}"/>
                    </a:ext>
                  </a:extLst>
                </p14:cNvPr>
                <p14:cNvContentPartPr/>
                <p14:nvPr/>
              </p14:nvContentPartPr>
              <p14:xfrm>
                <a:off x="11859986" y="4741226"/>
                <a:ext cx="76680" cy="164520"/>
              </p14:xfrm>
            </p:contentPart>
          </mc:Choice>
          <mc:Fallback xmlns="">
            <p:pic>
              <p:nvPicPr>
                <p:cNvPr id="152" name="Ink 151">
                  <a:extLst>
                    <a:ext uri="{FF2B5EF4-FFF2-40B4-BE49-F238E27FC236}">
                      <a16:creationId xmlns:a16="http://schemas.microsoft.com/office/drawing/2014/main" id="{382512C5-AF85-40FF-811C-D32979A52F6F}"/>
                    </a:ext>
                  </a:extLst>
                </p:cNvPr>
                <p:cNvPicPr/>
                <p:nvPr/>
              </p:nvPicPr>
              <p:blipFill>
                <a:blip r:embed="rId177"/>
                <a:stretch>
                  <a:fillRect/>
                </a:stretch>
              </p:blipFill>
              <p:spPr>
                <a:xfrm>
                  <a:off x="11824346" y="4705226"/>
                  <a:ext cx="1483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3" name="Ink 152">
                  <a:extLst>
                    <a:ext uri="{FF2B5EF4-FFF2-40B4-BE49-F238E27FC236}">
                      <a16:creationId xmlns:a16="http://schemas.microsoft.com/office/drawing/2014/main" id="{68FE9846-1950-4A3F-88DB-A80187A949B9}"/>
                    </a:ext>
                  </a:extLst>
                </p14:cNvPr>
                <p14:cNvContentPartPr/>
                <p14:nvPr/>
              </p14:nvContentPartPr>
              <p14:xfrm>
                <a:off x="11976626" y="4807826"/>
                <a:ext cx="54000" cy="123120"/>
              </p14:xfrm>
            </p:contentPart>
          </mc:Choice>
          <mc:Fallback xmlns="">
            <p:pic>
              <p:nvPicPr>
                <p:cNvPr id="153" name="Ink 152">
                  <a:extLst>
                    <a:ext uri="{FF2B5EF4-FFF2-40B4-BE49-F238E27FC236}">
                      <a16:creationId xmlns:a16="http://schemas.microsoft.com/office/drawing/2014/main" id="{68FE9846-1950-4A3F-88DB-A80187A949B9}"/>
                    </a:ext>
                  </a:extLst>
                </p:cNvPr>
                <p:cNvPicPr/>
                <p:nvPr/>
              </p:nvPicPr>
              <p:blipFill>
                <a:blip r:embed="rId179"/>
                <a:stretch>
                  <a:fillRect/>
                </a:stretch>
              </p:blipFill>
              <p:spPr>
                <a:xfrm>
                  <a:off x="11940626" y="4771826"/>
                  <a:ext cx="1256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4" name="Ink 153">
                  <a:extLst>
                    <a:ext uri="{FF2B5EF4-FFF2-40B4-BE49-F238E27FC236}">
                      <a16:creationId xmlns:a16="http://schemas.microsoft.com/office/drawing/2014/main" id="{C0461FBA-CD1E-4B7F-8987-944E9A15EF83}"/>
                    </a:ext>
                  </a:extLst>
                </p14:cNvPr>
                <p14:cNvContentPartPr/>
                <p14:nvPr/>
              </p14:nvContentPartPr>
              <p14:xfrm>
                <a:off x="12068426" y="4814306"/>
                <a:ext cx="4680" cy="148320"/>
              </p14:xfrm>
            </p:contentPart>
          </mc:Choice>
          <mc:Fallback xmlns="">
            <p:pic>
              <p:nvPicPr>
                <p:cNvPr id="154" name="Ink 153">
                  <a:extLst>
                    <a:ext uri="{FF2B5EF4-FFF2-40B4-BE49-F238E27FC236}">
                      <a16:creationId xmlns:a16="http://schemas.microsoft.com/office/drawing/2014/main" id="{C0461FBA-CD1E-4B7F-8987-944E9A15EF83}"/>
                    </a:ext>
                  </a:extLst>
                </p:cNvPr>
                <p:cNvPicPr/>
                <p:nvPr/>
              </p:nvPicPr>
              <p:blipFill>
                <a:blip r:embed="rId181"/>
                <a:stretch>
                  <a:fillRect/>
                </a:stretch>
              </p:blipFill>
              <p:spPr>
                <a:xfrm>
                  <a:off x="12032426" y="4778666"/>
                  <a:ext cx="763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5" name="Ink 154">
                  <a:extLst>
                    <a:ext uri="{FF2B5EF4-FFF2-40B4-BE49-F238E27FC236}">
                      <a16:creationId xmlns:a16="http://schemas.microsoft.com/office/drawing/2014/main" id="{C5EEA8C7-BEB3-4159-94C8-98D631A0A460}"/>
                    </a:ext>
                  </a:extLst>
                </p14:cNvPr>
                <p14:cNvContentPartPr/>
                <p14:nvPr/>
              </p14:nvContentPartPr>
              <p14:xfrm>
                <a:off x="12146906" y="4842026"/>
                <a:ext cx="110880" cy="15480"/>
              </p14:xfrm>
            </p:contentPart>
          </mc:Choice>
          <mc:Fallback xmlns="">
            <p:pic>
              <p:nvPicPr>
                <p:cNvPr id="155" name="Ink 154">
                  <a:extLst>
                    <a:ext uri="{FF2B5EF4-FFF2-40B4-BE49-F238E27FC236}">
                      <a16:creationId xmlns:a16="http://schemas.microsoft.com/office/drawing/2014/main" id="{C5EEA8C7-BEB3-4159-94C8-98D631A0A460}"/>
                    </a:ext>
                  </a:extLst>
                </p:cNvPr>
                <p:cNvPicPr/>
                <p:nvPr/>
              </p:nvPicPr>
              <p:blipFill>
                <a:blip r:embed="rId183"/>
                <a:stretch>
                  <a:fillRect/>
                </a:stretch>
              </p:blipFill>
              <p:spPr>
                <a:xfrm>
                  <a:off x="12111266" y="4806386"/>
                  <a:ext cx="1825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6" name="Ink 155">
                  <a:extLst>
                    <a:ext uri="{FF2B5EF4-FFF2-40B4-BE49-F238E27FC236}">
                      <a16:creationId xmlns:a16="http://schemas.microsoft.com/office/drawing/2014/main" id="{C6294EDE-C504-4F09-9A84-9E58FD12AEC7}"/>
                    </a:ext>
                  </a:extLst>
                </p14:cNvPr>
                <p14:cNvContentPartPr/>
                <p14:nvPr/>
              </p14:nvContentPartPr>
              <p14:xfrm>
                <a:off x="12206306" y="4783346"/>
                <a:ext cx="11160" cy="142920"/>
              </p14:xfrm>
            </p:contentPart>
          </mc:Choice>
          <mc:Fallback xmlns="">
            <p:pic>
              <p:nvPicPr>
                <p:cNvPr id="156" name="Ink 155">
                  <a:extLst>
                    <a:ext uri="{FF2B5EF4-FFF2-40B4-BE49-F238E27FC236}">
                      <a16:creationId xmlns:a16="http://schemas.microsoft.com/office/drawing/2014/main" id="{C6294EDE-C504-4F09-9A84-9E58FD12AEC7}"/>
                    </a:ext>
                  </a:extLst>
                </p:cNvPr>
                <p:cNvPicPr/>
                <p:nvPr/>
              </p:nvPicPr>
              <p:blipFill>
                <a:blip r:embed="rId185"/>
                <a:stretch>
                  <a:fillRect/>
                </a:stretch>
              </p:blipFill>
              <p:spPr>
                <a:xfrm>
                  <a:off x="12170666" y="4747346"/>
                  <a:ext cx="828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7" name="Ink 156">
                  <a:extLst>
                    <a:ext uri="{FF2B5EF4-FFF2-40B4-BE49-F238E27FC236}">
                      <a16:creationId xmlns:a16="http://schemas.microsoft.com/office/drawing/2014/main" id="{50CBF002-430D-4B24-B621-538C6E1F277B}"/>
                    </a:ext>
                  </a:extLst>
                </p14:cNvPr>
                <p14:cNvContentPartPr/>
                <p14:nvPr/>
              </p14:nvContentPartPr>
              <p14:xfrm>
                <a:off x="12357146" y="4714946"/>
                <a:ext cx="101160" cy="198000"/>
              </p14:xfrm>
            </p:contentPart>
          </mc:Choice>
          <mc:Fallback xmlns="">
            <p:pic>
              <p:nvPicPr>
                <p:cNvPr id="157" name="Ink 156">
                  <a:extLst>
                    <a:ext uri="{FF2B5EF4-FFF2-40B4-BE49-F238E27FC236}">
                      <a16:creationId xmlns:a16="http://schemas.microsoft.com/office/drawing/2014/main" id="{50CBF002-430D-4B24-B621-538C6E1F277B}"/>
                    </a:ext>
                  </a:extLst>
                </p:cNvPr>
                <p:cNvPicPr/>
                <p:nvPr/>
              </p:nvPicPr>
              <p:blipFill>
                <a:blip r:embed="rId187"/>
                <a:stretch>
                  <a:fillRect/>
                </a:stretch>
              </p:blipFill>
              <p:spPr>
                <a:xfrm>
                  <a:off x="12321506" y="4678946"/>
                  <a:ext cx="1728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8" name="Ink 157">
                  <a:extLst>
                    <a:ext uri="{FF2B5EF4-FFF2-40B4-BE49-F238E27FC236}">
                      <a16:creationId xmlns:a16="http://schemas.microsoft.com/office/drawing/2014/main" id="{C81BFCD5-58E4-456A-BA02-A7DDD9ED7BF0}"/>
                    </a:ext>
                  </a:extLst>
                </p14:cNvPr>
                <p14:cNvContentPartPr/>
                <p14:nvPr/>
              </p14:nvContentPartPr>
              <p14:xfrm>
                <a:off x="12497906" y="4771106"/>
                <a:ext cx="71640" cy="169200"/>
              </p14:xfrm>
            </p:contentPart>
          </mc:Choice>
          <mc:Fallback xmlns="">
            <p:pic>
              <p:nvPicPr>
                <p:cNvPr id="158" name="Ink 157">
                  <a:extLst>
                    <a:ext uri="{FF2B5EF4-FFF2-40B4-BE49-F238E27FC236}">
                      <a16:creationId xmlns:a16="http://schemas.microsoft.com/office/drawing/2014/main" id="{C81BFCD5-58E4-456A-BA02-A7DDD9ED7BF0}"/>
                    </a:ext>
                  </a:extLst>
                </p:cNvPr>
                <p:cNvPicPr/>
                <p:nvPr/>
              </p:nvPicPr>
              <p:blipFill>
                <a:blip r:embed="rId189"/>
                <a:stretch>
                  <a:fillRect/>
                </a:stretch>
              </p:blipFill>
              <p:spPr>
                <a:xfrm>
                  <a:off x="12461906" y="4735106"/>
                  <a:ext cx="1432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9" name="Ink 158">
                  <a:extLst>
                    <a:ext uri="{FF2B5EF4-FFF2-40B4-BE49-F238E27FC236}">
                      <a16:creationId xmlns:a16="http://schemas.microsoft.com/office/drawing/2014/main" id="{26C4D142-AE45-435B-BDB8-2F211CD27B13}"/>
                    </a:ext>
                  </a:extLst>
                </p14:cNvPr>
                <p14:cNvContentPartPr/>
                <p14:nvPr/>
              </p14:nvContentPartPr>
              <p14:xfrm>
                <a:off x="12621026" y="4859306"/>
                <a:ext cx="100800" cy="85320"/>
              </p14:xfrm>
            </p:contentPart>
          </mc:Choice>
          <mc:Fallback xmlns="">
            <p:pic>
              <p:nvPicPr>
                <p:cNvPr id="159" name="Ink 158">
                  <a:extLst>
                    <a:ext uri="{FF2B5EF4-FFF2-40B4-BE49-F238E27FC236}">
                      <a16:creationId xmlns:a16="http://schemas.microsoft.com/office/drawing/2014/main" id="{26C4D142-AE45-435B-BDB8-2F211CD27B13}"/>
                    </a:ext>
                  </a:extLst>
                </p:cNvPr>
                <p:cNvPicPr/>
                <p:nvPr/>
              </p:nvPicPr>
              <p:blipFill>
                <a:blip r:embed="rId191"/>
                <a:stretch>
                  <a:fillRect/>
                </a:stretch>
              </p:blipFill>
              <p:spPr>
                <a:xfrm>
                  <a:off x="12585026" y="4823306"/>
                  <a:ext cx="172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0" name="Ink 159">
                  <a:extLst>
                    <a:ext uri="{FF2B5EF4-FFF2-40B4-BE49-F238E27FC236}">
                      <a16:creationId xmlns:a16="http://schemas.microsoft.com/office/drawing/2014/main" id="{D9E492F3-A709-4BD8-B00C-E704E6767AE8}"/>
                    </a:ext>
                  </a:extLst>
                </p14:cNvPr>
                <p14:cNvContentPartPr/>
                <p14:nvPr/>
              </p14:nvContentPartPr>
              <p14:xfrm>
                <a:off x="12574226" y="4275386"/>
                <a:ext cx="222840" cy="635400"/>
              </p14:xfrm>
            </p:contentPart>
          </mc:Choice>
          <mc:Fallback xmlns="">
            <p:pic>
              <p:nvPicPr>
                <p:cNvPr id="160" name="Ink 159">
                  <a:extLst>
                    <a:ext uri="{FF2B5EF4-FFF2-40B4-BE49-F238E27FC236}">
                      <a16:creationId xmlns:a16="http://schemas.microsoft.com/office/drawing/2014/main" id="{D9E492F3-A709-4BD8-B00C-E704E6767AE8}"/>
                    </a:ext>
                  </a:extLst>
                </p:cNvPr>
                <p:cNvPicPr/>
                <p:nvPr/>
              </p:nvPicPr>
              <p:blipFill>
                <a:blip r:embed="rId193"/>
                <a:stretch>
                  <a:fillRect/>
                </a:stretch>
              </p:blipFill>
              <p:spPr>
                <a:xfrm>
                  <a:off x="12538226" y="4239386"/>
                  <a:ext cx="294480" cy="707040"/>
                </a:xfrm>
                <a:prstGeom prst="rect">
                  <a:avLst/>
                </a:prstGeom>
              </p:spPr>
            </p:pic>
          </mc:Fallback>
        </mc:AlternateContent>
      </p:grpSp>
      <p:grpSp>
        <p:nvGrpSpPr>
          <p:cNvPr id="171" name="Group 170">
            <a:extLst>
              <a:ext uri="{FF2B5EF4-FFF2-40B4-BE49-F238E27FC236}">
                <a16:creationId xmlns:a16="http://schemas.microsoft.com/office/drawing/2014/main" id="{A0E09AEE-224D-4844-8F54-BAFA2D296958}"/>
              </a:ext>
            </a:extLst>
          </p:cNvPr>
          <p:cNvGrpSpPr/>
          <p:nvPr/>
        </p:nvGrpSpPr>
        <p:grpSpPr>
          <a:xfrm>
            <a:off x="11173466" y="5277626"/>
            <a:ext cx="1019880" cy="612720"/>
            <a:chOff x="11173466" y="5277626"/>
            <a:chExt cx="1019880" cy="612720"/>
          </a:xfrm>
        </p:grpSpPr>
        <mc:AlternateContent xmlns:mc="http://schemas.openxmlformats.org/markup-compatibility/2006" xmlns:p14="http://schemas.microsoft.com/office/powerpoint/2010/main">
          <mc:Choice Requires="p14">
            <p:contentPart p14:bwMode="auto" r:id="rId194">
              <p14:nvContentPartPr>
                <p14:cNvPr id="162" name="Ink 161">
                  <a:extLst>
                    <a:ext uri="{FF2B5EF4-FFF2-40B4-BE49-F238E27FC236}">
                      <a16:creationId xmlns:a16="http://schemas.microsoft.com/office/drawing/2014/main" id="{4A2CFE80-3667-4C55-8881-4BC91189F473}"/>
                    </a:ext>
                  </a:extLst>
                </p14:cNvPr>
                <p14:cNvContentPartPr/>
                <p14:nvPr/>
              </p14:nvContentPartPr>
              <p14:xfrm>
                <a:off x="11173466" y="5397866"/>
                <a:ext cx="115920" cy="16200"/>
              </p14:xfrm>
            </p:contentPart>
          </mc:Choice>
          <mc:Fallback xmlns="">
            <p:pic>
              <p:nvPicPr>
                <p:cNvPr id="162" name="Ink 161">
                  <a:extLst>
                    <a:ext uri="{FF2B5EF4-FFF2-40B4-BE49-F238E27FC236}">
                      <a16:creationId xmlns:a16="http://schemas.microsoft.com/office/drawing/2014/main" id="{4A2CFE80-3667-4C55-8881-4BC91189F473}"/>
                    </a:ext>
                  </a:extLst>
                </p:cNvPr>
                <p:cNvPicPr/>
                <p:nvPr/>
              </p:nvPicPr>
              <p:blipFill>
                <a:blip r:embed="rId195"/>
                <a:stretch>
                  <a:fillRect/>
                </a:stretch>
              </p:blipFill>
              <p:spPr>
                <a:xfrm>
                  <a:off x="11137466" y="5361866"/>
                  <a:ext cx="187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3" name="Ink 162">
                  <a:extLst>
                    <a:ext uri="{FF2B5EF4-FFF2-40B4-BE49-F238E27FC236}">
                      <a16:creationId xmlns:a16="http://schemas.microsoft.com/office/drawing/2014/main" id="{2E86234F-C332-46B5-B125-6CF1020BFA2A}"/>
                    </a:ext>
                  </a:extLst>
                </p14:cNvPr>
                <p14:cNvContentPartPr/>
                <p14:nvPr/>
              </p14:nvContentPartPr>
              <p14:xfrm>
                <a:off x="11182466" y="5507666"/>
                <a:ext cx="103320" cy="22680"/>
              </p14:xfrm>
            </p:contentPart>
          </mc:Choice>
          <mc:Fallback xmlns="">
            <p:pic>
              <p:nvPicPr>
                <p:cNvPr id="163" name="Ink 162">
                  <a:extLst>
                    <a:ext uri="{FF2B5EF4-FFF2-40B4-BE49-F238E27FC236}">
                      <a16:creationId xmlns:a16="http://schemas.microsoft.com/office/drawing/2014/main" id="{2E86234F-C332-46B5-B125-6CF1020BFA2A}"/>
                    </a:ext>
                  </a:extLst>
                </p:cNvPr>
                <p:cNvPicPr/>
                <p:nvPr/>
              </p:nvPicPr>
              <p:blipFill>
                <a:blip r:embed="rId197"/>
                <a:stretch>
                  <a:fillRect/>
                </a:stretch>
              </p:blipFill>
              <p:spPr>
                <a:xfrm>
                  <a:off x="11146826" y="5472026"/>
                  <a:ext cx="1749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5" name="Ink 164">
                  <a:extLst>
                    <a:ext uri="{FF2B5EF4-FFF2-40B4-BE49-F238E27FC236}">
                      <a16:creationId xmlns:a16="http://schemas.microsoft.com/office/drawing/2014/main" id="{E1EC20FC-B6BE-4582-8436-0DFD5A9C0DB3}"/>
                    </a:ext>
                  </a:extLst>
                </p14:cNvPr>
                <p14:cNvContentPartPr/>
                <p14:nvPr/>
              </p14:nvContentPartPr>
              <p14:xfrm>
                <a:off x="11434466" y="5277626"/>
                <a:ext cx="154440" cy="268560"/>
              </p14:xfrm>
            </p:contentPart>
          </mc:Choice>
          <mc:Fallback xmlns="">
            <p:pic>
              <p:nvPicPr>
                <p:cNvPr id="165" name="Ink 164">
                  <a:extLst>
                    <a:ext uri="{FF2B5EF4-FFF2-40B4-BE49-F238E27FC236}">
                      <a16:creationId xmlns:a16="http://schemas.microsoft.com/office/drawing/2014/main" id="{E1EC20FC-B6BE-4582-8436-0DFD5A9C0DB3}"/>
                    </a:ext>
                  </a:extLst>
                </p:cNvPr>
                <p:cNvPicPr/>
                <p:nvPr/>
              </p:nvPicPr>
              <p:blipFill>
                <a:blip r:embed="rId199"/>
                <a:stretch>
                  <a:fillRect/>
                </a:stretch>
              </p:blipFill>
              <p:spPr>
                <a:xfrm>
                  <a:off x="11398826" y="5241626"/>
                  <a:ext cx="2260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6" name="Ink 165">
                  <a:extLst>
                    <a:ext uri="{FF2B5EF4-FFF2-40B4-BE49-F238E27FC236}">
                      <a16:creationId xmlns:a16="http://schemas.microsoft.com/office/drawing/2014/main" id="{BD34D841-F3C8-4008-A492-2560D7746D14}"/>
                    </a:ext>
                  </a:extLst>
                </p14:cNvPr>
                <p14:cNvContentPartPr/>
                <p14:nvPr/>
              </p14:nvContentPartPr>
              <p14:xfrm>
                <a:off x="11639666" y="5463026"/>
                <a:ext cx="14400" cy="155880"/>
              </p14:xfrm>
            </p:contentPart>
          </mc:Choice>
          <mc:Fallback xmlns="">
            <p:pic>
              <p:nvPicPr>
                <p:cNvPr id="166" name="Ink 165">
                  <a:extLst>
                    <a:ext uri="{FF2B5EF4-FFF2-40B4-BE49-F238E27FC236}">
                      <a16:creationId xmlns:a16="http://schemas.microsoft.com/office/drawing/2014/main" id="{BD34D841-F3C8-4008-A492-2560D7746D14}"/>
                    </a:ext>
                  </a:extLst>
                </p:cNvPr>
                <p:cNvPicPr/>
                <p:nvPr/>
              </p:nvPicPr>
              <p:blipFill>
                <a:blip r:embed="rId201"/>
                <a:stretch>
                  <a:fillRect/>
                </a:stretch>
              </p:blipFill>
              <p:spPr>
                <a:xfrm>
                  <a:off x="11604026" y="5427386"/>
                  <a:ext cx="860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7" name="Ink 166">
                  <a:extLst>
                    <a:ext uri="{FF2B5EF4-FFF2-40B4-BE49-F238E27FC236}">
                      <a16:creationId xmlns:a16="http://schemas.microsoft.com/office/drawing/2014/main" id="{8DDE445B-80A6-4946-82D9-478B83224DF1}"/>
                    </a:ext>
                  </a:extLst>
                </p14:cNvPr>
                <p14:cNvContentPartPr/>
                <p14:nvPr/>
              </p14:nvContentPartPr>
              <p14:xfrm>
                <a:off x="11636426" y="5477426"/>
                <a:ext cx="105120" cy="153360"/>
              </p14:xfrm>
            </p:contentPart>
          </mc:Choice>
          <mc:Fallback xmlns="">
            <p:pic>
              <p:nvPicPr>
                <p:cNvPr id="167" name="Ink 166">
                  <a:extLst>
                    <a:ext uri="{FF2B5EF4-FFF2-40B4-BE49-F238E27FC236}">
                      <a16:creationId xmlns:a16="http://schemas.microsoft.com/office/drawing/2014/main" id="{8DDE445B-80A6-4946-82D9-478B83224DF1}"/>
                    </a:ext>
                  </a:extLst>
                </p:cNvPr>
                <p:cNvPicPr/>
                <p:nvPr/>
              </p:nvPicPr>
              <p:blipFill>
                <a:blip r:embed="rId203"/>
                <a:stretch>
                  <a:fillRect/>
                </a:stretch>
              </p:blipFill>
              <p:spPr>
                <a:xfrm>
                  <a:off x="11600786" y="5441426"/>
                  <a:ext cx="1767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8" name="Ink 167">
                  <a:extLst>
                    <a:ext uri="{FF2B5EF4-FFF2-40B4-BE49-F238E27FC236}">
                      <a16:creationId xmlns:a16="http://schemas.microsoft.com/office/drawing/2014/main" id="{6E57EAC0-E7A6-4605-9962-BDCDA094C312}"/>
                    </a:ext>
                  </a:extLst>
                </p14:cNvPr>
                <p14:cNvContentPartPr/>
                <p14:nvPr/>
              </p14:nvContentPartPr>
              <p14:xfrm>
                <a:off x="11785826" y="5463026"/>
                <a:ext cx="96840" cy="188280"/>
              </p14:xfrm>
            </p:contentPart>
          </mc:Choice>
          <mc:Fallback xmlns="">
            <p:pic>
              <p:nvPicPr>
                <p:cNvPr id="168" name="Ink 167">
                  <a:extLst>
                    <a:ext uri="{FF2B5EF4-FFF2-40B4-BE49-F238E27FC236}">
                      <a16:creationId xmlns:a16="http://schemas.microsoft.com/office/drawing/2014/main" id="{6E57EAC0-E7A6-4605-9962-BDCDA094C312}"/>
                    </a:ext>
                  </a:extLst>
                </p:cNvPr>
                <p:cNvPicPr/>
                <p:nvPr/>
              </p:nvPicPr>
              <p:blipFill>
                <a:blip r:embed="rId205"/>
                <a:stretch>
                  <a:fillRect/>
                </a:stretch>
              </p:blipFill>
              <p:spPr>
                <a:xfrm>
                  <a:off x="11749826" y="5427026"/>
                  <a:ext cx="168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69" name="Ink 168">
                  <a:extLst>
                    <a:ext uri="{FF2B5EF4-FFF2-40B4-BE49-F238E27FC236}">
                      <a16:creationId xmlns:a16="http://schemas.microsoft.com/office/drawing/2014/main" id="{D67D0850-2DBA-494D-81E7-74D25B3D688B}"/>
                    </a:ext>
                  </a:extLst>
                </p14:cNvPr>
                <p14:cNvContentPartPr/>
                <p14:nvPr/>
              </p14:nvContentPartPr>
              <p14:xfrm>
                <a:off x="11946026" y="5444666"/>
                <a:ext cx="14400" cy="22680"/>
              </p14:xfrm>
            </p:contentPart>
          </mc:Choice>
          <mc:Fallback xmlns="">
            <p:pic>
              <p:nvPicPr>
                <p:cNvPr id="169" name="Ink 168">
                  <a:extLst>
                    <a:ext uri="{FF2B5EF4-FFF2-40B4-BE49-F238E27FC236}">
                      <a16:creationId xmlns:a16="http://schemas.microsoft.com/office/drawing/2014/main" id="{D67D0850-2DBA-494D-81E7-74D25B3D688B}"/>
                    </a:ext>
                  </a:extLst>
                </p:cNvPr>
                <p:cNvPicPr/>
                <p:nvPr/>
              </p:nvPicPr>
              <p:blipFill>
                <a:blip r:embed="rId207"/>
                <a:stretch>
                  <a:fillRect/>
                </a:stretch>
              </p:blipFill>
              <p:spPr>
                <a:xfrm>
                  <a:off x="11910386" y="5409026"/>
                  <a:ext cx="860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0" name="Ink 169">
                  <a:extLst>
                    <a:ext uri="{FF2B5EF4-FFF2-40B4-BE49-F238E27FC236}">
                      <a16:creationId xmlns:a16="http://schemas.microsoft.com/office/drawing/2014/main" id="{980BEC9D-E535-4BBE-AF07-DC286FAE63E1}"/>
                    </a:ext>
                  </a:extLst>
                </p14:cNvPr>
                <p14:cNvContentPartPr/>
                <p14:nvPr/>
              </p14:nvContentPartPr>
              <p14:xfrm>
                <a:off x="12066986" y="5326946"/>
                <a:ext cx="126360" cy="563400"/>
              </p14:xfrm>
            </p:contentPart>
          </mc:Choice>
          <mc:Fallback xmlns="">
            <p:pic>
              <p:nvPicPr>
                <p:cNvPr id="170" name="Ink 169">
                  <a:extLst>
                    <a:ext uri="{FF2B5EF4-FFF2-40B4-BE49-F238E27FC236}">
                      <a16:creationId xmlns:a16="http://schemas.microsoft.com/office/drawing/2014/main" id="{980BEC9D-E535-4BBE-AF07-DC286FAE63E1}"/>
                    </a:ext>
                  </a:extLst>
                </p:cNvPr>
                <p:cNvPicPr/>
                <p:nvPr/>
              </p:nvPicPr>
              <p:blipFill>
                <a:blip r:embed="rId209"/>
                <a:stretch>
                  <a:fillRect/>
                </a:stretch>
              </p:blipFill>
              <p:spPr>
                <a:xfrm>
                  <a:off x="12031346" y="5291306"/>
                  <a:ext cx="198000" cy="635040"/>
                </a:xfrm>
                <a:prstGeom prst="rect">
                  <a:avLst/>
                </a:prstGeom>
              </p:spPr>
            </p:pic>
          </mc:Fallback>
        </mc:AlternateContent>
      </p:grpSp>
      <p:grpSp>
        <p:nvGrpSpPr>
          <p:cNvPr id="175" name="Group 174">
            <a:extLst>
              <a:ext uri="{FF2B5EF4-FFF2-40B4-BE49-F238E27FC236}">
                <a16:creationId xmlns:a16="http://schemas.microsoft.com/office/drawing/2014/main" id="{810779AC-D51B-4B3D-8DB3-67250EF129EA}"/>
              </a:ext>
            </a:extLst>
          </p:cNvPr>
          <p:cNvGrpSpPr/>
          <p:nvPr/>
        </p:nvGrpSpPr>
        <p:grpSpPr>
          <a:xfrm>
            <a:off x="9102386" y="2724146"/>
            <a:ext cx="353520" cy="232200"/>
            <a:chOff x="9102386" y="2724146"/>
            <a:chExt cx="353520" cy="232200"/>
          </a:xfrm>
        </p:grpSpPr>
        <mc:AlternateContent xmlns:mc="http://schemas.openxmlformats.org/markup-compatibility/2006" xmlns:p14="http://schemas.microsoft.com/office/powerpoint/2010/main">
          <mc:Choice Requires="p14">
            <p:contentPart p14:bwMode="auto" r:id="rId210">
              <p14:nvContentPartPr>
                <p14:cNvPr id="172" name="Ink 171">
                  <a:extLst>
                    <a:ext uri="{FF2B5EF4-FFF2-40B4-BE49-F238E27FC236}">
                      <a16:creationId xmlns:a16="http://schemas.microsoft.com/office/drawing/2014/main" id="{C1E6C43E-1885-40A4-A9CE-7F6436613AE2}"/>
                    </a:ext>
                  </a:extLst>
                </p14:cNvPr>
                <p14:cNvContentPartPr/>
                <p14:nvPr/>
              </p14:nvContentPartPr>
              <p14:xfrm>
                <a:off x="9401906" y="2724146"/>
                <a:ext cx="54000" cy="57960"/>
              </p14:xfrm>
            </p:contentPart>
          </mc:Choice>
          <mc:Fallback xmlns="">
            <p:pic>
              <p:nvPicPr>
                <p:cNvPr id="172" name="Ink 171">
                  <a:extLst>
                    <a:ext uri="{FF2B5EF4-FFF2-40B4-BE49-F238E27FC236}">
                      <a16:creationId xmlns:a16="http://schemas.microsoft.com/office/drawing/2014/main" id="{C1E6C43E-1885-40A4-A9CE-7F6436613AE2}"/>
                    </a:ext>
                  </a:extLst>
                </p:cNvPr>
                <p:cNvPicPr/>
                <p:nvPr/>
              </p:nvPicPr>
              <p:blipFill>
                <a:blip r:embed="rId211"/>
                <a:stretch>
                  <a:fillRect/>
                </a:stretch>
              </p:blipFill>
              <p:spPr>
                <a:xfrm>
                  <a:off x="9365906" y="2688506"/>
                  <a:ext cx="12564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3" name="Ink 172">
                  <a:extLst>
                    <a:ext uri="{FF2B5EF4-FFF2-40B4-BE49-F238E27FC236}">
                      <a16:creationId xmlns:a16="http://schemas.microsoft.com/office/drawing/2014/main" id="{08B8B465-192D-43C3-823E-D736AAE9E8F8}"/>
                    </a:ext>
                  </a:extLst>
                </p14:cNvPr>
                <p14:cNvContentPartPr/>
                <p14:nvPr/>
              </p14:nvContentPartPr>
              <p14:xfrm>
                <a:off x="9102386" y="2725946"/>
                <a:ext cx="123840" cy="214920"/>
              </p14:xfrm>
            </p:contentPart>
          </mc:Choice>
          <mc:Fallback xmlns="">
            <p:pic>
              <p:nvPicPr>
                <p:cNvPr id="173" name="Ink 172">
                  <a:extLst>
                    <a:ext uri="{FF2B5EF4-FFF2-40B4-BE49-F238E27FC236}">
                      <a16:creationId xmlns:a16="http://schemas.microsoft.com/office/drawing/2014/main" id="{08B8B465-192D-43C3-823E-D736AAE9E8F8}"/>
                    </a:ext>
                  </a:extLst>
                </p:cNvPr>
                <p:cNvPicPr/>
                <p:nvPr/>
              </p:nvPicPr>
              <p:blipFill>
                <a:blip r:embed="rId213"/>
                <a:stretch>
                  <a:fillRect/>
                </a:stretch>
              </p:blipFill>
              <p:spPr>
                <a:xfrm>
                  <a:off x="9066746" y="2690306"/>
                  <a:ext cx="1954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74" name="Ink 173">
                  <a:extLst>
                    <a:ext uri="{FF2B5EF4-FFF2-40B4-BE49-F238E27FC236}">
                      <a16:creationId xmlns:a16="http://schemas.microsoft.com/office/drawing/2014/main" id="{5B34CACD-86D9-4955-BC1B-83D3D04F3F81}"/>
                    </a:ext>
                  </a:extLst>
                </p14:cNvPr>
                <p14:cNvContentPartPr/>
                <p14:nvPr/>
              </p14:nvContentPartPr>
              <p14:xfrm>
                <a:off x="9264746" y="2838986"/>
                <a:ext cx="150120" cy="117360"/>
              </p14:xfrm>
            </p:contentPart>
          </mc:Choice>
          <mc:Fallback xmlns="">
            <p:pic>
              <p:nvPicPr>
                <p:cNvPr id="174" name="Ink 173">
                  <a:extLst>
                    <a:ext uri="{FF2B5EF4-FFF2-40B4-BE49-F238E27FC236}">
                      <a16:creationId xmlns:a16="http://schemas.microsoft.com/office/drawing/2014/main" id="{5B34CACD-86D9-4955-BC1B-83D3D04F3F81}"/>
                    </a:ext>
                  </a:extLst>
                </p:cNvPr>
                <p:cNvPicPr/>
                <p:nvPr/>
              </p:nvPicPr>
              <p:blipFill>
                <a:blip r:embed="rId215"/>
                <a:stretch>
                  <a:fillRect/>
                </a:stretch>
              </p:blipFill>
              <p:spPr>
                <a:xfrm>
                  <a:off x="9229106" y="2803346"/>
                  <a:ext cx="221760" cy="189000"/>
                </a:xfrm>
                <a:prstGeom prst="rect">
                  <a:avLst/>
                </a:prstGeom>
              </p:spPr>
            </p:pic>
          </mc:Fallback>
        </mc:AlternateContent>
      </p:grpSp>
      <p:grpSp>
        <p:nvGrpSpPr>
          <p:cNvPr id="179" name="Group 178">
            <a:extLst>
              <a:ext uri="{FF2B5EF4-FFF2-40B4-BE49-F238E27FC236}">
                <a16:creationId xmlns:a16="http://schemas.microsoft.com/office/drawing/2014/main" id="{D6FDB938-CEBF-4DE1-8134-09C3E4F92415}"/>
              </a:ext>
            </a:extLst>
          </p:cNvPr>
          <p:cNvGrpSpPr/>
          <p:nvPr/>
        </p:nvGrpSpPr>
        <p:grpSpPr>
          <a:xfrm>
            <a:off x="9500186" y="5411546"/>
            <a:ext cx="586440" cy="587160"/>
            <a:chOff x="9500186" y="5411546"/>
            <a:chExt cx="586440" cy="587160"/>
          </a:xfrm>
        </p:grpSpPr>
        <mc:AlternateContent xmlns:mc="http://schemas.openxmlformats.org/markup-compatibility/2006" xmlns:p14="http://schemas.microsoft.com/office/powerpoint/2010/main">
          <mc:Choice Requires="p14">
            <p:contentPart p14:bwMode="auto" r:id="rId216">
              <p14:nvContentPartPr>
                <p14:cNvPr id="113" name="Ink 112">
                  <a:extLst>
                    <a:ext uri="{FF2B5EF4-FFF2-40B4-BE49-F238E27FC236}">
                      <a16:creationId xmlns:a16="http://schemas.microsoft.com/office/drawing/2014/main" id="{156E68C4-E26E-4D81-ADC0-5987D40D5B7C}"/>
                    </a:ext>
                  </a:extLst>
                </p14:cNvPr>
                <p14:cNvContentPartPr/>
                <p14:nvPr/>
              </p14:nvContentPartPr>
              <p14:xfrm>
                <a:off x="9778466" y="5537186"/>
                <a:ext cx="360" cy="360"/>
              </p14:xfrm>
            </p:contentPart>
          </mc:Choice>
          <mc:Fallback xmlns="">
            <p:pic>
              <p:nvPicPr>
                <p:cNvPr id="113" name="Ink 112">
                  <a:extLst>
                    <a:ext uri="{FF2B5EF4-FFF2-40B4-BE49-F238E27FC236}">
                      <a16:creationId xmlns:a16="http://schemas.microsoft.com/office/drawing/2014/main" id="{156E68C4-E26E-4D81-ADC0-5987D40D5B7C}"/>
                    </a:ext>
                  </a:extLst>
                </p:cNvPr>
                <p:cNvPicPr/>
                <p:nvPr/>
              </p:nvPicPr>
              <p:blipFill>
                <a:blip r:embed="rId47"/>
                <a:stretch>
                  <a:fillRect/>
                </a:stretch>
              </p:blipFill>
              <p:spPr>
                <a:xfrm>
                  <a:off x="9742826" y="55015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14" name="Ink 113">
                  <a:extLst>
                    <a:ext uri="{FF2B5EF4-FFF2-40B4-BE49-F238E27FC236}">
                      <a16:creationId xmlns:a16="http://schemas.microsoft.com/office/drawing/2014/main" id="{8825CE8D-7700-4FA2-AF0F-6944281078AD}"/>
                    </a:ext>
                  </a:extLst>
                </p14:cNvPr>
                <p14:cNvContentPartPr/>
                <p14:nvPr/>
              </p14:nvContentPartPr>
              <p14:xfrm>
                <a:off x="9728786" y="5531066"/>
                <a:ext cx="50040" cy="259200"/>
              </p14:xfrm>
            </p:contentPart>
          </mc:Choice>
          <mc:Fallback xmlns="">
            <p:pic>
              <p:nvPicPr>
                <p:cNvPr id="114" name="Ink 113">
                  <a:extLst>
                    <a:ext uri="{FF2B5EF4-FFF2-40B4-BE49-F238E27FC236}">
                      <a16:creationId xmlns:a16="http://schemas.microsoft.com/office/drawing/2014/main" id="{8825CE8D-7700-4FA2-AF0F-6944281078AD}"/>
                    </a:ext>
                  </a:extLst>
                </p:cNvPr>
                <p:cNvPicPr/>
                <p:nvPr/>
              </p:nvPicPr>
              <p:blipFill>
                <a:blip r:embed="rId218"/>
                <a:stretch>
                  <a:fillRect/>
                </a:stretch>
              </p:blipFill>
              <p:spPr>
                <a:xfrm>
                  <a:off x="9692786" y="5495066"/>
                  <a:ext cx="1216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21" name="Ink 120">
                  <a:extLst>
                    <a:ext uri="{FF2B5EF4-FFF2-40B4-BE49-F238E27FC236}">
                      <a16:creationId xmlns:a16="http://schemas.microsoft.com/office/drawing/2014/main" id="{B8892943-B3EF-43DD-ABE2-A7C1613F31DC}"/>
                    </a:ext>
                  </a:extLst>
                </p14:cNvPr>
                <p14:cNvContentPartPr/>
                <p14:nvPr/>
              </p14:nvContentPartPr>
              <p14:xfrm>
                <a:off x="9500186" y="5720426"/>
                <a:ext cx="586440" cy="73800"/>
              </p14:xfrm>
            </p:contentPart>
          </mc:Choice>
          <mc:Fallback xmlns="">
            <p:pic>
              <p:nvPicPr>
                <p:cNvPr id="121" name="Ink 120">
                  <a:extLst>
                    <a:ext uri="{FF2B5EF4-FFF2-40B4-BE49-F238E27FC236}">
                      <a16:creationId xmlns:a16="http://schemas.microsoft.com/office/drawing/2014/main" id="{B8892943-B3EF-43DD-ABE2-A7C1613F31DC}"/>
                    </a:ext>
                  </a:extLst>
                </p:cNvPr>
                <p:cNvPicPr/>
                <p:nvPr/>
              </p:nvPicPr>
              <p:blipFill>
                <a:blip r:embed="rId220"/>
                <a:stretch>
                  <a:fillRect/>
                </a:stretch>
              </p:blipFill>
              <p:spPr>
                <a:xfrm>
                  <a:off x="9464186" y="5684786"/>
                  <a:ext cx="6580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23" name="Ink 122">
                  <a:extLst>
                    <a:ext uri="{FF2B5EF4-FFF2-40B4-BE49-F238E27FC236}">
                      <a16:creationId xmlns:a16="http://schemas.microsoft.com/office/drawing/2014/main" id="{0675E785-365A-449E-B28E-DCDFA77EE74B}"/>
                    </a:ext>
                  </a:extLst>
                </p14:cNvPr>
                <p14:cNvContentPartPr/>
                <p14:nvPr/>
              </p14:nvContentPartPr>
              <p14:xfrm>
                <a:off x="9628346" y="5832386"/>
                <a:ext cx="351360" cy="37080"/>
              </p14:xfrm>
            </p:contentPart>
          </mc:Choice>
          <mc:Fallback xmlns="">
            <p:pic>
              <p:nvPicPr>
                <p:cNvPr id="123" name="Ink 122">
                  <a:extLst>
                    <a:ext uri="{FF2B5EF4-FFF2-40B4-BE49-F238E27FC236}">
                      <a16:creationId xmlns:a16="http://schemas.microsoft.com/office/drawing/2014/main" id="{0675E785-365A-449E-B28E-DCDFA77EE74B}"/>
                    </a:ext>
                  </a:extLst>
                </p:cNvPr>
                <p:cNvPicPr/>
                <p:nvPr/>
              </p:nvPicPr>
              <p:blipFill>
                <a:blip r:embed="rId222"/>
                <a:stretch>
                  <a:fillRect/>
                </a:stretch>
              </p:blipFill>
              <p:spPr>
                <a:xfrm>
                  <a:off x="9592346" y="5796386"/>
                  <a:ext cx="4230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24" name="Ink 123">
                  <a:extLst>
                    <a:ext uri="{FF2B5EF4-FFF2-40B4-BE49-F238E27FC236}">
                      <a16:creationId xmlns:a16="http://schemas.microsoft.com/office/drawing/2014/main" id="{050D626D-0585-4FEE-92EC-E1BF320D40E8}"/>
                    </a:ext>
                  </a:extLst>
                </p14:cNvPr>
                <p14:cNvContentPartPr/>
                <p14:nvPr/>
              </p14:nvContentPartPr>
              <p14:xfrm>
                <a:off x="9751466" y="5909786"/>
                <a:ext cx="155160" cy="23400"/>
              </p14:xfrm>
            </p:contentPart>
          </mc:Choice>
          <mc:Fallback xmlns="">
            <p:pic>
              <p:nvPicPr>
                <p:cNvPr id="124" name="Ink 123">
                  <a:extLst>
                    <a:ext uri="{FF2B5EF4-FFF2-40B4-BE49-F238E27FC236}">
                      <a16:creationId xmlns:a16="http://schemas.microsoft.com/office/drawing/2014/main" id="{050D626D-0585-4FEE-92EC-E1BF320D40E8}"/>
                    </a:ext>
                  </a:extLst>
                </p:cNvPr>
                <p:cNvPicPr/>
                <p:nvPr/>
              </p:nvPicPr>
              <p:blipFill>
                <a:blip r:embed="rId224"/>
                <a:stretch>
                  <a:fillRect/>
                </a:stretch>
              </p:blipFill>
              <p:spPr>
                <a:xfrm>
                  <a:off x="9715826" y="5873786"/>
                  <a:ext cx="2268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25" name="Ink 124">
                  <a:extLst>
                    <a:ext uri="{FF2B5EF4-FFF2-40B4-BE49-F238E27FC236}">
                      <a16:creationId xmlns:a16="http://schemas.microsoft.com/office/drawing/2014/main" id="{2C8CEEF3-228C-4561-89E1-82C6EEC11D46}"/>
                    </a:ext>
                  </a:extLst>
                </p14:cNvPr>
                <p14:cNvContentPartPr/>
                <p14:nvPr/>
              </p14:nvContentPartPr>
              <p14:xfrm>
                <a:off x="9832826" y="5992226"/>
                <a:ext cx="45720" cy="6480"/>
              </p14:xfrm>
            </p:contentPart>
          </mc:Choice>
          <mc:Fallback xmlns="">
            <p:pic>
              <p:nvPicPr>
                <p:cNvPr id="125" name="Ink 124">
                  <a:extLst>
                    <a:ext uri="{FF2B5EF4-FFF2-40B4-BE49-F238E27FC236}">
                      <a16:creationId xmlns:a16="http://schemas.microsoft.com/office/drawing/2014/main" id="{2C8CEEF3-228C-4561-89E1-82C6EEC11D46}"/>
                    </a:ext>
                  </a:extLst>
                </p:cNvPr>
                <p:cNvPicPr/>
                <p:nvPr/>
              </p:nvPicPr>
              <p:blipFill>
                <a:blip r:embed="rId226"/>
                <a:stretch>
                  <a:fillRect/>
                </a:stretch>
              </p:blipFill>
              <p:spPr>
                <a:xfrm>
                  <a:off x="9796826" y="5956586"/>
                  <a:ext cx="1173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76" name="Ink 175">
                  <a:extLst>
                    <a:ext uri="{FF2B5EF4-FFF2-40B4-BE49-F238E27FC236}">
                      <a16:creationId xmlns:a16="http://schemas.microsoft.com/office/drawing/2014/main" id="{75933487-A12D-40D8-8CA8-4A41870A0469}"/>
                    </a:ext>
                  </a:extLst>
                </p14:cNvPr>
                <p14:cNvContentPartPr/>
                <p14:nvPr/>
              </p14:nvContentPartPr>
              <p14:xfrm>
                <a:off x="9696386" y="5422346"/>
                <a:ext cx="61200" cy="57240"/>
              </p14:xfrm>
            </p:contentPart>
          </mc:Choice>
          <mc:Fallback xmlns="">
            <p:pic>
              <p:nvPicPr>
                <p:cNvPr id="176" name="Ink 175">
                  <a:extLst>
                    <a:ext uri="{FF2B5EF4-FFF2-40B4-BE49-F238E27FC236}">
                      <a16:creationId xmlns:a16="http://schemas.microsoft.com/office/drawing/2014/main" id="{75933487-A12D-40D8-8CA8-4A41870A0469}"/>
                    </a:ext>
                  </a:extLst>
                </p:cNvPr>
                <p:cNvPicPr/>
                <p:nvPr/>
              </p:nvPicPr>
              <p:blipFill>
                <a:blip r:embed="rId228"/>
                <a:stretch>
                  <a:fillRect/>
                </a:stretch>
              </p:blipFill>
              <p:spPr>
                <a:xfrm>
                  <a:off x="9660386" y="5386346"/>
                  <a:ext cx="1328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77" name="Ink 176">
                  <a:extLst>
                    <a:ext uri="{FF2B5EF4-FFF2-40B4-BE49-F238E27FC236}">
                      <a16:creationId xmlns:a16="http://schemas.microsoft.com/office/drawing/2014/main" id="{C1C2A1FA-860F-45A2-88E3-86B6AA009A28}"/>
                    </a:ext>
                  </a:extLst>
                </p14:cNvPr>
                <p14:cNvContentPartPr/>
                <p14:nvPr/>
              </p14:nvContentPartPr>
              <p14:xfrm>
                <a:off x="9878906" y="5411546"/>
                <a:ext cx="104760" cy="162720"/>
              </p14:xfrm>
            </p:contentPart>
          </mc:Choice>
          <mc:Fallback xmlns="">
            <p:pic>
              <p:nvPicPr>
                <p:cNvPr id="177" name="Ink 176">
                  <a:extLst>
                    <a:ext uri="{FF2B5EF4-FFF2-40B4-BE49-F238E27FC236}">
                      <a16:creationId xmlns:a16="http://schemas.microsoft.com/office/drawing/2014/main" id="{C1C2A1FA-860F-45A2-88E3-86B6AA009A28}"/>
                    </a:ext>
                  </a:extLst>
                </p:cNvPr>
                <p:cNvPicPr/>
                <p:nvPr/>
              </p:nvPicPr>
              <p:blipFill>
                <a:blip r:embed="rId230"/>
                <a:stretch>
                  <a:fillRect/>
                </a:stretch>
              </p:blipFill>
              <p:spPr>
                <a:xfrm>
                  <a:off x="9843266" y="5375546"/>
                  <a:ext cx="1764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78" name="Ink 177">
                  <a:extLst>
                    <a:ext uri="{FF2B5EF4-FFF2-40B4-BE49-F238E27FC236}">
                      <a16:creationId xmlns:a16="http://schemas.microsoft.com/office/drawing/2014/main" id="{B57689B9-9FE1-4517-B4C8-AF6DFBB224D7}"/>
                    </a:ext>
                  </a:extLst>
                </p14:cNvPr>
                <p14:cNvContentPartPr/>
                <p14:nvPr/>
              </p14:nvContentPartPr>
              <p14:xfrm>
                <a:off x="10039826" y="5500466"/>
                <a:ext cx="27720" cy="131760"/>
              </p14:xfrm>
            </p:contentPart>
          </mc:Choice>
          <mc:Fallback xmlns="">
            <p:pic>
              <p:nvPicPr>
                <p:cNvPr id="178" name="Ink 177">
                  <a:extLst>
                    <a:ext uri="{FF2B5EF4-FFF2-40B4-BE49-F238E27FC236}">
                      <a16:creationId xmlns:a16="http://schemas.microsoft.com/office/drawing/2014/main" id="{B57689B9-9FE1-4517-B4C8-AF6DFBB224D7}"/>
                    </a:ext>
                  </a:extLst>
                </p:cNvPr>
                <p:cNvPicPr/>
                <p:nvPr/>
              </p:nvPicPr>
              <p:blipFill>
                <a:blip r:embed="rId232"/>
                <a:stretch>
                  <a:fillRect/>
                </a:stretch>
              </p:blipFill>
              <p:spPr>
                <a:xfrm>
                  <a:off x="10003826" y="5464826"/>
                  <a:ext cx="99360" cy="203400"/>
                </a:xfrm>
                <a:prstGeom prst="rect">
                  <a:avLst/>
                </a:prstGeom>
              </p:spPr>
            </p:pic>
          </mc:Fallback>
        </mc:AlternateContent>
      </p:grpSp>
      <p:grpSp>
        <p:nvGrpSpPr>
          <p:cNvPr id="202" name="Group 201">
            <a:extLst>
              <a:ext uri="{FF2B5EF4-FFF2-40B4-BE49-F238E27FC236}">
                <a16:creationId xmlns:a16="http://schemas.microsoft.com/office/drawing/2014/main" id="{786A3AB8-FC93-4623-AFFD-4BC8C0382E5C}"/>
              </a:ext>
            </a:extLst>
          </p:cNvPr>
          <p:cNvGrpSpPr/>
          <p:nvPr/>
        </p:nvGrpSpPr>
        <p:grpSpPr>
          <a:xfrm>
            <a:off x="7290146" y="3503906"/>
            <a:ext cx="2288520" cy="1683720"/>
            <a:chOff x="7290146" y="3503906"/>
            <a:chExt cx="2288520" cy="1683720"/>
          </a:xfrm>
        </p:grpSpPr>
        <mc:AlternateContent xmlns:mc="http://schemas.openxmlformats.org/markup-compatibility/2006" xmlns:p14="http://schemas.microsoft.com/office/powerpoint/2010/main">
          <mc:Choice Requires="p14">
            <p:contentPart p14:bwMode="auto" r:id="rId233">
              <p14:nvContentPartPr>
                <p14:cNvPr id="95" name="Ink 94">
                  <a:extLst>
                    <a:ext uri="{FF2B5EF4-FFF2-40B4-BE49-F238E27FC236}">
                      <a16:creationId xmlns:a16="http://schemas.microsoft.com/office/drawing/2014/main" id="{1F3D6355-3C0B-441F-B390-2BEAB8CEBF03}"/>
                    </a:ext>
                  </a:extLst>
                </p14:cNvPr>
                <p14:cNvContentPartPr/>
                <p14:nvPr/>
              </p14:nvContentPartPr>
              <p14:xfrm>
                <a:off x="7937426" y="4320746"/>
                <a:ext cx="33480" cy="438840"/>
              </p14:xfrm>
            </p:contentPart>
          </mc:Choice>
          <mc:Fallback xmlns="">
            <p:pic>
              <p:nvPicPr>
                <p:cNvPr id="95" name="Ink 94">
                  <a:extLst>
                    <a:ext uri="{FF2B5EF4-FFF2-40B4-BE49-F238E27FC236}">
                      <a16:creationId xmlns:a16="http://schemas.microsoft.com/office/drawing/2014/main" id="{1F3D6355-3C0B-441F-B390-2BEAB8CEBF03}"/>
                    </a:ext>
                  </a:extLst>
                </p:cNvPr>
                <p:cNvPicPr/>
                <p:nvPr/>
              </p:nvPicPr>
              <p:blipFill>
                <a:blip r:embed="rId234"/>
                <a:stretch>
                  <a:fillRect/>
                </a:stretch>
              </p:blipFill>
              <p:spPr>
                <a:xfrm>
                  <a:off x="7901786" y="4285106"/>
                  <a:ext cx="1051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96" name="Ink 95">
                  <a:extLst>
                    <a:ext uri="{FF2B5EF4-FFF2-40B4-BE49-F238E27FC236}">
                      <a16:creationId xmlns:a16="http://schemas.microsoft.com/office/drawing/2014/main" id="{2D6A74E2-C7D0-4957-B400-B6B1506B3C0C}"/>
                    </a:ext>
                  </a:extLst>
                </p14:cNvPr>
                <p14:cNvContentPartPr/>
                <p14:nvPr/>
              </p14:nvContentPartPr>
              <p14:xfrm>
                <a:off x="7705586" y="4741226"/>
                <a:ext cx="571680" cy="93240"/>
              </p14:xfrm>
            </p:contentPart>
          </mc:Choice>
          <mc:Fallback xmlns="">
            <p:pic>
              <p:nvPicPr>
                <p:cNvPr id="96" name="Ink 95">
                  <a:extLst>
                    <a:ext uri="{FF2B5EF4-FFF2-40B4-BE49-F238E27FC236}">
                      <a16:creationId xmlns:a16="http://schemas.microsoft.com/office/drawing/2014/main" id="{2D6A74E2-C7D0-4957-B400-B6B1506B3C0C}"/>
                    </a:ext>
                  </a:extLst>
                </p:cNvPr>
                <p:cNvPicPr/>
                <p:nvPr/>
              </p:nvPicPr>
              <p:blipFill>
                <a:blip r:embed="rId236"/>
                <a:stretch>
                  <a:fillRect/>
                </a:stretch>
              </p:blipFill>
              <p:spPr>
                <a:xfrm>
                  <a:off x="7669946" y="4705226"/>
                  <a:ext cx="6433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98" name="Ink 97">
                  <a:extLst>
                    <a:ext uri="{FF2B5EF4-FFF2-40B4-BE49-F238E27FC236}">
                      <a16:creationId xmlns:a16="http://schemas.microsoft.com/office/drawing/2014/main" id="{3C145810-93EE-48B5-9511-438E51E4950A}"/>
                    </a:ext>
                  </a:extLst>
                </p14:cNvPr>
                <p14:cNvContentPartPr/>
                <p14:nvPr/>
              </p14:nvContentPartPr>
              <p14:xfrm>
                <a:off x="7958306" y="4898186"/>
                <a:ext cx="147240" cy="10440"/>
              </p14:xfrm>
            </p:contentPart>
          </mc:Choice>
          <mc:Fallback xmlns="">
            <p:pic>
              <p:nvPicPr>
                <p:cNvPr id="98" name="Ink 97">
                  <a:extLst>
                    <a:ext uri="{FF2B5EF4-FFF2-40B4-BE49-F238E27FC236}">
                      <a16:creationId xmlns:a16="http://schemas.microsoft.com/office/drawing/2014/main" id="{3C145810-93EE-48B5-9511-438E51E4950A}"/>
                    </a:ext>
                  </a:extLst>
                </p:cNvPr>
                <p:cNvPicPr/>
                <p:nvPr/>
              </p:nvPicPr>
              <p:blipFill>
                <a:blip r:embed="rId238"/>
                <a:stretch>
                  <a:fillRect/>
                </a:stretch>
              </p:blipFill>
              <p:spPr>
                <a:xfrm>
                  <a:off x="7922306" y="4862186"/>
                  <a:ext cx="2188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99" name="Ink 98">
                  <a:extLst>
                    <a:ext uri="{FF2B5EF4-FFF2-40B4-BE49-F238E27FC236}">
                      <a16:creationId xmlns:a16="http://schemas.microsoft.com/office/drawing/2014/main" id="{C7F9C482-BF6A-4838-ACBA-2B9763D2624B}"/>
                    </a:ext>
                  </a:extLst>
                </p14:cNvPr>
                <p14:cNvContentPartPr/>
                <p14:nvPr/>
              </p14:nvContentPartPr>
              <p14:xfrm>
                <a:off x="7785506" y="4952906"/>
                <a:ext cx="528120" cy="55800"/>
              </p14:xfrm>
            </p:contentPart>
          </mc:Choice>
          <mc:Fallback xmlns="">
            <p:pic>
              <p:nvPicPr>
                <p:cNvPr id="99" name="Ink 98">
                  <a:extLst>
                    <a:ext uri="{FF2B5EF4-FFF2-40B4-BE49-F238E27FC236}">
                      <a16:creationId xmlns:a16="http://schemas.microsoft.com/office/drawing/2014/main" id="{C7F9C482-BF6A-4838-ACBA-2B9763D2624B}"/>
                    </a:ext>
                  </a:extLst>
                </p:cNvPr>
                <p:cNvPicPr/>
                <p:nvPr/>
              </p:nvPicPr>
              <p:blipFill>
                <a:blip r:embed="rId240"/>
                <a:stretch>
                  <a:fillRect/>
                </a:stretch>
              </p:blipFill>
              <p:spPr>
                <a:xfrm>
                  <a:off x="7749866" y="4917266"/>
                  <a:ext cx="5997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00" name="Ink 99">
                  <a:extLst>
                    <a:ext uri="{FF2B5EF4-FFF2-40B4-BE49-F238E27FC236}">
                      <a16:creationId xmlns:a16="http://schemas.microsoft.com/office/drawing/2014/main" id="{A8D06618-085F-4B28-A79B-A48F70E5CE0B}"/>
                    </a:ext>
                  </a:extLst>
                </p14:cNvPr>
                <p14:cNvContentPartPr/>
                <p14:nvPr/>
              </p14:nvContentPartPr>
              <p14:xfrm>
                <a:off x="7984226" y="5055866"/>
                <a:ext cx="160920" cy="22680"/>
              </p14:xfrm>
            </p:contentPart>
          </mc:Choice>
          <mc:Fallback xmlns="">
            <p:pic>
              <p:nvPicPr>
                <p:cNvPr id="100" name="Ink 99">
                  <a:extLst>
                    <a:ext uri="{FF2B5EF4-FFF2-40B4-BE49-F238E27FC236}">
                      <a16:creationId xmlns:a16="http://schemas.microsoft.com/office/drawing/2014/main" id="{A8D06618-085F-4B28-A79B-A48F70E5CE0B}"/>
                    </a:ext>
                  </a:extLst>
                </p:cNvPr>
                <p:cNvPicPr/>
                <p:nvPr/>
              </p:nvPicPr>
              <p:blipFill>
                <a:blip r:embed="rId242"/>
                <a:stretch>
                  <a:fillRect/>
                </a:stretch>
              </p:blipFill>
              <p:spPr>
                <a:xfrm>
                  <a:off x="7948226" y="5019866"/>
                  <a:ext cx="2325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80" name="Ink 179">
                  <a:extLst>
                    <a:ext uri="{FF2B5EF4-FFF2-40B4-BE49-F238E27FC236}">
                      <a16:creationId xmlns:a16="http://schemas.microsoft.com/office/drawing/2014/main" id="{D87D7C85-7F55-487E-ADE1-DD74A045EEB7}"/>
                    </a:ext>
                  </a:extLst>
                </p14:cNvPr>
                <p14:cNvContentPartPr/>
                <p14:nvPr/>
              </p14:nvContentPartPr>
              <p14:xfrm>
                <a:off x="9221906" y="4792346"/>
                <a:ext cx="9720" cy="203040"/>
              </p14:xfrm>
            </p:contentPart>
          </mc:Choice>
          <mc:Fallback xmlns="">
            <p:pic>
              <p:nvPicPr>
                <p:cNvPr id="180" name="Ink 179">
                  <a:extLst>
                    <a:ext uri="{FF2B5EF4-FFF2-40B4-BE49-F238E27FC236}">
                      <a16:creationId xmlns:a16="http://schemas.microsoft.com/office/drawing/2014/main" id="{D87D7C85-7F55-487E-ADE1-DD74A045EEB7}"/>
                    </a:ext>
                  </a:extLst>
                </p:cNvPr>
                <p:cNvPicPr/>
                <p:nvPr/>
              </p:nvPicPr>
              <p:blipFill>
                <a:blip r:embed="rId244"/>
                <a:stretch>
                  <a:fillRect/>
                </a:stretch>
              </p:blipFill>
              <p:spPr>
                <a:xfrm>
                  <a:off x="9185906" y="4756346"/>
                  <a:ext cx="813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81" name="Ink 180">
                  <a:extLst>
                    <a:ext uri="{FF2B5EF4-FFF2-40B4-BE49-F238E27FC236}">
                      <a16:creationId xmlns:a16="http://schemas.microsoft.com/office/drawing/2014/main" id="{598BE0E6-D75B-4130-9B9F-A63CC8CBB157}"/>
                    </a:ext>
                  </a:extLst>
                </p14:cNvPr>
                <p14:cNvContentPartPr/>
                <p14:nvPr/>
              </p14:nvContentPartPr>
              <p14:xfrm>
                <a:off x="9215786" y="4774706"/>
                <a:ext cx="100440" cy="195480"/>
              </p14:xfrm>
            </p:contentPart>
          </mc:Choice>
          <mc:Fallback xmlns="">
            <p:pic>
              <p:nvPicPr>
                <p:cNvPr id="181" name="Ink 180">
                  <a:extLst>
                    <a:ext uri="{FF2B5EF4-FFF2-40B4-BE49-F238E27FC236}">
                      <a16:creationId xmlns:a16="http://schemas.microsoft.com/office/drawing/2014/main" id="{598BE0E6-D75B-4130-9B9F-A63CC8CBB157}"/>
                    </a:ext>
                  </a:extLst>
                </p:cNvPr>
                <p:cNvPicPr/>
                <p:nvPr/>
              </p:nvPicPr>
              <p:blipFill>
                <a:blip r:embed="rId246"/>
                <a:stretch>
                  <a:fillRect/>
                </a:stretch>
              </p:blipFill>
              <p:spPr>
                <a:xfrm>
                  <a:off x="9180146" y="4739066"/>
                  <a:ext cx="1720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82" name="Ink 181">
                  <a:extLst>
                    <a:ext uri="{FF2B5EF4-FFF2-40B4-BE49-F238E27FC236}">
                      <a16:creationId xmlns:a16="http://schemas.microsoft.com/office/drawing/2014/main" id="{442544E5-6FE8-43AD-9F8B-4B4943A366B1}"/>
                    </a:ext>
                  </a:extLst>
                </p14:cNvPr>
                <p14:cNvContentPartPr/>
                <p14:nvPr/>
              </p14:nvContentPartPr>
              <p14:xfrm>
                <a:off x="9361226" y="4896026"/>
                <a:ext cx="80640" cy="152280"/>
              </p14:xfrm>
            </p:contentPart>
          </mc:Choice>
          <mc:Fallback xmlns="">
            <p:pic>
              <p:nvPicPr>
                <p:cNvPr id="182" name="Ink 181">
                  <a:extLst>
                    <a:ext uri="{FF2B5EF4-FFF2-40B4-BE49-F238E27FC236}">
                      <a16:creationId xmlns:a16="http://schemas.microsoft.com/office/drawing/2014/main" id="{442544E5-6FE8-43AD-9F8B-4B4943A366B1}"/>
                    </a:ext>
                  </a:extLst>
                </p:cNvPr>
                <p:cNvPicPr/>
                <p:nvPr/>
              </p:nvPicPr>
              <p:blipFill>
                <a:blip r:embed="rId248"/>
                <a:stretch>
                  <a:fillRect/>
                </a:stretch>
              </p:blipFill>
              <p:spPr>
                <a:xfrm>
                  <a:off x="9325226" y="4860026"/>
                  <a:ext cx="152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3" name="Ink 182">
                  <a:extLst>
                    <a:ext uri="{FF2B5EF4-FFF2-40B4-BE49-F238E27FC236}">
                      <a16:creationId xmlns:a16="http://schemas.microsoft.com/office/drawing/2014/main" id="{E553C229-F6CF-42E1-9307-008A8EB18FF5}"/>
                    </a:ext>
                  </a:extLst>
                </p14:cNvPr>
                <p14:cNvContentPartPr/>
                <p14:nvPr/>
              </p14:nvContentPartPr>
              <p14:xfrm>
                <a:off x="9467426" y="4923386"/>
                <a:ext cx="18720" cy="166320"/>
              </p14:xfrm>
            </p:contentPart>
          </mc:Choice>
          <mc:Fallback xmlns="">
            <p:pic>
              <p:nvPicPr>
                <p:cNvPr id="183" name="Ink 182">
                  <a:extLst>
                    <a:ext uri="{FF2B5EF4-FFF2-40B4-BE49-F238E27FC236}">
                      <a16:creationId xmlns:a16="http://schemas.microsoft.com/office/drawing/2014/main" id="{E553C229-F6CF-42E1-9307-008A8EB18FF5}"/>
                    </a:ext>
                  </a:extLst>
                </p:cNvPr>
                <p:cNvPicPr/>
                <p:nvPr/>
              </p:nvPicPr>
              <p:blipFill>
                <a:blip r:embed="rId250"/>
                <a:stretch>
                  <a:fillRect/>
                </a:stretch>
              </p:blipFill>
              <p:spPr>
                <a:xfrm>
                  <a:off x="9431786" y="4887746"/>
                  <a:ext cx="903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85" name="Ink 184">
                  <a:extLst>
                    <a:ext uri="{FF2B5EF4-FFF2-40B4-BE49-F238E27FC236}">
                      <a16:creationId xmlns:a16="http://schemas.microsoft.com/office/drawing/2014/main" id="{43011D4A-A622-424F-9054-7606272DF903}"/>
                    </a:ext>
                  </a:extLst>
                </p14:cNvPr>
                <p14:cNvContentPartPr/>
                <p14:nvPr/>
              </p14:nvContentPartPr>
              <p14:xfrm>
                <a:off x="9022826" y="3503906"/>
                <a:ext cx="94320" cy="175680"/>
              </p14:xfrm>
            </p:contentPart>
          </mc:Choice>
          <mc:Fallback xmlns="">
            <p:pic>
              <p:nvPicPr>
                <p:cNvPr id="185" name="Ink 184">
                  <a:extLst>
                    <a:ext uri="{FF2B5EF4-FFF2-40B4-BE49-F238E27FC236}">
                      <a16:creationId xmlns:a16="http://schemas.microsoft.com/office/drawing/2014/main" id="{43011D4A-A622-424F-9054-7606272DF903}"/>
                    </a:ext>
                  </a:extLst>
                </p:cNvPr>
                <p:cNvPicPr/>
                <p:nvPr/>
              </p:nvPicPr>
              <p:blipFill>
                <a:blip r:embed="rId252"/>
                <a:stretch>
                  <a:fillRect/>
                </a:stretch>
              </p:blipFill>
              <p:spPr>
                <a:xfrm>
                  <a:off x="8986826" y="3468266"/>
                  <a:ext cx="1659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86" name="Ink 185">
                  <a:extLst>
                    <a:ext uri="{FF2B5EF4-FFF2-40B4-BE49-F238E27FC236}">
                      <a16:creationId xmlns:a16="http://schemas.microsoft.com/office/drawing/2014/main" id="{81200745-3489-4B86-BE60-041F21F4A10A}"/>
                    </a:ext>
                  </a:extLst>
                </p14:cNvPr>
                <p14:cNvContentPartPr/>
                <p14:nvPr/>
              </p14:nvContentPartPr>
              <p14:xfrm>
                <a:off x="9162146" y="3610106"/>
                <a:ext cx="65520" cy="105480"/>
              </p14:xfrm>
            </p:contentPart>
          </mc:Choice>
          <mc:Fallback xmlns="">
            <p:pic>
              <p:nvPicPr>
                <p:cNvPr id="186" name="Ink 185">
                  <a:extLst>
                    <a:ext uri="{FF2B5EF4-FFF2-40B4-BE49-F238E27FC236}">
                      <a16:creationId xmlns:a16="http://schemas.microsoft.com/office/drawing/2014/main" id="{81200745-3489-4B86-BE60-041F21F4A10A}"/>
                    </a:ext>
                  </a:extLst>
                </p:cNvPr>
                <p:cNvPicPr/>
                <p:nvPr/>
              </p:nvPicPr>
              <p:blipFill>
                <a:blip r:embed="rId254"/>
                <a:stretch>
                  <a:fillRect/>
                </a:stretch>
              </p:blipFill>
              <p:spPr>
                <a:xfrm>
                  <a:off x="9126506" y="3574466"/>
                  <a:ext cx="137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7" name="Ink 186">
                  <a:extLst>
                    <a:ext uri="{FF2B5EF4-FFF2-40B4-BE49-F238E27FC236}">
                      <a16:creationId xmlns:a16="http://schemas.microsoft.com/office/drawing/2014/main" id="{A3229B45-28CD-4613-ACDE-FE0334944C75}"/>
                    </a:ext>
                  </a:extLst>
                </p14:cNvPr>
                <p14:cNvContentPartPr/>
                <p14:nvPr/>
              </p14:nvContentPartPr>
              <p14:xfrm>
                <a:off x="9251426" y="3624866"/>
                <a:ext cx="63360" cy="100800"/>
              </p14:xfrm>
            </p:contentPart>
          </mc:Choice>
          <mc:Fallback xmlns="">
            <p:pic>
              <p:nvPicPr>
                <p:cNvPr id="187" name="Ink 186">
                  <a:extLst>
                    <a:ext uri="{FF2B5EF4-FFF2-40B4-BE49-F238E27FC236}">
                      <a16:creationId xmlns:a16="http://schemas.microsoft.com/office/drawing/2014/main" id="{A3229B45-28CD-4613-ACDE-FE0334944C75}"/>
                    </a:ext>
                  </a:extLst>
                </p:cNvPr>
                <p:cNvPicPr/>
                <p:nvPr/>
              </p:nvPicPr>
              <p:blipFill>
                <a:blip r:embed="rId256"/>
                <a:stretch>
                  <a:fillRect/>
                </a:stretch>
              </p:blipFill>
              <p:spPr>
                <a:xfrm>
                  <a:off x="9215426" y="3588866"/>
                  <a:ext cx="1350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82" name="Ink 81">
                  <a:extLst>
                    <a:ext uri="{FF2B5EF4-FFF2-40B4-BE49-F238E27FC236}">
                      <a16:creationId xmlns:a16="http://schemas.microsoft.com/office/drawing/2014/main" id="{E51C6D94-9EAA-485F-8EDF-11E24F21F815}"/>
                    </a:ext>
                  </a:extLst>
                </p14:cNvPr>
                <p14:cNvContentPartPr/>
                <p14:nvPr/>
              </p14:nvContentPartPr>
              <p14:xfrm>
                <a:off x="7957226" y="4293746"/>
                <a:ext cx="640800" cy="21240"/>
              </p14:xfrm>
            </p:contentPart>
          </mc:Choice>
          <mc:Fallback xmlns="">
            <p:pic>
              <p:nvPicPr>
                <p:cNvPr id="82" name="Ink 81">
                  <a:extLst>
                    <a:ext uri="{FF2B5EF4-FFF2-40B4-BE49-F238E27FC236}">
                      <a16:creationId xmlns:a16="http://schemas.microsoft.com/office/drawing/2014/main" id="{E51C6D94-9EAA-485F-8EDF-11E24F21F815}"/>
                    </a:ext>
                  </a:extLst>
                </p:cNvPr>
                <p:cNvPicPr/>
                <p:nvPr/>
              </p:nvPicPr>
              <p:blipFill>
                <a:blip r:embed="rId258"/>
                <a:stretch>
                  <a:fillRect/>
                </a:stretch>
              </p:blipFill>
              <p:spPr>
                <a:xfrm>
                  <a:off x="7921226" y="4257746"/>
                  <a:ext cx="7124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83" name="Ink 82">
                  <a:extLst>
                    <a:ext uri="{FF2B5EF4-FFF2-40B4-BE49-F238E27FC236}">
                      <a16:creationId xmlns:a16="http://schemas.microsoft.com/office/drawing/2014/main" id="{9990D80C-02FD-49B0-A159-F69E1150CA8C}"/>
                    </a:ext>
                  </a:extLst>
                </p14:cNvPr>
                <p14:cNvContentPartPr/>
                <p14:nvPr/>
              </p14:nvContentPartPr>
              <p14:xfrm>
                <a:off x="8568146" y="4128506"/>
                <a:ext cx="3600" cy="374760"/>
              </p14:xfrm>
            </p:contentPart>
          </mc:Choice>
          <mc:Fallback xmlns="">
            <p:pic>
              <p:nvPicPr>
                <p:cNvPr id="83" name="Ink 82">
                  <a:extLst>
                    <a:ext uri="{FF2B5EF4-FFF2-40B4-BE49-F238E27FC236}">
                      <a16:creationId xmlns:a16="http://schemas.microsoft.com/office/drawing/2014/main" id="{9990D80C-02FD-49B0-A159-F69E1150CA8C}"/>
                    </a:ext>
                  </a:extLst>
                </p:cNvPr>
                <p:cNvPicPr/>
                <p:nvPr/>
              </p:nvPicPr>
              <p:blipFill>
                <a:blip r:embed="rId260"/>
                <a:stretch>
                  <a:fillRect/>
                </a:stretch>
              </p:blipFill>
              <p:spPr>
                <a:xfrm>
                  <a:off x="8532146" y="4092866"/>
                  <a:ext cx="7524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84" name="Ink 83">
                  <a:extLst>
                    <a:ext uri="{FF2B5EF4-FFF2-40B4-BE49-F238E27FC236}">
                      <a16:creationId xmlns:a16="http://schemas.microsoft.com/office/drawing/2014/main" id="{CF371924-BE5C-4E65-8FF2-A70B375F84BD}"/>
                    </a:ext>
                  </a:extLst>
                </p14:cNvPr>
                <p14:cNvContentPartPr/>
                <p14:nvPr/>
              </p14:nvContentPartPr>
              <p14:xfrm>
                <a:off x="8542586" y="4086746"/>
                <a:ext cx="33480" cy="391320"/>
              </p14:xfrm>
            </p:contentPart>
          </mc:Choice>
          <mc:Fallback xmlns="">
            <p:pic>
              <p:nvPicPr>
                <p:cNvPr id="84" name="Ink 83">
                  <a:extLst>
                    <a:ext uri="{FF2B5EF4-FFF2-40B4-BE49-F238E27FC236}">
                      <a16:creationId xmlns:a16="http://schemas.microsoft.com/office/drawing/2014/main" id="{CF371924-BE5C-4E65-8FF2-A70B375F84BD}"/>
                    </a:ext>
                  </a:extLst>
                </p:cNvPr>
                <p:cNvPicPr/>
                <p:nvPr/>
              </p:nvPicPr>
              <p:blipFill>
                <a:blip r:embed="rId262"/>
                <a:stretch>
                  <a:fillRect/>
                </a:stretch>
              </p:blipFill>
              <p:spPr>
                <a:xfrm>
                  <a:off x="8506946" y="4050746"/>
                  <a:ext cx="10512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86" name="Ink 85">
                  <a:extLst>
                    <a:ext uri="{FF2B5EF4-FFF2-40B4-BE49-F238E27FC236}">
                      <a16:creationId xmlns:a16="http://schemas.microsoft.com/office/drawing/2014/main" id="{F00898F3-44F9-4DB2-8DDC-5EA603689166}"/>
                    </a:ext>
                  </a:extLst>
                </p14:cNvPr>
                <p14:cNvContentPartPr/>
                <p14:nvPr/>
              </p14:nvContentPartPr>
              <p14:xfrm>
                <a:off x="8543306" y="4062626"/>
                <a:ext cx="455040" cy="448200"/>
              </p14:xfrm>
            </p:contentPart>
          </mc:Choice>
          <mc:Fallback xmlns="">
            <p:pic>
              <p:nvPicPr>
                <p:cNvPr id="86" name="Ink 85">
                  <a:extLst>
                    <a:ext uri="{FF2B5EF4-FFF2-40B4-BE49-F238E27FC236}">
                      <a16:creationId xmlns:a16="http://schemas.microsoft.com/office/drawing/2014/main" id="{F00898F3-44F9-4DB2-8DDC-5EA603689166}"/>
                    </a:ext>
                  </a:extLst>
                </p:cNvPr>
                <p:cNvPicPr/>
                <p:nvPr/>
              </p:nvPicPr>
              <p:blipFill>
                <a:blip r:embed="rId264"/>
                <a:stretch>
                  <a:fillRect/>
                </a:stretch>
              </p:blipFill>
              <p:spPr>
                <a:xfrm>
                  <a:off x="8507666" y="4026626"/>
                  <a:ext cx="52668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87" name="Ink 86">
                  <a:extLst>
                    <a:ext uri="{FF2B5EF4-FFF2-40B4-BE49-F238E27FC236}">
                      <a16:creationId xmlns:a16="http://schemas.microsoft.com/office/drawing/2014/main" id="{38F42003-BB11-4421-96CC-A67316F047A6}"/>
                    </a:ext>
                  </a:extLst>
                </p14:cNvPr>
                <p14:cNvContentPartPr/>
                <p14:nvPr/>
              </p14:nvContentPartPr>
              <p14:xfrm>
                <a:off x="8988266" y="4060826"/>
                <a:ext cx="39600" cy="480600"/>
              </p14:xfrm>
            </p:contentPart>
          </mc:Choice>
          <mc:Fallback xmlns="">
            <p:pic>
              <p:nvPicPr>
                <p:cNvPr id="87" name="Ink 86">
                  <a:extLst>
                    <a:ext uri="{FF2B5EF4-FFF2-40B4-BE49-F238E27FC236}">
                      <a16:creationId xmlns:a16="http://schemas.microsoft.com/office/drawing/2014/main" id="{38F42003-BB11-4421-96CC-A67316F047A6}"/>
                    </a:ext>
                  </a:extLst>
                </p:cNvPr>
                <p:cNvPicPr/>
                <p:nvPr/>
              </p:nvPicPr>
              <p:blipFill>
                <a:blip r:embed="rId266"/>
                <a:stretch>
                  <a:fillRect/>
                </a:stretch>
              </p:blipFill>
              <p:spPr>
                <a:xfrm>
                  <a:off x="8952266" y="4024826"/>
                  <a:ext cx="11124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89" name="Ink 88">
                  <a:extLst>
                    <a:ext uri="{FF2B5EF4-FFF2-40B4-BE49-F238E27FC236}">
                      <a16:creationId xmlns:a16="http://schemas.microsoft.com/office/drawing/2014/main" id="{F285662B-53C0-48D5-B551-7D38A95E1E70}"/>
                    </a:ext>
                  </a:extLst>
                </p14:cNvPr>
                <p14:cNvContentPartPr/>
                <p14:nvPr/>
              </p14:nvContentPartPr>
              <p14:xfrm>
                <a:off x="9035066" y="4245866"/>
                <a:ext cx="543600" cy="37440"/>
              </p14:xfrm>
            </p:contentPart>
          </mc:Choice>
          <mc:Fallback xmlns="">
            <p:pic>
              <p:nvPicPr>
                <p:cNvPr id="89" name="Ink 88">
                  <a:extLst>
                    <a:ext uri="{FF2B5EF4-FFF2-40B4-BE49-F238E27FC236}">
                      <a16:creationId xmlns:a16="http://schemas.microsoft.com/office/drawing/2014/main" id="{F285662B-53C0-48D5-B551-7D38A95E1E70}"/>
                    </a:ext>
                  </a:extLst>
                </p:cNvPr>
                <p:cNvPicPr/>
                <p:nvPr/>
              </p:nvPicPr>
              <p:blipFill>
                <a:blip r:embed="rId268"/>
                <a:stretch>
                  <a:fillRect/>
                </a:stretch>
              </p:blipFill>
              <p:spPr>
                <a:xfrm>
                  <a:off x="8999066" y="4209866"/>
                  <a:ext cx="6152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89" name="Ink 188">
                  <a:extLst>
                    <a:ext uri="{FF2B5EF4-FFF2-40B4-BE49-F238E27FC236}">
                      <a16:creationId xmlns:a16="http://schemas.microsoft.com/office/drawing/2014/main" id="{7026D743-C5EA-40F2-9FBF-8C278A6D4CE6}"/>
                    </a:ext>
                  </a:extLst>
                </p14:cNvPr>
                <p14:cNvContentPartPr/>
                <p14:nvPr/>
              </p14:nvContentPartPr>
              <p14:xfrm>
                <a:off x="8288786" y="4136786"/>
                <a:ext cx="100800" cy="12240"/>
              </p14:xfrm>
            </p:contentPart>
          </mc:Choice>
          <mc:Fallback xmlns="">
            <p:pic>
              <p:nvPicPr>
                <p:cNvPr id="189" name="Ink 188">
                  <a:extLst>
                    <a:ext uri="{FF2B5EF4-FFF2-40B4-BE49-F238E27FC236}">
                      <a16:creationId xmlns:a16="http://schemas.microsoft.com/office/drawing/2014/main" id="{7026D743-C5EA-40F2-9FBF-8C278A6D4CE6}"/>
                    </a:ext>
                  </a:extLst>
                </p:cNvPr>
                <p:cNvPicPr/>
                <p:nvPr/>
              </p:nvPicPr>
              <p:blipFill>
                <a:blip r:embed="rId270"/>
                <a:stretch>
                  <a:fillRect/>
                </a:stretch>
              </p:blipFill>
              <p:spPr>
                <a:xfrm>
                  <a:off x="8252786" y="4100786"/>
                  <a:ext cx="1724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90" name="Ink 189">
                  <a:extLst>
                    <a:ext uri="{FF2B5EF4-FFF2-40B4-BE49-F238E27FC236}">
                      <a16:creationId xmlns:a16="http://schemas.microsoft.com/office/drawing/2014/main" id="{96FED0D7-96AB-4DA1-84EC-0C27A06547FB}"/>
                    </a:ext>
                  </a:extLst>
                </p14:cNvPr>
                <p14:cNvContentPartPr/>
                <p14:nvPr/>
              </p14:nvContentPartPr>
              <p14:xfrm>
                <a:off x="8345306" y="4089266"/>
                <a:ext cx="17280" cy="149760"/>
              </p14:xfrm>
            </p:contentPart>
          </mc:Choice>
          <mc:Fallback xmlns="">
            <p:pic>
              <p:nvPicPr>
                <p:cNvPr id="190" name="Ink 189">
                  <a:extLst>
                    <a:ext uri="{FF2B5EF4-FFF2-40B4-BE49-F238E27FC236}">
                      <a16:creationId xmlns:a16="http://schemas.microsoft.com/office/drawing/2014/main" id="{96FED0D7-96AB-4DA1-84EC-0C27A06547FB}"/>
                    </a:ext>
                  </a:extLst>
                </p:cNvPr>
                <p:cNvPicPr/>
                <p:nvPr/>
              </p:nvPicPr>
              <p:blipFill>
                <a:blip r:embed="rId272"/>
                <a:stretch>
                  <a:fillRect/>
                </a:stretch>
              </p:blipFill>
              <p:spPr>
                <a:xfrm>
                  <a:off x="8309666" y="4053626"/>
                  <a:ext cx="8892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92" name="Ink 191">
                  <a:extLst>
                    <a:ext uri="{FF2B5EF4-FFF2-40B4-BE49-F238E27FC236}">
                      <a16:creationId xmlns:a16="http://schemas.microsoft.com/office/drawing/2014/main" id="{4EB63CE6-0AA3-4F29-848C-6AB5B02FB3DE}"/>
                    </a:ext>
                  </a:extLst>
                </p14:cNvPr>
                <p14:cNvContentPartPr/>
                <p14:nvPr/>
              </p14:nvContentPartPr>
              <p14:xfrm>
                <a:off x="9108146" y="4156226"/>
                <a:ext cx="40320" cy="13680"/>
              </p14:xfrm>
            </p:contentPart>
          </mc:Choice>
          <mc:Fallback xmlns="">
            <p:pic>
              <p:nvPicPr>
                <p:cNvPr id="192" name="Ink 191">
                  <a:extLst>
                    <a:ext uri="{FF2B5EF4-FFF2-40B4-BE49-F238E27FC236}">
                      <a16:creationId xmlns:a16="http://schemas.microsoft.com/office/drawing/2014/main" id="{4EB63CE6-0AA3-4F29-848C-6AB5B02FB3DE}"/>
                    </a:ext>
                  </a:extLst>
                </p:cNvPr>
                <p:cNvPicPr/>
                <p:nvPr/>
              </p:nvPicPr>
              <p:blipFill>
                <a:blip r:embed="rId274"/>
                <a:stretch>
                  <a:fillRect/>
                </a:stretch>
              </p:blipFill>
              <p:spPr>
                <a:xfrm>
                  <a:off x="9072506" y="4120226"/>
                  <a:ext cx="111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94" name="Ink 193">
                  <a:extLst>
                    <a:ext uri="{FF2B5EF4-FFF2-40B4-BE49-F238E27FC236}">
                      <a16:creationId xmlns:a16="http://schemas.microsoft.com/office/drawing/2014/main" id="{27EB2B69-4206-4AE0-81E4-FEC92392979B}"/>
                    </a:ext>
                  </a:extLst>
                </p14:cNvPr>
                <p14:cNvContentPartPr/>
                <p14:nvPr/>
              </p14:nvContentPartPr>
              <p14:xfrm>
                <a:off x="8516666" y="3744026"/>
                <a:ext cx="107640" cy="171000"/>
              </p14:xfrm>
            </p:contentPart>
          </mc:Choice>
          <mc:Fallback xmlns="">
            <p:pic>
              <p:nvPicPr>
                <p:cNvPr id="194" name="Ink 193">
                  <a:extLst>
                    <a:ext uri="{FF2B5EF4-FFF2-40B4-BE49-F238E27FC236}">
                      <a16:creationId xmlns:a16="http://schemas.microsoft.com/office/drawing/2014/main" id="{27EB2B69-4206-4AE0-81E4-FEC92392979B}"/>
                    </a:ext>
                  </a:extLst>
                </p:cNvPr>
                <p:cNvPicPr/>
                <p:nvPr/>
              </p:nvPicPr>
              <p:blipFill>
                <a:blip r:embed="rId276"/>
                <a:stretch>
                  <a:fillRect/>
                </a:stretch>
              </p:blipFill>
              <p:spPr>
                <a:xfrm>
                  <a:off x="8481026" y="3708026"/>
                  <a:ext cx="1792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95" name="Ink 194">
                  <a:extLst>
                    <a:ext uri="{FF2B5EF4-FFF2-40B4-BE49-F238E27FC236}">
                      <a16:creationId xmlns:a16="http://schemas.microsoft.com/office/drawing/2014/main" id="{1C9C17DC-25A9-45BD-B3BE-6FC0FDAE942E}"/>
                    </a:ext>
                  </a:extLst>
                </p14:cNvPr>
                <p14:cNvContentPartPr/>
                <p14:nvPr/>
              </p14:nvContentPartPr>
              <p14:xfrm>
                <a:off x="8653826" y="3744746"/>
                <a:ext cx="91800" cy="182520"/>
              </p14:xfrm>
            </p:contentPart>
          </mc:Choice>
          <mc:Fallback xmlns="">
            <p:pic>
              <p:nvPicPr>
                <p:cNvPr id="195" name="Ink 194">
                  <a:extLst>
                    <a:ext uri="{FF2B5EF4-FFF2-40B4-BE49-F238E27FC236}">
                      <a16:creationId xmlns:a16="http://schemas.microsoft.com/office/drawing/2014/main" id="{1C9C17DC-25A9-45BD-B3BE-6FC0FDAE942E}"/>
                    </a:ext>
                  </a:extLst>
                </p:cNvPr>
                <p:cNvPicPr/>
                <p:nvPr/>
              </p:nvPicPr>
              <p:blipFill>
                <a:blip r:embed="rId278"/>
                <a:stretch>
                  <a:fillRect/>
                </a:stretch>
              </p:blipFill>
              <p:spPr>
                <a:xfrm>
                  <a:off x="8618186" y="3709106"/>
                  <a:ext cx="163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96" name="Ink 195">
                  <a:extLst>
                    <a:ext uri="{FF2B5EF4-FFF2-40B4-BE49-F238E27FC236}">
                      <a16:creationId xmlns:a16="http://schemas.microsoft.com/office/drawing/2014/main" id="{3E61F91D-9BFC-4484-A2C5-FD12E76150BA}"/>
                    </a:ext>
                  </a:extLst>
                </p14:cNvPr>
                <p14:cNvContentPartPr/>
                <p14:nvPr/>
              </p14:nvContentPartPr>
              <p14:xfrm>
                <a:off x="8841386" y="3931226"/>
                <a:ext cx="20880" cy="2160"/>
              </p14:xfrm>
            </p:contentPart>
          </mc:Choice>
          <mc:Fallback xmlns="">
            <p:pic>
              <p:nvPicPr>
                <p:cNvPr id="196" name="Ink 195">
                  <a:extLst>
                    <a:ext uri="{FF2B5EF4-FFF2-40B4-BE49-F238E27FC236}">
                      <a16:creationId xmlns:a16="http://schemas.microsoft.com/office/drawing/2014/main" id="{3E61F91D-9BFC-4484-A2C5-FD12E76150BA}"/>
                    </a:ext>
                  </a:extLst>
                </p:cNvPr>
                <p:cNvPicPr/>
                <p:nvPr/>
              </p:nvPicPr>
              <p:blipFill>
                <a:blip r:embed="rId280"/>
                <a:stretch>
                  <a:fillRect/>
                </a:stretch>
              </p:blipFill>
              <p:spPr>
                <a:xfrm>
                  <a:off x="8805746" y="3895226"/>
                  <a:ext cx="925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98" name="Ink 197">
                  <a:extLst>
                    <a:ext uri="{FF2B5EF4-FFF2-40B4-BE49-F238E27FC236}">
                      <a16:creationId xmlns:a16="http://schemas.microsoft.com/office/drawing/2014/main" id="{F933A162-F4E3-412B-AE03-BC147E9CE0F6}"/>
                    </a:ext>
                  </a:extLst>
                </p14:cNvPr>
                <p14:cNvContentPartPr/>
                <p14:nvPr/>
              </p14:nvContentPartPr>
              <p14:xfrm>
                <a:off x="7290146" y="4902866"/>
                <a:ext cx="173880" cy="214200"/>
              </p14:xfrm>
            </p:contentPart>
          </mc:Choice>
          <mc:Fallback xmlns="">
            <p:pic>
              <p:nvPicPr>
                <p:cNvPr id="198" name="Ink 197">
                  <a:extLst>
                    <a:ext uri="{FF2B5EF4-FFF2-40B4-BE49-F238E27FC236}">
                      <a16:creationId xmlns:a16="http://schemas.microsoft.com/office/drawing/2014/main" id="{F933A162-F4E3-412B-AE03-BC147E9CE0F6}"/>
                    </a:ext>
                  </a:extLst>
                </p:cNvPr>
                <p:cNvPicPr/>
                <p:nvPr/>
              </p:nvPicPr>
              <p:blipFill>
                <a:blip r:embed="rId282"/>
                <a:stretch>
                  <a:fillRect/>
                </a:stretch>
              </p:blipFill>
              <p:spPr>
                <a:xfrm>
                  <a:off x="7254506" y="4867226"/>
                  <a:ext cx="2455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99" name="Ink 198">
                  <a:extLst>
                    <a:ext uri="{FF2B5EF4-FFF2-40B4-BE49-F238E27FC236}">
                      <a16:creationId xmlns:a16="http://schemas.microsoft.com/office/drawing/2014/main" id="{28418D23-BC2F-49BB-B674-EA61100EEFE8}"/>
                    </a:ext>
                  </a:extLst>
                </p14:cNvPr>
                <p14:cNvContentPartPr/>
                <p14:nvPr/>
              </p14:nvContentPartPr>
              <p14:xfrm>
                <a:off x="7521266" y="5044346"/>
                <a:ext cx="8280" cy="143280"/>
              </p14:xfrm>
            </p:contentPart>
          </mc:Choice>
          <mc:Fallback xmlns="">
            <p:pic>
              <p:nvPicPr>
                <p:cNvPr id="199" name="Ink 198">
                  <a:extLst>
                    <a:ext uri="{FF2B5EF4-FFF2-40B4-BE49-F238E27FC236}">
                      <a16:creationId xmlns:a16="http://schemas.microsoft.com/office/drawing/2014/main" id="{28418D23-BC2F-49BB-B674-EA61100EEFE8}"/>
                    </a:ext>
                  </a:extLst>
                </p:cNvPr>
                <p:cNvPicPr/>
                <p:nvPr/>
              </p:nvPicPr>
              <p:blipFill>
                <a:blip r:embed="rId284"/>
                <a:stretch>
                  <a:fillRect/>
                </a:stretch>
              </p:blipFill>
              <p:spPr>
                <a:xfrm>
                  <a:off x="7485266" y="5008346"/>
                  <a:ext cx="799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00" name="Ink 199">
                  <a:extLst>
                    <a:ext uri="{FF2B5EF4-FFF2-40B4-BE49-F238E27FC236}">
                      <a16:creationId xmlns:a16="http://schemas.microsoft.com/office/drawing/2014/main" id="{24634538-B4CD-4225-8A23-A6C9488C6A9E}"/>
                    </a:ext>
                  </a:extLst>
                </p14:cNvPr>
                <p14:cNvContentPartPr/>
                <p14:nvPr/>
              </p14:nvContentPartPr>
              <p14:xfrm>
                <a:off x="7506146" y="5034266"/>
                <a:ext cx="41400" cy="45000"/>
              </p14:xfrm>
            </p:contentPart>
          </mc:Choice>
          <mc:Fallback xmlns="">
            <p:pic>
              <p:nvPicPr>
                <p:cNvPr id="200" name="Ink 199">
                  <a:extLst>
                    <a:ext uri="{FF2B5EF4-FFF2-40B4-BE49-F238E27FC236}">
                      <a16:creationId xmlns:a16="http://schemas.microsoft.com/office/drawing/2014/main" id="{24634538-B4CD-4225-8A23-A6C9488C6A9E}"/>
                    </a:ext>
                  </a:extLst>
                </p:cNvPr>
                <p:cNvPicPr/>
                <p:nvPr/>
              </p:nvPicPr>
              <p:blipFill>
                <a:blip r:embed="rId286"/>
                <a:stretch>
                  <a:fillRect/>
                </a:stretch>
              </p:blipFill>
              <p:spPr>
                <a:xfrm>
                  <a:off x="7470506" y="4998626"/>
                  <a:ext cx="1130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01" name="Ink 200">
                  <a:extLst>
                    <a:ext uri="{FF2B5EF4-FFF2-40B4-BE49-F238E27FC236}">
                      <a16:creationId xmlns:a16="http://schemas.microsoft.com/office/drawing/2014/main" id="{4BE95FDC-E605-4197-A1C7-DBE23B40AC52}"/>
                    </a:ext>
                  </a:extLst>
                </p14:cNvPr>
                <p14:cNvContentPartPr/>
                <p14:nvPr/>
              </p14:nvContentPartPr>
              <p14:xfrm>
                <a:off x="7519106" y="5100506"/>
                <a:ext cx="114480" cy="69120"/>
              </p14:xfrm>
            </p:contentPart>
          </mc:Choice>
          <mc:Fallback xmlns="">
            <p:pic>
              <p:nvPicPr>
                <p:cNvPr id="201" name="Ink 200">
                  <a:extLst>
                    <a:ext uri="{FF2B5EF4-FFF2-40B4-BE49-F238E27FC236}">
                      <a16:creationId xmlns:a16="http://schemas.microsoft.com/office/drawing/2014/main" id="{4BE95FDC-E605-4197-A1C7-DBE23B40AC52}"/>
                    </a:ext>
                  </a:extLst>
                </p:cNvPr>
                <p:cNvPicPr/>
                <p:nvPr/>
              </p:nvPicPr>
              <p:blipFill>
                <a:blip r:embed="rId288"/>
                <a:stretch>
                  <a:fillRect/>
                </a:stretch>
              </p:blipFill>
              <p:spPr>
                <a:xfrm>
                  <a:off x="7483466" y="5064866"/>
                  <a:ext cx="186120" cy="140760"/>
                </a:xfrm>
                <a:prstGeom prst="rect">
                  <a:avLst/>
                </a:prstGeom>
              </p:spPr>
            </p:pic>
          </mc:Fallback>
        </mc:AlternateContent>
      </p:grpSp>
      <p:grpSp>
        <p:nvGrpSpPr>
          <p:cNvPr id="208" name="Group 207">
            <a:extLst>
              <a:ext uri="{FF2B5EF4-FFF2-40B4-BE49-F238E27FC236}">
                <a16:creationId xmlns:a16="http://schemas.microsoft.com/office/drawing/2014/main" id="{32984EF0-B12C-4E51-B50B-B61B66EF79F2}"/>
              </a:ext>
            </a:extLst>
          </p:cNvPr>
          <p:cNvGrpSpPr/>
          <p:nvPr/>
        </p:nvGrpSpPr>
        <p:grpSpPr>
          <a:xfrm>
            <a:off x="7607306" y="4065506"/>
            <a:ext cx="377280" cy="280440"/>
            <a:chOff x="7607306" y="4065506"/>
            <a:chExt cx="377280" cy="280440"/>
          </a:xfrm>
        </p:grpSpPr>
        <mc:AlternateContent xmlns:mc="http://schemas.openxmlformats.org/markup-compatibility/2006" xmlns:p14="http://schemas.microsoft.com/office/powerpoint/2010/main">
          <mc:Choice Requires="p14">
            <p:contentPart p14:bwMode="auto" r:id="rId289">
              <p14:nvContentPartPr>
                <p14:cNvPr id="203" name="Ink 202">
                  <a:extLst>
                    <a:ext uri="{FF2B5EF4-FFF2-40B4-BE49-F238E27FC236}">
                      <a16:creationId xmlns:a16="http://schemas.microsoft.com/office/drawing/2014/main" id="{3CF52B2D-0E58-4739-B63A-82EBFEE06D61}"/>
                    </a:ext>
                  </a:extLst>
                </p14:cNvPr>
                <p14:cNvContentPartPr/>
                <p14:nvPr/>
              </p14:nvContentPartPr>
              <p14:xfrm>
                <a:off x="7891346" y="4280426"/>
                <a:ext cx="93240" cy="65520"/>
              </p14:xfrm>
            </p:contentPart>
          </mc:Choice>
          <mc:Fallback xmlns="">
            <p:pic>
              <p:nvPicPr>
                <p:cNvPr id="203" name="Ink 202">
                  <a:extLst>
                    <a:ext uri="{FF2B5EF4-FFF2-40B4-BE49-F238E27FC236}">
                      <a16:creationId xmlns:a16="http://schemas.microsoft.com/office/drawing/2014/main" id="{3CF52B2D-0E58-4739-B63A-82EBFEE06D61}"/>
                    </a:ext>
                  </a:extLst>
                </p:cNvPr>
                <p:cNvPicPr/>
                <p:nvPr/>
              </p:nvPicPr>
              <p:blipFill>
                <a:blip r:embed="rId290"/>
                <a:stretch>
                  <a:fillRect/>
                </a:stretch>
              </p:blipFill>
              <p:spPr>
                <a:xfrm>
                  <a:off x="7855346" y="4244426"/>
                  <a:ext cx="1648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04" name="Ink 203">
                  <a:extLst>
                    <a:ext uri="{FF2B5EF4-FFF2-40B4-BE49-F238E27FC236}">
                      <a16:creationId xmlns:a16="http://schemas.microsoft.com/office/drawing/2014/main" id="{CE2E3270-79AD-423C-AED0-5CB69FE1D4DD}"/>
                    </a:ext>
                  </a:extLst>
                </p14:cNvPr>
                <p14:cNvContentPartPr/>
                <p14:nvPr/>
              </p14:nvContentPartPr>
              <p14:xfrm>
                <a:off x="7607306" y="4099346"/>
                <a:ext cx="26280" cy="187560"/>
              </p14:xfrm>
            </p:contentPart>
          </mc:Choice>
          <mc:Fallback xmlns="">
            <p:pic>
              <p:nvPicPr>
                <p:cNvPr id="204" name="Ink 203">
                  <a:extLst>
                    <a:ext uri="{FF2B5EF4-FFF2-40B4-BE49-F238E27FC236}">
                      <a16:creationId xmlns:a16="http://schemas.microsoft.com/office/drawing/2014/main" id="{CE2E3270-79AD-423C-AED0-5CB69FE1D4DD}"/>
                    </a:ext>
                  </a:extLst>
                </p:cNvPr>
                <p:cNvPicPr/>
                <p:nvPr/>
              </p:nvPicPr>
              <p:blipFill>
                <a:blip r:embed="rId292"/>
                <a:stretch>
                  <a:fillRect/>
                </a:stretch>
              </p:blipFill>
              <p:spPr>
                <a:xfrm>
                  <a:off x="7571666" y="4063346"/>
                  <a:ext cx="979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05" name="Ink 204">
                  <a:extLst>
                    <a:ext uri="{FF2B5EF4-FFF2-40B4-BE49-F238E27FC236}">
                      <a16:creationId xmlns:a16="http://schemas.microsoft.com/office/drawing/2014/main" id="{D108F7C7-77AB-4EA0-9546-A2BFF2943883}"/>
                    </a:ext>
                  </a:extLst>
                </p14:cNvPr>
                <p14:cNvContentPartPr/>
                <p14:nvPr/>
              </p14:nvContentPartPr>
              <p14:xfrm>
                <a:off x="7629986" y="4065506"/>
                <a:ext cx="52200" cy="39960"/>
              </p14:xfrm>
            </p:contentPart>
          </mc:Choice>
          <mc:Fallback xmlns="">
            <p:pic>
              <p:nvPicPr>
                <p:cNvPr id="205" name="Ink 204">
                  <a:extLst>
                    <a:ext uri="{FF2B5EF4-FFF2-40B4-BE49-F238E27FC236}">
                      <a16:creationId xmlns:a16="http://schemas.microsoft.com/office/drawing/2014/main" id="{D108F7C7-77AB-4EA0-9546-A2BFF2943883}"/>
                    </a:ext>
                  </a:extLst>
                </p:cNvPr>
                <p:cNvPicPr/>
                <p:nvPr/>
              </p:nvPicPr>
              <p:blipFill>
                <a:blip r:embed="rId294"/>
                <a:stretch>
                  <a:fillRect/>
                </a:stretch>
              </p:blipFill>
              <p:spPr>
                <a:xfrm>
                  <a:off x="7594346" y="4029506"/>
                  <a:ext cx="1238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06" name="Ink 205">
                  <a:extLst>
                    <a:ext uri="{FF2B5EF4-FFF2-40B4-BE49-F238E27FC236}">
                      <a16:creationId xmlns:a16="http://schemas.microsoft.com/office/drawing/2014/main" id="{FEEEDF75-F748-48E2-9F90-E1C2E6AF039C}"/>
                    </a:ext>
                  </a:extLst>
                </p14:cNvPr>
                <p14:cNvContentPartPr/>
                <p14:nvPr/>
              </p14:nvContentPartPr>
              <p14:xfrm>
                <a:off x="7631066" y="4166306"/>
                <a:ext cx="83880" cy="26640"/>
              </p14:xfrm>
            </p:contentPart>
          </mc:Choice>
          <mc:Fallback xmlns="">
            <p:pic>
              <p:nvPicPr>
                <p:cNvPr id="206" name="Ink 205">
                  <a:extLst>
                    <a:ext uri="{FF2B5EF4-FFF2-40B4-BE49-F238E27FC236}">
                      <a16:creationId xmlns:a16="http://schemas.microsoft.com/office/drawing/2014/main" id="{FEEEDF75-F748-48E2-9F90-E1C2E6AF039C}"/>
                    </a:ext>
                  </a:extLst>
                </p:cNvPr>
                <p:cNvPicPr/>
                <p:nvPr/>
              </p:nvPicPr>
              <p:blipFill>
                <a:blip r:embed="rId296"/>
                <a:stretch>
                  <a:fillRect/>
                </a:stretch>
              </p:blipFill>
              <p:spPr>
                <a:xfrm>
                  <a:off x="7595426" y="4130666"/>
                  <a:ext cx="155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7" name="Ink 206">
                  <a:extLst>
                    <a:ext uri="{FF2B5EF4-FFF2-40B4-BE49-F238E27FC236}">
                      <a16:creationId xmlns:a16="http://schemas.microsoft.com/office/drawing/2014/main" id="{508A9C33-4095-4E8B-B029-0C49151E9BE5}"/>
                    </a:ext>
                  </a:extLst>
                </p14:cNvPr>
                <p14:cNvContentPartPr/>
                <p14:nvPr/>
              </p14:nvContentPartPr>
              <p14:xfrm>
                <a:off x="7638986" y="4271066"/>
                <a:ext cx="117000" cy="25920"/>
              </p14:xfrm>
            </p:contentPart>
          </mc:Choice>
          <mc:Fallback xmlns="">
            <p:pic>
              <p:nvPicPr>
                <p:cNvPr id="207" name="Ink 206">
                  <a:extLst>
                    <a:ext uri="{FF2B5EF4-FFF2-40B4-BE49-F238E27FC236}">
                      <a16:creationId xmlns:a16="http://schemas.microsoft.com/office/drawing/2014/main" id="{508A9C33-4095-4E8B-B029-0C49151E9BE5}"/>
                    </a:ext>
                  </a:extLst>
                </p:cNvPr>
                <p:cNvPicPr/>
                <p:nvPr/>
              </p:nvPicPr>
              <p:blipFill>
                <a:blip r:embed="rId298"/>
                <a:stretch>
                  <a:fillRect/>
                </a:stretch>
              </p:blipFill>
              <p:spPr>
                <a:xfrm>
                  <a:off x="7602986" y="4235066"/>
                  <a:ext cx="188640" cy="97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9">
            <p14:nvContentPartPr>
              <p14:cNvPr id="225" name="Ink 224">
                <a:extLst>
                  <a:ext uri="{FF2B5EF4-FFF2-40B4-BE49-F238E27FC236}">
                    <a16:creationId xmlns:a16="http://schemas.microsoft.com/office/drawing/2014/main" id="{1487C97A-A3DD-48AB-B716-E8316C671E4B}"/>
                  </a:ext>
                </a:extLst>
              </p14:cNvPr>
              <p14:cNvContentPartPr/>
              <p14:nvPr/>
            </p14:nvContentPartPr>
            <p14:xfrm>
              <a:off x="7199426" y="6165454"/>
              <a:ext cx="41400" cy="656640"/>
            </p14:xfrm>
          </p:contentPart>
        </mc:Choice>
        <mc:Fallback xmlns="">
          <p:pic>
            <p:nvPicPr>
              <p:cNvPr id="225" name="Ink 224">
                <a:extLst>
                  <a:ext uri="{FF2B5EF4-FFF2-40B4-BE49-F238E27FC236}">
                    <a16:creationId xmlns:a16="http://schemas.microsoft.com/office/drawing/2014/main" id="{1487C97A-A3DD-48AB-B716-E8316C671E4B}"/>
                  </a:ext>
                </a:extLst>
              </p:cNvPr>
              <p:cNvPicPr/>
              <p:nvPr/>
            </p:nvPicPr>
            <p:blipFill>
              <a:blip r:embed="rId300"/>
              <a:stretch>
                <a:fillRect/>
              </a:stretch>
            </p:blipFill>
            <p:spPr>
              <a:xfrm>
                <a:off x="7163786" y="6129454"/>
                <a:ext cx="113040" cy="72828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30" name="Ink 229">
                <a:extLst>
                  <a:ext uri="{FF2B5EF4-FFF2-40B4-BE49-F238E27FC236}">
                    <a16:creationId xmlns:a16="http://schemas.microsoft.com/office/drawing/2014/main" id="{48A7FD86-C246-4A7D-9E0C-0A5409572911}"/>
                  </a:ext>
                </a:extLst>
              </p14:cNvPr>
              <p14:cNvContentPartPr/>
              <p14:nvPr/>
            </p14:nvContentPartPr>
            <p14:xfrm>
              <a:off x="7221386" y="6139894"/>
              <a:ext cx="2207880" cy="43920"/>
            </p14:xfrm>
          </p:contentPart>
        </mc:Choice>
        <mc:Fallback xmlns="">
          <p:pic>
            <p:nvPicPr>
              <p:cNvPr id="230" name="Ink 229">
                <a:extLst>
                  <a:ext uri="{FF2B5EF4-FFF2-40B4-BE49-F238E27FC236}">
                    <a16:creationId xmlns:a16="http://schemas.microsoft.com/office/drawing/2014/main" id="{48A7FD86-C246-4A7D-9E0C-0A5409572911}"/>
                  </a:ext>
                </a:extLst>
              </p:cNvPr>
              <p:cNvPicPr/>
              <p:nvPr/>
            </p:nvPicPr>
            <p:blipFill>
              <a:blip r:embed="rId302"/>
              <a:stretch>
                <a:fillRect/>
              </a:stretch>
            </p:blipFill>
            <p:spPr>
              <a:xfrm>
                <a:off x="7185386" y="6104254"/>
                <a:ext cx="2279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31" name="Ink 230">
                <a:extLst>
                  <a:ext uri="{FF2B5EF4-FFF2-40B4-BE49-F238E27FC236}">
                    <a16:creationId xmlns:a16="http://schemas.microsoft.com/office/drawing/2014/main" id="{DEFBBDBE-1304-4D3B-AB26-6A7E94285975}"/>
                  </a:ext>
                </a:extLst>
              </p14:cNvPr>
              <p14:cNvContentPartPr/>
              <p14:nvPr/>
            </p14:nvContentPartPr>
            <p14:xfrm>
              <a:off x="9428906" y="6173374"/>
              <a:ext cx="30960" cy="601920"/>
            </p14:xfrm>
          </p:contentPart>
        </mc:Choice>
        <mc:Fallback xmlns="">
          <p:pic>
            <p:nvPicPr>
              <p:cNvPr id="231" name="Ink 230">
                <a:extLst>
                  <a:ext uri="{FF2B5EF4-FFF2-40B4-BE49-F238E27FC236}">
                    <a16:creationId xmlns:a16="http://schemas.microsoft.com/office/drawing/2014/main" id="{DEFBBDBE-1304-4D3B-AB26-6A7E94285975}"/>
                  </a:ext>
                </a:extLst>
              </p:cNvPr>
              <p:cNvPicPr/>
              <p:nvPr/>
            </p:nvPicPr>
            <p:blipFill>
              <a:blip r:embed="rId304"/>
              <a:stretch>
                <a:fillRect/>
              </a:stretch>
            </p:blipFill>
            <p:spPr>
              <a:xfrm>
                <a:off x="9392906" y="6137734"/>
                <a:ext cx="102600" cy="673560"/>
              </a:xfrm>
              <a:prstGeom prst="rect">
                <a:avLst/>
              </a:prstGeom>
            </p:spPr>
          </p:pic>
        </mc:Fallback>
      </mc:AlternateContent>
      <p:grpSp>
        <p:nvGrpSpPr>
          <p:cNvPr id="234" name="Group 233">
            <a:extLst>
              <a:ext uri="{FF2B5EF4-FFF2-40B4-BE49-F238E27FC236}">
                <a16:creationId xmlns:a16="http://schemas.microsoft.com/office/drawing/2014/main" id="{AC4C0C16-FD99-4833-8039-AD4254CD06B9}"/>
              </a:ext>
            </a:extLst>
          </p:cNvPr>
          <p:cNvGrpSpPr/>
          <p:nvPr/>
        </p:nvGrpSpPr>
        <p:grpSpPr>
          <a:xfrm>
            <a:off x="7254506" y="6360574"/>
            <a:ext cx="2294640" cy="451440"/>
            <a:chOff x="7254506" y="6360574"/>
            <a:chExt cx="2294640" cy="451440"/>
          </a:xfrm>
        </p:grpSpPr>
        <mc:AlternateContent xmlns:mc="http://schemas.openxmlformats.org/markup-compatibility/2006" xmlns:p14="http://schemas.microsoft.com/office/powerpoint/2010/main">
          <mc:Choice Requires="p14">
            <p:contentPart p14:bwMode="auto" r:id="rId305">
              <p14:nvContentPartPr>
                <p14:cNvPr id="209" name="Ink 208">
                  <a:extLst>
                    <a:ext uri="{FF2B5EF4-FFF2-40B4-BE49-F238E27FC236}">
                      <a16:creationId xmlns:a16="http://schemas.microsoft.com/office/drawing/2014/main" id="{286765F8-880D-4A9F-8D45-BCF6FE861F1A}"/>
                    </a:ext>
                  </a:extLst>
                </p14:cNvPr>
                <p14:cNvContentPartPr/>
                <p14:nvPr/>
              </p14:nvContentPartPr>
              <p14:xfrm>
                <a:off x="7422986" y="6395854"/>
                <a:ext cx="204480" cy="306000"/>
              </p14:xfrm>
            </p:contentPart>
          </mc:Choice>
          <mc:Fallback xmlns="">
            <p:pic>
              <p:nvPicPr>
                <p:cNvPr id="209" name="Ink 208">
                  <a:extLst>
                    <a:ext uri="{FF2B5EF4-FFF2-40B4-BE49-F238E27FC236}">
                      <a16:creationId xmlns:a16="http://schemas.microsoft.com/office/drawing/2014/main" id="{286765F8-880D-4A9F-8D45-BCF6FE861F1A}"/>
                    </a:ext>
                  </a:extLst>
                </p:cNvPr>
                <p:cNvPicPr/>
                <p:nvPr/>
              </p:nvPicPr>
              <p:blipFill>
                <a:blip r:embed="rId306"/>
                <a:stretch>
                  <a:fillRect/>
                </a:stretch>
              </p:blipFill>
              <p:spPr>
                <a:xfrm>
                  <a:off x="7386986" y="6359854"/>
                  <a:ext cx="27612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10" name="Ink 209">
                  <a:extLst>
                    <a:ext uri="{FF2B5EF4-FFF2-40B4-BE49-F238E27FC236}">
                      <a16:creationId xmlns:a16="http://schemas.microsoft.com/office/drawing/2014/main" id="{12657B9B-41DA-422D-95A5-B15F73D26158}"/>
                    </a:ext>
                  </a:extLst>
                </p14:cNvPr>
                <p14:cNvContentPartPr/>
                <p14:nvPr/>
              </p14:nvContentPartPr>
              <p14:xfrm>
                <a:off x="7704506" y="6578374"/>
                <a:ext cx="13680" cy="163080"/>
              </p14:xfrm>
            </p:contentPart>
          </mc:Choice>
          <mc:Fallback xmlns="">
            <p:pic>
              <p:nvPicPr>
                <p:cNvPr id="210" name="Ink 209">
                  <a:extLst>
                    <a:ext uri="{FF2B5EF4-FFF2-40B4-BE49-F238E27FC236}">
                      <a16:creationId xmlns:a16="http://schemas.microsoft.com/office/drawing/2014/main" id="{12657B9B-41DA-422D-95A5-B15F73D26158}"/>
                    </a:ext>
                  </a:extLst>
                </p:cNvPr>
                <p:cNvPicPr/>
                <p:nvPr/>
              </p:nvPicPr>
              <p:blipFill>
                <a:blip r:embed="rId308"/>
                <a:stretch>
                  <a:fillRect/>
                </a:stretch>
              </p:blipFill>
              <p:spPr>
                <a:xfrm>
                  <a:off x="7668866" y="6542734"/>
                  <a:ext cx="853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11" name="Ink 210">
                  <a:extLst>
                    <a:ext uri="{FF2B5EF4-FFF2-40B4-BE49-F238E27FC236}">
                      <a16:creationId xmlns:a16="http://schemas.microsoft.com/office/drawing/2014/main" id="{80D1043E-7A9F-429E-817F-AF8BBEDFB371}"/>
                    </a:ext>
                  </a:extLst>
                </p14:cNvPr>
                <p14:cNvContentPartPr/>
                <p14:nvPr/>
              </p14:nvContentPartPr>
              <p14:xfrm>
                <a:off x="7685426" y="6572254"/>
                <a:ext cx="72720" cy="87120"/>
              </p14:xfrm>
            </p:contentPart>
          </mc:Choice>
          <mc:Fallback xmlns="">
            <p:pic>
              <p:nvPicPr>
                <p:cNvPr id="211" name="Ink 210">
                  <a:extLst>
                    <a:ext uri="{FF2B5EF4-FFF2-40B4-BE49-F238E27FC236}">
                      <a16:creationId xmlns:a16="http://schemas.microsoft.com/office/drawing/2014/main" id="{80D1043E-7A9F-429E-817F-AF8BBEDFB371}"/>
                    </a:ext>
                  </a:extLst>
                </p:cNvPr>
                <p:cNvPicPr/>
                <p:nvPr/>
              </p:nvPicPr>
              <p:blipFill>
                <a:blip r:embed="rId310"/>
                <a:stretch>
                  <a:fillRect/>
                </a:stretch>
              </p:blipFill>
              <p:spPr>
                <a:xfrm>
                  <a:off x="7649426" y="6536614"/>
                  <a:ext cx="1443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12" name="Ink 211">
                  <a:extLst>
                    <a:ext uri="{FF2B5EF4-FFF2-40B4-BE49-F238E27FC236}">
                      <a16:creationId xmlns:a16="http://schemas.microsoft.com/office/drawing/2014/main" id="{F06D90CC-5A51-4186-A4C4-5F82B1344719}"/>
                    </a:ext>
                  </a:extLst>
                </p14:cNvPr>
                <p14:cNvContentPartPr/>
                <p14:nvPr/>
              </p14:nvContentPartPr>
              <p14:xfrm>
                <a:off x="7716746" y="6653974"/>
                <a:ext cx="87480" cy="98280"/>
              </p14:xfrm>
            </p:contentPart>
          </mc:Choice>
          <mc:Fallback xmlns="">
            <p:pic>
              <p:nvPicPr>
                <p:cNvPr id="212" name="Ink 211">
                  <a:extLst>
                    <a:ext uri="{FF2B5EF4-FFF2-40B4-BE49-F238E27FC236}">
                      <a16:creationId xmlns:a16="http://schemas.microsoft.com/office/drawing/2014/main" id="{F06D90CC-5A51-4186-A4C4-5F82B1344719}"/>
                    </a:ext>
                  </a:extLst>
                </p:cNvPr>
                <p:cNvPicPr/>
                <p:nvPr/>
              </p:nvPicPr>
              <p:blipFill>
                <a:blip r:embed="rId312"/>
                <a:stretch>
                  <a:fillRect/>
                </a:stretch>
              </p:blipFill>
              <p:spPr>
                <a:xfrm>
                  <a:off x="7681106" y="6617974"/>
                  <a:ext cx="1591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14" name="Ink 213">
                  <a:extLst>
                    <a:ext uri="{FF2B5EF4-FFF2-40B4-BE49-F238E27FC236}">
                      <a16:creationId xmlns:a16="http://schemas.microsoft.com/office/drawing/2014/main" id="{B337E00B-E05E-467E-A5DB-FB2617053DE6}"/>
                    </a:ext>
                  </a:extLst>
                </p14:cNvPr>
                <p14:cNvContentPartPr/>
                <p14:nvPr/>
              </p14:nvContentPartPr>
              <p14:xfrm>
                <a:off x="7957226" y="6562174"/>
                <a:ext cx="117000" cy="6120"/>
              </p14:xfrm>
            </p:contentPart>
          </mc:Choice>
          <mc:Fallback xmlns="">
            <p:pic>
              <p:nvPicPr>
                <p:cNvPr id="214" name="Ink 213">
                  <a:extLst>
                    <a:ext uri="{FF2B5EF4-FFF2-40B4-BE49-F238E27FC236}">
                      <a16:creationId xmlns:a16="http://schemas.microsoft.com/office/drawing/2014/main" id="{B337E00B-E05E-467E-A5DB-FB2617053DE6}"/>
                    </a:ext>
                  </a:extLst>
                </p:cNvPr>
                <p:cNvPicPr/>
                <p:nvPr/>
              </p:nvPicPr>
              <p:blipFill>
                <a:blip r:embed="rId314"/>
                <a:stretch>
                  <a:fillRect/>
                </a:stretch>
              </p:blipFill>
              <p:spPr>
                <a:xfrm>
                  <a:off x="7921226" y="6526534"/>
                  <a:ext cx="188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15" name="Ink 214">
                  <a:extLst>
                    <a:ext uri="{FF2B5EF4-FFF2-40B4-BE49-F238E27FC236}">
                      <a16:creationId xmlns:a16="http://schemas.microsoft.com/office/drawing/2014/main" id="{A6746FA3-917E-4FD6-9D6C-1E4326A47A5E}"/>
                    </a:ext>
                  </a:extLst>
                </p14:cNvPr>
                <p14:cNvContentPartPr/>
                <p14:nvPr/>
              </p14:nvContentPartPr>
              <p14:xfrm>
                <a:off x="7989626" y="6626254"/>
                <a:ext cx="135000" cy="16920"/>
              </p14:xfrm>
            </p:contentPart>
          </mc:Choice>
          <mc:Fallback xmlns="">
            <p:pic>
              <p:nvPicPr>
                <p:cNvPr id="215" name="Ink 214">
                  <a:extLst>
                    <a:ext uri="{FF2B5EF4-FFF2-40B4-BE49-F238E27FC236}">
                      <a16:creationId xmlns:a16="http://schemas.microsoft.com/office/drawing/2014/main" id="{A6746FA3-917E-4FD6-9D6C-1E4326A47A5E}"/>
                    </a:ext>
                  </a:extLst>
                </p:cNvPr>
                <p:cNvPicPr/>
                <p:nvPr/>
              </p:nvPicPr>
              <p:blipFill>
                <a:blip r:embed="rId316"/>
                <a:stretch>
                  <a:fillRect/>
                </a:stretch>
              </p:blipFill>
              <p:spPr>
                <a:xfrm>
                  <a:off x="7953986" y="6590614"/>
                  <a:ext cx="2066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16" name="Ink 215">
                  <a:extLst>
                    <a:ext uri="{FF2B5EF4-FFF2-40B4-BE49-F238E27FC236}">
                      <a16:creationId xmlns:a16="http://schemas.microsoft.com/office/drawing/2014/main" id="{99FE0877-30CD-4124-9905-159E391F6D7E}"/>
                    </a:ext>
                  </a:extLst>
                </p14:cNvPr>
                <p14:cNvContentPartPr/>
                <p14:nvPr/>
              </p14:nvContentPartPr>
              <p14:xfrm>
                <a:off x="8183306" y="6395134"/>
                <a:ext cx="181440" cy="266400"/>
              </p14:xfrm>
            </p:contentPart>
          </mc:Choice>
          <mc:Fallback xmlns="">
            <p:pic>
              <p:nvPicPr>
                <p:cNvPr id="216" name="Ink 215">
                  <a:extLst>
                    <a:ext uri="{FF2B5EF4-FFF2-40B4-BE49-F238E27FC236}">
                      <a16:creationId xmlns:a16="http://schemas.microsoft.com/office/drawing/2014/main" id="{99FE0877-30CD-4124-9905-159E391F6D7E}"/>
                    </a:ext>
                  </a:extLst>
                </p:cNvPr>
                <p:cNvPicPr/>
                <p:nvPr/>
              </p:nvPicPr>
              <p:blipFill>
                <a:blip r:embed="rId318"/>
                <a:stretch>
                  <a:fillRect/>
                </a:stretch>
              </p:blipFill>
              <p:spPr>
                <a:xfrm>
                  <a:off x="8147306" y="6359494"/>
                  <a:ext cx="2530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17" name="Ink 216">
                  <a:extLst>
                    <a:ext uri="{FF2B5EF4-FFF2-40B4-BE49-F238E27FC236}">
                      <a16:creationId xmlns:a16="http://schemas.microsoft.com/office/drawing/2014/main" id="{D97F7D7E-39D4-4475-8421-7622057455D2}"/>
                    </a:ext>
                  </a:extLst>
                </p14:cNvPr>
                <p14:cNvContentPartPr/>
                <p14:nvPr/>
              </p14:nvContentPartPr>
              <p14:xfrm>
                <a:off x="8366186" y="6500254"/>
                <a:ext cx="83520" cy="205920"/>
              </p14:xfrm>
            </p:contentPart>
          </mc:Choice>
          <mc:Fallback xmlns="">
            <p:pic>
              <p:nvPicPr>
                <p:cNvPr id="217" name="Ink 216">
                  <a:extLst>
                    <a:ext uri="{FF2B5EF4-FFF2-40B4-BE49-F238E27FC236}">
                      <a16:creationId xmlns:a16="http://schemas.microsoft.com/office/drawing/2014/main" id="{D97F7D7E-39D4-4475-8421-7622057455D2}"/>
                    </a:ext>
                  </a:extLst>
                </p:cNvPr>
                <p:cNvPicPr/>
                <p:nvPr/>
              </p:nvPicPr>
              <p:blipFill>
                <a:blip r:embed="rId320"/>
                <a:stretch>
                  <a:fillRect/>
                </a:stretch>
              </p:blipFill>
              <p:spPr>
                <a:xfrm>
                  <a:off x="8330546" y="6464254"/>
                  <a:ext cx="1551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19" name="Ink 218">
                  <a:extLst>
                    <a:ext uri="{FF2B5EF4-FFF2-40B4-BE49-F238E27FC236}">
                      <a16:creationId xmlns:a16="http://schemas.microsoft.com/office/drawing/2014/main" id="{F12C8085-22B2-40AD-B176-55B9254947BC}"/>
                    </a:ext>
                  </a:extLst>
                </p14:cNvPr>
                <p14:cNvContentPartPr/>
                <p14:nvPr/>
              </p14:nvContentPartPr>
              <p14:xfrm>
                <a:off x="8585786" y="6505294"/>
                <a:ext cx="157680" cy="23760"/>
              </p14:xfrm>
            </p:contentPart>
          </mc:Choice>
          <mc:Fallback xmlns="">
            <p:pic>
              <p:nvPicPr>
                <p:cNvPr id="219" name="Ink 218">
                  <a:extLst>
                    <a:ext uri="{FF2B5EF4-FFF2-40B4-BE49-F238E27FC236}">
                      <a16:creationId xmlns:a16="http://schemas.microsoft.com/office/drawing/2014/main" id="{F12C8085-22B2-40AD-B176-55B9254947BC}"/>
                    </a:ext>
                  </a:extLst>
                </p:cNvPr>
                <p:cNvPicPr/>
                <p:nvPr/>
              </p:nvPicPr>
              <p:blipFill>
                <a:blip r:embed="rId322"/>
                <a:stretch>
                  <a:fillRect/>
                </a:stretch>
              </p:blipFill>
              <p:spPr>
                <a:xfrm>
                  <a:off x="8549786" y="6469294"/>
                  <a:ext cx="2293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20" name="Ink 219">
                  <a:extLst>
                    <a:ext uri="{FF2B5EF4-FFF2-40B4-BE49-F238E27FC236}">
                      <a16:creationId xmlns:a16="http://schemas.microsoft.com/office/drawing/2014/main" id="{4CC27A93-A255-442A-A070-95BB2508A180}"/>
                    </a:ext>
                  </a:extLst>
                </p14:cNvPr>
                <p14:cNvContentPartPr/>
                <p14:nvPr/>
              </p14:nvContentPartPr>
              <p14:xfrm>
                <a:off x="8643026" y="6457774"/>
                <a:ext cx="28080" cy="185400"/>
              </p14:xfrm>
            </p:contentPart>
          </mc:Choice>
          <mc:Fallback xmlns="">
            <p:pic>
              <p:nvPicPr>
                <p:cNvPr id="220" name="Ink 219">
                  <a:extLst>
                    <a:ext uri="{FF2B5EF4-FFF2-40B4-BE49-F238E27FC236}">
                      <a16:creationId xmlns:a16="http://schemas.microsoft.com/office/drawing/2014/main" id="{4CC27A93-A255-442A-A070-95BB2508A180}"/>
                    </a:ext>
                  </a:extLst>
                </p:cNvPr>
                <p:cNvPicPr/>
                <p:nvPr/>
              </p:nvPicPr>
              <p:blipFill>
                <a:blip r:embed="rId324"/>
                <a:stretch>
                  <a:fillRect/>
                </a:stretch>
              </p:blipFill>
              <p:spPr>
                <a:xfrm>
                  <a:off x="8607026" y="6422134"/>
                  <a:ext cx="99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21" name="Ink 220">
                  <a:extLst>
                    <a:ext uri="{FF2B5EF4-FFF2-40B4-BE49-F238E27FC236}">
                      <a16:creationId xmlns:a16="http://schemas.microsoft.com/office/drawing/2014/main" id="{C11817D5-B046-4110-9C9A-FB3D2A993A80}"/>
                    </a:ext>
                  </a:extLst>
                </p14:cNvPr>
                <p14:cNvContentPartPr/>
                <p14:nvPr/>
              </p14:nvContentPartPr>
              <p14:xfrm>
                <a:off x="8899346" y="6360574"/>
                <a:ext cx="145080" cy="280440"/>
              </p14:xfrm>
            </p:contentPart>
          </mc:Choice>
          <mc:Fallback xmlns="">
            <p:pic>
              <p:nvPicPr>
                <p:cNvPr id="221" name="Ink 220">
                  <a:extLst>
                    <a:ext uri="{FF2B5EF4-FFF2-40B4-BE49-F238E27FC236}">
                      <a16:creationId xmlns:a16="http://schemas.microsoft.com/office/drawing/2014/main" id="{C11817D5-B046-4110-9C9A-FB3D2A993A80}"/>
                    </a:ext>
                  </a:extLst>
                </p:cNvPr>
                <p:cNvPicPr/>
                <p:nvPr/>
              </p:nvPicPr>
              <p:blipFill>
                <a:blip r:embed="rId326"/>
                <a:stretch>
                  <a:fillRect/>
                </a:stretch>
              </p:blipFill>
              <p:spPr>
                <a:xfrm>
                  <a:off x="8863706" y="6324934"/>
                  <a:ext cx="21672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22" name="Ink 221">
                  <a:extLst>
                    <a:ext uri="{FF2B5EF4-FFF2-40B4-BE49-F238E27FC236}">
                      <a16:creationId xmlns:a16="http://schemas.microsoft.com/office/drawing/2014/main" id="{7382B361-5981-47E3-9C3C-FA7892731BA0}"/>
                    </a:ext>
                  </a:extLst>
                </p14:cNvPr>
                <p14:cNvContentPartPr/>
                <p14:nvPr/>
              </p14:nvContentPartPr>
              <p14:xfrm>
                <a:off x="9098426" y="6460654"/>
                <a:ext cx="66600" cy="217800"/>
              </p14:xfrm>
            </p:contentPart>
          </mc:Choice>
          <mc:Fallback xmlns="">
            <p:pic>
              <p:nvPicPr>
                <p:cNvPr id="222" name="Ink 221">
                  <a:extLst>
                    <a:ext uri="{FF2B5EF4-FFF2-40B4-BE49-F238E27FC236}">
                      <a16:creationId xmlns:a16="http://schemas.microsoft.com/office/drawing/2014/main" id="{7382B361-5981-47E3-9C3C-FA7892731BA0}"/>
                    </a:ext>
                  </a:extLst>
                </p:cNvPr>
                <p:cNvPicPr/>
                <p:nvPr/>
              </p:nvPicPr>
              <p:blipFill>
                <a:blip r:embed="rId328"/>
                <a:stretch>
                  <a:fillRect/>
                </a:stretch>
              </p:blipFill>
              <p:spPr>
                <a:xfrm>
                  <a:off x="9062426" y="6424654"/>
                  <a:ext cx="1382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23" name="Ink 222">
                  <a:extLst>
                    <a:ext uri="{FF2B5EF4-FFF2-40B4-BE49-F238E27FC236}">
                      <a16:creationId xmlns:a16="http://schemas.microsoft.com/office/drawing/2014/main" id="{9A61EC74-7C06-4146-88BF-D0C82AEED9E9}"/>
                    </a:ext>
                  </a:extLst>
                </p14:cNvPr>
                <p14:cNvContentPartPr/>
                <p14:nvPr/>
              </p14:nvContentPartPr>
              <p14:xfrm>
                <a:off x="9207506" y="6564334"/>
                <a:ext cx="38520" cy="136440"/>
              </p14:xfrm>
            </p:contentPart>
          </mc:Choice>
          <mc:Fallback xmlns="">
            <p:pic>
              <p:nvPicPr>
                <p:cNvPr id="223" name="Ink 222">
                  <a:extLst>
                    <a:ext uri="{FF2B5EF4-FFF2-40B4-BE49-F238E27FC236}">
                      <a16:creationId xmlns:a16="http://schemas.microsoft.com/office/drawing/2014/main" id="{9A61EC74-7C06-4146-88BF-D0C82AEED9E9}"/>
                    </a:ext>
                  </a:extLst>
                </p:cNvPr>
                <p:cNvPicPr/>
                <p:nvPr/>
              </p:nvPicPr>
              <p:blipFill>
                <a:blip r:embed="rId330"/>
                <a:stretch>
                  <a:fillRect/>
                </a:stretch>
              </p:blipFill>
              <p:spPr>
                <a:xfrm>
                  <a:off x="9171506" y="6528334"/>
                  <a:ext cx="1101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33" name="Ink 232">
                  <a:extLst>
                    <a:ext uri="{FF2B5EF4-FFF2-40B4-BE49-F238E27FC236}">
                      <a16:creationId xmlns:a16="http://schemas.microsoft.com/office/drawing/2014/main" id="{826A0B0A-CF9A-4B7D-B4E7-6C1722078C82}"/>
                    </a:ext>
                  </a:extLst>
                </p14:cNvPr>
                <p14:cNvContentPartPr/>
                <p14:nvPr/>
              </p14:nvContentPartPr>
              <p14:xfrm>
                <a:off x="7254506" y="6707614"/>
                <a:ext cx="2294640" cy="104400"/>
              </p14:xfrm>
            </p:contentPart>
          </mc:Choice>
          <mc:Fallback xmlns="">
            <p:pic>
              <p:nvPicPr>
                <p:cNvPr id="233" name="Ink 232">
                  <a:extLst>
                    <a:ext uri="{FF2B5EF4-FFF2-40B4-BE49-F238E27FC236}">
                      <a16:creationId xmlns:a16="http://schemas.microsoft.com/office/drawing/2014/main" id="{826A0B0A-CF9A-4B7D-B4E7-6C1722078C82}"/>
                    </a:ext>
                  </a:extLst>
                </p:cNvPr>
                <p:cNvPicPr/>
                <p:nvPr/>
              </p:nvPicPr>
              <p:blipFill>
                <a:blip r:embed="rId332"/>
                <a:stretch>
                  <a:fillRect/>
                </a:stretch>
              </p:blipFill>
              <p:spPr>
                <a:xfrm>
                  <a:off x="7218506" y="6671974"/>
                  <a:ext cx="2366280" cy="176040"/>
                </a:xfrm>
                <a:prstGeom prst="rect">
                  <a:avLst/>
                </a:prstGeom>
              </p:spPr>
            </p:pic>
          </mc:Fallback>
        </mc:AlternateContent>
      </p:grpSp>
    </p:spTree>
    <p:extLst>
      <p:ext uri="{BB962C8B-B14F-4D97-AF65-F5344CB8AC3E}">
        <p14:creationId xmlns:p14="http://schemas.microsoft.com/office/powerpoint/2010/main" val="215065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90473-CDB9-49ED-B318-DAFB701273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7165" y="1572807"/>
            <a:ext cx="10738367" cy="5285193"/>
          </a:xfrm>
          <a:prstGeom prst="rect">
            <a:avLst/>
          </a:prstGeom>
          <a:noFill/>
          <a:ln>
            <a:noFill/>
          </a:ln>
        </p:spPr>
      </p:pic>
      <p:sp>
        <p:nvSpPr>
          <p:cNvPr id="6" name="TextBox 5">
            <a:extLst>
              <a:ext uri="{FF2B5EF4-FFF2-40B4-BE49-F238E27FC236}">
                <a16:creationId xmlns:a16="http://schemas.microsoft.com/office/drawing/2014/main" id="{46765AAC-C19A-4417-96EB-AD72EB458B2C}"/>
              </a:ext>
            </a:extLst>
          </p:cNvPr>
          <p:cNvSpPr txBox="1"/>
          <p:nvPr/>
        </p:nvSpPr>
        <p:spPr>
          <a:xfrm>
            <a:off x="734097" y="172278"/>
            <a:ext cx="10609764" cy="830997"/>
          </a:xfrm>
          <a:prstGeom prst="rect">
            <a:avLst/>
          </a:prstGeom>
          <a:noFill/>
        </p:spPr>
        <p:txBody>
          <a:bodyPr wrap="square" rtlCol="0">
            <a:spAutoFit/>
          </a:bodyPr>
          <a:lstStyle/>
          <a:p>
            <a:r>
              <a:rPr lang="en-US" sz="4800" dirty="0"/>
              <a:t>UJT Working &amp; Characteristics</a:t>
            </a:r>
            <a:endParaRPr lang="en-IN" sz="4800" dirty="0"/>
          </a:p>
        </p:txBody>
      </p:sp>
      <p:sp>
        <p:nvSpPr>
          <p:cNvPr id="7" name="Rectangle 6">
            <a:extLst>
              <a:ext uri="{FF2B5EF4-FFF2-40B4-BE49-F238E27FC236}">
                <a16:creationId xmlns:a16="http://schemas.microsoft.com/office/drawing/2014/main" id="{9964650E-B4D6-4482-8117-4AB443281584}"/>
              </a:ext>
            </a:extLst>
          </p:cNvPr>
          <p:cNvSpPr/>
          <p:nvPr/>
        </p:nvSpPr>
        <p:spPr>
          <a:xfrm>
            <a:off x="1013138" y="796584"/>
            <a:ext cx="11178862" cy="1200329"/>
          </a:xfrm>
          <a:prstGeom prst="rect">
            <a:avLst/>
          </a:prstGeom>
        </p:spPr>
        <p:txBody>
          <a:bodyPr wrap="square">
            <a:spAutoFit/>
          </a:bodyPr>
          <a:lstStyle/>
          <a:p>
            <a:pPr algn="just" fontAlgn="base"/>
            <a:r>
              <a:rPr lang="en-US" sz="2400" b="1" i="1" dirty="0" err="1">
                <a:solidFill>
                  <a:srgbClr val="303030"/>
                </a:solidFill>
                <a:latin typeface="Times New Roman" panose="02020603050405020304" pitchFamily="18" charset="0"/>
                <a:cs typeface="Times New Roman" panose="02020603050405020304" pitchFamily="18" charset="0"/>
              </a:rPr>
              <a:t>Ve</a:t>
            </a:r>
            <a:r>
              <a:rPr lang="en-US" sz="2400" b="1" i="1" dirty="0">
                <a:solidFill>
                  <a:srgbClr val="303030"/>
                </a:solidFill>
                <a:latin typeface="Times New Roman" panose="02020603050405020304" pitchFamily="18" charset="0"/>
                <a:cs typeface="Times New Roman" panose="02020603050405020304" pitchFamily="18" charset="0"/>
              </a:rPr>
              <a:t> = </a:t>
            </a:r>
            <a:r>
              <a:rPr lang="en-US" sz="2400" b="1" i="1" dirty="0" err="1">
                <a:solidFill>
                  <a:srgbClr val="303030"/>
                </a:solidFill>
                <a:latin typeface="Times New Roman" panose="02020603050405020304" pitchFamily="18" charset="0"/>
                <a:cs typeface="Times New Roman" panose="02020603050405020304" pitchFamily="18" charset="0"/>
              </a:rPr>
              <a:t>Vd</a:t>
            </a:r>
            <a:r>
              <a:rPr lang="en-US" sz="2400" b="1" i="1" dirty="0">
                <a:solidFill>
                  <a:srgbClr val="303030"/>
                </a:solidFill>
                <a:latin typeface="Times New Roman" panose="02020603050405020304" pitchFamily="18" charset="0"/>
                <a:cs typeface="Times New Roman" panose="02020603050405020304" pitchFamily="18" charset="0"/>
              </a:rPr>
              <a:t> + V</a:t>
            </a:r>
            <a:r>
              <a:rPr lang="en-US" sz="2400" b="1" i="1" baseline="-25000" dirty="0">
                <a:solidFill>
                  <a:srgbClr val="303030"/>
                </a:solidFill>
                <a:latin typeface="Times New Roman" panose="02020603050405020304" pitchFamily="18" charset="0"/>
                <a:cs typeface="Times New Roman" panose="02020603050405020304" pitchFamily="18" charset="0"/>
              </a:rPr>
              <a:t>Rb1</a:t>
            </a:r>
            <a:endParaRPr lang="en-US" sz="2400" baseline="-25000" dirty="0">
              <a:solidFill>
                <a:srgbClr val="303030"/>
              </a:solidFill>
              <a:latin typeface="Times New Roman" panose="02020603050405020304" pitchFamily="18" charset="0"/>
              <a:cs typeface="Times New Roman" panose="02020603050405020304" pitchFamily="18" charset="0"/>
            </a:endParaRPr>
          </a:p>
          <a:p>
            <a:pPr algn="just" fontAlgn="base"/>
            <a:r>
              <a:rPr lang="en-US" sz="2400" dirty="0">
                <a:solidFill>
                  <a:srgbClr val="303030"/>
                </a:solidFill>
                <a:latin typeface="Times New Roman" panose="02020603050405020304" pitchFamily="18" charset="0"/>
                <a:cs typeface="Times New Roman" panose="02020603050405020304" pitchFamily="18" charset="0"/>
              </a:rPr>
              <a:t>Considering the intrinsic stand off ratio  η= RB1/(RB1+RB2), the equation becomes</a:t>
            </a:r>
          </a:p>
          <a:p>
            <a:pPr algn="just" fontAlgn="base"/>
            <a:r>
              <a:rPr lang="en-US" sz="2400" b="1" i="1" dirty="0" err="1">
                <a:solidFill>
                  <a:srgbClr val="303030"/>
                </a:solidFill>
                <a:latin typeface="Times New Roman" panose="02020603050405020304" pitchFamily="18" charset="0"/>
                <a:cs typeface="Times New Roman" panose="02020603050405020304" pitchFamily="18" charset="0"/>
              </a:rPr>
              <a:t>Ve</a:t>
            </a:r>
            <a:r>
              <a:rPr lang="en-US" sz="2400" b="1" i="1" dirty="0">
                <a:solidFill>
                  <a:srgbClr val="303030"/>
                </a:solidFill>
                <a:latin typeface="Times New Roman" panose="02020603050405020304" pitchFamily="18" charset="0"/>
                <a:cs typeface="Times New Roman" panose="02020603050405020304" pitchFamily="18" charset="0"/>
              </a:rPr>
              <a:t> = </a:t>
            </a:r>
            <a:r>
              <a:rPr lang="en-US" sz="2400" b="1" i="1" dirty="0" err="1">
                <a:solidFill>
                  <a:srgbClr val="303030"/>
                </a:solidFill>
                <a:latin typeface="Times New Roman" panose="02020603050405020304" pitchFamily="18" charset="0"/>
                <a:cs typeface="Times New Roman" panose="02020603050405020304" pitchFamily="18" charset="0"/>
              </a:rPr>
              <a:t>Vd+ηVbb</a:t>
            </a:r>
            <a:endParaRPr lang="en-US" sz="2400" b="0" i="0" dirty="0">
              <a:solidFill>
                <a:srgbClr val="30303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2C3FEC5E-F125-4E9F-A172-5D3805400D53}"/>
                  </a:ext>
                </a:extLst>
              </p14:cNvPr>
              <p14:cNvContentPartPr/>
              <p14:nvPr/>
            </p14:nvContentPartPr>
            <p14:xfrm>
              <a:off x="3150506" y="4548986"/>
              <a:ext cx="785160" cy="86400"/>
            </p14:xfrm>
          </p:contentPart>
        </mc:Choice>
        <mc:Fallback xmlns="">
          <p:pic>
            <p:nvPicPr>
              <p:cNvPr id="10" name="Ink 9">
                <a:extLst>
                  <a:ext uri="{FF2B5EF4-FFF2-40B4-BE49-F238E27FC236}">
                    <a16:creationId xmlns:a16="http://schemas.microsoft.com/office/drawing/2014/main" id="{2C3FEC5E-F125-4E9F-A172-5D3805400D53}"/>
                  </a:ext>
                </a:extLst>
              </p:cNvPr>
              <p:cNvPicPr/>
              <p:nvPr/>
            </p:nvPicPr>
            <p:blipFill>
              <a:blip r:embed="rId4"/>
              <a:stretch>
                <a:fillRect/>
              </a:stretch>
            </p:blipFill>
            <p:spPr>
              <a:xfrm>
                <a:off x="3114506" y="4512986"/>
                <a:ext cx="8568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8057EA17-1F97-462B-A53A-580B1FF62BB1}"/>
                  </a:ext>
                </a:extLst>
              </p14:cNvPr>
              <p14:cNvContentPartPr/>
              <p14:nvPr/>
            </p14:nvContentPartPr>
            <p14:xfrm>
              <a:off x="3148346" y="5384546"/>
              <a:ext cx="818280" cy="75960"/>
            </p14:xfrm>
          </p:contentPart>
        </mc:Choice>
        <mc:Fallback xmlns="">
          <p:pic>
            <p:nvPicPr>
              <p:cNvPr id="11" name="Ink 10">
                <a:extLst>
                  <a:ext uri="{FF2B5EF4-FFF2-40B4-BE49-F238E27FC236}">
                    <a16:creationId xmlns:a16="http://schemas.microsoft.com/office/drawing/2014/main" id="{8057EA17-1F97-462B-A53A-580B1FF62BB1}"/>
                  </a:ext>
                </a:extLst>
              </p:cNvPr>
              <p:cNvPicPr/>
              <p:nvPr/>
            </p:nvPicPr>
            <p:blipFill>
              <a:blip r:embed="rId6"/>
              <a:stretch>
                <a:fillRect/>
              </a:stretch>
            </p:blipFill>
            <p:spPr>
              <a:xfrm>
                <a:off x="3112346" y="5348546"/>
                <a:ext cx="8899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31CD8C5A-6D81-4696-86F4-B545713BBA25}"/>
                  </a:ext>
                </a:extLst>
              </p14:cNvPr>
              <p14:cNvContentPartPr/>
              <p14:nvPr/>
            </p14:nvContentPartPr>
            <p14:xfrm>
              <a:off x="2672066" y="3668426"/>
              <a:ext cx="290880" cy="187920"/>
            </p14:xfrm>
          </p:contentPart>
        </mc:Choice>
        <mc:Fallback xmlns="">
          <p:pic>
            <p:nvPicPr>
              <p:cNvPr id="12" name="Ink 11">
                <a:extLst>
                  <a:ext uri="{FF2B5EF4-FFF2-40B4-BE49-F238E27FC236}">
                    <a16:creationId xmlns:a16="http://schemas.microsoft.com/office/drawing/2014/main" id="{31CD8C5A-6D81-4696-86F4-B545713BBA25}"/>
                  </a:ext>
                </a:extLst>
              </p:cNvPr>
              <p:cNvPicPr/>
              <p:nvPr/>
            </p:nvPicPr>
            <p:blipFill>
              <a:blip r:embed="rId8"/>
              <a:stretch>
                <a:fillRect/>
              </a:stretch>
            </p:blipFill>
            <p:spPr>
              <a:xfrm>
                <a:off x="2636066" y="3632426"/>
                <a:ext cx="3625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0AE1F7CA-D38C-4D84-86FB-ABB0ABBC914E}"/>
                  </a:ext>
                </a:extLst>
              </p14:cNvPr>
              <p14:cNvContentPartPr/>
              <p14:nvPr/>
            </p14:nvContentPartPr>
            <p14:xfrm>
              <a:off x="5197106" y="4040306"/>
              <a:ext cx="355680" cy="208440"/>
            </p14:xfrm>
          </p:contentPart>
        </mc:Choice>
        <mc:Fallback xmlns="">
          <p:pic>
            <p:nvPicPr>
              <p:cNvPr id="13" name="Ink 12">
                <a:extLst>
                  <a:ext uri="{FF2B5EF4-FFF2-40B4-BE49-F238E27FC236}">
                    <a16:creationId xmlns:a16="http://schemas.microsoft.com/office/drawing/2014/main" id="{0AE1F7CA-D38C-4D84-86FB-ABB0ABBC914E}"/>
                  </a:ext>
                </a:extLst>
              </p:cNvPr>
              <p:cNvPicPr/>
              <p:nvPr/>
            </p:nvPicPr>
            <p:blipFill>
              <a:blip r:embed="rId10"/>
              <a:stretch>
                <a:fillRect/>
              </a:stretch>
            </p:blipFill>
            <p:spPr>
              <a:xfrm>
                <a:off x="5161106" y="4004306"/>
                <a:ext cx="427320" cy="280080"/>
              </a:xfrm>
              <a:prstGeom prst="rect">
                <a:avLst/>
              </a:prstGeom>
            </p:spPr>
          </p:pic>
        </mc:Fallback>
      </mc:AlternateContent>
      <p:grpSp>
        <p:nvGrpSpPr>
          <p:cNvPr id="16" name="Group 15">
            <a:extLst>
              <a:ext uri="{FF2B5EF4-FFF2-40B4-BE49-F238E27FC236}">
                <a16:creationId xmlns:a16="http://schemas.microsoft.com/office/drawing/2014/main" id="{7F7A0858-A70E-4EA0-8DEE-94E6E9A0C68A}"/>
              </a:ext>
            </a:extLst>
          </p:cNvPr>
          <p:cNvGrpSpPr/>
          <p:nvPr/>
        </p:nvGrpSpPr>
        <p:grpSpPr>
          <a:xfrm>
            <a:off x="3878066" y="4735466"/>
            <a:ext cx="100440" cy="207720"/>
            <a:chOff x="3878066" y="4735466"/>
            <a:chExt cx="100440" cy="20772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C7DF7A8C-0462-4439-8C8A-187C16668B07}"/>
                    </a:ext>
                  </a:extLst>
                </p14:cNvPr>
                <p14:cNvContentPartPr/>
                <p14:nvPr/>
              </p14:nvContentPartPr>
              <p14:xfrm>
                <a:off x="3906506" y="4750586"/>
                <a:ext cx="38520" cy="192600"/>
              </p14:xfrm>
            </p:contentPart>
          </mc:Choice>
          <mc:Fallback xmlns="">
            <p:pic>
              <p:nvPicPr>
                <p:cNvPr id="14" name="Ink 13">
                  <a:extLst>
                    <a:ext uri="{FF2B5EF4-FFF2-40B4-BE49-F238E27FC236}">
                      <a16:creationId xmlns:a16="http://schemas.microsoft.com/office/drawing/2014/main" id="{C7DF7A8C-0462-4439-8C8A-187C16668B07}"/>
                    </a:ext>
                  </a:extLst>
                </p:cNvPr>
                <p:cNvPicPr/>
                <p:nvPr/>
              </p:nvPicPr>
              <p:blipFill>
                <a:blip r:embed="rId12"/>
                <a:stretch>
                  <a:fillRect/>
                </a:stretch>
              </p:blipFill>
              <p:spPr>
                <a:xfrm>
                  <a:off x="3870866" y="4714586"/>
                  <a:ext cx="1101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87941B02-4672-4951-A39C-0A1897C53112}"/>
                    </a:ext>
                  </a:extLst>
                </p14:cNvPr>
                <p14:cNvContentPartPr/>
                <p14:nvPr/>
              </p14:nvContentPartPr>
              <p14:xfrm>
                <a:off x="3878066" y="4735466"/>
                <a:ext cx="100440" cy="109080"/>
              </p14:xfrm>
            </p:contentPart>
          </mc:Choice>
          <mc:Fallback xmlns="">
            <p:pic>
              <p:nvPicPr>
                <p:cNvPr id="15" name="Ink 14">
                  <a:extLst>
                    <a:ext uri="{FF2B5EF4-FFF2-40B4-BE49-F238E27FC236}">
                      <a16:creationId xmlns:a16="http://schemas.microsoft.com/office/drawing/2014/main" id="{87941B02-4672-4951-A39C-0A1897C53112}"/>
                    </a:ext>
                  </a:extLst>
                </p:cNvPr>
                <p:cNvPicPr/>
                <p:nvPr/>
              </p:nvPicPr>
              <p:blipFill>
                <a:blip r:embed="rId14"/>
                <a:stretch>
                  <a:fillRect/>
                </a:stretch>
              </p:blipFill>
              <p:spPr>
                <a:xfrm>
                  <a:off x="3842066" y="4699466"/>
                  <a:ext cx="172080" cy="180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8D0B315-3906-4D03-B719-FE0FCB8E0D13}"/>
                  </a:ext>
                </a:extLst>
              </p14:cNvPr>
              <p14:cNvContentPartPr/>
              <p14:nvPr/>
            </p14:nvContentPartPr>
            <p14:xfrm>
              <a:off x="231266" y="5973146"/>
              <a:ext cx="186840" cy="308520"/>
            </p14:xfrm>
          </p:contentPart>
        </mc:Choice>
        <mc:Fallback xmlns="">
          <p:pic>
            <p:nvPicPr>
              <p:cNvPr id="20" name="Ink 19">
                <a:extLst>
                  <a:ext uri="{FF2B5EF4-FFF2-40B4-BE49-F238E27FC236}">
                    <a16:creationId xmlns:a16="http://schemas.microsoft.com/office/drawing/2014/main" id="{B8D0B315-3906-4D03-B719-FE0FCB8E0D13}"/>
                  </a:ext>
                </a:extLst>
              </p:cNvPr>
              <p:cNvPicPr/>
              <p:nvPr/>
            </p:nvPicPr>
            <p:blipFill>
              <a:blip r:embed="rId16"/>
              <a:stretch>
                <a:fillRect/>
              </a:stretch>
            </p:blipFill>
            <p:spPr>
              <a:xfrm>
                <a:off x="195626" y="5937146"/>
                <a:ext cx="258480" cy="380160"/>
              </a:xfrm>
              <a:prstGeom prst="rect">
                <a:avLst/>
              </a:prstGeom>
            </p:spPr>
          </p:pic>
        </mc:Fallback>
      </mc:AlternateContent>
      <p:grpSp>
        <p:nvGrpSpPr>
          <p:cNvPr id="28" name="Group 27">
            <a:extLst>
              <a:ext uri="{FF2B5EF4-FFF2-40B4-BE49-F238E27FC236}">
                <a16:creationId xmlns:a16="http://schemas.microsoft.com/office/drawing/2014/main" id="{F545DF1C-BBC1-424F-BC24-CA25F26B2FF4}"/>
              </a:ext>
            </a:extLst>
          </p:cNvPr>
          <p:cNvGrpSpPr/>
          <p:nvPr/>
        </p:nvGrpSpPr>
        <p:grpSpPr>
          <a:xfrm>
            <a:off x="3862586" y="5197346"/>
            <a:ext cx="96480" cy="162720"/>
            <a:chOff x="3862586" y="5197346"/>
            <a:chExt cx="96480" cy="162720"/>
          </a:xfrm>
        </p:grpSpPr>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1E759F56-5950-49A4-A601-1251435034B6}"/>
                    </a:ext>
                  </a:extLst>
                </p14:cNvPr>
                <p14:cNvContentPartPr/>
                <p14:nvPr/>
              </p14:nvContentPartPr>
              <p14:xfrm>
                <a:off x="3912986" y="5197346"/>
                <a:ext cx="20880" cy="149760"/>
              </p14:xfrm>
            </p:contentPart>
          </mc:Choice>
          <mc:Fallback xmlns="">
            <p:pic>
              <p:nvPicPr>
                <p:cNvPr id="26" name="Ink 25">
                  <a:extLst>
                    <a:ext uri="{FF2B5EF4-FFF2-40B4-BE49-F238E27FC236}">
                      <a16:creationId xmlns:a16="http://schemas.microsoft.com/office/drawing/2014/main" id="{1E759F56-5950-49A4-A601-1251435034B6}"/>
                    </a:ext>
                  </a:extLst>
                </p:cNvPr>
                <p:cNvPicPr/>
                <p:nvPr/>
              </p:nvPicPr>
              <p:blipFill>
                <a:blip r:embed="rId18"/>
                <a:stretch>
                  <a:fillRect/>
                </a:stretch>
              </p:blipFill>
              <p:spPr>
                <a:xfrm>
                  <a:off x="3877346" y="5161706"/>
                  <a:ext cx="9252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F3F59C1B-478F-4A8C-81D3-0428EC385B51}"/>
                    </a:ext>
                  </a:extLst>
                </p14:cNvPr>
                <p14:cNvContentPartPr/>
                <p14:nvPr/>
              </p14:nvContentPartPr>
              <p14:xfrm>
                <a:off x="3862586" y="5281586"/>
                <a:ext cx="96480" cy="78480"/>
              </p14:xfrm>
            </p:contentPart>
          </mc:Choice>
          <mc:Fallback xmlns="">
            <p:pic>
              <p:nvPicPr>
                <p:cNvPr id="27" name="Ink 26">
                  <a:extLst>
                    <a:ext uri="{FF2B5EF4-FFF2-40B4-BE49-F238E27FC236}">
                      <a16:creationId xmlns:a16="http://schemas.microsoft.com/office/drawing/2014/main" id="{F3F59C1B-478F-4A8C-81D3-0428EC385B51}"/>
                    </a:ext>
                  </a:extLst>
                </p:cNvPr>
                <p:cNvPicPr/>
                <p:nvPr/>
              </p:nvPicPr>
              <p:blipFill>
                <a:blip r:embed="rId20"/>
                <a:stretch>
                  <a:fillRect/>
                </a:stretch>
              </p:blipFill>
              <p:spPr>
                <a:xfrm>
                  <a:off x="3826586" y="5245586"/>
                  <a:ext cx="168120" cy="150120"/>
                </a:xfrm>
                <a:prstGeom prst="rect">
                  <a:avLst/>
                </a:prstGeom>
              </p:spPr>
            </p:pic>
          </mc:Fallback>
        </mc:AlternateContent>
      </p:grpSp>
      <p:grpSp>
        <p:nvGrpSpPr>
          <p:cNvPr id="38" name="Group 37">
            <a:extLst>
              <a:ext uri="{FF2B5EF4-FFF2-40B4-BE49-F238E27FC236}">
                <a16:creationId xmlns:a16="http://schemas.microsoft.com/office/drawing/2014/main" id="{3779C3C6-BD8F-4E47-B7B8-5D59F5062BEA}"/>
              </a:ext>
            </a:extLst>
          </p:cNvPr>
          <p:cNvGrpSpPr/>
          <p:nvPr/>
        </p:nvGrpSpPr>
        <p:grpSpPr>
          <a:xfrm>
            <a:off x="230186" y="2339306"/>
            <a:ext cx="663840" cy="513360"/>
            <a:chOff x="230186" y="2339306"/>
            <a:chExt cx="663840" cy="513360"/>
          </a:xfrm>
        </p:grpSpPr>
        <mc:AlternateContent xmlns:mc="http://schemas.openxmlformats.org/markup-compatibility/2006" xmlns:p14="http://schemas.microsoft.com/office/powerpoint/2010/main">
          <mc:Choice Requires="p14">
            <p:contentPart p14:bwMode="auto" r:id="rId21">
              <p14:nvContentPartPr>
                <p14:cNvPr id="29" name="Ink 28">
                  <a:extLst>
                    <a:ext uri="{FF2B5EF4-FFF2-40B4-BE49-F238E27FC236}">
                      <a16:creationId xmlns:a16="http://schemas.microsoft.com/office/drawing/2014/main" id="{FA8D65F9-4EAF-43CE-85B6-D7430DD6CDD5}"/>
                    </a:ext>
                  </a:extLst>
                </p14:cNvPr>
                <p14:cNvContentPartPr/>
                <p14:nvPr/>
              </p14:nvContentPartPr>
              <p14:xfrm>
                <a:off x="230186" y="2383226"/>
                <a:ext cx="17280" cy="200520"/>
              </p14:xfrm>
            </p:contentPart>
          </mc:Choice>
          <mc:Fallback xmlns="">
            <p:pic>
              <p:nvPicPr>
                <p:cNvPr id="29" name="Ink 28">
                  <a:extLst>
                    <a:ext uri="{FF2B5EF4-FFF2-40B4-BE49-F238E27FC236}">
                      <a16:creationId xmlns:a16="http://schemas.microsoft.com/office/drawing/2014/main" id="{FA8D65F9-4EAF-43CE-85B6-D7430DD6CDD5}"/>
                    </a:ext>
                  </a:extLst>
                </p:cNvPr>
                <p:cNvPicPr/>
                <p:nvPr/>
              </p:nvPicPr>
              <p:blipFill>
                <a:blip r:embed="rId22"/>
                <a:stretch>
                  <a:fillRect/>
                </a:stretch>
              </p:blipFill>
              <p:spPr>
                <a:xfrm>
                  <a:off x="194546" y="2347226"/>
                  <a:ext cx="8892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6DA020D3-2835-4D3F-9012-B5D4F9198431}"/>
                    </a:ext>
                  </a:extLst>
                </p14:cNvPr>
                <p14:cNvContentPartPr/>
                <p14:nvPr/>
              </p14:nvContentPartPr>
              <p14:xfrm>
                <a:off x="336746" y="2481506"/>
                <a:ext cx="360" cy="360"/>
              </p14:xfrm>
            </p:contentPart>
          </mc:Choice>
          <mc:Fallback xmlns="">
            <p:pic>
              <p:nvPicPr>
                <p:cNvPr id="30" name="Ink 29">
                  <a:extLst>
                    <a:ext uri="{FF2B5EF4-FFF2-40B4-BE49-F238E27FC236}">
                      <a16:creationId xmlns:a16="http://schemas.microsoft.com/office/drawing/2014/main" id="{6DA020D3-2835-4D3F-9012-B5D4F9198431}"/>
                    </a:ext>
                  </a:extLst>
                </p:cNvPr>
                <p:cNvPicPr/>
                <p:nvPr/>
              </p:nvPicPr>
              <p:blipFill>
                <a:blip r:embed="rId24"/>
                <a:stretch>
                  <a:fillRect/>
                </a:stretch>
              </p:blipFill>
              <p:spPr>
                <a:xfrm>
                  <a:off x="301106" y="24458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502F8FEA-0F04-494B-992D-D2CF91F3CE9E}"/>
                    </a:ext>
                  </a:extLst>
                </p14:cNvPr>
                <p14:cNvContentPartPr/>
                <p14:nvPr/>
              </p14:nvContentPartPr>
              <p14:xfrm>
                <a:off x="358346" y="2451986"/>
                <a:ext cx="28440" cy="20520"/>
              </p14:xfrm>
            </p:contentPart>
          </mc:Choice>
          <mc:Fallback xmlns="">
            <p:pic>
              <p:nvPicPr>
                <p:cNvPr id="31" name="Ink 30">
                  <a:extLst>
                    <a:ext uri="{FF2B5EF4-FFF2-40B4-BE49-F238E27FC236}">
                      <a16:creationId xmlns:a16="http://schemas.microsoft.com/office/drawing/2014/main" id="{502F8FEA-0F04-494B-992D-D2CF91F3CE9E}"/>
                    </a:ext>
                  </a:extLst>
                </p:cNvPr>
                <p:cNvPicPr/>
                <p:nvPr/>
              </p:nvPicPr>
              <p:blipFill>
                <a:blip r:embed="rId26"/>
                <a:stretch>
                  <a:fillRect/>
                </a:stretch>
              </p:blipFill>
              <p:spPr>
                <a:xfrm>
                  <a:off x="322346" y="2416346"/>
                  <a:ext cx="1000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5E24A58A-1724-4EBE-8997-649F98BBA589}"/>
                    </a:ext>
                  </a:extLst>
                </p14:cNvPr>
                <p14:cNvContentPartPr/>
                <p14:nvPr/>
              </p14:nvContentPartPr>
              <p14:xfrm>
                <a:off x="671546" y="2386106"/>
                <a:ext cx="7920" cy="164160"/>
              </p14:xfrm>
            </p:contentPart>
          </mc:Choice>
          <mc:Fallback xmlns="">
            <p:pic>
              <p:nvPicPr>
                <p:cNvPr id="33" name="Ink 32">
                  <a:extLst>
                    <a:ext uri="{FF2B5EF4-FFF2-40B4-BE49-F238E27FC236}">
                      <a16:creationId xmlns:a16="http://schemas.microsoft.com/office/drawing/2014/main" id="{5E24A58A-1724-4EBE-8997-649F98BBA589}"/>
                    </a:ext>
                  </a:extLst>
                </p:cNvPr>
                <p:cNvPicPr/>
                <p:nvPr/>
              </p:nvPicPr>
              <p:blipFill>
                <a:blip r:embed="rId28"/>
                <a:stretch>
                  <a:fillRect/>
                </a:stretch>
              </p:blipFill>
              <p:spPr>
                <a:xfrm>
                  <a:off x="635546" y="2350466"/>
                  <a:ext cx="79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42C69209-8E1E-43FD-8113-CE5E36D72121}"/>
                    </a:ext>
                  </a:extLst>
                </p14:cNvPr>
                <p14:cNvContentPartPr/>
                <p14:nvPr/>
              </p14:nvContentPartPr>
              <p14:xfrm>
                <a:off x="608546" y="2339306"/>
                <a:ext cx="115200" cy="104400"/>
              </p14:xfrm>
            </p:contentPart>
          </mc:Choice>
          <mc:Fallback xmlns="">
            <p:pic>
              <p:nvPicPr>
                <p:cNvPr id="34" name="Ink 33">
                  <a:extLst>
                    <a:ext uri="{FF2B5EF4-FFF2-40B4-BE49-F238E27FC236}">
                      <a16:creationId xmlns:a16="http://schemas.microsoft.com/office/drawing/2014/main" id="{42C69209-8E1E-43FD-8113-CE5E36D72121}"/>
                    </a:ext>
                  </a:extLst>
                </p:cNvPr>
                <p:cNvPicPr/>
                <p:nvPr/>
              </p:nvPicPr>
              <p:blipFill>
                <a:blip r:embed="rId30"/>
                <a:stretch>
                  <a:fillRect/>
                </a:stretch>
              </p:blipFill>
              <p:spPr>
                <a:xfrm>
                  <a:off x="572906" y="2303306"/>
                  <a:ext cx="1868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32CE05AC-6D4F-48F7-8295-E3B4FF8A3521}"/>
                    </a:ext>
                  </a:extLst>
                </p14:cNvPr>
                <p14:cNvContentPartPr/>
                <p14:nvPr/>
              </p14:nvContentPartPr>
              <p14:xfrm>
                <a:off x="611786" y="2574386"/>
                <a:ext cx="126720" cy="30960"/>
              </p14:xfrm>
            </p:contentPart>
          </mc:Choice>
          <mc:Fallback xmlns="">
            <p:pic>
              <p:nvPicPr>
                <p:cNvPr id="35" name="Ink 34">
                  <a:extLst>
                    <a:ext uri="{FF2B5EF4-FFF2-40B4-BE49-F238E27FC236}">
                      <a16:creationId xmlns:a16="http://schemas.microsoft.com/office/drawing/2014/main" id="{32CE05AC-6D4F-48F7-8295-E3B4FF8A3521}"/>
                    </a:ext>
                  </a:extLst>
                </p:cNvPr>
                <p:cNvPicPr/>
                <p:nvPr/>
              </p:nvPicPr>
              <p:blipFill>
                <a:blip r:embed="rId32"/>
                <a:stretch>
                  <a:fillRect/>
                </a:stretch>
              </p:blipFill>
              <p:spPr>
                <a:xfrm>
                  <a:off x="576146" y="2538746"/>
                  <a:ext cx="1983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3160A4BF-3312-4AF4-BA60-7234A8878602}"/>
                    </a:ext>
                  </a:extLst>
                </p14:cNvPr>
                <p14:cNvContentPartPr/>
                <p14:nvPr/>
              </p14:nvContentPartPr>
              <p14:xfrm>
                <a:off x="825986" y="2367746"/>
                <a:ext cx="68040" cy="484920"/>
              </p14:xfrm>
            </p:contentPart>
          </mc:Choice>
          <mc:Fallback xmlns="">
            <p:pic>
              <p:nvPicPr>
                <p:cNvPr id="36" name="Ink 35">
                  <a:extLst>
                    <a:ext uri="{FF2B5EF4-FFF2-40B4-BE49-F238E27FC236}">
                      <a16:creationId xmlns:a16="http://schemas.microsoft.com/office/drawing/2014/main" id="{3160A4BF-3312-4AF4-BA60-7234A8878602}"/>
                    </a:ext>
                  </a:extLst>
                </p:cNvPr>
                <p:cNvPicPr/>
                <p:nvPr/>
              </p:nvPicPr>
              <p:blipFill>
                <a:blip r:embed="rId34"/>
                <a:stretch>
                  <a:fillRect/>
                </a:stretch>
              </p:blipFill>
              <p:spPr>
                <a:xfrm>
                  <a:off x="789986" y="2331746"/>
                  <a:ext cx="139680" cy="556560"/>
                </a:xfrm>
                <a:prstGeom prst="rect">
                  <a:avLst/>
                </a:prstGeom>
              </p:spPr>
            </p:pic>
          </mc:Fallback>
        </mc:AlternateContent>
      </p:grpSp>
      <p:grpSp>
        <p:nvGrpSpPr>
          <p:cNvPr id="55" name="Group 54">
            <a:extLst>
              <a:ext uri="{FF2B5EF4-FFF2-40B4-BE49-F238E27FC236}">
                <a16:creationId xmlns:a16="http://schemas.microsoft.com/office/drawing/2014/main" id="{8C4CE266-E131-40FE-B34F-D410271916BA}"/>
              </a:ext>
            </a:extLst>
          </p:cNvPr>
          <p:cNvGrpSpPr/>
          <p:nvPr/>
        </p:nvGrpSpPr>
        <p:grpSpPr>
          <a:xfrm>
            <a:off x="1200386" y="2251106"/>
            <a:ext cx="2118240" cy="528120"/>
            <a:chOff x="1200386" y="2251106"/>
            <a:chExt cx="2118240" cy="528120"/>
          </a:xfrm>
        </p:grpSpPr>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AAD2E4AB-2F07-4E50-8011-53CDED8D73F8}"/>
                    </a:ext>
                  </a:extLst>
                </p14:cNvPr>
                <p14:cNvContentPartPr/>
                <p14:nvPr/>
              </p14:nvContentPartPr>
              <p14:xfrm>
                <a:off x="1200386" y="2333546"/>
                <a:ext cx="106200" cy="238320"/>
              </p14:xfrm>
            </p:contentPart>
          </mc:Choice>
          <mc:Fallback xmlns="">
            <p:pic>
              <p:nvPicPr>
                <p:cNvPr id="39" name="Ink 38">
                  <a:extLst>
                    <a:ext uri="{FF2B5EF4-FFF2-40B4-BE49-F238E27FC236}">
                      <a16:creationId xmlns:a16="http://schemas.microsoft.com/office/drawing/2014/main" id="{AAD2E4AB-2F07-4E50-8011-53CDED8D73F8}"/>
                    </a:ext>
                  </a:extLst>
                </p:cNvPr>
                <p:cNvPicPr/>
                <p:nvPr/>
              </p:nvPicPr>
              <p:blipFill>
                <a:blip r:embed="rId36"/>
                <a:stretch>
                  <a:fillRect/>
                </a:stretch>
              </p:blipFill>
              <p:spPr>
                <a:xfrm>
                  <a:off x="1164386" y="2297906"/>
                  <a:ext cx="1778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0" name="Ink 39">
                  <a:extLst>
                    <a:ext uri="{FF2B5EF4-FFF2-40B4-BE49-F238E27FC236}">
                      <a16:creationId xmlns:a16="http://schemas.microsoft.com/office/drawing/2014/main" id="{E78D90C3-26CB-4D0D-BFA3-8243715F73A7}"/>
                    </a:ext>
                  </a:extLst>
                </p14:cNvPr>
                <p14:cNvContentPartPr/>
                <p14:nvPr/>
              </p14:nvContentPartPr>
              <p14:xfrm>
                <a:off x="1393706" y="2499146"/>
                <a:ext cx="5400" cy="120600"/>
              </p14:xfrm>
            </p:contentPart>
          </mc:Choice>
          <mc:Fallback xmlns="">
            <p:pic>
              <p:nvPicPr>
                <p:cNvPr id="40" name="Ink 39">
                  <a:extLst>
                    <a:ext uri="{FF2B5EF4-FFF2-40B4-BE49-F238E27FC236}">
                      <a16:creationId xmlns:a16="http://schemas.microsoft.com/office/drawing/2014/main" id="{E78D90C3-26CB-4D0D-BFA3-8243715F73A7}"/>
                    </a:ext>
                  </a:extLst>
                </p:cNvPr>
                <p:cNvPicPr/>
                <p:nvPr/>
              </p:nvPicPr>
              <p:blipFill>
                <a:blip r:embed="rId38"/>
                <a:stretch>
                  <a:fillRect/>
                </a:stretch>
              </p:blipFill>
              <p:spPr>
                <a:xfrm>
                  <a:off x="1357706" y="2463146"/>
                  <a:ext cx="770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1" name="Ink 40">
                  <a:extLst>
                    <a:ext uri="{FF2B5EF4-FFF2-40B4-BE49-F238E27FC236}">
                      <a16:creationId xmlns:a16="http://schemas.microsoft.com/office/drawing/2014/main" id="{6124234E-6E2B-4698-9459-01861FE5A702}"/>
                    </a:ext>
                  </a:extLst>
                </p14:cNvPr>
                <p14:cNvContentPartPr/>
                <p14:nvPr/>
              </p14:nvContentPartPr>
              <p14:xfrm>
                <a:off x="1389026" y="2460626"/>
                <a:ext cx="60120" cy="66600"/>
              </p14:xfrm>
            </p:contentPart>
          </mc:Choice>
          <mc:Fallback xmlns="">
            <p:pic>
              <p:nvPicPr>
                <p:cNvPr id="41" name="Ink 40">
                  <a:extLst>
                    <a:ext uri="{FF2B5EF4-FFF2-40B4-BE49-F238E27FC236}">
                      <a16:creationId xmlns:a16="http://schemas.microsoft.com/office/drawing/2014/main" id="{6124234E-6E2B-4698-9459-01861FE5A702}"/>
                    </a:ext>
                  </a:extLst>
                </p:cNvPr>
                <p:cNvPicPr/>
                <p:nvPr/>
              </p:nvPicPr>
              <p:blipFill>
                <a:blip r:embed="rId40"/>
                <a:stretch>
                  <a:fillRect/>
                </a:stretch>
              </p:blipFill>
              <p:spPr>
                <a:xfrm>
                  <a:off x="1353386" y="2424626"/>
                  <a:ext cx="13176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74D166D5-7E62-490F-8AF1-2289073E4AB8}"/>
                    </a:ext>
                  </a:extLst>
                </p14:cNvPr>
                <p14:cNvContentPartPr/>
                <p14:nvPr/>
              </p14:nvContentPartPr>
              <p14:xfrm>
                <a:off x="1390106" y="2525426"/>
                <a:ext cx="83880" cy="100080"/>
              </p14:xfrm>
            </p:contentPart>
          </mc:Choice>
          <mc:Fallback xmlns="">
            <p:pic>
              <p:nvPicPr>
                <p:cNvPr id="42" name="Ink 41">
                  <a:extLst>
                    <a:ext uri="{FF2B5EF4-FFF2-40B4-BE49-F238E27FC236}">
                      <a16:creationId xmlns:a16="http://schemas.microsoft.com/office/drawing/2014/main" id="{74D166D5-7E62-490F-8AF1-2289073E4AB8}"/>
                    </a:ext>
                  </a:extLst>
                </p:cNvPr>
                <p:cNvPicPr/>
                <p:nvPr/>
              </p:nvPicPr>
              <p:blipFill>
                <a:blip r:embed="rId42"/>
                <a:stretch>
                  <a:fillRect/>
                </a:stretch>
              </p:blipFill>
              <p:spPr>
                <a:xfrm>
                  <a:off x="1354466" y="2489426"/>
                  <a:ext cx="1555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4" name="Ink 43">
                  <a:extLst>
                    <a:ext uri="{FF2B5EF4-FFF2-40B4-BE49-F238E27FC236}">
                      <a16:creationId xmlns:a16="http://schemas.microsoft.com/office/drawing/2014/main" id="{66479075-6569-4307-B460-714A1ADF951B}"/>
                    </a:ext>
                  </a:extLst>
                </p14:cNvPr>
                <p14:cNvContentPartPr/>
                <p14:nvPr/>
              </p14:nvContentPartPr>
              <p14:xfrm>
                <a:off x="1636706" y="2348306"/>
                <a:ext cx="134280" cy="227520"/>
              </p14:xfrm>
            </p:contentPart>
          </mc:Choice>
          <mc:Fallback xmlns="">
            <p:pic>
              <p:nvPicPr>
                <p:cNvPr id="44" name="Ink 43">
                  <a:extLst>
                    <a:ext uri="{FF2B5EF4-FFF2-40B4-BE49-F238E27FC236}">
                      <a16:creationId xmlns:a16="http://schemas.microsoft.com/office/drawing/2014/main" id="{66479075-6569-4307-B460-714A1ADF951B}"/>
                    </a:ext>
                  </a:extLst>
                </p:cNvPr>
                <p:cNvPicPr/>
                <p:nvPr/>
              </p:nvPicPr>
              <p:blipFill>
                <a:blip r:embed="rId44"/>
                <a:stretch>
                  <a:fillRect/>
                </a:stretch>
              </p:blipFill>
              <p:spPr>
                <a:xfrm>
                  <a:off x="1600706" y="2312666"/>
                  <a:ext cx="20592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5" name="Ink 44">
                  <a:extLst>
                    <a:ext uri="{FF2B5EF4-FFF2-40B4-BE49-F238E27FC236}">
                      <a16:creationId xmlns:a16="http://schemas.microsoft.com/office/drawing/2014/main" id="{15C64221-5485-43A6-8290-54C8D8C80404}"/>
                    </a:ext>
                  </a:extLst>
                </p14:cNvPr>
                <p14:cNvContentPartPr/>
                <p14:nvPr/>
              </p14:nvContentPartPr>
              <p14:xfrm>
                <a:off x="1933346" y="2332466"/>
                <a:ext cx="153000" cy="230760"/>
              </p14:xfrm>
            </p:contentPart>
          </mc:Choice>
          <mc:Fallback xmlns="">
            <p:pic>
              <p:nvPicPr>
                <p:cNvPr id="45" name="Ink 44">
                  <a:extLst>
                    <a:ext uri="{FF2B5EF4-FFF2-40B4-BE49-F238E27FC236}">
                      <a16:creationId xmlns:a16="http://schemas.microsoft.com/office/drawing/2014/main" id="{15C64221-5485-43A6-8290-54C8D8C80404}"/>
                    </a:ext>
                  </a:extLst>
                </p:cNvPr>
                <p:cNvPicPr/>
                <p:nvPr/>
              </p:nvPicPr>
              <p:blipFill>
                <a:blip r:embed="rId46"/>
                <a:stretch>
                  <a:fillRect/>
                </a:stretch>
              </p:blipFill>
              <p:spPr>
                <a:xfrm>
                  <a:off x="1897346" y="2296826"/>
                  <a:ext cx="2246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6" name="Ink 45">
                  <a:extLst>
                    <a:ext uri="{FF2B5EF4-FFF2-40B4-BE49-F238E27FC236}">
                      <a16:creationId xmlns:a16="http://schemas.microsoft.com/office/drawing/2014/main" id="{0C528460-4A97-46B6-9318-91A3EDA2EFAA}"/>
                    </a:ext>
                  </a:extLst>
                </p14:cNvPr>
                <p14:cNvContentPartPr/>
                <p14:nvPr/>
              </p14:nvContentPartPr>
              <p14:xfrm>
                <a:off x="2125586" y="2401226"/>
                <a:ext cx="99360" cy="207360"/>
              </p14:xfrm>
            </p:contentPart>
          </mc:Choice>
          <mc:Fallback xmlns="">
            <p:pic>
              <p:nvPicPr>
                <p:cNvPr id="46" name="Ink 45">
                  <a:extLst>
                    <a:ext uri="{FF2B5EF4-FFF2-40B4-BE49-F238E27FC236}">
                      <a16:creationId xmlns:a16="http://schemas.microsoft.com/office/drawing/2014/main" id="{0C528460-4A97-46B6-9318-91A3EDA2EFAA}"/>
                    </a:ext>
                  </a:extLst>
                </p:cNvPr>
                <p:cNvPicPr/>
                <p:nvPr/>
              </p:nvPicPr>
              <p:blipFill>
                <a:blip r:embed="rId48"/>
                <a:stretch>
                  <a:fillRect/>
                </a:stretch>
              </p:blipFill>
              <p:spPr>
                <a:xfrm>
                  <a:off x="2089586" y="2365226"/>
                  <a:ext cx="1710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7" name="Ink 46">
                  <a:extLst>
                    <a:ext uri="{FF2B5EF4-FFF2-40B4-BE49-F238E27FC236}">
                      <a16:creationId xmlns:a16="http://schemas.microsoft.com/office/drawing/2014/main" id="{BC1A281E-BB26-42AE-8FE4-E84C4E0F2F9F}"/>
                    </a:ext>
                  </a:extLst>
                </p14:cNvPr>
                <p14:cNvContentPartPr/>
                <p14:nvPr/>
              </p14:nvContentPartPr>
              <p14:xfrm>
                <a:off x="2417186" y="2454146"/>
                <a:ext cx="221400" cy="7920"/>
              </p14:xfrm>
            </p:contentPart>
          </mc:Choice>
          <mc:Fallback xmlns="">
            <p:pic>
              <p:nvPicPr>
                <p:cNvPr id="47" name="Ink 46">
                  <a:extLst>
                    <a:ext uri="{FF2B5EF4-FFF2-40B4-BE49-F238E27FC236}">
                      <a16:creationId xmlns:a16="http://schemas.microsoft.com/office/drawing/2014/main" id="{BC1A281E-BB26-42AE-8FE4-E84C4E0F2F9F}"/>
                    </a:ext>
                  </a:extLst>
                </p:cNvPr>
                <p:cNvPicPr/>
                <p:nvPr/>
              </p:nvPicPr>
              <p:blipFill>
                <a:blip r:embed="rId50"/>
                <a:stretch>
                  <a:fillRect/>
                </a:stretch>
              </p:blipFill>
              <p:spPr>
                <a:xfrm>
                  <a:off x="2381186" y="2418506"/>
                  <a:ext cx="2930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8" name="Ink 47">
                  <a:extLst>
                    <a:ext uri="{FF2B5EF4-FFF2-40B4-BE49-F238E27FC236}">
                      <a16:creationId xmlns:a16="http://schemas.microsoft.com/office/drawing/2014/main" id="{AA4CFF15-BD08-46D3-B210-8D8405EE36CE}"/>
                    </a:ext>
                  </a:extLst>
                </p14:cNvPr>
                <p14:cNvContentPartPr/>
                <p14:nvPr/>
              </p14:nvContentPartPr>
              <p14:xfrm>
                <a:off x="2533826" y="2380346"/>
                <a:ext cx="33480" cy="172080"/>
              </p14:xfrm>
            </p:contentPart>
          </mc:Choice>
          <mc:Fallback xmlns="">
            <p:pic>
              <p:nvPicPr>
                <p:cNvPr id="48" name="Ink 47">
                  <a:extLst>
                    <a:ext uri="{FF2B5EF4-FFF2-40B4-BE49-F238E27FC236}">
                      <a16:creationId xmlns:a16="http://schemas.microsoft.com/office/drawing/2014/main" id="{AA4CFF15-BD08-46D3-B210-8D8405EE36CE}"/>
                    </a:ext>
                  </a:extLst>
                </p:cNvPr>
                <p:cNvPicPr/>
                <p:nvPr/>
              </p:nvPicPr>
              <p:blipFill>
                <a:blip r:embed="rId52"/>
                <a:stretch>
                  <a:fillRect/>
                </a:stretch>
              </p:blipFill>
              <p:spPr>
                <a:xfrm>
                  <a:off x="2497826" y="2344706"/>
                  <a:ext cx="1051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A47D916A-73DE-4843-B691-A5E3C1984C4A}"/>
                    </a:ext>
                  </a:extLst>
                </p14:cNvPr>
                <p14:cNvContentPartPr/>
                <p14:nvPr/>
              </p14:nvContentPartPr>
              <p14:xfrm>
                <a:off x="2829386" y="2367386"/>
                <a:ext cx="130680" cy="411840"/>
              </p14:xfrm>
            </p:contentPart>
          </mc:Choice>
          <mc:Fallback xmlns="">
            <p:pic>
              <p:nvPicPr>
                <p:cNvPr id="50" name="Ink 49">
                  <a:extLst>
                    <a:ext uri="{FF2B5EF4-FFF2-40B4-BE49-F238E27FC236}">
                      <a16:creationId xmlns:a16="http://schemas.microsoft.com/office/drawing/2014/main" id="{A47D916A-73DE-4843-B691-A5E3C1984C4A}"/>
                    </a:ext>
                  </a:extLst>
                </p:cNvPr>
                <p:cNvPicPr/>
                <p:nvPr/>
              </p:nvPicPr>
              <p:blipFill>
                <a:blip r:embed="rId54"/>
                <a:stretch>
                  <a:fillRect/>
                </a:stretch>
              </p:blipFill>
              <p:spPr>
                <a:xfrm>
                  <a:off x="2793386" y="2331746"/>
                  <a:ext cx="20232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331465C5-AB74-43C7-8A04-CB6CDF2AC774}"/>
                    </a:ext>
                  </a:extLst>
                </p14:cNvPr>
                <p14:cNvContentPartPr/>
                <p14:nvPr/>
              </p14:nvContentPartPr>
              <p14:xfrm>
                <a:off x="3082826" y="2492666"/>
                <a:ext cx="360" cy="360"/>
              </p14:xfrm>
            </p:contentPart>
          </mc:Choice>
          <mc:Fallback xmlns="">
            <p:pic>
              <p:nvPicPr>
                <p:cNvPr id="51" name="Ink 50">
                  <a:extLst>
                    <a:ext uri="{FF2B5EF4-FFF2-40B4-BE49-F238E27FC236}">
                      <a16:creationId xmlns:a16="http://schemas.microsoft.com/office/drawing/2014/main" id="{331465C5-AB74-43C7-8A04-CB6CDF2AC774}"/>
                    </a:ext>
                  </a:extLst>
                </p:cNvPr>
                <p:cNvPicPr/>
                <p:nvPr/>
              </p:nvPicPr>
              <p:blipFill>
                <a:blip r:embed="rId24"/>
                <a:stretch>
                  <a:fillRect/>
                </a:stretch>
              </p:blipFill>
              <p:spPr>
                <a:xfrm>
                  <a:off x="3047186" y="245702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2" name="Ink 51">
                  <a:extLst>
                    <a:ext uri="{FF2B5EF4-FFF2-40B4-BE49-F238E27FC236}">
                      <a16:creationId xmlns:a16="http://schemas.microsoft.com/office/drawing/2014/main" id="{2483D8BA-33F9-4CEF-8D34-8A1608311B43}"/>
                    </a:ext>
                  </a:extLst>
                </p14:cNvPr>
                <p14:cNvContentPartPr/>
                <p14:nvPr/>
              </p14:nvContentPartPr>
              <p14:xfrm>
                <a:off x="3180026" y="2251106"/>
                <a:ext cx="138600" cy="260280"/>
              </p14:xfrm>
            </p:contentPart>
          </mc:Choice>
          <mc:Fallback xmlns="">
            <p:pic>
              <p:nvPicPr>
                <p:cNvPr id="52" name="Ink 51">
                  <a:extLst>
                    <a:ext uri="{FF2B5EF4-FFF2-40B4-BE49-F238E27FC236}">
                      <a16:creationId xmlns:a16="http://schemas.microsoft.com/office/drawing/2014/main" id="{2483D8BA-33F9-4CEF-8D34-8A1608311B43}"/>
                    </a:ext>
                  </a:extLst>
                </p:cNvPr>
                <p:cNvPicPr/>
                <p:nvPr/>
              </p:nvPicPr>
              <p:blipFill>
                <a:blip r:embed="rId57"/>
                <a:stretch>
                  <a:fillRect/>
                </a:stretch>
              </p:blipFill>
              <p:spPr>
                <a:xfrm>
                  <a:off x="3144386" y="2215466"/>
                  <a:ext cx="210240" cy="331920"/>
                </a:xfrm>
                <a:prstGeom prst="rect">
                  <a:avLst/>
                </a:prstGeom>
              </p:spPr>
            </p:pic>
          </mc:Fallback>
        </mc:AlternateContent>
      </p:grpSp>
      <p:grpSp>
        <p:nvGrpSpPr>
          <p:cNvPr id="63" name="Group 62">
            <a:extLst>
              <a:ext uri="{FF2B5EF4-FFF2-40B4-BE49-F238E27FC236}">
                <a16:creationId xmlns:a16="http://schemas.microsoft.com/office/drawing/2014/main" id="{1E7C4F99-52B7-4FA3-9F89-5CAD00E774D1}"/>
              </a:ext>
            </a:extLst>
          </p:cNvPr>
          <p:cNvGrpSpPr/>
          <p:nvPr/>
        </p:nvGrpSpPr>
        <p:grpSpPr>
          <a:xfrm>
            <a:off x="3941426" y="2274146"/>
            <a:ext cx="959040" cy="171360"/>
            <a:chOff x="3941426" y="2274146"/>
            <a:chExt cx="959040" cy="171360"/>
          </a:xfrm>
        </p:grpSpPr>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BA63C388-D067-4148-AF1C-CDC500F8414D}"/>
                    </a:ext>
                  </a:extLst>
                </p14:cNvPr>
                <p14:cNvContentPartPr/>
                <p14:nvPr/>
              </p14:nvContentPartPr>
              <p14:xfrm>
                <a:off x="3941426" y="2351546"/>
                <a:ext cx="176040" cy="7560"/>
              </p14:xfrm>
            </p:contentPart>
          </mc:Choice>
          <mc:Fallback xmlns="">
            <p:pic>
              <p:nvPicPr>
                <p:cNvPr id="56" name="Ink 55">
                  <a:extLst>
                    <a:ext uri="{FF2B5EF4-FFF2-40B4-BE49-F238E27FC236}">
                      <a16:creationId xmlns:a16="http://schemas.microsoft.com/office/drawing/2014/main" id="{BA63C388-D067-4148-AF1C-CDC500F8414D}"/>
                    </a:ext>
                  </a:extLst>
                </p:cNvPr>
                <p:cNvPicPr/>
                <p:nvPr/>
              </p:nvPicPr>
              <p:blipFill>
                <a:blip r:embed="rId59"/>
                <a:stretch>
                  <a:fillRect/>
                </a:stretch>
              </p:blipFill>
              <p:spPr>
                <a:xfrm>
                  <a:off x="3905786" y="2315906"/>
                  <a:ext cx="2476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7" name="Ink 56">
                  <a:extLst>
                    <a:ext uri="{FF2B5EF4-FFF2-40B4-BE49-F238E27FC236}">
                      <a16:creationId xmlns:a16="http://schemas.microsoft.com/office/drawing/2014/main" id="{C404FA29-F556-4F72-BD23-62B4212BD2B5}"/>
                    </a:ext>
                  </a:extLst>
                </p14:cNvPr>
                <p14:cNvContentPartPr/>
                <p14:nvPr/>
              </p14:nvContentPartPr>
              <p14:xfrm>
                <a:off x="4073906" y="2299346"/>
                <a:ext cx="84240" cy="131040"/>
              </p14:xfrm>
            </p:contentPart>
          </mc:Choice>
          <mc:Fallback xmlns="">
            <p:pic>
              <p:nvPicPr>
                <p:cNvPr id="57" name="Ink 56">
                  <a:extLst>
                    <a:ext uri="{FF2B5EF4-FFF2-40B4-BE49-F238E27FC236}">
                      <a16:creationId xmlns:a16="http://schemas.microsoft.com/office/drawing/2014/main" id="{C404FA29-F556-4F72-BD23-62B4212BD2B5}"/>
                    </a:ext>
                  </a:extLst>
                </p:cNvPr>
                <p:cNvPicPr/>
                <p:nvPr/>
              </p:nvPicPr>
              <p:blipFill>
                <a:blip r:embed="rId61"/>
                <a:stretch>
                  <a:fillRect/>
                </a:stretch>
              </p:blipFill>
              <p:spPr>
                <a:xfrm>
                  <a:off x="4038266" y="2263346"/>
                  <a:ext cx="1558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8" name="Ink 57">
                  <a:extLst>
                    <a:ext uri="{FF2B5EF4-FFF2-40B4-BE49-F238E27FC236}">
                      <a16:creationId xmlns:a16="http://schemas.microsoft.com/office/drawing/2014/main" id="{D2B87D11-6D50-4C05-82C9-943F0362D7C4}"/>
                    </a:ext>
                  </a:extLst>
                </p14:cNvPr>
                <p14:cNvContentPartPr/>
                <p14:nvPr/>
              </p14:nvContentPartPr>
              <p14:xfrm>
                <a:off x="4388546" y="2278106"/>
                <a:ext cx="99720" cy="138960"/>
              </p14:xfrm>
            </p:contentPart>
          </mc:Choice>
          <mc:Fallback xmlns="">
            <p:pic>
              <p:nvPicPr>
                <p:cNvPr id="58" name="Ink 57">
                  <a:extLst>
                    <a:ext uri="{FF2B5EF4-FFF2-40B4-BE49-F238E27FC236}">
                      <a16:creationId xmlns:a16="http://schemas.microsoft.com/office/drawing/2014/main" id="{D2B87D11-6D50-4C05-82C9-943F0362D7C4}"/>
                    </a:ext>
                  </a:extLst>
                </p:cNvPr>
                <p:cNvPicPr/>
                <p:nvPr/>
              </p:nvPicPr>
              <p:blipFill>
                <a:blip r:embed="rId63"/>
                <a:stretch>
                  <a:fillRect/>
                </a:stretch>
              </p:blipFill>
              <p:spPr>
                <a:xfrm>
                  <a:off x="4352546" y="2242466"/>
                  <a:ext cx="171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9" name="Ink 58">
                  <a:extLst>
                    <a:ext uri="{FF2B5EF4-FFF2-40B4-BE49-F238E27FC236}">
                      <a16:creationId xmlns:a16="http://schemas.microsoft.com/office/drawing/2014/main" id="{E3FE68E8-162E-4D92-B9CC-E2613F6286E6}"/>
                    </a:ext>
                  </a:extLst>
                </p14:cNvPr>
                <p14:cNvContentPartPr/>
                <p14:nvPr/>
              </p14:nvContentPartPr>
              <p14:xfrm>
                <a:off x="4604546" y="2302586"/>
                <a:ext cx="47520" cy="142920"/>
              </p14:xfrm>
            </p:contentPart>
          </mc:Choice>
          <mc:Fallback xmlns="">
            <p:pic>
              <p:nvPicPr>
                <p:cNvPr id="59" name="Ink 58">
                  <a:extLst>
                    <a:ext uri="{FF2B5EF4-FFF2-40B4-BE49-F238E27FC236}">
                      <a16:creationId xmlns:a16="http://schemas.microsoft.com/office/drawing/2014/main" id="{E3FE68E8-162E-4D92-B9CC-E2613F6286E6}"/>
                    </a:ext>
                  </a:extLst>
                </p:cNvPr>
                <p:cNvPicPr/>
                <p:nvPr/>
              </p:nvPicPr>
              <p:blipFill>
                <a:blip r:embed="rId65"/>
                <a:stretch>
                  <a:fillRect/>
                </a:stretch>
              </p:blipFill>
              <p:spPr>
                <a:xfrm>
                  <a:off x="4568546" y="2266946"/>
                  <a:ext cx="1191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0" name="Ink 59">
                  <a:extLst>
                    <a:ext uri="{FF2B5EF4-FFF2-40B4-BE49-F238E27FC236}">
                      <a16:creationId xmlns:a16="http://schemas.microsoft.com/office/drawing/2014/main" id="{DBCD559E-3F05-4A47-9547-FC184DBDBC9C}"/>
                    </a:ext>
                  </a:extLst>
                </p14:cNvPr>
                <p14:cNvContentPartPr/>
                <p14:nvPr/>
              </p14:nvContentPartPr>
              <p14:xfrm>
                <a:off x="4594106" y="2275226"/>
                <a:ext cx="100080" cy="30960"/>
              </p14:xfrm>
            </p:contentPart>
          </mc:Choice>
          <mc:Fallback xmlns="">
            <p:pic>
              <p:nvPicPr>
                <p:cNvPr id="60" name="Ink 59">
                  <a:extLst>
                    <a:ext uri="{FF2B5EF4-FFF2-40B4-BE49-F238E27FC236}">
                      <a16:creationId xmlns:a16="http://schemas.microsoft.com/office/drawing/2014/main" id="{DBCD559E-3F05-4A47-9547-FC184DBDBC9C}"/>
                    </a:ext>
                  </a:extLst>
                </p:cNvPr>
                <p:cNvPicPr/>
                <p:nvPr/>
              </p:nvPicPr>
              <p:blipFill>
                <a:blip r:embed="rId67"/>
                <a:stretch>
                  <a:fillRect/>
                </a:stretch>
              </p:blipFill>
              <p:spPr>
                <a:xfrm>
                  <a:off x="4558106" y="2239226"/>
                  <a:ext cx="1717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1" name="Ink 60">
                  <a:extLst>
                    <a:ext uri="{FF2B5EF4-FFF2-40B4-BE49-F238E27FC236}">
                      <a16:creationId xmlns:a16="http://schemas.microsoft.com/office/drawing/2014/main" id="{BE2B1F7A-5D20-431C-BBA8-598ADE4E5C8F}"/>
                    </a:ext>
                  </a:extLst>
                </p14:cNvPr>
                <p14:cNvContentPartPr/>
                <p14:nvPr/>
              </p14:nvContentPartPr>
              <p14:xfrm>
                <a:off x="4829546" y="2289266"/>
                <a:ext cx="5040" cy="143640"/>
              </p14:xfrm>
            </p:contentPart>
          </mc:Choice>
          <mc:Fallback xmlns="">
            <p:pic>
              <p:nvPicPr>
                <p:cNvPr id="61" name="Ink 60">
                  <a:extLst>
                    <a:ext uri="{FF2B5EF4-FFF2-40B4-BE49-F238E27FC236}">
                      <a16:creationId xmlns:a16="http://schemas.microsoft.com/office/drawing/2014/main" id="{BE2B1F7A-5D20-431C-BBA8-598ADE4E5C8F}"/>
                    </a:ext>
                  </a:extLst>
                </p:cNvPr>
                <p:cNvPicPr/>
                <p:nvPr/>
              </p:nvPicPr>
              <p:blipFill>
                <a:blip r:embed="rId69"/>
                <a:stretch>
                  <a:fillRect/>
                </a:stretch>
              </p:blipFill>
              <p:spPr>
                <a:xfrm>
                  <a:off x="4793906" y="2253626"/>
                  <a:ext cx="766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2" name="Ink 61">
                  <a:extLst>
                    <a:ext uri="{FF2B5EF4-FFF2-40B4-BE49-F238E27FC236}">
                      <a16:creationId xmlns:a16="http://schemas.microsoft.com/office/drawing/2014/main" id="{B4BFEF94-9A68-41EC-B2EB-4D776D10F6F2}"/>
                    </a:ext>
                  </a:extLst>
                </p14:cNvPr>
                <p14:cNvContentPartPr/>
                <p14:nvPr/>
              </p14:nvContentPartPr>
              <p14:xfrm>
                <a:off x="4755026" y="2274146"/>
                <a:ext cx="145440" cy="28800"/>
              </p14:xfrm>
            </p:contentPart>
          </mc:Choice>
          <mc:Fallback xmlns="">
            <p:pic>
              <p:nvPicPr>
                <p:cNvPr id="62" name="Ink 61">
                  <a:extLst>
                    <a:ext uri="{FF2B5EF4-FFF2-40B4-BE49-F238E27FC236}">
                      <a16:creationId xmlns:a16="http://schemas.microsoft.com/office/drawing/2014/main" id="{B4BFEF94-9A68-41EC-B2EB-4D776D10F6F2}"/>
                    </a:ext>
                  </a:extLst>
                </p:cNvPr>
                <p:cNvPicPr/>
                <p:nvPr/>
              </p:nvPicPr>
              <p:blipFill>
                <a:blip r:embed="rId71"/>
                <a:stretch>
                  <a:fillRect/>
                </a:stretch>
              </p:blipFill>
              <p:spPr>
                <a:xfrm>
                  <a:off x="4719026" y="2238146"/>
                  <a:ext cx="217080" cy="100440"/>
                </a:xfrm>
                <a:prstGeom prst="rect">
                  <a:avLst/>
                </a:prstGeom>
              </p:spPr>
            </p:pic>
          </mc:Fallback>
        </mc:AlternateContent>
      </p:grpSp>
      <p:grpSp>
        <p:nvGrpSpPr>
          <p:cNvPr id="75" name="Group 74">
            <a:extLst>
              <a:ext uri="{FF2B5EF4-FFF2-40B4-BE49-F238E27FC236}">
                <a16:creationId xmlns:a16="http://schemas.microsoft.com/office/drawing/2014/main" id="{B504883C-5700-4460-9A4B-13EF40A2A15D}"/>
              </a:ext>
            </a:extLst>
          </p:cNvPr>
          <p:cNvGrpSpPr/>
          <p:nvPr/>
        </p:nvGrpSpPr>
        <p:grpSpPr>
          <a:xfrm>
            <a:off x="5078306" y="2161106"/>
            <a:ext cx="1368000" cy="281160"/>
            <a:chOff x="5078306" y="2161106"/>
            <a:chExt cx="1368000" cy="281160"/>
          </a:xfrm>
        </p:grpSpPr>
        <mc:AlternateContent xmlns:mc="http://schemas.openxmlformats.org/markup-compatibility/2006" xmlns:p14="http://schemas.microsoft.com/office/powerpoint/2010/main">
          <mc:Choice Requires="p14">
            <p:contentPart p14:bwMode="auto" r:id="rId72">
              <p14:nvContentPartPr>
                <p14:cNvPr id="64" name="Ink 63">
                  <a:extLst>
                    <a:ext uri="{FF2B5EF4-FFF2-40B4-BE49-F238E27FC236}">
                      <a16:creationId xmlns:a16="http://schemas.microsoft.com/office/drawing/2014/main" id="{16E3ACD7-BB34-4D9C-B39A-B882FC479082}"/>
                    </a:ext>
                  </a:extLst>
                </p14:cNvPr>
                <p14:cNvContentPartPr/>
                <p14:nvPr/>
              </p14:nvContentPartPr>
              <p14:xfrm>
                <a:off x="5078306" y="2188466"/>
                <a:ext cx="394200" cy="253800"/>
              </p14:xfrm>
            </p:contentPart>
          </mc:Choice>
          <mc:Fallback xmlns="">
            <p:pic>
              <p:nvPicPr>
                <p:cNvPr id="64" name="Ink 63">
                  <a:extLst>
                    <a:ext uri="{FF2B5EF4-FFF2-40B4-BE49-F238E27FC236}">
                      <a16:creationId xmlns:a16="http://schemas.microsoft.com/office/drawing/2014/main" id="{16E3ACD7-BB34-4D9C-B39A-B882FC479082}"/>
                    </a:ext>
                  </a:extLst>
                </p:cNvPr>
                <p:cNvPicPr/>
                <p:nvPr/>
              </p:nvPicPr>
              <p:blipFill>
                <a:blip r:embed="rId73"/>
                <a:stretch>
                  <a:fillRect/>
                </a:stretch>
              </p:blipFill>
              <p:spPr>
                <a:xfrm>
                  <a:off x="5042666" y="2152466"/>
                  <a:ext cx="46584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5" name="Ink 64">
                  <a:extLst>
                    <a:ext uri="{FF2B5EF4-FFF2-40B4-BE49-F238E27FC236}">
                      <a16:creationId xmlns:a16="http://schemas.microsoft.com/office/drawing/2014/main" id="{A20A0C8D-9D7A-4A12-B9A5-0A80ACE98DFF}"/>
                    </a:ext>
                  </a:extLst>
                </p14:cNvPr>
                <p14:cNvContentPartPr/>
                <p14:nvPr/>
              </p14:nvContentPartPr>
              <p14:xfrm>
                <a:off x="5302586" y="2220146"/>
                <a:ext cx="3960" cy="9720"/>
              </p14:xfrm>
            </p:contentPart>
          </mc:Choice>
          <mc:Fallback xmlns="">
            <p:pic>
              <p:nvPicPr>
                <p:cNvPr id="65" name="Ink 64">
                  <a:extLst>
                    <a:ext uri="{FF2B5EF4-FFF2-40B4-BE49-F238E27FC236}">
                      <a16:creationId xmlns:a16="http://schemas.microsoft.com/office/drawing/2014/main" id="{A20A0C8D-9D7A-4A12-B9A5-0A80ACE98DFF}"/>
                    </a:ext>
                  </a:extLst>
                </p:cNvPr>
                <p:cNvPicPr/>
                <p:nvPr/>
              </p:nvPicPr>
              <p:blipFill>
                <a:blip r:embed="rId75"/>
                <a:stretch>
                  <a:fillRect/>
                </a:stretch>
              </p:blipFill>
              <p:spPr>
                <a:xfrm>
                  <a:off x="5266586" y="2184146"/>
                  <a:ext cx="756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6" name="Ink 65">
                  <a:extLst>
                    <a:ext uri="{FF2B5EF4-FFF2-40B4-BE49-F238E27FC236}">
                      <a16:creationId xmlns:a16="http://schemas.microsoft.com/office/drawing/2014/main" id="{E043C89D-4A29-49D7-B77C-A0C727640B79}"/>
                    </a:ext>
                  </a:extLst>
                </p14:cNvPr>
                <p14:cNvContentPartPr/>
                <p14:nvPr/>
              </p14:nvContentPartPr>
              <p14:xfrm>
                <a:off x="5660066" y="2161106"/>
                <a:ext cx="108720" cy="218160"/>
              </p14:xfrm>
            </p:contentPart>
          </mc:Choice>
          <mc:Fallback xmlns="">
            <p:pic>
              <p:nvPicPr>
                <p:cNvPr id="66" name="Ink 65">
                  <a:extLst>
                    <a:ext uri="{FF2B5EF4-FFF2-40B4-BE49-F238E27FC236}">
                      <a16:creationId xmlns:a16="http://schemas.microsoft.com/office/drawing/2014/main" id="{E043C89D-4A29-49D7-B77C-A0C727640B79}"/>
                    </a:ext>
                  </a:extLst>
                </p:cNvPr>
                <p:cNvPicPr/>
                <p:nvPr/>
              </p:nvPicPr>
              <p:blipFill>
                <a:blip r:embed="rId77"/>
                <a:stretch>
                  <a:fillRect/>
                </a:stretch>
              </p:blipFill>
              <p:spPr>
                <a:xfrm>
                  <a:off x="5624426" y="2125466"/>
                  <a:ext cx="1803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7" name="Ink 66">
                  <a:extLst>
                    <a:ext uri="{FF2B5EF4-FFF2-40B4-BE49-F238E27FC236}">
                      <a16:creationId xmlns:a16="http://schemas.microsoft.com/office/drawing/2014/main" id="{CBA5BD91-0742-4162-8C67-1035B492C4D5}"/>
                    </a:ext>
                  </a:extLst>
                </p14:cNvPr>
                <p14:cNvContentPartPr/>
                <p14:nvPr/>
              </p14:nvContentPartPr>
              <p14:xfrm>
                <a:off x="5772026" y="2312666"/>
                <a:ext cx="108720" cy="72720"/>
              </p14:xfrm>
            </p:contentPart>
          </mc:Choice>
          <mc:Fallback xmlns="">
            <p:pic>
              <p:nvPicPr>
                <p:cNvPr id="67" name="Ink 66">
                  <a:extLst>
                    <a:ext uri="{FF2B5EF4-FFF2-40B4-BE49-F238E27FC236}">
                      <a16:creationId xmlns:a16="http://schemas.microsoft.com/office/drawing/2014/main" id="{CBA5BD91-0742-4162-8C67-1035B492C4D5}"/>
                    </a:ext>
                  </a:extLst>
                </p:cNvPr>
                <p:cNvPicPr/>
                <p:nvPr/>
              </p:nvPicPr>
              <p:blipFill>
                <a:blip r:embed="rId79"/>
                <a:stretch>
                  <a:fillRect/>
                </a:stretch>
              </p:blipFill>
              <p:spPr>
                <a:xfrm>
                  <a:off x="5736386" y="2276666"/>
                  <a:ext cx="1803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971075A5-1D33-47F5-BA83-D40A1609CB20}"/>
                    </a:ext>
                  </a:extLst>
                </p14:cNvPr>
                <p14:cNvContentPartPr/>
                <p14:nvPr/>
              </p14:nvContentPartPr>
              <p14:xfrm>
                <a:off x="6048506" y="2247866"/>
                <a:ext cx="87480" cy="140760"/>
              </p14:xfrm>
            </p:contentPart>
          </mc:Choice>
          <mc:Fallback xmlns="">
            <p:pic>
              <p:nvPicPr>
                <p:cNvPr id="68" name="Ink 67">
                  <a:extLst>
                    <a:ext uri="{FF2B5EF4-FFF2-40B4-BE49-F238E27FC236}">
                      <a16:creationId xmlns:a16="http://schemas.microsoft.com/office/drawing/2014/main" id="{971075A5-1D33-47F5-BA83-D40A1609CB20}"/>
                    </a:ext>
                  </a:extLst>
                </p:cNvPr>
                <p:cNvPicPr/>
                <p:nvPr/>
              </p:nvPicPr>
              <p:blipFill>
                <a:blip r:embed="rId81"/>
                <a:stretch>
                  <a:fillRect/>
                </a:stretch>
              </p:blipFill>
              <p:spPr>
                <a:xfrm>
                  <a:off x="6012506" y="2211866"/>
                  <a:ext cx="1591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19BF0FCC-CF78-44A2-8359-7AB96D3483D0}"/>
                    </a:ext>
                  </a:extLst>
                </p14:cNvPr>
                <p14:cNvContentPartPr/>
                <p14:nvPr/>
              </p14:nvContentPartPr>
              <p14:xfrm>
                <a:off x="6191066" y="2254706"/>
                <a:ext cx="13320" cy="136080"/>
              </p14:xfrm>
            </p:contentPart>
          </mc:Choice>
          <mc:Fallback xmlns="">
            <p:pic>
              <p:nvPicPr>
                <p:cNvPr id="69" name="Ink 68">
                  <a:extLst>
                    <a:ext uri="{FF2B5EF4-FFF2-40B4-BE49-F238E27FC236}">
                      <a16:creationId xmlns:a16="http://schemas.microsoft.com/office/drawing/2014/main" id="{19BF0FCC-CF78-44A2-8359-7AB96D3483D0}"/>
                    </a:ext>
                  </a:extLst>
                </p:cNvPr>
                <p:cNvPicPr/>
                <p:nvPr/>
              </p:nvPicPr>
              <p:blipFill>
                <a:blip r:embed="rId83"/>
                <a:stretch>
                  <a:fillRect/>
                </a:stretch>
              </p:blipFill>
              <p:spPr>
                <a:xfrm>
                  <a:off x="6155066" y="2218706"/>
                  <a:ext cx="84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FFFF0A1A-B6AD-4507-8B08-3147A18CB683}"/>
                    </a:ext>
                  </a:extLst>
                </p14:cNvPr>
                <p14:cNvContentPartPr/>
                <p14:nvPr/>
              </p14:nvContentPartPr>
              <p14:xfrm>
                <a:off x="6187106" y="2224466"/>
                <a:ext cx="65160" cy="84600"/>
              </p14:xfrm>
            </p:contentPart>
          </mc:Choice>
          <mc:Fallback xmlns="">
            <p:pic>
              <p:nvPicPr>
                <p:cNvPr id="70" name="Ink 69">
                  <a:extLst>
                    <a:ext uri="{FF2B5EF4-FFF2-40B4-BE49-F238E27FC236}">
                      <a16:creationId xmlns:a16="http://schemas.microsoft.com/office/drawing/2014/main" id="{FFFF0A1A-B6AD-4507-8B08-3147A18CB683}"/>
                    </a:ext>
                  </a:extLst>
                </p:cNvPr>
                <p:cNvPicPr/>
                <p:nvPr/>
              </p:nvPicPr>
              <p:blipFill>
                <a:blip r:embed="rId85"/>
                <a:stretch>
                  <a:fillRect/>
                </a:stretch>
              </p:blipFill>
              <p:spPr>
                <a:xfrm>
                  <a:off x="6151466" y="2188466"/>
                  <a:ext cx="1368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D49A41E3-DC66-43D2-9CB3-77E0792AFE2C}"/>
                    </a:ext>
                  </a:extLst>
                </p14:cNvPr>
                <p14:cNvContentPartPr/>
                <p14:nvPr/>
              </p14:nvContentPartPr>
              <p14:xfrm>
                <a:off x="6201866" y="2307626"/>
                <a:ext cx="61560" cy="20880"/>
              </p14:xfrm>
            </p:contentPart>
          </mc:Choice>
          <mc:Fallback xmlns="">
            <p:pic>
              <p:nvPicPr>
                <p:cNvPr id="71" name="Ink 70">
                  <a:extLst>
                    <a:ext uri="{FF2B5EF4-FFF2-40B4-BE49-F238E27FC236}">
                      <a16:creationId xmlns:a16="http://schemas.microsoft.com/office/drawing/2014/main" id="{D49A41E3-DC66-43D2-9CB3-77E0792AFE2C}"/>
                    </a:ext>
                  </a:extLst>
                </p:cNvPr>
                <p:cNvPicPr/>
                <p:nvPr/>
              </p:nvPicPr>
              <p:blipFill>
                <a:blip r:embed="rId87"/>
                <a:stretch>
                  <a:fillRect/>
                </a:stretch>
              </p:blipFill>
              <p:spPr>
                <a:xfrm>
                  <a:off x="6166226" y="2271626"/>
                  <a:ext cx="1332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2" name="Ink 71">
                  <a:extLst>
                    <a:ext uri="{FF2B5EF4-FFF2-40B4-BE49-F238E27FC236}">
                      <a16:creationId xmlns:a16="http://schemas.microsoft.com/office/drawing/2014/main" id="{54CEE6E3-047A-4FDC-A540-8A3CE1FAB645}"/>
                    </a:ext>
                  </a:extLst>
                </p14:cNvPr>
                <p14:cNvContentPartPr/>
                <p14:nvPr/>
              </p14:nvContentPartPr>
              <p14:xfrm>
                <a:off x="6323186" y="2254346"/>
                <a:ext cx="33480" cy="126000"/>
              </p14:xfrm>
            </p:contentPart>
          </mc:Choice>
          <mc:Fallback xmlns="">
            <p:pic>
              <p:nvPicPr>
                <p:cNvPr id="72" name="Ink 71">
                  <a:extLst>
                    <a:ext uri="{FF2B5EF4-FFF2-40B4-BE49-F238E27FC236}">
                      <a16:creationId xmlns:a16="http://schemas.microsoft.com/office/drawing/2014/main" id="{54CEE6E3-047A-4FDC-A540-8A3CE1FAB645}"/>
                    </a:ext>
                  </a:extLst>
                </p:cNvPr>
                <p:cNvPicPr/>
                <p:nvPr/>
              </p:nvPicPr>
              <p:blipFill>
                <a:blip r:embed="rId89"/>
                <a:stretch>
                  <a:fillRect/>
                </a:stretch>
              </p:blipFill>
              <p:spPr>
                <a:xfrm>
                  <a:off x="6287186" y="2218346"/>
                  <a:ext cx="1051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3" name="Ink 72">
                  <a:extLst>
                    <a:ext uri="{FF2B5EF4-FFF2-40B4-BE49-F238E27FC236}">
                      <a16:creationId xmlns:a16="http://schemas.microsoft.com/office/drawing/2014/main" id="{99AC4EC7-812D-4410-9EC1-4E22D15AB9D5}"/>
                    </a:ext>
                  </a:extLst>
                </p14:cNvPr>
                <p14:cNvContentPartPr/>
                <p14:nvPr/>
              </p14:nvContentPartPr>
              <p14:xfrm>
                <a:off x="6335786" y="2201786"/>
                <a:ext cx="74880" cy="99000"/>
              </p14:xfrm>
            </p:contentPart>
          </mc:Choice>
          <mc:Fallback xmlns="">
            <p:pic>
              <p:nvPicPr>
                <p:cNvPr id="73" name="Ink 72">
                  <a:extLst>
                    <a:ext uri="{FF2B5EF4-FFF2-40B4-BE49-F238E27FC236}">
                      <a16:creationId xmlns:a16="http://schemas.microsoft.com/office/drawing/2014/main" id="{99AC4EC7-812D-4410-9EC1-4E22D15AB9D5}"/>
                    </a:ext>
                  </a:extLst>
                </p:cNvPr>
                <p:cNvPicPr/>
                <p:nvPr/>
              </p:nvPicPr>
              <p:blipFill>
                <a:blip r:embed="rId91"/>
                <a:stretch>
                  <a:fillRect/>
                </a:stretch>
              </p:blipFill>
              <p:spPr>
                <a:xfrm>
                  <a:off x="6299786" y="2165786"/>
                  <a:ext cx="146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4" name="Ink 73">
                  <a:extLst>
                    <a:ext uri="{FF2B5EF4-FFF2-40B4-BE49-F238E27FC236}">
                      <a16:creationId xmlns:a16="http://schemas.microsoft.com/office/drawing/2014/main" id="{8AD2B86B-67B9-45DB-9A07-443FF8DE6B4A}"/>
                    </a:ext>
                  </a:extLst>
                </p14:cNvPr>
                <p14:cNvContentPartPr/>
                <p14:nvPr/>
              </p14:nvContentPartPr>
              <p14:xfrm>
                <a:off x="6348026" y="2291426"/>
                <a:ext cx="98280" cy="20520"/>
              </p14:xfrm>
            </p:contentPart>
          </mc:Choice>
          <mc:Fallback xmlns="">
            <p:pic>
              <p:nvPicPr>
                <p:cNvPr id="74" name="Ink 73">
                  <a:extLst>
                    <a:ext uri="{FF2B5EF4-FFF2-40B4-BE49-F238E27FC236}">
                      <a16:creationId xmlns:a16="http://schemas.microsoft.com/office/drawing/2014/main" id="{8AD2B86B-67B9-45DB-9A07-443FF8DE6B4A}"/>
                    </a:ext>
                  </a:extLst>
                </p:cNvPr>
                <p:cNvPicPr/>
                <p:nvPr/>
              </p:nvPicPr>
              <p:blipFill>
                <a:blip r:embed="rId93"/>
                <a:stretch>
                  <a:fillRect/>
                </a:stretch>
              </p:blipFill>
              <p:spPr>
                <a:xfrm>
                  <a:off x="6312386" y="2255786"/>
                  <a:ext cx="169920" cy="92160"/>
                </a:xfrm>
                <a:prstGeom prst="rect">
                  <a:avLst/>
                </a:prstGeom>
              </p:spPr>
            </p:pic>
          </mc:Fallback>
        </mc:AlternateContent>
      </p:grpSp>
      <p:grpSp>
        <p:nvGrpSpPr>
          <p:cNvPr id="78" name="Group 77">
            <a:extLst>
              <a:ext uri="{FF2B5EF4-FFF2-40B4-BE49-F238E27FC236}">
                <a16:creationId xmlns:a16="http://schemas.microsoft.com/office/drawing/2014/main" id="{549860C0-2B3C-47AB-BCFD-AA9E3A38CBFE}"/>
              </a:ext>
            </a:extLst>
          </p:cNvPr>
          <p:cNvGrpSpPr/>
          <p:nvPr/>
        </p:nvGrpSpPr>
        <p:grpSpPr>
          <a:xfrm>
            <a:off x="112106" y="5702066"/>
            <a:ext cx="212040" cy="126720"/>
            <a:chOff x="112106" y="5702066"/>
            <a:chExt cx="212040" cy="126720"/>
          </a:xfrm>
        </p:grpSpPr>
        <mc:AlternateContent xmlns:mc="http://schemas.openxmlformats.org/markup-compatibility/2006" xmlns:p14="http://schemas.microsoft.com/office/powerpoint/2010/main">
          <mc:Choice Requires="p14">
            <p:contentPart p14:bwMode="auto" r:id="rId94">
              <p14:nvContentPartPr>
                <p14:cNvPr id="76" name="Ink 75">
                  <a:extLst>
                    <a:ext uri="{FF2B5EF4-FFF2-40B4-BE49-F238E27FC236}">
                      <a16:creationId xmlns:a16="http://schemas.microsoft.com/office/drawing/2014/main" id="{7D6930BE-4527-40D8-990C-D7C552BACAEF}"/>
                    </a:ext>
                  </a:extLst>
                </p14:cNvPr>
                <p14:cNvContentPartPr/>
                <p14:nvPr/>
              </p14:nvContentPartPr>
              <p14:xfrm>
                <a:off x="112106" y="5702066"/>
                <a:ext cx="134280" cy="126720"/>
              </p14:xfrm>
            </p:contentPart>
          </mc:Choice>
          <mc:Fallback xmlns="">
            <p:pic>
              <p:nvPicPr>
                <p:cNvPr id="76" name="Ink 75">
                  <a:extLst>
                    <a:ext uri="{FF2B5EF4-FFF2-40B4-BE49-F238E27FC236}">
                      <a16:creationId xmlns:a16="http://schemas.microsoft.com/office/drawing/2014/main" id="{7D6930BE-4527-40D8-990C-D7C552BACAEF}"/>
                    </a:ext>
                  </a:extLst>
                </p:cNvPr>
                <p:cNvPicPr/>
                <p:nvPr/>
              </p:nvPicPr>
              <p:blipFill>
                <a:blip r:embed="rId95"/>
                <a:stretch>
                  <a:fillRect/>
                </a:stretch>
              </p:blipFill>
              <p:spPr>
                <a:xfrm>
                  <a:off x="76466" y="5666066"/>
                  <a:ext cx="2059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7" name="Ink 76">
                  <a:extLst>
                    <a:ext uri="{FF2B5EF4-FFF2-40B4-BE49-F238E27FC236}">
                      <a16:creationId xmlns:a16="http://schemas.microsoft.com/office/drawing/2014/main" id="{F4DB0F22-98EA-4370-A813-C3310C054BAA}"/>
                    </a:ext>
                  </a:extLst>
                </p14:cNvPr>
                <p14:cNvContentPartPr/>
                <p14:nvPr/>
              </p14:nvContentPartPr>
              <p14:xfrm>
                <a:off x="314066" y="5755706"/>
                <a:ext cx="10080" cy="5760"/>
              </p14:xfrm>
            </p:contentPart>
          </mc:Choice>
          <mc:Fallback xmlns="">
            <p:pic>
              <p:nvPicPr>
                <p:cNvPr id="77" name="Ink 76">
                  <a:extLst>
                    <a:ext uri="{FF2B5EF4-FFF2-40B4-BE49-F238E27FC236}">
                      <a16:creationId xmlns:a16="http://schemas.microsoft.com/office/drawing/2014/main" id="{F4DB0F22-98EA-4370-A813-C3310C054BAA}"/>
                    </a:ext>
                  </a:extLst>
                </p:cNvPr>
                <p:cNvPicPr/>
                <p:nvPr/>
              </p:nvPicPr>
              <p:blipFill>
                <a:blip r:embed="rId97"/>
                <a:stretch>
                  <a:fillRect/>
                </a:stretch>
              </p:blipFill>
              <p:spPr>
                <a:xfrm>
                  <a:off x="278426" y="5719706"/>
                  <a:ext cx="81720" cy="77400"/>
                </a:xfrm>
                <a:prstGeom prst="rect">
                  <a:avLst/>
                </a:prstGeom>
              </p:spPr>
            </p:pic>
          </mc:Fallback>
        </mc:AlternateContent>
      </p:grpSp>
      <p:grpSp>
        <p:nvGrpSpPr>
          <p:cNvPr id="91" name="Group 90">
            <a:extLst>
              <a:ext uri="{FF2B5EF4-FFF2-40B4-BE49-F238E27FC236}">
                <a16:creationId xmlns:a16="http://schemas.microsoft.com/office/drawing/2014/main" id="{9A8A1F10-A4D1-470E-9CAC-25E202DCC1EF}"/>
              </a:ext>
            </a:extLst>
          </p:cNvPr>
          <p:cNvGrpSpPr/>
          <p:nvPr/>
        </p:nvGrpSpPr>
        <p:grpSpPr>
          <a:xfrm>
            <a:off x="392186" y="5898626"/>
            <a:ext cx="2093400" cy="495000"/>
            <a:chOff x="392186" y="5898626"/>
            <a:chExt cx="2093400" cy="495000"/>
          </a:xfrm>
        </p:grpSpPr>
        <mc:AlternateContent xmlns:mc="http://schemas.openxmlformats.org/markup-compatibility/2006" xmlns:p14="http://schemas.microsoft.com/office/powerpoint/2010/main">
          <mc:Choice Requires="p14">
            <p:contentPart p14:bwMode="auto" r:id="rId98">
              <p14:nvContentPartPr>
                <p14:cNvPr id="21" name="Ink 20">
                  <a:extLst>
                    <a:ext uri="{FF2B5EF4-FFF2-40B4-BE49-F238E27FC236}">
                      <a16:creationId xmlns:a16="http://schemas.microsoft.com/office/drawing/2014/main" id="{B0974F23-E785-479D-8462-474848E33D7D}"/>
                    </a:ext>
                  </a:extLst>
                </p14:cNvPr>
                <p14:cNvContentPartPr/>
                <p14:nvPr/>
              </p14:nvContentPartPr>
              <p14:xfrm>
                <a:off x="397946" y="6225146"/>
                <a:ext cx="12600" cy="146880"/>
              </p14:xfrm>
            </p:contentPart>
          </mc:Choice>
          <mc:Fallback xmlns="">
            <p:pic>
              <p:nvPicPr>
                <p:cNvPr id="21" name="Ink 20">
                  <a:extLst>
                    <a:ext uri="{FF2B5EF4-FFF2-40B4-BE49-F238E27FC236}">
                      <a16:creationId xmlns:a16="http://schemas.microsoft.com/office/drawing/2014/main" id="{B0974F23-E785-479D-8462-474848E33D7D}"/>
                    </a:ext>
                  </a:extLst>
                </p:cNvPr>
                <p:cNvPicPr/>
                <p:nvPr/>
              </p:nvPicPr>
              <p:blipFill>
                <a:blip r:embed="rId99"/>
                <a:stretch>
                  <a:fillRect/>
                </a:stretch>
              </p:blipFill>
              <p:spPr>
                <a:xfrm>
                  <a:off x="362306" y="6189506"/>
                  <a:ext cx="842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 name="Ink 21">
                  <a:extLst>
                    <a:ext uri="{FF2B5EF4-FFF2-40B4-BE49-F238E27FC236}">
                      <a16:creationId xmlns:a16="http://schemas.microsoft.com/office/drawing/2014/main" id="{A3DC3DA2-59E9-4170-93CB-396DAD8C1873}"/>
                    </a:ext>
                  </a:extLst>
                </p14:cNvPr>
                <p14:cNvContentPartPr/>
                <p14:nvPr/>
              </p14:nvContentPartPr>
              <p14:xfrm>
                <a:off x="395066" y="6236306"/>
                <a:ext cx="78120" cy="35280"/>
              </p14:xfrm>
            </p:contentPart>
          </mc:Choice>
          <mc:Fallback xmlns="">
            <p:pic>
              <p:nvPicPr>
                <p:cNvPr id="22" name="Ink 21">
                  <a:extLst>
                    <a:ext uri="{FF2B5EF4-FFF2-40B4-BE49-F238E27FC236}">
                      <a16:creationId xmlns:a16="http://schemas.microsoft.com/office/drawing/2014/main" id="{A3DC3DA2-59E9-4170-93CB-396DAD8C1873}"/>
                    </a:ext>
                  </a:extLst>
                </p:cNvPr>
                <p:cNvPicPr/>
                <p:nvPr/>
              </p:nvPicPr>
              <p:blipFill>
                <a:blip r:embed="rId101"/>
                <a:stretch>
                  <a:fillRect/>
                </a:stretch>
              </p:blipFill>
              <p:spPr>
                <a:xfrm>
                  <a:off x="359066" y="6200666"/>
                  <a:ext cx="1497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3" name="Ink 22">
                  <a:extLst>
                    <a:ext uri="{FF2B5EF4-FFF2-40B4-BE49-F238E27FC236}">
                      <a16:creationId xmlns:a16="http://schemas.microsoft.com/office/drawing/2014/main" id="{2D3CFF7F-C368-4CD0-BDFA-84813EAB6B4E}"/>
                    </a:ext>
                  </a:extLst>
                </p14:cNvPr>
                <p14:cNvContentPartPr/>
                <p14:nvPr/>
              </p14:nvContentPartPr>
              <p14:xfrm>
                <a:off x="392186" y="6312986"/>
                <a:ext cx="69480" cy="12600"/>
              </p14:xfrm>
            </p:contentPart>
          </mc:Choice>
          <mc:Fallback xmlns="">
            <p:pic>
              <p:nvPicPr>
                <p:cNvPr id="23" name="Ink 22">
                  <a:extLst>
                    <a:ext uri="{FF2B5EF4-FFF2-40B4-BE49-F238E27FC236}">
                      <a16:creationId xmlns:a16="http://schemas.microsoft.com/office/drawing/2014/main" id="{2D3CFF7F-C368-4CD0-BDFA-84813EAB6B4E}"/>
                    </a:ext>
                  </a:extLst>
                </p:cNvPr>
                <p:cNvPicPr/>
                <p:nvPr/>
              </p:nvPicPr>
              <p:blipFill>
                <a:blip r:embed="rId103"/>
                <a:stretch>
                  <a:fillRect/>
                </a:stretch>
              </p:blipFill>
              <p:spPr>
                <a:xfrm>
                  <a:off x="356186" y="6276986"/>
                  <a:ext cx="1411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4" name="Ink 23">
                  <a:extLst>
                    <a:ext uri="{FF2B5EF4-FFF2-40B4-BE49-F238E27FC236}">
                      <a16:creationId xmlns:a16="http://schemas.microsoft.com/office/drawing/2014/main" id="{BA520C4F-194C-49B9-8F5B-06FDD6D3317D}"/>
                    </a:ext>
                  </a:extLst>
                </p14:cNvPr>
                <p14:cNvContentPartPr/>
                <p14:nvPr/>
              </p14:nvContentPartPr>
              <p14:xfrm>
                <a:off x="395426" y="6381026"/>
                <a:ext cx="124200" cy="11520"/>
              </p14:xfrm>
            </p:contentPart>
          </mc:Choice>
          <mc:Fallback xmlns="">
            <p:pic>
              <p:nvPicPr>
                <p:cNvPr id="24" name="Ink 23">
                  <a:extLst>
                    <a:ext uri="{FF2B5EF4-FFF2-40B4-BE49-F238E27FC236}">
                      <a16:creationId xmlns:a16="http://schemas.microsoft.com/office/drawing/2014/main" id="{BA520C4F-194C-49B9-8F5B-06FDD6D3317D}"/>
                    </a:ext>
                  </a:extLst>
                </p:cNvPr>
                <p:cNvPicPr/>
                <p:nvPr/>
              </p:nvPicPr>
              <p:blipFill>
                <a:blip r:embed="rId105"/>
                <a:stretch>
                  <a:fillRect/>
                </a:stretch>
              </p:blipFill>
              <p:spPr>
                <a:xfrm>
                  <a:off x="359426" y="6345386"/>
                  <a:ext cx="19584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9" name="Ink 78">
                  <a:extLst>
                    <a:ext uri="{FF2B5EF4-FFF2-40B4-BE49-F238E27FC236}">
                      <a16:creationId xmlns:a16="http://schemas.microsoft.com/office/drawing/2014/main" id="{1EF9EB88-B030-4A13-88B1-98F02A1C07A2}"/>
                    </a:ext>
                  </a:extLst>
                </p14:cNvPr>
                <p14:cNvContentPartPr/>
                <p14:nvPr/>
              </p14:nvContentPartPr>
              <p14:xfrm>
                <a:off x="690986" y="6050546"/>
                <a:ext cx="176760" cy="256680"/>
              </p14:xfrm>
            </p:contentPart>
          </mc:Choice>
          <mc:Fallback xmlns="">
            <p:pic>
              <p:nvPicPr>
                <p:cNvPr id="79" name="Ink 78">
                  <a:extLst>
                    <a:ext uri="{FF2B5EF4-FFF2-40B4-BE49-F238E27FC236}">
                      <a16:creationId xmlns:a16="http://schemas.microsoft.com/office/drawing/2014/main" id="{1EF9EB88-B030-4A13-88B1-98F02A1C07A2}"/>
                    </a:ext>
                  </a:extLst>
                </p:cNvPr>
                <p:cNvPicPr/>
                <p:nvPr/>
              </p:nvPicPr>
              <p:blipFill>
                <a:blip r:embed="rId107"/>
                <a:stretch>
                  <a:fillRect/>
                </a:stretch>
              </p:blipFill>
              <p:spPr>
                <a:xfrm>
                  <a:off x="654986" y="6014546"/>
                  <a:ext cx="2484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1" name="Ink 80">
                  <a:extLst>
                    <a:ext uri="{FF2B5EF4-FFF2-40B4-BE49-F238E27FC236}">
                      <a16:creationId xmlns:a16="http://schemas.microsoft.com/office/drawing/2014/main" id="{B2CCAEDB-2D72-43F7-AB54-E909B148A048}"/>
                    </a:ext>
                  </a:extLst>
                </p14:cNvPr>
                <p14:cNvContentPartPr/>
                <p14:nvPr/>
              </p14:nvContentPartPr>
              <p14:xfrm>
                <a:off x="1047026" y="6023546"/>
                <a:ext cx="141840" cy="244800"/>
              </p14:xfrm>
            </p:contentPart>
          </mc:Choice>
          <mc:Fallback xmlns="">
            <p:pic>
              <p:nvPicPr>
                <p:cNvPr id="81" name="Ink 80">
                  <a:extLst>
                    <a:ext uri="{FF2B5EF4-FFF2-40B4-BE49-F238E27FC236}">
                      <a16:creationId xmlns:a16="http://schemas.microsoft.com/office/drawing/2014/main" id="{B2CCAEDB-2D72-43F7-AB54-E909B148A048}"/>
                    </a:ext>
                  </a:extLst>
                </p:cNvPr>
                <p:cNvPicPr/>
                <p:nvPr/>
              </p:nvPicPr>
              <p:blipFill>
                <a:blip r:embed="rId109"/>
                <a:stretch>
                  <a:fillRect/>
                </a:stretch>
              </p:blipFill>
              <p:spPr>
                <a:xfrm>
                  <a:off x="1011386" y="5987906"/>
                  <a:ext cx="21348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2" name="Ink 81">
                  <a:extLst>
                    <a:ext uri="{FF2B5EF4-FFF2-40B4-BE49-F238E27FC236}">
                      <a16:creationId xmlns:a16="http://schemas.microsoft.com/office/drawing/2014/main" id="{667377C9-FD0B-42A1-BB6F-B7071F360D52}"/>
                    </a:ext>
                  </a:extLst>
                </p14:cNvPr>
                <p14:cNvContentPartPr/>
                <p14:nvPr/>
              </p14:nvContentPartPr>
              <p14:xfrm>
                <a:off x="1216946" y="6045866"/>
                <a:ext cx="130680" cy="253080"/>
              </p14:xfrm>
            </p:contentPart>
          </mc:Choice>
          <mc:Fallback xmlns="">
            <p:pic>
              <p:nvPicPr>
                <p:cNvPr id="82" name="Ink 81">
                  <a:extLst>
                    <a:ext uri="{FF2B5EF4-FFF2-40B4-BE49-F238E27FC236}">
                      <a16:creationId xmlns:a16="http://schemas.microsoft.com/office/drawing/2014/main" id="{667377C9-FD0B-42A1-BB6F-B7071F360D52}"/>
                    </a:ext>
                  </a:extLst>
                </p:cNvPr>
                <p:cNvPicPr/>
                <p:nvPr/>
              </p:nvPicPr>
              <p:blipFill>
                <a:blip r:embed="rId111"/>
                <a:stretch>
                  <a:fillRect/>
                </a:stretch>
              </p:blipFill>
              <p:spPr>
                <a:xfrm>
                  <a:off x="1180946" y="6009866"/>
                  <a:ext cx="2023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3" name="Ink 82">
                  <a:extLst>
                    <a:ext uri="{FF2B5EF4-FFF2-40B4-BE49-F238E27FC236}">
                      <a16:creationId xmlns:a16="http://schemas.microsoft.com/office/drawing/2014/main" id="{3158A126-3F04-49AF-B70D-46FEB59B897F}"/>
                    </a:ext>
                  </a:extLst>
                </p14:cNvPr>
                <p14:cNvContentPartPr/>
                <p14:nvPr/>
              </p14:nvContentPartPr>
              <p14:xfrm>
                <a:off x="1456346" y="6165386"/>
                <a:ext cx="109440" cy="15480"/>
              </p14:xfrm>
            </p:contentPart>
          </mc:Choice>
          <mc:Fallback xmlns="">
            <p:pic>
              <p:nvPicPr>
                <p:cNvPr id="83" name="Ink 82">
                  <a:extLst>
                    <a:ext uri="{FF2B5EF4-FFF2-40B4-BE49-F238E27FC236}">
                      <a16:creationId xmlns:a16="http://schemas.microsoft.com/office/drawing/2014/main" id="{3158A126-3F04-49AF-B70D-46FEB59B897F}"/>
                    </a:ext>
                  </a:extLst>
                </p:cNvPr>
                <p:cNvPicPr/>
                <p:nvPr/>
              </p:nvPicPr>
              <p:blipFill>
                <a:blip r:embed="rId113"/>
                <a:stretch>
                  <a:fillRect/>
                </a:stretch>
              </p:blipFill>
              <p:spPr>
                <a:xfrm>
                  <a:off x="1420706" y="6129386"/>
                  <a:ext cx="1810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4" name="Ink 83">
                  <a:extLst>
                    <a:ext uri="{FF2B5EF4-FFF2-40B4-BE49-F238E27FC236}">
                      <a16:creationId xmlns:a16="http://schemas.microsoft.com/office/drawing/2014/main" id="{7591E05A-0FD2-4EEE-9313-1F7BF91BF405}"/>
                    </a:ext>
                  </a:extLst>
                </p14:cNvPr>
                <p14:cNvContentPartPr/>
                <p14:nvPr/>
              </p14:nvContentPartPr>
              <p14:xfrm>
                <a:off x="1489826" y="6096986"/>
                <a:ext cx="18360" cy="156240"/>
              </p14:xfrm>
            </p:contentPart>
          </mc:Choice>
          <mc:Fallback xmlns="">
            <p:pic>
              <p:nvPicPr>
                <p:cNvPr id="84" name="Ink 83">
                  <a:extLst>
                    <a:ext uri="{FF2B5EF4-FFF2-40B4-BE49-F238E27FC236}">
                      <a16:creationId xmlns:a16="http://schemas.microsoft.com/office/drawing/2014/main" id="{7591E05A-0FD2-4EEE-9313-1F7BF91BF405}"/>
                    </a:ext>
                  </a:extLst>
                </p:cNvPr>
                <p:cNvPicPr/>
                <p:nvPr/>
              </p:nvPicPr>
              <p:blipFill>
                <a:blip r:embed="rId115"/>
                <a:stretch>
                  <a:fillRect/>
                </a:stretch>
              </p:blipFill>
              <p:spPr>
                <a:xfrm>
                  <a:off x="1453826" y="6060986"/>
                  <a:ext cx="900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6" name="Ink 85">
                  <a:extLst>
                    <a:ext uri="{FF2B5EF4-FFF2-40B4-BE49-F238E27FC236}">
                      <a16:creationId xmlns:a16="http://schemas.microsoft.com/office/drawing/2014/main" id="{65ADEC3C-FDCA-4FD4-A88D-6E6FB098EE2A}"/>
                    </a:ext>
                  </a:extLst>
                </p14:cNvPr>
                <p14:cNvContentPartPr/>
                <p14:nvPr/>
              </p14:nvContentPartPr>
              <p14:xfrm>
                <a:off x="1662626" y="6030746"/>
                <a:ext cx="122400" cy="362880"/>
              </p14:xfrm>
            </p:contentPart>
          </mc:Choice>
          <mc:Fallback xmlns="">
            <p:pic>
              <p:nvPicPr>
                <p:cNvPr id="86" name="Ink 85">
                  <a:extLst>
                    <a:ext uri="{FF2B5EF4-FFF2-40B4-BE49-F238E27FC236}">
                      <a16:creationId xmlns:a16="http://schemas.microsoft.com/office/drawing/2014/main" id="{65ADEC3C-FDCA-4FD4-A88D-6E6FB098EE2A}"/>
                    </a:ext>
                  </a:extLst>
                </p:cNvPr>
                <p:cNvPicPr/>
                <p:nvPr/>
              </p:nvPicPr>
              <p:blipFill>
                <a:blip r:embed="rId117"/>
                <a:stretch>
                  <a:fillRect/>
                </a:stretch>
              </p:blipFill>
              <p:spPr>
                <a:xfrm>
                  <a:off x="1626986" y="5994746"/>
                  <a:ext cx="19404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7" name="Ink 86">
                  <a:extLst>
                    <a:ext uri="{FF2B5EF4-FFF2-40B4-BE49-F238E27FC236}">
                      <a16:creationId xmlns:a16="http://schemas.microsoft.com/office/drawing/2014/main" id="{FD580E81-4075-4C5C-BA8D-E04DDA3F95C3}"/>
                    </a:ext>
                  </a:extLst>
                </p14:cNvPr>
                <p14:cNvContentPartPr/>
                <p14:nvPr/>
              </p14:nvContentPartPr>
              <p14:xfrm>
                <a:off x="1881506" y="6108146"/>
                <a:ext cx="3600" cy="19800"/>
              </p14:xfrm>
            </p:contentPart>
          </mc:Choice>
          <mc:Fallback xmlns="">
            <p:pic>
              <p:nvPicPr>
                <p:cNvPr id="87" name="Ink 86">
                  <a:extLst>
                    <a:ext uri="{FF2B5EF4-FFF2-40B4-BE49-F238E27FC236}">
                      <a16:creationId xmlns:a16="http://schemas.microsoft.com/office/drawing/2014/main" id="{FD580E81-4075-4C5C-BA8D-E04DDA3F95C3}"/>
                    </a:ext>
                  </a:extLst>
                </p:cNvPr>
                <p:cNvPicPr/>
                <p:nvPr/>
              </p:nvPicPr>
              <p:blipFill>
                <a:blip r:embed="rId119"/>
                <a:stretch>
                  <a:fillRect/>
                </a:stretch>
              </p:blipFill>
              <p:spPr>
                <a:xfrm>
                  <a:off x="1845506" y="6072146"/>
                  <a:ext cx="75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8" name="Ink 87">
                  <a:extLst>
                    <a:ext uri="{FF2B5EF4-FFF2-40B4-BE49-F238E27FC236}">
                      <a16:creationId xmlns:a16="http://schemas.microsoft.com/office/drawing/2014/main" id="{E7F328C5-7D9D-4585-8213-A650DCEB0B28}"/>
                    </a:ext>
                  </a:extLst>
                </p14:cNvPr>
                <p14:cNvContentPartPr/>
                <p14:nvPr/>
              </p14:nvContentPartPr>
              <p14:xfrm>
                <a:off x="2007866" y="5898626"/>
                <a:ext cx="180360" cy="269640"/>
              </p14:xfrm>
            </p:contentPart>
          </mc:Choice>
          <mc:Fallback xmlns="">
            <p:pic>
              <p:nvPicPr>
                <p:cNvPr id="88" name="Ink 87">
                  <a:extLst>
                    <a:ext uri="{FF2B5EF4-FFF2-40B4-BE49-F238E27FC236}">
                      <a16:creationId xmlns:a16="http://schemas.microsoft.com/office/drawing/2014/main" id="{E7F328C5-7D9D-4585-8213-A650DCEB0B28}"/>
                    </a:ext>
                  </a:extLst>
                </p:cNvPr>
                <p:cNvPicPr/>
                <p:nvPr/>
              </p:nvPicPr>
              <p:blipFill>
                <a:blip r:embed="rId121"/>
                <a:stretch>
                  <a:fillRect/>
                </a:stretch>
              </p:blipFill>
              <p:spPr>
                <a:xfrm>
                  <a:off x="1971866" y="5862626"/>
                  <a:ext cx="25200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9" name="Ink 88">
                  <a:extLst>
                    <a:ext uri="{FF2B5EF4-FFF2-40B4-BE49-F238E27FC236}">
                      <a16:creationId xmlns:a16="http://schemas.microsoft.com/office/drawing/2014/main" id="{5218E308-AB2C-426D-B3B9-F73637C435C8}"/>
                    </a:ext>
                  </a:extLst>
                </p14:cNvPr>
                <p14:cNvContentPartPr/>
                <p14:nvPr/>
              </p14:nvContentPartPr>
              <p14:xfrm>
                <a:off x="2238986" y="6029666"/>
                <a:ext cx="102960" cy="176760"/>
              </p14:xfrm>
            </p:contentPart>
          </mc:Choice>
          <mc:Fallback xmlns="">
            <p:pic>
              <p:nvPicPr>
                <p:cNvPr id="89" name="Ink 88">
                  <a:extLst>
                    <a:ext uri="{FF2B5EF4-FFF2-40B4-BE49-F238E27FC236}">
                      <a16:creationId xmlns:a16="http://schemas.microsoft.com/office/drawing/2014/main" id="{5218E308-AB2C-426D-B3B9-F73637C435C8}"/>
                    </a:ext>
                  </a:extLst>
                </p:cNvPr>
                <p:cNvPicPr/>
                <p:nvPr/>
              </p:nvPicPr>
              <p:blipFill>
                <a:blip r:embed="rId123"/>
                <a:stretch>
                  <a:fillRect/>
                </a:stretch>
              </p:blipFill>
              <p:spPr>
                <a:xfrm>
                  <a:off x="2202986" y="5993666"/>
                  <a:ext cx="1746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0" name="Ink 89">
                  <a:extLst>
                    <a:ext uri="{FF2B5EF4-FFF2-40B4-BE49-F238E27FC236}">
                      <a16:creationId xmlns:a16="http://schemas.microsoft.com/office/drawing/2014/main" id="{0DE285EE-F5C9-4BE5-8F71-9671197CEC8F}"/>
                    </a:ext>
                  </a:extLst>
                </p14:cNvPr>
                <p14:cNvContentPartPr/>
                <p14:nvPr/>
              </p14:nvContentPartPr>
              <p14:xfrm>
                <a:off x="2364266" y="6035066"/>
                <a:ext cx="121320" cy="168120"/>
              </p14:xfrm>
            </p:contentPart>
          </mc:Choice>
          <mc:Fallback xmlns="">
            <p:pic>
              <p:nvPicPr>
                <p:cNvPr id="90" name="Ink 89">
                  <a:extLst>
                    <a:ext uri="{FF2B5EF4-FFF2-40B4-BE49-F238E27FC236}">
                      <a16:creationId xmlns:a16="http://schemas.microsoft.com/office/drawing/2014/main" id="{0DE285EE-F5C9-4BE5-8F71-9671197CEC8F}"/>
                    </a:ext>
                  </a:extLst>
                </p:cNvPr>
                <p:cNvPicPr/>
                <p:nvPr/>
              </p:nvPicPr>
              <p:blipFill>
                <a:blip r:embed="rId125"/>
                <a:stretch>
                  <a:fillRect/>
                </a:stretch>
              </p:blipFill>
              <p:spPr>
                <a:xfrm>
                  <a:off x="2328266" y="5999426"/>
                  <a:ext cx="192960" cy="239760"/>
                </a:xfrm>
                <a:prstGeom prst="rect">
                  <a:avLst/>
                </a:prstGeom>
              </p:spPr>
            </p:pic>
          </mc:Fallback>
        </mc:AlternateContent>
      </p:grpSp>
      <p:grpSp>
        <p:nvGrpSpPr>
          <p:cNvPr id="94" name="Group 93">
            <a:extLst>
              <a:ext uri="{FF2B5EF4-FFF2-40B4-BE49-F238E27FC236}">
                <a16:creationId xmlns:a16="http://schemas.microsoft.com/office/drawing/2014/main" id="{D0BAB81E-697D-43AF-9F76-7AA1D4CEB017}"/>
              </a:ext>
            </a:extLst>
          </p:cNvPr>
          <p:cNvGrpSpPr/>
          <p:nvPr/>
        </p:nvGrpSpPr>
        <p:grpSpPr>
          <a:xfrm>
            <a:off x="3351026" y="2435426"/>
            <a:ext cx="276480" cy="159480"/>
            <a:chOff x="3351026" y="2435426"/>
            <a:chExt cx="276480" cy="159480"/>
          </a:xfrm>
        </p:grpSpPr>
        <mc:AlternateContent xmlns:mc="http://schemas.openxmlformats.org/markup-compatibility/2006" xmlns:p14="http://schemas.microsoft.com/office/powerpoint/2010/main">
          <mc:Choice Requires="p14">
            <p:contentPart p14:bwMode="auto" r:id="rId126">
              <p14:nvContentPartPr>
                <p14:cNvPr id="92" name="Ink 91">
                  <a:extLst>
                    <a:ext uri="{FF2B5EF4-FFF2-40B4-BE49-F238E27FC236}">
                      <a16:creationId xmlns:a16="http://schemas.microsoft.com/office/drawing/2014/main" id="{90162C8D-BC16-49C3-86B3-A1B9E5E703AF}"/>
                    </a:ext>
                  </a:extLst>
                </p14:cNvPr>
                <p14:cNvContentPartPr/>
                <p14:nvPr/>
              </p14:nvContentPartPr>
              <p14:xfrm>
                <a:off x="3351026" y="2435426"/>
                <a:ext cx="100440" cy="148320"/>
              </p14:xfrm>
            </p:contentPart>
          </mc:Choice>
          <mc:Fallback xmlns="">
            <p:pic>
              <p:nvPicPr>
                <p:cNvPr id="92" name="Ink 91">
                  <a:extLst>
                    <a:ext uri="{FF2B5EF4-FFF2-40B4-BE49-F238E27FC236}">
                      <a16:creationId xmlns:a16="http://schemas.microsoft.com/office/drawing/2014/main" id="{90162C8D-BC16-49C3-86B3-A1B9E5E703AF}"/>
                    </a:ext>
                  </a:extLst>
                </p:cNvPr>
                <p:cNvPicPr/>
                <p:nvPr/>
              </p:nvPicPr>
              <p:blipFill>
                <a:blip r:embed="rId127"/>
                <a:stretch>
                  <a:fillRect/>
                </a:stretch>
              </p:blipFill>
              <p:spPr>
                <a:xfrm>
                  <a:off x="3315386" y="2399786"/>
                  <a:ext cx="1720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3" name="Ink 92">
                  <a:extLst>
                    <a:ext uri="{FF2B5EF4-FFF2-40B4-BE49-F238E27FC236}">
                      <a16:creationId xmlns:a16="http://schemas.microsoft.com/office/drawing/2014/main" id="{55C004DC-65E0-4DCA-8FC8-6271CD69786B}"/>
                    </a:ext>
                  </a:extLst>
                </p14:cNvPr>
                <p14:cNvContentPartPr/>
                <p14:nvPr/>
              </p14:nvContentPartPr>
              <p14:xfrm>
                <a:off x="3520226" y="2458106"/>
                <a:ext cx="107280" cy="136800"/>
              </p14:xfrm>
            </p:contentPart>
          </mc:Choice>
          <mc:Fallback xmlns="">
            <p:pic>
              <p:nvPicPr>
                <p:cNvPr id="93" name="Ink 92">
                  <a:extLst>
                    <a:ext uri="{FF2B5EF4-FFF2-40B4-BE49-F238E27FC236}">
                      <a16:creationId xmlns:a16="http://schemas.microsoft.com/office/drawing/2014/main" id="{55C004DC-65E0-4DCA-8FC8-6271CD69786B}"/>
                    </a:ext>
                  </a:extLst>
                </p:cNvPr>
                <p:cNvPicPr/>
                <p:nvPr/>
              </p:nvPicPr>
              <p:blipFill>
                <a:blip r:embed="rId129"/>
                <a:stretch>
                  <a:fillRect/>
                </a:stretch>
              </p:blipFill>
              <p:spPr>
                <a:xfrm>
                  <a:off x="3484586" y="2422466"/>
                  <a:ext cx="178920" cy="208440"/>
                </a:xfrm>
                <a:prstGeom prst="rect">
                  <a:avLst/>
                </a:prstGeom>
              </p:spPr>
            </p:pic>
          </mc:Fallback>
        </mc:AlternateContent>
      </p:grpSp>
      <p:grpSp>
        <p:nvGrpSpPr>
          <p:cNvPr id="99" name="Group 98">
            <a:extLst>
              <a:ext uri="{FF2B5EF4-FFF2-40B4-BE49-F238E27FC236}">
                <a16:creationId xmlns:a16="http://schemas.microsoft.com/office/drawing/2014/main" id="{834C808F-7E27-4E46-9E49-0986BE53AC8D}"/>
              </a:ext>
            </a:extLst>
          </p:cNvPr>
          <p:cNvGrpSpPr/>
          <p:nvPr/>
        </p:nvGrpSpPr>
        <p:grpSpPr>
          <a:xfrm>
            <a:off x="2659826" y="6395426"/>
            <a:ext cx="451440" cy="288720"/>
            <a:chOff x="2659826" y="6395426"/>
            <a:chExt cx="451440" cy="288720"/>
          </a:xfrm>
        </p:grpSpPr>
        <mc:AlternateContent xmlns:mc="http://schemas.openxmlformats.org/markup-compatibility/2006" xmlns:p14="http://schemas.microsoft.com/office/powerpoint/2010/main">
          <mc:Choice Requires="p14">
            <p:contentPart p14:bwMode="auto" r:id="rId130">
              <p14:nvContentPartPr>
                <p14:cNvPr id="95" name="Ink 94">
                  <a:extLst>
                    <a:ext uri="{FF2B5EF4-FFF2-40B4-BE49-F238E27FC236}">
                      <a16:creationId xmlns:a16="http://schemas.microsoft.com/office/drawing/2014/main" id="{EE3A5287-DD9C-4618-BB0D-5277FFBFE6D2}"/>
                    </a:ext>
                  </a:extLst>
                </p14:cNvPr>
                <p14:cNvContentPartPr/>
                <p14:nvPr/>
              </p14:nvContentPartPr>
              <p14:xfrm>
                <a:off x="2677466" y="6454466"/>
                <a:ext cx="31320" cy="181440"/>
              </p14:xfrm>
            </p:contentPart>
          </mc:Choice>
          <mc:Fallback xmlns="">
            <p:pic>
              <p:nvPicPr>
                <p:cNvPr id="95" name="Ink 94">
                  <a:extLst>
                    <a:ext uri="{FF2B5EF4-FFF2-40B4-BE49-F238E27FC236}">
                      <a16:creationId xmlns:a16="http://schemas.microsoft.com/office/drawing/2014/main" id="{EE3A5287-DD9C-4618-BB0D-5277FFBFE6D2}"/>
                    </a:ext>
                  </a:extLst>
                </p:cNvPr>
                <p:cNvPicPr/>
                <p:nvPr/>
              </p:nvPicPr>
              <p:blipFill>
                <a:blip r:embed="rId131"/>
                <a:stretch>
                  <a:fillRect/>
                </a:stretch>
              </p:blipFill>
              <p:spPr>
                <a:xfrm>
                  <a:off x="2641826" y="6418466"/>
                  <a:ext cx="1029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6" name="Ink 95">
                  <a:extLst>
                    <a:ext uri="{FF2B5EF4-FFF2-40B4-BE49-F238E27FC236}">
                      <a16:creationId xmlns:a16="http://schemas.microsoft.com/office/drawing/2014/main" id="{F0D237C9-C3B5-4E05-A1C8-C1B132F53497}"/>
                    </a:ext>
                  </a:extLst>
                </p14:cNvPr>
                <p14:cNvContentPartPr/>
                <p14:nvPr/>
              </p14:nvContentPartPr>
              <p14:xfrm>
                <a:off x="2750186" y="6407666"/>
                <a:ext cx="361080" cy="276480"/>
              </p14:xfrm>
            </p:contentPart>
          </mc:Choice>
          <mc:Fallback xmlns="">
            <p:pic>
              <p:nvPicPr>
                <p:cNvPr id="96" name="Ink 95">
                  <a:extLst>
                    <a:ext uri="{FF2B5EF4-FFF2-40B4-BE49-F238E27FC236}">
                      <a16:creationId xmlns:a16="http://schemas.microsoft.com/office/drawing/2014/main" id="{F0D237C9-C3B5-4E05-A1C8-C1B132F53497}"/>
                    </a:ext>
                  </a:extLst>
                </p:cNvPr>
                <p:cNvPicPr/>
                <p:nvPr/>
              </p:nvPicPr>
              <p:blipFill>
                <a:blip r:embed="rId133"/>
                <a:stretch>
                  <a:fillRect/>
                </a:stretch>
              </p:blipFill>
              <p:spPr>
                <a:xfrm>
                  <a:off x="2714546" y="6372026"/>
                  <a:ext cx="43272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7" name="Ink 96">
                  <a:extLst>
                    <a:ext uri="{FF2B5EF4-FFF2-40B4-BE49-F238E27FC236}">
                      <a16:creationId xmlns:a16="http://schemas.microsoft.com/office/drawing/2014/main" id="{71497121-B046-4C19-9EA4-A90658CB79AB}"/>
                    </a:ext>
                  </a:extLst>
                </p14:cNvPr>
                <p14:cNvContentPartPr/>
                <p14:nvPr/>
              </p14:nvContentPartPr>
              <p14:xfrm>
                <a:off x="2659826" y="6499106"/>
                <a:ext cx="175320" cy="24840"/>
              </p14:xfrm>
            </p:contentPart>
          </mc:Choice>
          <mc:Fallback xmlns="">
            <p:pic>
              <p:nvPicPr>
                <p:cNvPr id="97" name="Ink 96">
                  <a:extLst>
                    <a:ext uri="{FF2B5EF4-FFF2-40B4-BE49-F238E27FC236}">
                      <a16:creationId xmlns:a16="http://schemas.microsoft.com/office/drawing/2014/main" id="{71497121-B046-4C19-9EA4-A90658CB79AB}"/>
                    </a:ext>
                  </a:extLst>
                </p:cNvPr>
                <p:cNvPicPr/>
                <p:nvPr/>
              </p:nvPicPr>
              <p:blipFill>
                <a:blip r:embed="rId135"/>
                <a:stretch>
                  <a:fillRect/>
                </a:stretch>
              </p:blipFill>
              <p:spPr>
                <a:xfrm>
                  <a:off x="2623826" y="6463466"/>
                  <a:ext cx="2469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8" name="Ink 97">
                  <a:extLst>
                    <a:ext uri="{FF2B5EF4-FFF2-40B4-BE49-F238E27FC236}">
                      <a16:creationId xmlns:a16="http://schemas.microsoft.com/office/drawing/2014/main" id="{E4B88750-5533-469E-9E7E-B97F1591A88B}"/>
                    </a:ext>
                  </a:extLst>
                </p14:cNvPr>
                <p14:cNvContentPartPr/>
                <p14:nvPr/>
              </p14:nvContentPartPr>
              <p14:xfrm>
                <a:off x="2713106" y="6395426"/>
                <a:ext cx="50760" cy="141480"/>
              </p14:xfrm>
            </p:contentPart>
          </mc:Choice>
          <mc:Fallback xmlns="">
            <p:pic>
              <p:nvPicPr>
                <p:cNvPr id="98" name="Ink 97">
                  <a:extLst>
                    <a:ext uri="{FF2B5EF4-FFF2-40B4-BE49-F238E27FC236}">
                      <a16:creationId xmlns:a16="http://schemas.microsoft.com/office/drawing/2014/main" id="{E4B88750-5533-469E-9E7E-B97F1591A88B}"/>
                    </a:ext>
                  </a:extLst>
                </p:cNvPr>
                <p:cNvPicPr/>
                <p:nvPr/>
              </p:nvPicPr>
              <p:blipFill>
                <a:blip r:embed="rId137"/>
                <a:stretch>
                  <a:fillRect/>
                </a:stretch>
              </p:blipFill>
              <p:spPr>
                <a:xfrm>
                  <a:off x="2677466" y="6359786"/>
                  <a:ext cx="122400" cy="213120"/>
                </a:xfrm>
                <a:prstGeom prst="rect">
                  <a:avLst/>
                </a:prstGeom>
              </p:spPr>
            </p:pic>
          </mc:Fallback>
        </mc:AlternateContent>
      </p:grpSp>
      <p:grpSp>
        <p:nvGrpSpPr>
          <p:cNvPr id="114" name="Group 113">
            <a:extLst>
              <a:ext uri="{FF2B5EF4-FFF2-40B4-BE49-F238E27FC236}">
                <a16:creationId xmlns:a16="http://schemas.microsoft.com/office/drawing/2014/main" id="{EE23FBE0-1F86-4BF2-914C-E85CAC79BF65}"/>
              </a:ext>
            </a:extLst>
          </p:cNvPr>
          <p:cNvGrpSpPr/>
          <p:nvPr/>
        </p:nvGrpSpPr>
        <p:grpSpPr>
          <a:xfrm>
            <a:off x="3462626" y="6316586"/>
            <a:ext cx="1658160" cy="369720"/>
            <a:chOff x="3462626" y="6316586"/>
            <a:chExt cx="1658160" cy="369720"/>
          </a:xfrm>
        </p:grpSpPr>
        <mc:AlternateContent xmlns:mc="http://schemas.openxmlformats.org/markup-compatibility/2006" xmlns:p14="http://schemas.microsoft.com/office/powerpoint/2010/main">
          <mc:Choice Requires="p14">
            <p:contentPart p14:bwMode="auto" r:id="rId138">
              <p14:nvContentPartPr>
                <p14:cNvPr id="100" name="Ink 99">
                  <a:extLst>
                    <a:ext uri="{FF2B5EF4-FFF2-40B4-BE49-F238E27FC236}">
                      <a16:creationId xmlns:a16="http://schemas.microsoft.com/office/drawing/2014/main" id="{526CEE10-433F-4297-91DB-C30965C9E5BF}"/>
                    </a:ext>
                  </a:extLst>
                </p14:cNvPr>
                <p14:cNvContentPartPr/>
                <p14:nvPr/>
              </p14:nvContentPartPr>
              <p14:xfrm>
                <a:off x="3462626" y="6462386"/>
                <a:ext cx="150120" cy="172080"/>
              </p14:xfrm>
            </p:contentPart>
          </mc:Choice>
          <mc:Fallback xmlns="">
            <p:pic>
              <p:nvPicPr>
                <p:cNvPr id="100" name="Ink 99">
                  <a:extLst>
                    <a:ext uri="{FF2B5EF4-FFF2-40B4-BE49-F238E27FC236}">
                      <a16:creationId xmlns:a16="http://schemas.microsoft.com/office/drawing/2014/main" id="{526CEE10-433F-4297-91DB-C30965C9E5BF}"/>
                    </a:ext>
                  </a:extLst>
                </p:cNvPr>
                <p:cNvPicPr/>
                <p:nvPr/>
              </p:nvPicPr>
              <p:blipFill>
                <a:blip r:embed="rId139"/>
                <a:stretch>
                  <a:fillRect/>
                </a:stretch>
              </p:blipFill>
              <p:spPr>
                <a:xfrm>
                  <a:off x="3426986" y="6426746"/>
                  <a:ext cx="2217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1" name="Ink 100">
                  <a:extLst>
                    <a:ext uri="{FF2B5EF4-FFF2-40B4-BE49-F238E27FC236}">
                      <a16:creationId xmlns:a16="http://schemas.microsoft.com/office/drawing/2014/main" id="{30457358-84D0-4032-B9B1-9E70895ACBB4}"/>
                    </a:ext>
                  </a:extLst>
                </p14:cNvPr>
                <p14:cNvContentPartPr/>
                <p14:nvPr/>
              </p14:nvContentPartPr>
              <p14:xfrm>
                <a:off x="3670346" y="6481826"/>
                <a:ext cx="103320" cy="200520"/>
              </p14:xfrm>
            </p:contentPart>
          </mc:Choice>
          <mc:Fallback xmlns="">
            <p:pic>
              <p:nvPicPr>
                <p:cNvPr id="101" name="Ink 100">
                  <a:extLst>
                    <a:ext uri="{FF2B5EF4-FFF2-40B4-BE49-F238E27FC236}">
                      <a16:creationId xmlns:a16="http://schemas.microsoft.com/office/drawing/2014/main" id="{30457358-84D0-4032-B9B1-9E70895ACBB4}"/>
                    </a:ext>
                  </a:extLst>
                </p:cNvPr>
                <p:cNvPicPr/>
                <p:nvPr/>
              </p:nvPicPr>
              <p:blipFill>
                <a:blip r:embed="rId141"/>
                <a:stretch>
                  <a:fillRect/>
                </a:stretch>
              </p:blipFill>
              <p:spPr>
                <a:xfrm>
                  <a:off x="3634346" y="6445826"/>
                  <a:ext cx="1749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2" name="Ink 101">
                  <a:extLst>
                    <a:ext uri="{FF2B5EF4-FFF2-40B4-BE49-F238E27FC236}">
                      <a16:creationId xmlns:a16="http://schemas.microsoft.com/office/drawing/2014/main" id="{A24F3D8C-E4C3-428F-B068-690AC5855580}"/>
                    </a:ext>
                  </a:extLst>
                </p14:cNvPr>
                <p14:cNvContentPartPr/>
                <p14:nvPr/>
              </p14:nvContentPartPr>
              <p14:xfrm>
                <a:off x="3697346" y="6455546"/>
                <a:ext cx="115920" cy="24840"/>
              </p14:xfrm>
            </p:contentPart>
          </mc:Choice>
          <mc:Fallback xmlns="">
            <p:pic>
              <p:nvPicPr>
                <p:cNvPr id="102" name="Ink 101">
                  <a:extLst>
                    <a:ext uri="{FF2B5EF4-FFF2-40B4-BE49-F238E27FC236}">
                      <a16:creationId xmlns:a16="http://schemas.microsoft.com/office/drawing/2014/main" id="{A24F3D8C-E4C3-428F-B068-690AC5855580}"/>
                    </a:ext>
                  </a:extLst>
                </p:cNvPr>
                <p:cNvPicPr/>
                <p:nvPr/>
              </p:nvPicPr>
              <p:blipFill>
                <a:blip r:embed="rId143"/>
                <a:stretch>
                  <a:fillRect/>
                </a:stretch>
              </p:blipFill>
              <p:spPr>
                <a:xfrm>
                  <a:off x="3661346" y="6419546"/>
                  <a:ext cx="1875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3" name="Ink 102">
                  <a:extLst>
                    <a:ext uri="{FF2B5EF4-FFF2-40B4-BE49-F238E27FC236}">
                      <a16:creationId xmlns:a16="http://schemas.microsoft.com/office/drawing/2014/main" id="{4A39CA32-9226-4DD5-8B4F-26D8291BBA03}"/>
                    </a:ext>
                  </a:extLst>
                </p14:cNvPr>
                <p14:cNvContentPartPr/>
                <p14:nvPr/>
              </p14:nvContentPartPr>
              <p14:xfrm>
                <a:off x="3915506" y="6529706"/>
                <a:ext cx="5040" cy="156600"/>
              </p14:xfrm>
            </p:contentPart>
          </mc:Choice>
          <mc:Fallback xmlns="">
            <p:pic>
              <p:nvPicPr>
                <p:cNvPr id="103" name="Ink 102">
                  <a:extLst>
                    <a:ext uri="{FF2B5EF4-FFF2-40B4-BE49-F238E27FC236}">
                      <a16:creationId xmlns:a16="http://schemas.microsoft.com/office/drawing/2014/main" id="{4A39CA32-9226-4DD5-8B4F-26D8291BBA03}"/>
                    </a:ext>
                  </a:extLst>
                </p:cNvPr>
                <p:cNvPicPr/>
                <p:nvPr/>
              </p:nvPicPr>
              <p:blipFill>
                <a:blip r:embed="rId145"/>
                <a:stretch>
                  <a:fillRect/>
                </a:stretch>
              </p:blipFill>
              <p:spPr>
                <a:xfrm>
                  <a:off x="3879506" y="6493706"/>
                  <a:ext cx="766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4" name="Ink 103">
                  <a:extLst>
                    <a:ext uri="{FF2B5EF4-FFF2-40B4-BE49-F238E27FC236}">
                      <a16:creationId xmlns:a16="http://schemas.microsoft.com/office/drawing/2014/main" id="{7C1D1F97-930B-4704-A9EC-CC63F1618A98}"/>
                    </a:ext>
                  </a:extLst>
                </p14:cNvPr>
                <p14:cNvContentPartPr/>
                <p14:nvPr/>
              </p14:nvContentPartPr>
              <p14:xfrm>
                <a:off x="3835226" y="6467426"/>
                <a:ext cx="138960" cy="32040"/>
              </p14:xfrm>
            </p:contentPart>
          </mc:Choice>
          <mc:Fallback xmlns="">
            <p:pic>
              <p:nvPicPr>
                <p:cNvPr id="104" name="Ink 103">
                  <a:extLst>
                    <a:ext uri="{FF2B5EF4-FFF2-40B4-BE49-F238E27FC236}">
                      <a16:creationId xmlns:a16="http://schemas.microsoft.com/office/drawing/2014/main" id="{7C1D1F97-930B-4704-A9EC-CC63F1618A98}"/>
                    </a:ext>
                  </a:extLst>
                </p:cNvPr>
                <p:cNvPicPr/>
                <p:nvPr/>
              </p:nvPicPr>
              <p:blipFill>
                <a:blip r:embed="rId147"/>
                <a:stretch>
                  <a:fillRect/>
                </a:stretch>
              </p:blipFill>
              <p:spPr>
                <a:xfrm>
                  <a:off x="3799586" y="6431786"/>
                  <a:ext cx="2106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6" name="Ink 105">
                  <a:extLst>
                    <a:ext uri="{FF2B5EF4-FFF2-40B4-BE49-F238E27FC236}">
                      <a16:creationId xmlns:a16="http://schemas.microsoft.com/office/drawing/2014/main" id="{A7184EA2-6694-4F09-93F1-19E2DE09747C}"/>
                    </a:ext>
                  </a:extLst>
                </p14:cNvPr>
                <p14:cNvContentPartPr/>
                <p14:nvPr/>
              </p14:nvContentPartPr>
              <p14:xfrm>
                <a:off x="4224026" y="6375986"/>
                <a:ext cx="396720" cy="292680"/>
              </p14:xfrm>
            </p:contentPart>
          </mc:Choice>
          <mc:Fallback xmlns="">
            <p:pic>
              <p:nvPicPr>
                <p:cNvPr id="106" name="Ink 105">
                  <a:extLst>
                    <a:ext uri="{FF2B5EF4-FFF2-40B4-BE49-F238E27FC236}">
                      <a16:creationId xmlns:a16="http://schemas.microsoft.com/office/drawing/2014/main" id="{A7184EA2-6694-4F09-93F1-19E2DE09747C}"/>
                    </a:ext>
                  </a:extLst>
                </p:cNvPr>
                <p:cNvPicPr/>
                <p:nvPr/>
              </p:nvPicPr>
              <p:blipFill>
                <a:blip r:embed="rId149"/>
                <a:stretch>
                  <a:fillRect/>
                </a:stretch>
              </p:blipFill>
              <p:spPr>
                <a:xfrm>
                  <a:off x="4188026" y="6339986"/>
                  <a:ext cx="4683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7" name="Ink 106">
                  <a:extLst>
                    <a:ext uri="{FF2B5EF4-FFF2-40B4-BE49-F238E27FC236}">
                      <a16:creationId xmlns:a16="http://schemas.microsoft.com/office/drawing/2014/main" id="{066AAA3F-0C3D-4073-A354-2BB7FB0B80DD}"/>
                    </a:ext>
                  </a:extLst>
                </p14:cNvPr>
                <p14:cNvContentPartPr/>
                <p14:nvPr/>
              </p14:nvContentPartPr>
              <p14:xfrm>
                <a:off x="4440026" y="6382106"/>
                <a:ext cx="2880" cy="8280"/>
              </p14:xfrm>
            </p:contentPart>
          </mc:Choice>
          <mc:Fallback xmlns="">
            <p:pic>
              <p:nvPicPr>
                <p:cNvPr id="107" name="Ink 106">
                  <a:extLst>
                    <a:ext uri="{FF2B5EF4-FFF2-40B4-BE49-F238E27FC236}">
                      <a16:creationId xmlns:a16="http://schemas.microsoft.com/office/drawing/2014/main" id="{066AAA3F-0C3D-4073-A354-2BB7FB0B80DD}"/>
                    </a:ext>
                  </a:extLst>
                </p:cNvPr>
                <p:cNvPicPr/>
                <p:nvPr/>
              </p:nvPicPr>
              <p:blipFill>
                <a:blip r:embed="rId151"/>
                <a:stretch>
                  <a:fillRect/>
                </a:stretch>
              </p:blipFill>
              <p:spPr>
                <a:xfrm>
                  <a:off x="4404386" y="6346466"/>
                  <a:ext cx="745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8" name="Ink 107">
                  <a:extLst>
                    <a:ext uri="{FF2B5EF4-FFF2-40B4-BE49-F238E27FC236}">
                      <a16:creationId xmlns:a16="http://schemas.microsoft.com/office/drawing/2014/main" id="{77776184-D951-4337-8967-57ACE1367A4A}"/>
                    </a:ext>
                  </a:extLst>
                </p14:cNvPr>
                <p14:cNvContentPartPr/>
                <p14:nvPr/>
              </p14:nvContentPartPr>
              <p14:xfrm>
                <a:off x="4827386" y="6316586"/>
                <a:ext cx="143280" cy="295920"/>
              </p14:xfrm>
            </p:contentPart>
          </mc:Choice>
          <mc:Fallback xmlns="">
            <p:pic>
              <p:nvPicPr>
                <p:cNvPr id="108" name="Ink 107">
                  <a:extLst>
                    <a:ext uri="{FF2B5EF4-FFF2-40B4-BE49-F238E27FC236}">
                      <a16:creationId xmlns:a16="http://schemas.microsoft.com/office/drawing/2014/main" id="{77776184-D951-4337-8967-57ACE1367A4A}"/>
                    </a:ext>
                  </a:extLst>
                </p:cNvPr>
                <p:cNvPicPr/>
                <p:nvPr/>
              </p:nvPicPr>
              <p:blipFill>
                <a:blip r:embed="rId153"/>
                <a:stretch>
                  <a:fillRect/>
                </a:stretch>
              </p:blipFill>
              <p:spPr>
                <a:xfrm>
                  <a:off x="4791746" y="6280586"/>
                  <a:ext cx="2149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9" name="Ink 108">
                  <a:extLst>
                    <a:ext uri="{FF2B5EF4-FFF2-40B4-BE49-F238E27FC236}">
                      <a16:creationId xmlns:a16="http://schemas.microsoft.com/office/drawing/2014/main" id="{63490E06-8829-4121-8DE5-4E3C16C84CB1}"/>
                    </a:ext>
                  </a:extLst>
                </p14:cNvPr>
                <p14:cNvContentPartPr/>
                <p14:nvPr/>
              </p14:nvContentPartPr>
              <p14:xfrm>
                <a:off x="4956986" y="6499466"/>
                <a:ext cx="163800" cy="127080"/>
              </p14:xfrm>
            </p:contentPart>
          </mc:Choice>
          <mc:Fallback xmlns="">
            <p:pic>
              <p:nvPicPr>
                <p:cNvPr id="109" name="Ink 108">
                  <a:extLst>
                    <a:ext uri="{FF2B5EF4-FFF2-40B4-BE49-F238E27FC236}">
                      <a16:creationId xmlns:a16="http://schemas.microsoft.com/office/drawing/2014/main" id="{63490E06-8829-4121-8DE5-4E3C16C84CB1}"/>
                    </a:ext>
                  </a:extLst>
                </p:cNvPr>
                <p:cNvPicPr/>
                <p:nvPr/>
              </p:nvPicPr>
              <p:blipFill>
                <a:blip r:embed="rId155"/>
                <a:stretch>
                  <a:fillRect/>
                </a:stretch>
              </p:blipFill>
              <p:spPr>
                <a:xfrm>
                  <a:off x="4921346" y="6463826"/>
                  <a:ext cx="235440" cy="198720"/>
                </a:xfrm>
                <a:prstGeom prst="rect">
                  <a:avLst/>
                </a:prstGeom>
              </p:spPr>
            </p:pic>
          </mc:Fallback>
        </mc:AlternateContent>
      </p:grpSp>
      <p:grpSp>
        <p:nvGrpSpPr>
          <p:cNvPr id="113" name="Group 112">
            <a:extLst>
              <a:ext uri="{FF2B5EF4-FFF2-40B4-BE49-F238E27FC236}">
                <a16:creationId xmlns:a16="http://schemas.microsoft.com/office/drawing/2014/main" id="{2F53BCCF-BAB1-4434-A81B-7D0D66010CB4}"/>
              </a:ext>
            </a:extLst>
          </p:cNvPr>
          <p:cNvGrpSpPr/>
          <p:nvPr/>
        </p:nvGrpSpPr>
        <p:grpSpPr>
          <a:xfrm>
            <a:off x="5405546" y="6404426"/>
            <a:ext cx="549000" cy="263880"/>
            <a:chOff x="5405546" y="6404426"/>
            <a:chExt cx="549000" cy="263880"/>
          </a:xfrm>
        </p:grpSpPr>
        <mc:AlternateContent xmlns:mc="http://schemas.openxmlformats.org/markup-compatibility/2006" xmlns:p14="http://schemas.microsoft.com/office/powerpoint/2010/main">
          <mc:Choice Requires="p14">
            <p:contentPart p14:bwMode="auto" r:id="rId156">
              <p14:nvContentPartPr>
                <p14:cNvPr id="110" name="Ink 109">
                  <a:extLst>
                    <a:ext uri="{FF2B5EF4-FFF2-40B4-BE49-F238E27FC236}">
                      <a16:creationId xmlns:a16="http://schemas.microsoft.com/office/drawing/2014/main" id="{6BE49C3D-2AEE-449E-9DDA-A9269AD89C25}"/>
                    </a:ext>
                  </a:extLst>
                </p14:cNvPr>
                <p14:cNvContentPartPr/>
                <p14:nvPr/>
              </p14:nvContentPartPr>
              <p14:xfrm>
                <a:off x="5405546" y="6464546"/>
                <a:ext cx="139320" cy="185400"/>
              </p14:xfrm>
            </p:contentPart>
          </mc:Choice>
          <mc:Fallback xmlns="">
            <p:pic>
              <p:nvPicPr>
                <p:cNvPr id="110" name="Ink 109">
                  <a:extLst>
                    <a:ext uri="{FF2B5EF4-FFF2-40B4-BE49-F238E27FC236}">
                      <a16:creationId xmlns:a16="http://schemas.microsoft.com/office/drawing/2014/main" id="{6BE49C3D-2AEE-449E-9DDA-A9269AD89C25}"/>
                    </a:ext>
                  </a:extLst>
                </p:cNvPr>
                <p:cNvPicPr/>
                <p:nvPr/>
              </p:nvPicPr>
              <p:blipFill>
                <a:blip r:embed="rId157"/>
                <a:stretch>
                  <a:fillRect/>
                </a:stretch>
              </p:blipFill>
              <p:spPr>
                <a:xfrm>
                  <a:off x="5369546" y="6428546"/>
                  <a:ext cx="2109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1" name="Ink 110">
                  <a:extLst>
                    <a:ext uri="{FF2B5EF4-FFF2-40B4-BE49-F238E27FC236}">
                      <a16:creationId xmlns:a16="http://schemas.microsoft.com/office/drawing/2014/main" id="{872AB9BD-D46D-412E-B1AF-458FEC594B2C}"/>
                    </a:ext>
                  </a:extLst>
                </p14:cNvPr>
                <p14:cNvContentPartPr/>
                <p14:nvPr/>
              </p14:nvContentPartPr>
              <p14:xfrm>
                <a:off x="5610386" y="6404426"/>
                <a:ext cx="204120" cy="245880"/>
              </p14:xfrm>
            </p:contentPart>
          </mc:Choice>
          <mc:Fallback xmlns="">
            <p:pic>
              <p:nvPicPr>
                <p:cNvPr id="111" name="Ink 110">
                  <a:extLst>
                    <a:ext uri="{FF2B5EF4-FFF2-40B4-BE49-F238E27FC236}">
                      <a16:creationId xmlns:a16="http://schemas.microsoft.com/office/drawing/2014/main" id="{872AB9BD-D46D-412E-B1AF-458FEC594B2C}"/>
                    </a:ext>
                  </a:extLst>
                </p:cNvPr>
                <p:cNvPicPr/>
                <p:nvPr/>
              </p:nvPicPr>
              <p:blipFill>
                <a:blip r:embed="rId159"/>
                <a:stretch>
                  <a:fillRect/>
                </a:stretch>
              </p:blipFill>
              <p:spPr>
                <a:xfrm>
                  <a:off x="5574386" y="6368426"/>
                  <a:ext cx="27576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2" name="Ink 111">
                  <a:extLst>
                    <a:ext uri="{FF2B5EF4-FFF2-40B4-BE49-F238E27FC236}">
                      <a16:creationId xmlns:a16="http://schemas.microsoft.com/office/drawing/2014/main" id="{4DB067D4-0D79-47A4-8605-F859F2E072DF}"/>
                    </a:ext>
                  </a:extLst>
                </p14:cNvPr>
                <p14:cNvContentPartPr/>
                <p14:nvPr/>
              </p14:nvContentPartPr>
              <p14:xfrm>
                <a:off x="5941946" y="6652826"/>
                <a:ext cx="12600" cy="15480"/>
              </p14:xfrm>
            </p:contentPart>
          </mc:Choice>
          <mc:Fallback xmlns="">
            <p:pic>
              <p:nvPicPr>
                <p:cNvPr id="112" name="Ink 111">
                  <a:extLst>
                    <a:ext uri="{FF2B5EF4-FFF2-40B4-BE49-F238E27FC236}">
                      <a16:creationId xmlns:a16="http://schemas.microsoft.com/office/drawing/2014/main" id="{4DB067D4-0D79-47A4-8605-F859F2E072DF}"/>
                    </a:ext>
                  </a:extLst>
                </p:cNvPr>
                <p:cNvPicPr/>
                <p:nvPr/>
              </p:nvPicPr>
              <p:blipFill>
                <a:blip r:embed="rId161"/>
                <a:stretch>
                  <a:fillRect/>
                </a:stretch>
              </p:blipFill>
              <p:spPr>
                <a:xfrm>
                  <a:off x="5905946" y="6617186"/>
                  <a:ext cx="84240" cy="87120"/>
                </a:xfrm>
                <a:prstGeom prst="rect">
                  <a:avLst/>
                </a:prstGeom>
              </p:spPr>
            </p:pic>
          </mc:Fallback>
        </mc:AlternateContent>
      </p:grpSp>
      <p:grpSp>
        <p:nvGrpSpPr>
          <p:cNvPr id="136" name="Group 135">
            <a:extLst>
              <a:ext uri="{FF2B5EF4-FFF2-40B4-BE49-F238E27FC236}">
                <a16:creationId xmlns:a16="http://schemas.microsoft.com/office/drawing/2014/main" id="{279DD51E-F53A-492B-8197-6D48CA2D929B}"/>
              </a:ext>
            </a:extLst>
          </p:cNvPr>
          <p:cNvGrpSpPr/>
          <p:nvPr/>
        </p:nvGrpSpPr>
        <p:grpSpPr>
          <a:xfrm>
            <a:off x="6565466" y="6252866"/>
            <a:ext cx="4232880" cy="664920"/>
            <a:chOff x="6565466" y="6252866"/>
            <a:chExt cx="4232880" cy="664920"/>
          </a:xfrm>
        </p:grpSpPr>
        <mc:AlternateContent xmlns:mc="http://schemas.openxmlformats.org/markup-compatibility/2006" xmlns:p14="http://schemas.microsoft.com/office/powerpoint/2010/main">
          <mc:Choice Requires="p14">
            <p:contentPart p14:bwMode="auto" r:id="rId162">
              <p14:nvContentPartPr>
                <p14:cNvPr id="115" name="Ink 114">
                  <a:extLst>
                    <a:ext uri="{FF2B5EF4-FFF2-40B4-BE49-F238E27FC236}">
                      <a16:creationId xmlns:a16="http://schemas.microsoft.com/office/drawing/2014/main" id="{78E6C352-4BB4-46D0-98CE-4281CED8E064}"/>
                    </a:ext>
                  </a:extLst>
                </p14:cNvPr>
                <p14:cNvContentPartPr/>
                <p14:nvPr/>
              </p14:nvContentPartPr>
              <p14:xfrm>
                <a:off x="6565466" y="6252866"/>
                <a:ext cx="205920" cy="412560"/>
              </p14:xfrm>
            </p:contentPart>
          </mc:Choice>
          <mc:Fallback xmlns="">
            <p:pic>
              <p:nvPicPr>
                <p:cNvPr id="115" name="Ink 114">
                  <a:extLst>
                    <a:ext uri="{FF2B5EF4-FFF2-40B4-BE49-F238E27FC236}">
                      <a16:creationId xmlns:a16="http://schemas.microsoft.com/office/drawing/2014/main" id="{78E6C352-4BB4-46D0-98CE-4281CED8E064}"/>
                    </a:ext>
                  </a:extLst>
                </p:cNvPr>
                <p:cNvPicPr/>
                <p:nvPr/>
              </p:nvPicPr>
              <p:blipFill>
                <a:blip r:embed="rId163"/>
                <a:stretch>
                  <a:fillRect/>
                </a:stretch>
              </p:blipFill>
              <p:spPr>
                <a:xfrm>
                  <a:off x="6529826" y="6217226"/>
                  <a:ext cx="27756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6" name="Ink 115">
                  <a:extLst>
                    <a:ext uri="{FF2B5EF4-FFF2-40B4-BE49-F238E27FC236}">
                      <a16:creationId xmlns:a16="http://schemas.microsoft.com/office/drawing/2014/main" id="{07160608-21CF-4113-BAE1-2D6AA3454F29}"/>
                    </a:ext>
                  </a:extLst>
                </p14:cNvPr>
                <p14:cNvContentPartPr/>
                <p14:nvPr/>
              </p14:nvContentPartPr>
              <p14:xfrm>
                <a:off x="6881906" y="6513506"/>
                <a:ext cx="111960" cy="159120"/>
              </p14:xfrm>
            </p:contentPart>
          </mc:Choice>
          <mc:Fallback xmlns="">
            <p:pic>
              <p:nvPicPr>
                <p:cNvPr id="116" name="Ink 115">
                  <a:extLst>
                    <a:ext uri="{FF2B5EF4-FFF2-40B4-BE49-F238E27FC236}">
                      <a16:creationId xmlns:a16="http://schemas.microsoft.com/office/drawing/2014/main" id="{07160608-21CF-4113-BAE1-2D6AA3454F29}"/>
                    </a:ext>
                  </a:extLst>
                </p:cNvPr>
                <p:cNvPicPr/>
                <p:nvPr/>
              </p:nvPicPr>
              <p:blipFill>
                <a:blip r:embed="rId165"/>
                <a:stretch>
                  <a:fillRect/>
                </a:stretch>
              </p:blipFill>
              <p:spPr>
                <a:xfrm>
                  <a:off x="6845906" y="6477506"/>
                  <a:ext cx="183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7" name="Ink 116">
                  <a:extLst>
                    <a:ext uri="{FF2B5EF4-FFF2-40B4-BE49-F238E27FC236}">
                      <a16:creationId xmlns:a16="http://schemas.microsoft.com/office/drawing/2014/main" id="{34067ADE-57E6-4961-A5A7-96C605A319EA}"/>
                    </a:ext>
                  </a:extLst>
                </p14:cNvPr>
                <p14:cNvContentPartPr/>
                <p14:nvPr/>
              </p14:nvContentPartPr>
              <p14:xfrm>
                <a:off x="7206626" y="6382826"/>
                <a:ext cx="24840" cy="258840"/>
              </p14:xfrm>
            </p:contentPart>
          </mc:Choice>
          <mc:Fallback xmlns="">
            <p:pic>
              <p:nvPicPr>
                <p:cNvPr id="117" name="Ink 116">
                  <a:extLst>
                    <a:ext uri="{FF2B5EF4-FFF2-40B4-BE49-F238E27FC236}">
                      <a16:creationId xmlns:a16="http://schemas.microsoft.com/office/drawing/2014/main" id="{34067ADE-57E6-4961-A5A7-96C605A319EA}"/>
                    </a:ext>
                  </a:extLst>
                </p:cNvPr>
                <p:cNvPicPr/>
                <p:nvPr/>
              </p:nvPicPr>
              <p:blipFill>
                <a:blip r:embed="rId167"/>
                <a:stretch>
                  <a:fillRect/>
                </a:stretch>
              </p:blipFill>
              <p:spPr>
                <a:xfrm>
                  <a:off x="7170986" y="6347186"/>
                  <a:ext cx="964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8" name="Ink 117">
                  <a:extLst>
                    <a:ext uri="{FF2B5EF4-FFF2-40B4-BE49-F238E27FC236}">
                      <a16:creationId xmlns:a16="http://schemas.microsoft.com/office/drawing/2014/main" id="{5EB4AC7D-514B-428C-90B0-40030B919E9E}"/>
                    </a:ext>
                  </a:extLst>
                </p14:cNvPr>
                <p14:cNvContentPartPr/>
                <p14:nvPr/>
              </p14:nvContentPartPr>
              <p14:xfrm>
                <a:off x="7317146" y="6336386"/>
                <a:ext cx="206640" cy="342000"/>
              </p14:xfrm>
            </p:contentPart>
          </mc:Choice>
          <mc:Fallback xmlns="">
            <p:pic>
              <p:nvPicPr>
                <p:cNvPr id="118" name="Ink 117">
                  <a:extLst>
                    <a:ext uri="{FF2B5EF4-FFF2-40B4-BE49-F238E27FC236}">
                      <a16:creationId xmlns:a16="http://schemas.microsoft.com/office/drawing/2014/main" id="{5EB4AC7D-514B-428C-90B0-40030B919E9E}"/>
                    </a:ext>
                  </a:extLst>
                </p:cNvPr>
                <p:cNvPicPr/>
                <p:nvPr/>
              </p:nvPicPr>
              <p:blipFill>
                <a:blip r:embed="rId169"/>
                <a:stretch>
                  <a:fillRect/>
                </a:stretch>
              </p:blipFill>
              <p:spPr>
                <a:xfrm>
                  <a:off x="7281146" y="6300746"/>
                  <a:ext cx="27828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9" name="Ink 118">
                  <a:extLst>
                    <a:ext uri="{FF2B5EF4-FFF2-40B4-BE49-F238E27FC236}">
                      <a16:creationId xmlns:a16="http://schemas.microsoft.com/office/drawing/2014/main" id="{DECFD94E-42C8-4A04-A620-78FF39020F7C}"/>
                    </a:ext>
                  </a:extLst>
                </p14:cNvPr>
                <p14:cNvContentPartPr/>
                <p14:nvPr/>
              </p14:nvContentPartPr>
              <p14:xfrm>
                <a:off x="7140026" y="6473906"/>
                <a:ext cx="240480" cy="45000"/>
              </p14:xfrm>
            </p:contentPart>
          </mc:Choice>
          <mc:Fallback xmlns="">
            <p:pic>
              <p:nvPicPr>
                <p:cNvPr id="119" name="Ink 118">
                  <a:extLst>
                    <a:ext uri="{FF2B5EF4-FFF2-40B4-BE49-F238E27FC236}">
                      <a16:creationId xmlns:a16="http://schemas.microsoft.com/office/drawing/2014/main" id="{DECFD94E-42C8-4A04-A620-78FF39020F7C}"/>
                    </a:ext>
                  </a:extLst>
                </p:cNvPr>
                <p:cNvPicPr/>
                <p:nvPr/>
              </p:nvPicPr>
              <p:blipFill>
                <a:blip r:embed="rId171"/>
                <a:stretch>
                  <a:fillRect/>
                </a:stretch>
              </p:blipFill>
              <p:spPr>
                <a:xfrm>
                  <a:off x="7104026" y="6437906"/>
                  <a:ext cx="312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0" name="Ink 119">
                  <a:extLst>
                    <a:ext uri="{FF2B5EF4-FFF2-40B4-BE49-F238E27FC236}">
                      <a16:creationId xmlns:a16="http://schemas.microsoft.com/office/drawing/2014/main" id="{98C002CE-809F-45BC-A695-F3BE87316899}"/>
                    </a:ext>
                  </a:extLst>
                </p14:cNvPr>
                <p14:cNvContentPartPr/>
                <p14:nvPr/>
              </p14:nvContentPartPr>
              <p14:xfrm>
                <a:off x="7839866" y="6330986"/>
                <a:ext cx="513360" cy="586800"/>
              </p14:xfrm>
            </p:contentPart>
          </mc:Choice>
          <mc:Fallback xmlns="">
            <p:pic>
              <p:nvPicPr>
                <p:cNvPr id="120" name="Ink 119">
                  <a:extLst>
                    <a:ext uri="{FF2B5EF4-FFF2-40B4-BE49-F238E27FC236}">
                      <a16:creationId xmlns:a16="http://schemas.microsoft.com/office/drawing/2014/main" id="{98C002CE-809F-45BC-A695-F3BE87316899}"/>
                    </a:ext>
                  </a:extLst>
                </p:cNvPr>
                <p:cNvPicPr/>
                <p:nvPr/>
              </p:nvPicPr>
              <p:blipFill>
                <a:blip r:embed="rId173"/>
                <a:stretch>
                  <a:fillRect/>
                </a:stretch>
              </p:blipFill>
              <p:spPr>
                <a:xfrm>
                  <a:off x="7804226" y="6295346"/>
                  <a:ext cx="58500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1" name="Ink 120">
                  <a:extLst>
                    <a:ext uri="{FF2B5EF4-FFF2-40B4-BE49-F238E27FC236}">
                      <a16:creationId xmlns:a16="http://schemas.microsoft.com/office/drawing/2014/main" id="{A09D209A-7F88-42D0-A3F8-9E215D82A4EC}"/>
                    </a:ext>
                  </a:extLst>
                </p14:cNvPr>
                <p14:cNvContentPartPr/>
                <p14:nvPr/>
              </p14:nvContentPartPr>
              <p14:xfrm>
                <a:off x="8431346" y="6336250"/>
                <a:ext cx="828000" cy="386640"/>
              </p14:xfrm>
            </p:contentPart>
          </mc:Choice>
          <mc:Fallback xmlns="">
            <p:pic>
              <p:nvPicPr>
                <p:cNvPr id="121" name="Ink 120">
                  <a:extLst>
                    <a:ext uri="{FF2B5EF4-FFF2-40B4-BE49-F238E27FC236}">
                      <a16:creationId xmlns:a16="http://schemas.microsoft.com/office/drawing/2014/main" id="{A09D209A-7F88-42D0-A3F8-9E215D82A4EC}"/>
                    </a:ext>
                  </a:extLst>
                </p:cNvPr>
                <p:cNvPicPr/>
                <p:nvPr/>
              </p:nvPicPr>
              <p:blipFill>
                <a:blip r:embed="rId175"/>
                <a:stretch>
                  <a:fillRect/>
                </a:stretch>
              </p:blipFill>
              <p:spPr>
                <a:xfrm>
                  <a:off x="8395706" y="6300610"/>
                  <a:ext cx="89964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2" name="Ink 121">
                  <a:extLst>
                    <a:ext uri="{FF2B5EF4-FFF2-40B4-BE49-F238E27FC236}">
                      <a16:creationId xmlns:a16="http://schemas.microsoft.com/office/drawing/2014/main" id="{1DBB6612-7346-44FD-885D-945609C79A78}"/>
                    </a:ext>
                  </a:extLst>
                </p14:cNvPr>
                <p14:cNvContentPartPr/>
                <p14:nvPr/>
              </p14:nvContentPartPr>
              <p14:xfrm>
                <a:off x="8830586" y="6452530"/>
                <a:ext cx="158400" cy="23760"/>
              </p14:xfrm>
            </p:contentPart>
          </mc:Choice>
          <mc:Fallback xmlns="">
            <p:pic>
              <p:nvPicPr>
                <p:cNvPr id="122" name="Ink 121">
                  <a:extLst>
                    <a:ext uri="{FF2B5EF4-FFF2-40B4-BE49-F238E27FC236}">
                      <a16:creationId xmlns:a16="http://schemas.microsoft.com/office/drawing/2014/main" id="{1DBB6612-7346-44FD-885D-945609C79A78}"/>
                    </a:ext>
                  </a:extLst>
                </p:cNvPr>
                <p:cNvPicPr/>
                <p:nvPr/>
              </p:nvPicPr>
              <p:blipFill>
                <a:blip r:embed="rId177"/>
                <a:stretch>
                  <a:fillRect/>
                </a:stretch>
              </p:blipFill>
              <p:spPr>
                <a:xfrm>
                  <a:off x="8794586" y="6416530"/>
                  <a:ext cx="2300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3" name="Ink 122">
                  <a:extLst>
                    <a:ext uri="{FF2B5EF4-FFF2-40B4-BE49-F238E27FC236}">
                      <a16:creationId xmlns:a16="http://schemas.microsoft.com/office/drawing/2014/main" id="{3FD6C00E-8C09-4E70-A501-2369DF4ADBE3}"/>
                    </a:ext>
                  </a:extLst>
                </p14:cNvPr>
                <p14:cNvContentPartPr/>
                <p14:nvPr/>
              </p14:nvContentPartPr>
              <p14:xfrm>
                <a:off x="7779386" y="6475570"/>
                <a:ext cx="210960" cy="18000"/>
              </p14:xfrm>
            </p:contentPart>
          </mc:Choice>
          <mc:Fallback xmlns="">
            <p:pic>
              <p:nvPicPr>
                <p:cNvPr id="123" name="Ink 122">
                  <a:extLst>
                    <a:ext uri="{FF2B5EF4-FFF2-40B4-BE49-F238E27FC236}">
                      <a16:creationId xmlns:a16="http://schemas.microsoft.com/office/drawing/2014/main" id="{3FD6C00E-8C09-4E70-A501-2369DF4ADBE3}"/>
                    </a:ext>
                  </a:extLst>
                </p:cNvPr>
                <p:cNvPicPr/>
                <p:nvPr/>
              </p:nvPicPr>
              <p:blipFill>
                <a:blip r:embed="rId179"/>
                <a:stretch>
                  <a:fillRect/>
                </a:stretch>
              </p:blipFill>
              <p:spPr>
                <a:xfrm>
                  <a:off x="7743386" y="6439930"/>
                  <a:ext cx="282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5" name="Ink 124">
                  <a:extLst>
                    <a:ext uri="{FF2B5EF4-FFF2-40B4-BE49-F238E27FC236}">
                      <a16:creationId xmlns:a16="http://schemas.microsoft.com/office/drawing/2014/main" id="{76BB2B0A-75AF-4D24-AF62-C00C3F3579AF}"/>
                    </a:ext>
                  </a:extLst>
                </p14:cNvPr>
                <p14:cNvContentPartPr/>
                <p14:nvPr/>
              </p14:nvContentPartPr>
              <p14:xfrm>
                <a:off x="9506666" y="6384130"/>
                <a:ext cx="19800" cy="289440"/>
              </p14:xfrm>
            </p:contentPart>
          </mc:Choice>
          <mc:Fallback xmlns="">
            <p:pic>
              <p:nvPicPr>
                <p:cNvPr id="125" name="Ink 124">
                  <a:extLst>
                    <a:ext uri="{FF2B5EF4-FFF2-40B4-BE49-F238E27FC236}">
                      <a16:creationId xmlns:a16="http://schemas.microsoft.com/office/drawing/2014/main" id="{76BB2B0A-75AF-4D24-AF62-C00C3F3579AF}"/>
                    </a:ext>
                  </a:extLst>
                </p:cNvPr>
                <p:cNvPicPr/>
                <p:nvPr/>
              </p:nvPicPr>
              <p:blipFill>
                <a:blip r:embed="rId181"/>
                <a:stretch>
                  <a:fillRect/>
                </a:stretch>
              </p:blipFill>
              <p:spPr>
                <a:xfrm>
                  <a:off x="9470666" y="6348130"/>
                  <a:ext cx="914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7" name="Ink 126">
                  <a:extLst>
                    <a:ext uri="{FF2B5EF4-FFF2-40B4-BE49-F238E27FC236}">
                      <a16:creationId xmlns:a16="http://schemas.microsoft.com/office/drawing/2014/main" id="{D388177B-7AEE-42F4-9A35-99EA566B300A}"/>
                    </a:ext>
                  </a:extLst>
                </p14:cNvPr>
                <p14:cNvContentPartPr/>
                <p14:nvPr/>
              </p14:nvContentPartPr>
              <p14:xfrm>
                <a:off x="9372026" y="6378370"/>
                <a:ext cx="331200" cy="109440"/>
              </p14:xfrm>
            </p:contentPart>
          </mc:Choice>
          <mc:Fallback xmlns="">
            <p:pic>
              <p:nvPicPr>
                <p:cNvPr id="127" name="Ink 126">
                  <a:extLst>
                    <a:ext uri="{FF2B5EF4-FFF2-40B4-BE49-F238E27FC236}">
                      <a16:creationId xmlns:a16="http://schemas.microsoft.com/office/drawing/2014/main" id="{D388177B-7AEE-42F4-9A35-99EA566B300A}"/>
                    </a:ext>
                  </a:extLst>
                </p:cNvPr>
                <p:cNvPicPr/>
                <p:nvPr/>
              </p:nvPicPr>
              <p:blipFill>
                <a:blip r:embed="rId183"/>
                <a:stretch>
                  <a:fillRect/>
                </a:stretch>
              </p:blipFill>
              <p:spPr>
                <a:xfrm>
                  <a:off x="9336026" y="6342370"/>
                  <a:ext cx="402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9" name="Ink 128">
                  <a:extLst>
                    <a:ext uri="{FF2B5EF4-FFF2-40B4-BE49-F238E27FC236}">
                      <a16:creationId xmlns:a16="http://schemas.microsoft.com/office/drawing/2014/main" id="{EA6B48F0-940A-4FDC-BB2B-B7D0ED7055BA}"/>
                    </a:ext>
                  </a:extLst>
                </p14:cNvPr>
                <p14:cNvContentPartPr/>
                <p14:nvPr/>
              </p14:nvContentPartPr>
              <p14:xfrm>
                <a:off x="10016066" y="6374050"/>
                <a:ext cx="179280" cy="246600"/>
              </p14:xfrm>
            </p:contentPart>
          </mc:Choice>
          <mc:Fallback xmlns="">
            <p:pic>
              <p:nvPicPr>
                <p:cNvPr id="129" name="Ink 128">
                  <a:extLst>
                    <a:ext uri="{FF2B5EF4-FFF2-40B4-BE49-F238E27FC236}">
                      <a16:creationId xmlns:a16="http://schemas.microsoft.com/office/drawing/2014/main" id="{EA6B48F0-940A-4FDC-BB2B-B7D0ED7055BA}"/>
                    </a:ext>
                  </a:extLst>
                </p:cNvPr>
                <p:cNvPicPr/>
                <p:nvPr/>
              </p:nvPicPr>
              <p:blipFill>
                <a:blip r:embed="rId185"/>
                <a:stretch>
                  <a:fillRect/>
                </a:stretch>
              </p:blipFill>
              <p:spPr>
                <a:xfrm>
                  <a:off x="9980066" y="6338410"/>
                  <a:ext cx="2509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0" name="Ink 129">
                  <a:extLst>
                    <a:ext uri="{FF2B5EF4-FFF2-40B4-BE49-F238E27FC236}">
                      <a16:creationId xmlns:a16="http://schemas.microsoft.com/office/drawing/2014/main" id="{ACE1B6D3-33DF-4843-857A-9FA3955D8649}"/>
                    </a:ext>
                  </a:extLst>
                </p14:cNvPr>
                <p14:cNvContentPartPr/>
                <p14:nvPr/>
              </p14:nvContentPartPr>
              <p14:xfrm>
                <a:off x="9794666" y="6650890"/>
                <a:ext cx="27720" cy="77400"/>
              </p14:xfrm>
            </p:contentPart>
          </mc:Choice>
          <mc:Fallback xmlns="">
            <p:pic>
              <p:nvPicPr>
                <p:cNvPr id="130" name="Ink 129">
                  <a:extLst>
                    <a:ext uri="{FF2B5EF4-FFF2-40B4-BE49-F238E27FC236}">
                      <a16:creationId xmlns:a16="http://schemas.microsoft.com/office/drawing/2014/main" id="{ACE1B6D3-33DF-4843-857A-9FA3955D8649}"/>
                    </a:ext>
                  </a:extLst>
                </p:cNvPr>
                <p:cNvPicPr/>
                <p:nvPr/>
              </p:nvPicPr>
              <p:blipFill>
                <a:blip r:embed="rId187"/>
                <a:stretch>
                  <a:fillRect/>
                </a:stretch>
              </p:blipFill>
              <p:spPr>
                <a:xfrm>
                  <a:off x="9758666" y="6615250"/>
                  <a:ext cx="993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2" name="Ink 131">
                  <a:extLst>
                    <a:ext uri="{FF2B5EF4-FFF2-40B4-BE49-F238E27FC236}">
                      <a16:creationId xmlns:a16="http://schemas.microsoft.com/office/drawing/2014/main" id="{B475AA13-2658-4F65-9586-CBE8677225A3}"/>
                    </a:ext>
                  </a:extLst>
                </p14:cNvPr>
                <p14:cNvContentPartPr/>
                <p14:nvPr/>
              </p14:nvContentPartPr>
              <p14:xfrm>
                <a:off x="10226666" y="6387010"/>
                <a:ext cx="105120" cy="248760"/>
              </p14:xfrm>
            </p:contentPart>
          </mc:Choice>
          <mc:Fallback xmlns="">
            <p:pic>
              <p:nvPicPr>
                <p:cNvPr id="132" name="Ink 131">
                  <a:extLst>
                    <a:ext uri="{FF2B5EF4-FFF2-40B4-BE49-F238E27FC236}">
                      <a16:creationId xmlns:a16="http://schemas.microsoft.com/office/drawing/2014/main" id="{B475AA13-2658-4F65-9586-CBE8677225A3}"/>
                    </a:ext>
                  </a:extLst>
                </p:cNvPr>
                <p:cNvPicPr/>
                <p:nvPr/>
              </p:nvPicPr>
              <p:blipFill>
                <a:blip r:embed="rId189"/>
                <a:stretch>
                  <a:fillRect/>
                </a:stretch>
              </p:blipFill>
              <p:spPr>
                <a:xfrm>
                  <a:off x="10190666" y="6351370"/>
                  <a:ext cx="1767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3" name="Ink 132">
                  <a:extLst>
                    <a:ext uri="{FF2B5EF4-FFF2-40B4-BE49-F238E27FC236}">
                      <a16:creationId xmlns:a16="http://schemas.microsoft.com/office/drawing/2014/main" id="{0E91458E-AEB9-47D7-AD3A-DE827E7104A0}"/>
                    </a:ext>
                  </a:extLst>
                </p14:cNvPr>
                <p14:cNvContentPartPr/>
                <p14:nvPr/>
              </p14:nvContentPartPr>
              <p14:xfrm>
                <a:off x="10417826" y="6529570"/>
                <a:ext cx="12240" cy="129960"/>
              </p14:xfrm>
            </p:contentPart>
          </mc:Choice>
          <mc:Fallback xmlns="">
            <p:pic>
              <p:nvPicPr>
                <p:cNvPr id="133" name="Ink 132">
                  <a:extLst>
                    <a:ext uri="{FF2B5EF4-FFF2-40B4-BE49-F238E27FC236}">
                      <a16:creationId xmlns:a16="http://schemas.microsoft.com/office/drawing/2014/main" id="{0E91458E-AEB9-47D7-AD3A-DE827E7104A0}"/>
                    </a:ext>
                  </a:extLst>
                </p:cNvPr>
                <p:cNvPicPr/>
                <p:nvPr/>
              </p:nvPicPr>
              <p:blipFill>
                <a:blip r:embed="rId191"/>
                <a:stretch>
                  <a:fillRect/>
                </a:stretch>
              </p:blipFill>
              <p:spPr>
                <a:xfrm>
                  <a:off x="10381826" y="6493570"/>
                  <a:ext cx="838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4" name="Ink 133">
                  <a:extLst>
                    <a:ext uri="{FF2B5EF4-FFF2-40B4-BE49-F238E27FC236}">
                      <a16:creationId xmlns:a16="http://schemas.microsoft.com/office/drawing/2014/main" id="{05617FC6-8C53-44F0-AE1B-4E653C7A112E}"/>
                    </a:ext>
                  </a:extLst>
                </p14:cNvPr>
                <p14:cNvContentPartPr/>
                <p14:nvPr/>
              </p14:nvContentPartPr>
              <p14:xfrm>
                <a:off x="10688186" y="6381610"/>
                <a:ext cx="25560" cy="294480"/>
              </p14:xfrm>
            </p:contentPart>
          </mc:Choice>
          <mc:Fallback xmlns="">
            <p:pic>
              <p:nvPicPr>
                <p:cNvPr id="134" name="Ink 133">
                  <a:extLst>
                    <a:ext uri="{FF2B5EF4-FFF2-40B4-BE49-F238E27FC236}">
                      <a16:creationId xmlns:a16="http://schemas.microsoft.com/office/drawing/2014/main" id="{05617FC6-8C53-44F0-AE1B-4E653C7A112E}"/>
                    </a:ext>
                  </a:extLst>
                </p:cNvPr>
                <p:cNvPicPr/>
                <p:nvPr/>
              </p:nvPicPr>
              <p:blipFill>
                <a:blip r:embed="rId193"/>
                <a:stretch>
                  <a:fillRect/>
                </a:stretch>
              </p:blipFill>
              <p:spPr>
                <a:xfrm>
                  <a:off x="10652546" y="6345970"/>
                  <a:ext cx="972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5" name="Ink 134">
                  <a:extLst>
                    <a:ext uri="{FF2B5EF4-FFF2-40B4-BE49-F238E27FC236}">
                      <a16:creationId xmlns:a16="http://schemas.microsoft.com/office/drawing/2014/main" id="{33030738-7A63-4272-974B-AA25679043DE}"/>
                    </a:ext>
                  </a:extLst>
                </p14:cNvPr>
                <p14:cNvContentPartPr/>
                <p14:nvPr/>
              </p14:nvContentPartPr>
              <p14:xfrm>
                <a:off x="10624106" y="6577090"/>
                <a:ext cx="174240" cy="114840"/>
              </p14:xfrm>
            </p:contentPart>
          </mc:Choice>
          <mc:Fallback xmlns="">
            <p:pic>
              <p:nvPicPr>
                <p:cNvPr id="135" name="Ink 134">
                  <a:extLst>
                    <a:ext uri="{FF2B5EF4-FFF2-40B4-BE49-F238E27FC236}">
                      <a16:creationId xmlns:a16="http://schemas.microsoft.com/office/drawing/2014/main" id="{33030738-7A63-4272-974B-AA25679043DE}"/>
                    </a:ext>
                  </a:extLst>
                </p:cNvPr>
                <p:cNvPicPr/>
                <p:nvPr/>
              </p:nvPicPr>
              <p:blipFill>
                <a:blip r:embed="rId195"/>
                <a:stretch>
                  <a:fillRect/>
                </a:stretch>
              </p:blipFill>
              <p:spPr>
                <a:xfrm>
                  <a:off x="10588106" y="6541450"/>
                  <a:ext cx="245880" cy="186480"/>
                </a:xfrm>
                <a:prstGeom prst="rect">
                  <a:avLst/>
                </a:prstGeom>
              </p:spPr>
            </p:pic>
          </mc:Fallback>
        </mc:AlternateContent>
      </p:grpSp>
      <p:grpSp>
        <p:nvGrpSpPr>
          <p:cNvPr id="140" name="Group 139">
            <a:extLst>
              <a:ext uri="{FF2B5EF4-FFF2-40B4-BE49-F238E27FC236}">
                <a16:creationId xmlns:a16="http://schemas.microsoft.com/office/drawing/2014/main" id="{87593C28-0AB3-4F50-A4BC-4B6C182E5772}"/>
              </a:ext>
            </a:extLst>
          </p:cNvPr>
          <p:cNvGrpSpPr/>
          <p:nvPr/>
        </p:nvGrpSpPr>
        <p:grpSpPr>
          <a:xfrm>
            <a:off x="11082386" y="6370810"/>
            <a:ext cx="263520" cy="228600"/>
            <a:chOff x="11082386" y="6370810"/>
            <a:chExt cx="263520" cy="228600"/>
          </a:xfrm>
        </p:grpSpPr>
        <mc:AlternateContent xmlns:mc="http://schemas.openxmlformats.org/markup-compatibility/2006" xmlns:p14="http://schemas.microsoft.com/office/powerpoint/2010/main">
          <mc:Choice Requires="p14">
            <p:contentPart p14:bwMode="auto" r:id="rId196">
              <p14:nvContentPartPr>
                <p14:cNvPr id="137" name="Ink 136">
                  <a:extLst>
                    <a:ext uri="{FF2B5EF4-FFF2-40B4-BE49-F238E27FC236}">
                      <a16:creationId xmlns:a16="http://schemas.microsoft.com/office/drawing/2014/main" id="{A077CA64-5641-4548-8F68-93880DFDF213}"/>
                    </a:ext>
                  </a:extLst>
                </p14:cNvPr>
                <p14:cNvContentPartPr/>
                <p14:nvPr/>
              </p14:nvContentPartPr>
              <p14:xfrm>
                <a:off x="11082386" y="6454330"/>
                <a:ext cx="184320" cy="1440"/>
              </p14:xfrm>
            </p:contentPart>
          </mc:Choice>
          <mc:Fallback xmlns="">
            <p:pic>
              <p:nvPicPr>
                <p:cNvPr id="137" name="Ink 136">
                  <a:extLst>
                    <a:ext uri="{FF2B5EF4-FFF2-40B4-BE49-F238E27FC236}">
                      <a16:creationId xmlns:a16="http://schemas.microsoft.com/office/drawing/2014/main" id="{A077CA64-5641-4548-8F68-93880DFDF213}"/>
                    </a:ext>
                  </a:extLst>
                </p:cNvPr>
                <p:cNvPicPr/>
                <p:nvPr/>
              </p:nvPicPr>
              <p:blipFill>
                <a:blip r:embed="rId197"/>
                <a:stretch>
                  <a:fillRect/>
                </a:stretch>
              </p:blipFill>
              <p:spPr>
                <a:xfrm>
                  <a:off x="11046386" y="6418330"/>
                  <a:ext cx="2559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8" name="Ink 137">
                  <a:extLst>
                    <a:ext uri="{FF2B5EF4-FFF2-40B4-BE49-F238E27FC236}">
                      <a16:creationId xmlns:a16="http://schemas.microsoft.com/office/drawing/2014/main" id="{679595F6-EBDA-4265-9C62-10F2B8788FE6}"/>
                    </a:ext>
                  </a:extLst>
                </p14:cNvPr>
                <p14:cNvContentPartPr/>
                <p14:nvPr/>
              </p14:nvContentPartPr>
              <p14:xfrm>
                <a:off x="11087786" y="6518410"/>
                <a:ext cx="165600" cy="10440"/>
              </p14:xfrm>
            </p:contentPart>
          </mc:Choice>
          <mc:Fallback xmlns="">
            <p:pic>
              <p:nvPicPr>
                <p:cNvPr id="138" name="Ink 137">
                  <a:extLst>
                    <a:ext uri="{FF2B5EF4-FFF2-40B4-BE49-F238E27FC236}">
                      <a16:creationId xmlns:a16="http://schemas.microsoft.com/office/drawing/2014/main" id="{679595F6-EBDA-4265-9C62-10F2B8788FE6}"/>
                    </a:ext>
                  </a:extLst>
                </p:cNvPr>
                <p:cNvPicPr/>
                <p:nvPr/>
              </p:nvPicPr>
              <p:blipFill>
                <a:blip r:embed="rId199"/>
                <a:stretch>
                  <a:fillRect/>
                </a:stretch>
              </p:blipFill>
              <p:spPr>
                <a:xfrm>
                  <a:off x="11052146" y="6482770"/>
                  <a:ext cx="23724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9" name="Ink 138">
                  <a:extLst>
                    <a:ext uri="{FF2B5EF4-FFF2-40B4-BE49-F238E27FC236}">
                      <a16:creationId xmlns:a16="http://schemas.microsoft.com/office/drawing/2014/main" id="{A8C86DB9-81AD-43E1-B034-8352655F5C2C}"/>
                    </a:ext>
                  </a:extLst>
                </p14:cNvPr>
                <p14:cNvContentPartPr/>
                <p14:nvPr/>
              </p14:nvContentPartPr>
              <p14:xfrm>
                <a:off x="11197226" y="6370810"/>
                <a:ext cx="148680" cy="228600"/>
              </p14:xfrm>
            </p:contentPart>
          </mc:Choice>
          <mc:Fallback xmlns="">
            <p:pic>
              <p:nvPicPr>
                <p:cNvPr id="139" name="Ink 138">
                  <a:extLst>
                    <a:ext uri="{FF2B5EF4-FFF2-40B4-BE49-F238E27FC236}">
                      <a16:creationId xmlns:a16="http://schemas.microsoft.com/office/drawing/2014/main" id="{A8C86DB9-81AD-43E1-B034-8352655F5C2C}"/>
                    </a:ext>
                  </a:extLst>
                </p:cNvPr>
                <p:cNvPicPr/>
                <p:nvPr/>
              </p:nvPicPr>
              <p:blipFill>
                <a:blip r:embed="rId201"/>
                <a:stretch>
                  <a:fillRect/>
                </a:stretch>
              </p:blipFill>
              <p:spPr>
                <a:xfrm>
                  <a:off x="11161586" y="6335170"/>
                  <a:ext cx="220320" cy="300240"/>
                </a:xfrm>
                <a:prstGeom prst="rect">
                  <a:avLst/>
                </a:prstGeom>
              </p:spPr>
            </p:pic>
          </mc:Fallback>
        </mc:AlternateContent>
      </p:grpSp>
      <p:grpSp>
        <p:nvGrpSpPr>
          <p:cNvPr id="148" name="Group 147">
            <a:extLst>
              <a:ext uri="{FF2B5EF4-FFF2-40B4-BE49-F238E27FC236}">
                <a16:creationId xmlns:a16="http://schemas.microsoft.com/office/drawing/2014/main" id="{74909E0F-9690-432C-8260-843A28A09DA8}"/>
              </a:ext>
            </a:extLst>
          </p:cNvPr>
          <p:cNvGrpSpPr/>
          <p:nvPr/>
        </p:nvGrpSpPr>
        <p:grpSpPr>
          <a:xfrm>
            <a:off x="11515106" y="6265690"/>
            <a:ext cx="685440" cy="310320"/>
            <a:chOff x="11515106" y="6265690"/>
            <a:chExt cx="685440" cy="310320"/>
          </a:xfrm>
        </p:grpSpPr>
        <mc:AlternateContent xmlns:mc="http://schemas.openxmlformats.org/markup-compatibility/2006" xmlns:p14="http://schemas.microsoft.com/office/powerpoint/2010/main">
          <mc:Choice Requires="p14">
            <p:contentPart p14:bwMode="auto" r:id="rId202">
              <p14:nvContentPartPr>
                <p14:cNvPr id="141" name="Ink 140">
                  <a:extLst>
                    <a:ext uri="{FF2B5EF4-FFF2-40B4-BE49-F238E27FC236}">
                      <a16:creationId xmlns:a16="http://schemas.microsoft.com/office/drawing/2014/main" id="{D3DBC5E0-8374-44F8-8D57-B12EE3C5EDBE}"/>
                    </a:ext>
                  </a:extLst>
                </p14:cNvPr>
                <p14:cNvContentPartPr/>
                <p14:nvPr/>
              </p14:nvContentPartPr>
              <p14:xfrm>
                <a:off x="11515106" y="6290530"/>
                <a:ext cx="117000" cy="238680"/>
              </p14:xfrm>
            </p:contentPart>
          </mc:Choice>
          <mc:Fallback xmlns="">
            <p:pic>
              <p:nvPicPr>
                <p:cNvPr id="141" name="Ink 140">
                  <a:extLst>
                    <a:ext uri="{FF2B5EF4-FFF2-40B4-BE49-F238E27FC236}">
                      <a16:creationId xmlns:a16="http://schemas.microsoft.com/office/drawing/2014/main" id="{D3DBC5E0-8374-44F8-8D57-B12EE3C5EDBE}"/>
                    </a:ext>
                  </a:extLst>
                </p:cNvPr>
                <p:cNvPicPr/>
                <p:nvPr/>
              </p:nvPicPr>
              <p:blipFill>
                <a:blip r:embed="rId203"/>
                <a:stretch>
                  <a:fillRect/>
                </a:stretch>
              </p:blipFill>
              <p:spPr>
                <a:xfrm>
                  <a:off x="11479466" y="6254530"/>
                  <a:ext cx="1886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2" name="Ink 141">
                  <a:extLst>
                    <a:ext uri="{FF2B5EF4-FFF2-40B4-BE49-F238E27FC236}">
                      <a16:creationId xmlns:a16="http://schemas.microsoft.com/office/drawing/2014/main" id="{4848E5A3-D7DA-4756-9FD3-AD64AA800CE0}"/>
                    </a:ext>
                  </a:extLst>
                </p14:cNvPr>
                <p14:cNvContentPartPr/>
                <p14:nvPr/>
              </p14:nvContentPartPr>
              <p14:xfrm>
                <a:off x="11677466" y="6426970"/>
                <a:ext cx="81360" cy="138960"/>
              </p14:xfrm>
            </p:contentPart>
          </mc:Choice>
          <mc:Fallback xmlns="">
            <p:pic>
              <p:nvPicPr>
                <p:cNvPr id="142" name="Ink 141">
                  <a:extLst>
                    <a:ext uri="{FF2B5EF4-FFF2-40B4-BE49-F238E27FC236}">
                      <a16:creationId xmlns:a16="http://schemas.microsoft.com/office/drawing/2014/main" id="{4848E5A3-D7DA-4756-9FD3-AD64AA800CE0}"/>
                    </a:ext>
                  </a:extLst>
                </p:cNvPr>
                <p:cNvPicPr/>
                <p:nvPr/>
              </p:nvPicPr>
              <p:blipFill>
                <a:blip r:embed="rId205"/>
                <a:stretch>
                  <a:fillRect/>
                </a:stretch>
              </p:blipFill>
              <p:spPr>
                <a:xfrm>
                  <a:off x="11641466" y="6390970"/>
                  <a:ext cx="1530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3" name="Ink 142">
                  <a:extLst>
                    <a:ext uri="{FF2B5EF4-FFF2-40B4-BE49-F238E27FC236}">
                      <a16:creationId xmlns:a16="http://schemas.microsoft.com/office/drawing/2014/main" id="{EBEF7F37-9176-42F7-8184-F35F09987384}"/>
                    </a:ext>
                  </a:extLst>
                </p14:cNvPr>
                <p14:cNvContentPartPr/>
                <p14:nvPr/>
              </p14:nvContentPartPr>
              <p14:xfrm>
                <a:off x="11815346" y="6465850"/>
                <a:ext cx="86040" cy="96840"/>
              </p14:xfrm>
            </p:contentPart>
          </mc:Choice>
          <mc:Fallback xmlns="">
            <p:pic>
              <p:nvPicPr>
                <p:cNvPr id="143" name="Ink 142">
                  <a:extLst>
                    <a:ext uri="{FF2B5EF4-FFF2-40B4-BE49-F238E27FC236}">
                      <a16:creationId xmlns:a16="http://schemas.microsoft.com/office/drawing/2014/main" id="{EBEF7F37-9176-42F7-8184-F35F09987384}"/>
                    </a:ext>
                  </a:extLst>
                </p:cNvPr>
                <p:cNvPicPr/>
                <p:nvPr/>
              </p:nvPicPr>
              <p:blipFill>
                <a:blip r:embed="rId207"/>
                <a:stretch>
                  <a:fillRect/>
                </a:stretch>
              </p:blipFill>
              <p:spPr>
                <a:xfrm>
                  <a:off x="11779706" y="6429850"/>
                  <a:ext cx="1576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4" name="Ink 143">
                  <a:extLst>
                    <a:ext uri="{FF2B5EF4-FFF2-40B4-BE49-F238E27FC236}">
                      <a16:creationId xmlns:a16="http://schemas.microsoft.com/office/drawing/2014/main" id="{41D72333-6574-4E7B-98E5-7B72FF12033B}"/>
                    </a:ext>
                  </a:extLst>
                </p14:cNvPr>
                <p14:cNvContentPartPr/>
                <p14:nvPr/>
              </p14:nvContentPartPr>
              <p14:xfrm>
                <a:off x="11940626" y="6473770"/>
                <a:ext cx="28440" cy="102240"/>
              </p14:xfrm>
            </p:contentPart>
          </mc:Choice>
          <mc:Fallback xmlns="">
            <p:pic>
              <p:nvPicPr>
                <p:cNvPr id="144" name="Ink 143">
                  <a:extLst>
                    <a:ext uri="{FF2B5EF4-FFF2-40B4-BE49-F238E27FC236}">
                      <a16:creationId xmlns:a16="http://schemas.microsoft.com/office/drawing/2014/main" id="{41D72333-6574-4E7B-98E5-7B72FF12033B}"/>
                    </a:ext>
                  </a:extLst>
                </p:cNvPr>
                <p:cNvPicPr/>
                <p:nvPr/>
              </p:nvPicPr>
              <p:blipFill>
                <a:blip r:embed="rId209"/>
                <a:stretch>
                  <a:fillRect/>
                </a:stretch>
              </p:blipFill>
              <p:spPr>
                <a:xfrm>
                  <a:off x="11904986" y="6437770"/>
                  <a:ext cx="1000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6" name="Ink 145">
                  <a:extLst>
                    <a:ext uri="{FF2B5EF4-FFF2-40B4-BE49-F238E27FC236}">
                      <a16:creationId xmlns:a16="http://schemas.microsoft.com/office/drawing/2014/main" id="{3E28EC07-3DAF-4261-846C-08156BE0C129}"/>
                    </a:ext>
                  </a:extLst>
                </p14:cNvPr>
                <p14:cNvContentPartPr/>
                <p14:nvPr/>
              </p14:nvContentPartPr>
              <p14:xfrm>
                <a:off x="12112706" y="6265690"/>
                <a:ext cx="17640" cy="263520"/>
              </p14:xfrm>
            </p:contentPart>
          </mc:Choice>
          <mc:Fallback xmlns="">
            <p:pic>
              <p:nvPicPr>
                <p:cNvPr id="146" name="Ink 145">
                  <a:extLst>
                    <a:ext uri="{FF2B5EF4-FFF2-40B4-BE49-F238E27FC236}">
                      <a16:creationId xmlns:a16="http://schemas.microsoft.com/office/drawing/2014/main" id="{3E28EC07-3DAF-4261-846C-08156BE0C129}"/>
                    </a:ext>
                  </a:extLst>
                </p:cNvPr>
                <p:cNvPicPr/>
                <p:nvPr/>
              </p:nvPicPr>
              <p:blipFill>
                <a:blip r:embed="rId211"/>
                <a:stretch>
                  <a:fillRect/>
                </a:stretch>
              </p:blipFill>
              <p:spPr>
                <a:xfrm>
                  <a:off x="12076706" y="6229690"/>
                  <a:ext cx="8928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7" name="Ink 146">
                  <a:extLst>
                    <a:ext uri="{FF2B5EF4-FFF2-40B4-BE49-F238E27FC236}">
                      <a16:creationId xmlns:a16="http://schemas.microsoft.com/office/drawing/2014/main" id="{54911DB3-CC69-4C8C-87B2-B8C237BE3700}"/>
                    </a:ext>
                  </a:extLst>
                </p14:cNvPr>
                <p14:cNvContentPartPr/>
                <p14:nvPr/>
              </p14:nvContentPartPr>
              <p14:xfrm>
                <a:off x="12069506" y="6448570"/>
                <a:ext cx="131040" cy="100080"/>
              </p14:xfrm>
            </p:contentPart>
          </mc:Choice>
          <mc:Fallback xmlns="">
            <p:pic>
              <p:nvPicPr>
                <p:cNvPr id="147" name="Ink 146">
                  <a:extLst>
                    <a:ext uri="{FF2B5EF4-FFF2-40B4-BE49-F238E27FC236}">
                      <a16:creationId xmlns:a16="http://schemas.microsoft.com/office/drawing/2014/main" id="{54911DB3-CC69-4C8C-87B2-B8C237BE3700}"/>
                    </a:ext>
                  </a:extLst>
                </p:cNvPr>
                <p:cNvPicPr/>
                <p:nvPr/>
              </p:nvPicPr>
              <p:blipFill>
                <a:blip r:embed="rId213"/>
                <a:stretch>
                  <a:fillRect/>
                </a:stretch>
              </p:blipFill>
              <p:spPr>
                <a:xfrm>
                  <a:off x="12033506" y="6412570"/>
                  <a:ext cx="202680" cy="171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4">
            <p14:nvContentPartPr>
              <p14:cNvPr id="156" name="Ink 155">
                <a:extLst>
                  <a:ext uri="{FF2B5EF4-FFF2-40B4-BE49-F238E27FC236}">
                    <a16:creationId xmlns:a16="http://schemas.microsoft.com/office/drawing/2014/main" id="{CDF1EA83-2BCE-4057-AC55-F2BBD8ED5C16}"/>
                  </a:ext>
                </a:extLst>
              </p14:cNvPr>
              <p14:cNvContentPartPr/>
              <p14:nvPr/>
            </p14:nvContentPartPr>
            <p14:xfrm>
              <a:off x="9896186" y="3831730"/>
              <a:ext cx="17640" cy="97920"/>
            </p14:xfrm>
          </p:contentPart>
        </mc:Choice>
        <mc:Fallback xmlns="">
          <p:pic>
            <p:nvPicPr>
              <p:cNvPr id="156" name="Ink 155">
                <a:extLst>
                  <a:ext uri="{FF2B5EF4-FFF2-40B4-BE49-F238E27FC236}">
                    <a16:creationId xmlns:a16="http://schemas.microsoft.com/office/drawing/2014/main" id="{CDF1EA83-2BCE-4057-AC55-F2BBD8ED5C16}"/>
                  </a:ext>
                </a:extLst>
              </p:cNvPr>
              <p:cNvPicPr/>
              <p:nvPr/>
            </p:nvPicPr>
            <p:blipFill>
              <a:blip r:embed="rId215"/>
              <a:stretch>
                <a:fillRect/>
              </a:stretch>
            </p:blipFill>
            <p:spPr>
              <a:xfrm>
                <a:off x="9860546" y="3795730"/>
                <a:ext cx="89280" cy="169560"/>
              </a:xfrm>
              <a:prstGeom prst="rect">
                <a:avLst/>
              </a:prstGeom>
            </p:spPr>
          </p:pic>
        </mc:Fallback>
      </mc:AlternateContent>
      <p:grpSp>
        <p:nvGrpSpPr>
          <p:cNvPr id="161" name="Group 160">
            <a:extLst>
              <a:ext uri="{FF2B5EF4-FFF2-40B4-BE49-F238E27FC236}">
                <a16:creationId xmlns:a16="http://schemas.microsoft.com/office/drawing/2014/main" id="{2C57FE99-886E-4222-A0C0-AC823B7C6362}"/>
              </a:ext>
            </a:extLst>
          </p:cNvPr>
          <p:cNvGrpSpPr/>
          <p:nvPr/>
        </p:nvGrpSpPr>
        <p:grpSpPr>
          <a:xfrm>
            <a:off x="9900506" y="4063570"/>
            <a:ext cx="36000" cy="619200"/>
            <a:chOff x="9900506" y="4063570"/>
            <a:chExt cx="36000" cy="619200"/>
          </a:xfrm>
        </p:grpSpPr>
        <mc:AlternateContent xmlns:mc="http://schemas.openxmlformats.org/markup-compatibility/2006" xmlns:p14="http://schemas.microsoft.com/office/powerpoint/2010/main">
          <mc:Choice Requires="p14">
            <p:contentPart p14:bwMode="auto" r:id="rId216">
              <p14:nvContentPartPr>
                <p14:cNvPr id="157" name="Ink 156">
                  <a:extLst>
                    <a:ext uri="{FF2B5EF4-FFF2-40B4-BE49-F238E27FC236}">
                      <a16:creationId xmlns:a16="http://schemas.microsoft.com/office/drawing/2014/main" id="{C8350CFA-D9B3-4B0D-A9E2-181537B32229}"/>
                    </a:ext>
                  </a:extLst>
                </p14:cNvPr>
                <p14:cNvContentPartPr/>
                <p14:nvPr/>
              </p14:nvContentPartPr>
              <p14:xfrm>
                <a:off x="9919946" y="4063570"/>
                <a:ext cx="9720" cy="91800"/>
              </p14:xfrm>
            </p:contentPart>
          </mc:Choice>
          <mc:Fallback xmlns="">
            <p:pic>
              <p:nvPicPr>
                <p:cNvPr id="157" name="Ink 156">
                  <a:extLst>
                    <a:ext uri="{FF2B5EF4-FFF2-40B4-BE49-F238E27FC236}">
                      <a16:creationId xmlns:a16="http://schemas.microsoft.com/office/drawing/2014/main" id="{C8350CFA-D9B3-4B0D-A9E2-181537B32229}"/>
                    </a:ext>
                  </a:extLst>
                </p:cNvPr>
                <p:cNvPicPr/>
                <p:nvPr/>
              </p:nvPicPr>
              <p:blipFill>
                <a:blip r:embed="rId217"/>
                <a:stretch>
                  <a:fillRect/>
                </a:stretch>
              </p:blipFill>
              <p:spPr>
                <a:xfrm>
                  <a:off x="9883946" y="4027930"/>
                  <a:ext cx="813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8" name="Ink 157">
                  <a:extLst>
                    <a:ext uri="{FF2B5EF4-FFF2-40B4-BE49-F238E27FC236}">
                      <a16:creationId xmlns:a16="http://schemas.microsoft.com/office/drawing/2014/main" id="{510E58AE-2284-4818-AA2D-2F480707421D}"/>
                    </a:ext>
                  </a:extLst>
                </p14:cNvPr>
                <p14:cNvContentPartPr/>
                <p14:nvPr/>
              </p14:nvContentPartPr>
              <p14:xfrm>
                <a:off x="9931826" y="4257970"/>
                <a:ext cx="4680" cy="85680"/>
              </p14:xfrm>
            </p:contentPart>
          </mc:Choice>
          <mc:Fallback xmlns="">
            <p:pic>
              <p:nvPicPr>
                <p:cNvPr id="158" name="Ink 157">
                  <a:extLst>
                    <a:ext uri="{FF2B5EF4-FFF2-40B4-BE49-F238E27FC236}">
                      <a16:creationId xmlns:a16="http://schemas.microsoft.com/office/drawing/2014/main" id="{510E58AE-2284-4818-AA2D-2F480707421D}"/>
                    </a:ext>
                  </a:extLst>
                </p:cNvPr>
                <p:cNvPicPr/>
                <p:nvPr/>
              </p:nvPicPr>
              <p:blipFill>
                <a:blip r:embed="rId219"/>
                <a:stretch>
                  <a:fillRect/>
                </a:stretch>
              </p:blipFill>
              <p:spPr>
                <a:xfrm>
                  <a:off x="9895826" y="4222330"/>
                  <a:ext cx="763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9" name="Ink 158">
                  <a:extLst>
                    <a:ext uri="{FF2B5EF4-FFF2-40B4-BE49-F238E27FC236}">
                      <a16:creationId xmlns:a16="http://schemas.microsoft.com/office/drawing/2014/main" id="{599902D2-74C4-4C74-83D4-B07FE8CA8693}"/>
                    </a:ext>
                  </a:extLst>
                </p14:cNvPr>
                <p14:cNvContentPartPr/>
                <p14:nvPr/>
              </p14:nvContentPartPr>
              <p14:xfrm>
                <a:off x="9923186" y="4410610"/>
                <a:ext cx="6120" cy="81000"/>
              </p14:xfrm>
            </p:contentPart>
          </mc:Choice>
          <mc:Fallback xmlns="">
            <p:pic>
              <p:nvPicPr>
                <p:cNvPr id="159" name="Ink 158">
                  <a:extLst>
                    <a:ext uri="{FF2B5EF4-FFF2-40B4-BE49-F238E27FC236}">
                      <a16:creationId xmlns:a16="http://schemas.microsoft.com/office/drawing/2014/main" id="{599902D2-74C4-4C74-83D4-B07FE8CA8693}"/>
                    </a:ext>
                  </a:extLst>
                </p:cNvPr>
                <p:cNvPicPr/>
                <p:nvPr/>
              </p:nvPicPr>
              <p:blipFill>
                <a:blip r:embed="rId221"/>
                <a:stretch>
                  <a:fillRect/>
                </a:stretch>
              </p:blipFill>
              <p:spPr>
                <a:xfrm>
                  <a:off x="9887186" y="4374610"/>
                  <a:ext cx="77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0" name="Ink 159">
                  <a:extLst>
                    <a:ext uri="{FF2B5EF4-FFF2-40B4-BE49-F238E27FC236}">
                      <a16:creationId xmlns:a16="http://schemas.microsoft.com/office/drawing/2014/main" id="{818360C2-4002-400B-8C5B-4A8F8CF6A581}"/>
                    </a:ext>
                  </a:extLst>
                </p14:cNvPr>
                <p14:cNvContentPartPr/>
                <p14:nvPr/>
              </p14:nvContentPartPr>
              <p14:xfrm>
                <a:off x="9900506" y="4586650"/>
                <a:ext cx="14040" cy="96120"/>
              </p14:xfrm>
            </p:contentPart>
          </mc:Choice>
          <mc:Fallback xmlns="">
            <p:pic>
              <p:nvPicPr>
                <p:cNvPr id="160" name="Ink 159">
                  <a:extLst>
                    <a:ext uri="{FF2B5EF4-FFF2-40B4-BE49-F238E27FC236}">
                      <a16:creationId xmlns:a16="http://schemas.microsoft.com/office/drawing/2014/main" id="{818360C2-4002-400B-8C5B-4A8F8CF6A581}"/>
                    </a:ext>
                  </a:extLst>
                </p:cNvPr>
                <p:cNvPicPr/>
                <p:nvPr/>
              </p:nvPicPr>
              <p:blipFill>
                <a:blip r:embed="rId223"/>
                <a:stretch>
                  <a:fillRect/>
                </a:stretch>
              </p:blipFill>
              <p:spPr>
                <a:xfrm>
                  <a:off x="9864866" y="4550650"/>
                  <a:ext cx="85680" cy="16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4">
            <p14:nvContentPartPr>
              <p14:cNvPr id="162" name="Ink 161">
                <a:extLst>
                  <a:ext uri="{FF2B5EF4-FFF2-40B4-BE49-F238E27FC236}">
                    <a16:creationId xmlns:a16="http://schemas.microsoft.com/office/drawing/2014/main" id="{B06DB683-6684-48BB-B016-88494CA701CD}"/>
                  </a:ext>
                </a:extLst>
              </p14:cNvPr>
              <p14:cNvContentPartPr/>
              <p14:nvPr/>
            </p14:nvContentPartPr>
            <p14:xfrm>
              <a:off x="9940466" y="2988970"/>
              <a:ext cx="24120" cy="84600"/>
            </p14:xfrm>
          </p:contentPart>
        </mc:Choice>
        <mc:Fallback xmlns="">
          <p:pic>
            <p:nvPicPr>
              <p:cNvPr id="162" name="Ink 161">
                <a:extLst>
                  <a:ext uri="{FF2B5EF4-FFF2-40B4-BE49-F238E27FC236}">
                    <a16:creationId xmlns:a16="http://schemas.microsoft.com/office/drawing/2014/main" id="{B06DB683-6684-48BB-B016-88494CA701CD}"/>
                  </a:ext>
                </a:extLst>
              </p:cNvPr>
              <p:cNvPicPr/>
              <p:nvPr/>
            </p:nvPicPr>
            <p:blipFill>
              <a:blip r:embed="rId225"/>
              <a:stretch>
                <a:fillRect/>
              </a:stretch>
            </p:blipFill>
            <p:spPr>
              <a:xfrm>
                <a:off x="9904466" y="2952970"/>
                <a:ext cx="95760" cy="156240"/>
              </a:xfrm>
              <a:prstGeom prst="rect">
                <a:avLst/>
              </a:prstGeom>
            </p:spPr>
          </p:pic>
        </mc:Fallback>
      </mc:AlternateContent>
      <p:grpSp>
        <p:nvGrpSpPr>
          <p:cNvPr id="166" name="Group 165">
            <a:extLst>
              <a:ext uri="{FF2B5EF4-FFF2-40B4-BE49-F238E27FC236}">
                <a16:creationId xmlns:a16="http://schemas.microsoft.com/office/drawing/2014/main" id="{67E457BD-A08F-433C-B2D2-BD79243FCC6E}"/>
              </a:ext>
            </a:extLst>
          </p:cNvPr>
          <p:cNvGrpSpPr/>
          <p:nvPr/>
        </p:nvGrpSpPr>
        <p:grpSpPr>
          <a:xfrm>
            <a:off x="9919946" y="3194170"/>
            <a:ext cx="46800" cy="440280"/>
            <a:chOff x="9919946" y="3194170"/>
            <a:chExt cx="46800" cy="440280"/>
          </a:xfrm>
        </p:grpSpPr>
        <mc:AlternateContent xmlns:mc="http://schemas.openxmlformats.org/markup-compatibility/2006" xmlns:p14="http://schemas.microsoft.com/office/powerpoint/2010/main">
          <mc:Choice Requires="p14">
            <p:contentPart p14:bwMode="auto" r:id="rId226">
              <p14:nvContentPartPr>
                <p14:cNvPr id="163" name="Ink 162">
                  <a:extLst>
                    <a:ext uri="{FF2B5EF4-FFF2-40B4-BE49-F238E27FC236}">
                      <a16:creationId xmlns:a16="http://schemas.microsoft.com/office/drawing/2014/main" id="{097646DE-121A-4087-B868-2CFAA0397BFC}"/>
                    </a:ext>
                  </a:extLst>
                </p14:cNvPr>
                <p14:cNvContentPartPr/>
                <p14:nvPr/>
              </p14:nvContentPartPr>
              <p14:xfrm>
                <a:off x="9957386" y="3194170"/>
                <a:ext cx="9360" cy="113400"/>
              </p14:xfrm>
            </p:contentPart>
          </mc:Choice>
          <mc:Fallback xmlns="">
            <p:pic>
              <p:nvPicPr>
                <p:cNvPr id="163" name="Ink 162">
                  <a:extLst>
                    <a:ext uri="{FF2B5EF4-FFF2-40B4-BE49-F238E27FC236}">
                      <a16:creationId xmlns:a16="http://schemas.microsoft.com/office/drawing/2014/main" id="{097646DE-121A-4087-B868-2CFAA0397BFC}"/>
                    </a:ext>
                  </a:extLst>
                </p:cNvPr>
                <p:cNvPicPr/>
                <p:nvPr/>
              </p:nvPicPr>
              <p:blipFill>
                <a:blip r:embed="rId227"/>
                <a:stretch>
                  <a:fillRect/>
                </a:stretch>
              </p:blipFill>
              <p:spPr>
                <a:xfrm>
                  <a:off x="9921746" y="3158530"/>
                  <a:ext cx="810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4" name="Ink 163">
                  <a:extLst>
                    <a:ext uri="{FF2B5EF4-FFF2-40B4-BE49-F238E27FC236}">
                      <a16:creationId xmlns:a16="http://schemas.microsoft.com/office/drawing/2014/main" id="{604C8E6C-3AE8-434E-8EE5-91BF55FF499F}"/>
                    </a:ext>
                  </a:extLst>
                </p14:cNvPr>
                <p14:cNvContentPartPr/>
                <p14:nvPr/>
              </p14:nvContentPartPr>
              <p14:xfrm>
                <a:off x="9924626" y="3400810"/>
                <a:ext cx="16200" cy="83880"/>
              </p14:xfrm>
            </p:contentPart>
          </mc:Choice>
          <mc:Fallback xmlns="">
            <p:pic>
              <p:nvPicPr>
                <p:cNvPr id="164" name="Ink 163">
                  <a:extLst>
                    <a:ext uri="{FF2B5EF4-FFF2-40B4-BE49-F238E27FC236}">
                      <a16:creationId xmlns:a16="http://schemas.microsoft.com/office/drawing/2014/main" id="{604C8E6C-3AE8-434E-8EE5-91BF55FF499F}"/>
                    </a:ext>
                  </a:extLst>
                </p:cNvPr>
                <p:cNvPicPr/>
                <p:nvPr/>
              </p:nvPicPr>
              <p:blipFill>
                <a:blip r:embed="rId229"/>
                <a:stretch>
                  <a:fillRect/>
                </a:stretch>
              </p:blipFill>
              <p:spPr>
                <a:xfrm>
                  <a:off x="9888626" y="3364810"/>
                  <a:ext cx="87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5" name="Ink 164">
                  <a:extLst>
                    <a:ext uri="{FF2B5EF4-FFF2-40B4-BE49-F238E27FC236}">
                      <a16:creationId xmlns:a16="http://schemas.microsoft.com/office/drawing/2014/main" id="{1E5908A6-DE26-4235-85C2-0FAC331085E0}"/>
                    </a:ext>
                  </a:extLst>
                </p14:cNvPr>
                <p14:cNvContentPartPr/>
                <p14:nvPr/>
              </p14:nvContentPartPr>
              <p14:xfrm>
                <a:off x="9919946" y="3555610"/>
                <a:ext cx="3600" cy="78840"/>
              </p14:xfrm>
            </p:contentPart>
          </mc:Choice>
          <mc:Fallback xmlns="">
            <p:pic>
              <p:nvPicPr>
                <p:cNvPr id="165" name="Ink 164">
                  <a:extLst>
                    <a:ext uri="{FF2B5EF4-FFF2-40B4-BE49-F238E27FC236}">
                      <a16:creationId xmlns:a16="http://schemas.microsoft.com/office/drawing/2014/main" id="{1E5908A6-DE26-4235-85C2-0FAC331085E0}"/>
                    </a:ext>
                  </a:extLst>
                </p:cNvPr>
                <p:cNvPicPr/>
                <p:nvPr/>
              </p:nvPicPr>
              <p:blipFill>
                <a:blip r:embed="rId231"/>
                <a:stretch>
                  <a:fillRect/>
                </a:stretch>
              </p:blipFill>
              <p:spPr>
                <a:xfrm>
                  <a:off x="9883946" y="3519610"/>
                  <a:ext cx="75240" cy="150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2">
            <p14:nvContentPartPr>
              <p14:cNvPr id="167" name="Ink 166">
                <a:extLst>
                  <a:ext uri="{FF2B5EF4-FFF2-40B4-BE49-F238E27FC236}">
                    <a16:creationId xmlns:a16="http://schemas.microsoft.com/office/drawing/2014/main" id="{50600EEB-48D2-460F-97A0-C2E5D5F2A220}"/>
                  </a:ext>
                </a:extLst>
              </p14:cNvPr>
              <p14:cNvContentPartPr/>
              <p14:nvPr/>
            </p14:nvContentPartPr>
            <p14:xfrm>
              <a:off x="9941546" y="2360410"/>
              <a:ext cx="7200" cy="88200"/>
            </p14:xfrm>
          </p:contentPart>
        </mc:Choice>
        <mc:Fallback xmlns="">
          <p:pic>
            <p:nvPicPr>
              <p:cNvPr id="167" name="Ink 166">
                <a:extLst>
                  <a:ext uri="{FF2B5EF4-FFF2-40B4-BE49-F238E27FC236}">
                    <a16:creationId xmlns:a16="http://schemas.microsoft.com/office/drawing/2014/main" id="{50600EEB-48D2-460F-97A0-C2E5D5F2A220}"/>
                  </a:ext>
                </a:extLst>
              </p:cNvPr>
              <p:cNvPicPr/>
              <p:nvPr/>
            </p:nvPicPr>
            <p:blipFill>
              <a:blip r:embed="rId233"/>
              <a:stretch>
                <a:fillRect/>
              </a:stretch>
            </p:blipFill>
            <p:spPr>
              <a:xfrm>
                <a:off x="9905546" y="2324410"/>
                <a:ext cx="78840" cy="159840"/>
              </a:xfrm>
              <a:prstGeom prst="rect">
                <a:avLst/>
              </a:prstGeom>
            </p:spPr>
          </p:pic>
        </mc:Fallback>
      </mc:AlternateContent>
      <p:grpSp>
        <p:nvGrpSpPr>
          <p:cNvPr id="171" name="Group 170">
            <a:extLst>
              <a:ext uri="{FF2B5EF4-FFF2-40B4-BE49-F238E27FC236}">
                <a16:creationId xmlns:a16="http://schemas.microsoft.com/office/drawing/2014/main" id="{A47705FA-D9D9-43C5-A440-17EE6F9944E7}"/>
              </a:ext>
            </a:extLst>
          </p:cNvPr>
          <p:cNvGrpSpPr/>
          <p:nvPr/>
        </p:nvGrpSpPr>
        <p:grpSpPr>
          <a:xfrm>
            <a:off x="9937226" y="2560210"/>
            <a:ext cx="32760" cy="302760"/>
            <a:chOff x="9937226" y="2560210"/>
            <a:chExt cx="32760" cy="302760"/>
          </a:xfrm>
        </p:grpSpPr>
        <mc:AlternateContent xmlns:mc="http://schemas.openxmlformats.org/markup-compatibility/2006" xmlns:p14="http://schemas.microsoft.com/office/powerpoint/2010/main">
          <mc:Choice Requires="p14">
            <p:contentPart p14:bwMode="auto" r:id="rId234">
              <p14:nvContentPartPr>
                <p14:cNvPr id="168" name="Ink 167">
                  <a:extLst>
                    <a:ext uri="{FF2B5EF4-FFF2-40B4-BE49-F238E27FC236}">
                      <a16:creationId xmlns:a16="http://schemas.microsoft.com/office/drawing/2014/main" id="{CA1FEDE3-8701-49CD-BD3D-44713C8E760F}"/>
                    </a:ext>
                  </a:extLst>
                </p14:cNvPr>
                <p14:cNvContentPartPr/>
                <p14:nvPr/>
              </p14:nvContentPartPr>
              <p14:xfrm>
                <a:off x="9962066" y="2560210"/>
                <a:ext cx="7920" cy="75600"/>
              </p14:xfrm>
            </p:contentPart>
          </mc:Choice>
          <mc:Fallback xmlns="">
            <p:pic>
              <p:nvPicPr>
                <p:cNvPr id="168" name="Ink 167">
                  <a:extLst>
                    <a:ext uri="{FF2B5EF4-FFF2-40B4-BE49-F238E27FC236}">
                      <a16:creationId xmlns:a16="http://schemas.microsoft.com/office/drawing/2014/main" id="{CA1FEDE3-8701-49CD-BD3D-44713C8E760F}"/>
                    </a:ext>
                  </a:extLst>
                </p:cNvPr>
                <p:cNvPicPr/>
                <p:nvPr/>
              </p:nvPicPr>
              <p:blipFill>
                <a:blip r:embed="rId235"/>
                <a:stretch>
                  <a:fillRect/>
                </a:stretch>
              </p:blipFill>
              <p:spPr>
                <a:xfrm>
                  <a:off x="9926426" y="2524570"/>
                  <a:ext cx="795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9" name="Ink 168">
                  <a:extLst>
                    <a:ext uri="{FF2B5EF4-FFF2-40B4-BE49-F238E27FC236}">
                      <a16:creationId xmlns:a16="http://schemas.microsoft.com/office/drawing/2014/main" id="{293E7B57-4F82-48B9-A956-5901F4EEFC26}"/>
                    </a:ext>
                  </a:extLst>
                </p14:cNvPr>
                <p14:cNvContentPartPr/>
                <p14:nvPr/>
              </p14:nvContentPartPr>
              <p14:xfrm>
                <a:off x="9963146" y="2704930"/>
                <a:ext cx="5760" cy="73440"/>
              </p14:xfrm>
            </p:contentPart>
          </mc:Choice>
          <mc:Fallback xmlns="">
            <p:pic>
              <p:nvPicPr>
                <p:cNvPr id="169" name="Ink 168">
                  <a:extLst>
                    <a:ext uri="{FF2B5EF4-FFF2-40B4-BE49-F238E27FC236}">
                      <a16:creationId xmlns:a16="http://schemas.microsoft.com/office/drawing/2014/main" id="{293E7B57-4F82-48B9-A956-5901F4EEFC26}"/>
                    </a:ext>
                  </a:extLst>
                </p:cNvPr>
                <p:cNvPicPr/>
                <p:nvPr/>
              </p:nvPicPr>
              <p:blipFill>
                <a:blip r:embed="rId237"/>
                <a:stretch>
                  <a:fillRect/>
                </a:stretch>
              </p:blipFill>
              <p:spPr>
                <a:xfrm>
                  <a:off x="9927146" y="2668930"/>
                  <a:ext cx="774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0" name="Ink 169">
                  <a:extLst>
                    <a:ext uri="{FF2B5EF4-FFF2-40B4-BE49-F238E27FC236}">
                      <a16:creationId xmlns:a16="http://schemas.microsoft.com/office/drawing/2014/main" id="{9B7C201F-3ADB-4556-9A63-267A222EB01E}"/>
                    </a:ext>
                  </a:extLst>
                </p14:cNvPr>
                <p14:cNvContentPartPr/>
                <p14:nvPr/>
              </p14:nvContentPartPr>
              <p14:xfrm>
                <a:off x="9937226" y="2840290"/>
                <a:ext cx="10440" cy="22680"/>
              </p14:xfrm>
            </p:contentPart>
          </mc:Choice>
          <mc:Fallback xmlns="">
            <p:pic>
              <p:nvPicPr>
                <p:cNvPr id="170" name="Ink 169">
                  <a:extLst>
                    <a:ext uri="{FF2B5EF4-FFF2-40B4-BE49-F238E27FC236}">
                      <a16:creationId xmlns:a16="http://schemas.microsoft.com/office/drawing/2014/main" id="{9B7C201F-3ADB-4556-9A63-267A222EB01E}"/>
                    </a:ext>
                  </a:extLst>
                </p:cNvPr>
                <p:cNvPicPr/>
                <p:nvPr/>
              </p:nvPicPr>
              <p:blipFill>
                <a:blip r:embed="rId239"/>
                <a:stretch>
                  <a:fillRect/>
                </a:stretch>
              </p:blipFill>
              <p:spPr>
                <a:xfrm>
                  <a:off x="9901226" y="2804290"/>
                  <a:ext cx="82080" cy="94320"/>
                </a:xfrm>
                <a:prstGeom prst="rect">
                  <a:avLst/>
                </a:prstGeom>
              </p:spPr>
            </p:pic>
          </mc:Fallback>
        </mc:AlternateContent>
      </p:grpSp>
      <p:grpSp>
        <p:nvGrpSpPr>
          <p:cNvPr id="176" name="Group 175">
            <a:extLst>
              <a:ext uri="{FF2B5EF4-FFF2-40B4-BE49-F238E27FC236}">
                <a16:creationId xmlns:a16="http://schemas.microsoft.com/office/drawing/2014/main" id="{89F2A560-0D1F-473A-A3AB-7FB75333B1DE}"/>
              </a:ext>
            </a:extLst>
          </p:cNvPr>
          <p:cNvGrpSpPr/>
          <p:nvPr/>
        </p:nvGrpSpPr>
        <p:grpSpPr>
          <a:xfrm>
            <a:off x="9932906" y="1828330"/>
            <a:ext cx="5760" cy="88920"/>
            <a:chOff x="9932906" y="1828330"/>
            <a:chExt cx="5760" cy="88920"/>
          </a:xfrm>
        </p:grpSpPr>
        <mc:AlternateContent xmlns:mc="http://schemas.openxmlformats.org/markup-compatibility/2006" xmlns:p14="http://schemas.microsoft.com/office/powerpoint/2010/main">
          <mc:Choice Requires="p14">
            <p:contentPart p14:bwMode="auto" r:id="rId240">
              <p14:nvContentPartPr>
                <p14:cNvPr id="172" name="Ink 171">
                  <a:extLst>
                    <a:ext uri="{FF2B5EF4-FFF2-40B4-BE49-F238E27FC236}">
                      <a16:creationId xmlns:a16="http://schemas.microsoft.com/office/drawing/2014/main" id="{63A5757B-6D4C-4DD5-828A-B46242FCA961}"/>
                    </a:ext>
                  </a:extLst>
                </p14:cNvPr>
                <p14:cNvContentPartPr/>
                <p14:nvPr/>
              </p14:nvContentPartPr>
              <p14:xfrm>
                <a:off x="9933986" y="1841650"/>
                <a:ext cx="360" cy="360"/>
              </p14:xfrm>
            </p:contentPart>
          </mc:Choice>
          <mc:Fallback xmlns="">
            <p:pic>
              <p:nvPicPr>
                <p:cNvPr id="172" name="Ink 171">
                  <a:extLst>
                    <a:ext uri="{FF2B5EF4-FFF2-40B4-BE49-F238E27FC236}">
                      <a16:creationId xmlns:a16="http://schemas.microsoft.com/office/drawing/2014/main" id="{63A5757B-6D4C-4DD5-828A-B46242FCA961}"/>
                    </a:ext>
                  </a:extLst>
                </p:cNvPr>
                <p:cNvPicPr/>
                <p:nvPr/>
              </p:nvPicPr>
              <p:blipFill>
                <a:blip r:embed="rId24"/>
                <a:stretch>
                  <a:fillRect/>
                </a:stretch>
              </p:blipFill>
              <p:spPr>
                <a:xfrm>
                  <a:off x="9897986" y="180565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73" name="Ink 172">
                  <a:extLst>
                    <a:ext uri="{FF2B5EF4-FFF2-40B4-BE49-F238E27FC236}">
                      <a16:creationId xmlns:a16="http://schemas.microsoft.com/office/drawing/2014/main" id="{7C0FBDB9-65C9-4786-96DA-61DCD0430BC6}"/>
                    </a:ext>
                  </a:extLst>
                </p14:cNvPr>
                <p14:cNvContentPartPr/>
                <p14:nvPr/>
              </p14:nvContentPartPr>
              <p14:xfrm>
                <a:off x="9932906" y="1828330"/>
                <a:ext cx="5760" cy="88920"/>
              </p14:xfrm>
            </p:contentPart>
          </mc:Choice>
          <mc:Fallback xmlns="">
            <p:pic>
              <p:nvPicPr>
                <p:cNvPr id="173" name="Ink 172">
                  <a:extLst>
                    <a:ext uri="{FF2B5EF4-FFF2-40B4-BE49-F238E27FC236}">
                      <a16:creationId xmlns:a16="http://schemas.microsoft.com/office/drawing/2014/main" id="{7C0FBDB9-65C9-4786-96DA-61DCD0430BC6}"/>
                    </a:ext>
                  </a:extLst>
                </p:cNvPr>
                <p:cNvPicPr/>
                <p:nvPr/>
              </p:nvPicPr>
              <p:blipFill>
                <a:blip r:embed="rId242"/>
                <a:stretch>
                  <a:fillRect/>
                </a:stretch>
              </p:blipFill>
              <p:spPr>
                <a:xfrm>
                  <a:off x="9896906" y="1792330"/>
                  <a:ext cx="77400" cy="16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3">
            <p14:nvContentPartPr>
              <p14:cNvPr id="174" name="Ink 173">
                <a:extLst>
                  <a:ext uri="{FF2B5EF4-FFF2-40B4-BE49-F238E27FC236}">
                    <a16:creationId xmlns:a16="http://schemas.microsoft.com/office/drawing/2014/main" id="{14D3AC38-1623-4105-9820-6F6E449DA478}"/>
                  </a:ext>
                </a:extLst>
              </p14:cNvPr>
              <p14:cNvContentPartPr/>
              <p14:nvPr/>
            </p14:nvContentPartPr>
            <p14:xfrm>
              <a:off x="9936146" y="2022730"/>
              <a:ext cx="3600" cy="71640"/>
            </p14:xfrm>
          </p:contentPart>
        </mc:Choice>
        <mc:Fallback xmlns="">
          <p:pic>
            <p:nvPicPr>
              <p:cNvPr id="174" name="Ink 173">
                <a:extLst>
                  <a:ext uri="{FF2B5EF4-FFF2-40B4-BE49-F238E27FC236}">
                    <a16:creationId xmlns:a16="http://schemas.microsoft.com/office/drawing/2014/main" id="{14D3AC38-1623-4105-9820-6F6E449DA478}"/>
                  </a:ext>
                </a:extLst>
              </p:cNvPr>
              <p:cNvPicPr/>
              <p:nvPr/>
            </p:nvPicPr>
            <p:blipFill>
              <a:blip r:embed="rId244"/>
              <a:stretch>
                <a:fillRect/>
              </a:stretch>
            </p:blipFill>
            <p:spPr>
              <a:xfrm>
                <a:off x="9900146" y="1986730"/>
                <a:ext cx="752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75" name="Ink 174">
                <a:extLst>
                  <a:ext uri="{FF2B5EF4-FFF2-40B4-BE49-F238E27FC236}">
                    <a16:creationId xmlns:a16="http://schemas.microsoft.com/office/drawing/2014/main" id="{EDAAD6BE-028B-462B-A651-489011583E39}"/>
                  </a:ext>
                </a:extLst>
              </p14:cNvPr>
              <p14:cNvContentPartPr/>
              <p14:nvPr/>
            </p14:nvContentPartPr>
            <p14:xfrm>
              <a:off x="9921026" y="2182570"/>
              <a:ext cx="5040" cy="33840"/>
            </p14:xfrm>
          </p:contentPart>
        </mc:Choice>
        <mc:Fallback xmlns="">
          <p:pic>
            <p:nvPicPr>
              <p:cNvPr id="175" name="Ink 174">
                <a:extLst>
                  <a:ext uri="{FF2B5EF4-FFF2-40B4-BE49-F238E27FC236}">
                    <a16:creationId xmlns:a16="http://schemas.microsoft.com/office/drawing/2014/main" id="{EDAAD6BE-028B-462B-A651-489011583E39}"/>
                  </a:ext>
                </a:extLst>
              </p:cNvPr>
              <p:cNvPicPr/>
              <p:nvPr/>
            </p:nvPicPr>
            <p:blipFill>
              <a:blip r:embed="rId246"/>
              <a:stretch>
                <a:fillRect/>
              </a:stretch>
            </p:blipFill>
            <p:spPr>
              <a:xfrm>
                <a:off x="9885026" y="2146930"/>
                <a:ext cx="76680" cy="105480"/>
              </a:xfrm>
              <a:prstGeom prst="rect">
                <a:avLst/>
              </a:prstGeom>
            </p:spPr>
          </p:pic>
        </mc:Fallback>
      </mc:AlternateContent>
      <p:grpSp>
        <p:nvGrpSpPr>
          <p:cNvPr id="183" name="Group 182">
            <a:extLst>
              <a:ext uri="{FF2B5EF4-FFF2-40B4-BE49-F238E27FC236}">
                <a16:creationId xmlns:a16="http://schemas.microsoft.com/office/drawing/2014/main" id="{69F482F0-085B-42E3-B7B6-CA2928D381B6}"/>
              </a:ext>
            </a:extLst>
          </p:cNvPr>
          <p:cNvGrpSpPr/>
          <p:nvPr/>
        </p:nvGrpSpPr>
        <p:grpSpPr>
          <a:xfrm>
            <a:off x="7226066" y="1739770"/>
            <a:ext cx="34200" cy="97200"/>
            <a:chOff x="7226066" y="1739770"/>
            <a:chExt cx="34200" cy="97200"/>
          </a:xfrm>
        </p:grpSpPr>
        <mc:AlternateContent xmlns:mc="http://schemas.openxmlformats.org/markup-compatibility/2006" xmlns:p14="http://schemas.microsoft.com/office/powerpoint/2010/main">
          <mc:Choice Requires="p14">
            <p:contentPart p14:bwMode="auto" r:id="rId247">
              <p14:nvContentPartPr>
                <p14:cNvPr id="177" name="Ink 176">
                  <a:extLst>
                    <a:ext uri="{FF2B5EF4-FFF2-40B4-BE49-F238E27FC236}">
                      <a16:creationId xmlns:a16="http://schemas.microsoft.com/office/drawing/2014/main" id="{D2E0C10A-D94E-4DFD-A338-D6E2D0B7F13A}"/>
                    </a:ext>
                  </a:extLst>
                </p14:cNvPr>
                <p14:cNvContentPartPr/>
                <p14:nvPr/>
              </p14:nvContentPartPr>
              <p14:xfrm>
                <a:off x="7259906" y="1752010"/>
                <a:ext cx="360" cy="360"/>
              </p14:xfrm>
            </p:contentPart>
          </mc:Choice>
          <mc:Fallback xmlns="">
            <p:pic>
              <p:nvPicPr>
                <p:cNvPr id="177" name="Ink 176">
                  <a:extLst>
                    <a:ext uri="{FF2B5EF4-FFF2-40B4-BE49-F238E27FC236}">
                      <a16:creationId xmlns:a16="http://schemas.microsoft.com/office/drawing/2014/main" id="{D2E0C10A-D94E-4DFD-A338-D6E2D0B7F13A}"/>
                    </a:ext>
                  </a:extLst>
                </p:cNvPr>
                <p:cNvPicPr/>
                <p:nvPr/>
              </p:nvPicPr>
              <p:blipFill>
                <a:blip r:embed="rId24"/>
                <a:stretch>
                  <a:fillRect/>
                </a:stretch>
              </p:blipFill>
              <p:spPr>
                <a:xfrm>
                  <a:off x="7223906" y="171637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8" name="Ink 177">
                  <a:extLst>
                    <a:ext uri="{FF2B5EF4-FFF2-40B4-BE49-F238E27FC236}">
                      <a16:creationId xmlns:a16="http://schemas.microsoft.com/office/drawing/2014/main" id="{5C788A59-EA04-466A-BE5B-286A7426D3CA}"/>
                    </a:ext>
                  </a:extLst>
                </p14:cNvPr>
                <p14:cNvContentPartPr/>
                <p14:nvPr/>
              </p14:nvContentPartPr>
              <p14:xfrm>
                <a:off x="7226066" y="1739770"/>
                <a:ext cx="7920" cy="97200"/>
              </p14:xfrm>
            </p:contentPart>
          </mc:Choice>
          <mc:Fallback xmlns="">
            <p:pic>
              <p:nvPicPr>
                <p:cNvPr id="178" name="Ink 177">
                  <a:extLst>
                    <a:ext uri="{FF2B5EF4-FFF2-40B4-BE49-F238E27FC236}">
                      <a16:creationId xmlns:a16="http://schemas.microsoft.com/office/drawing/2014/main" id="{5C788A59-EA04-466A-BE5B-286A7426D3CA}"/>
                    </a:ext>
                  </a:extLst>
                </p:cNvPr>
                <p:cNvPicPr/>
                <p:nvPr/>
              </p:nvPicPr>
              <p:blipFill>
                <a:blip r:embed="rId249"/>
                <a:stretch>
                  <a:fillRect/>
                </a:stretch>
              </p:blipFill>
              <p:spPr>
                <a:xfrm>
                  <a:off x="7190426" y="1703770"/>
                  <a:ext cx="79560" cy="16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0">
            <p14:nvContentPartPr>
              <p14:cNvPr id="179" name="Ink 178">
                <a:extLst>
                  <a:ext uri="{FF2B5EF4-FFF2-40B4-BE49-F238E27FC236}">
                    <a16:creationId xmlns:a16="http://schemas.microsoft.com/office/drawing/2014/main" id="{D666B6AF-D8B0-4F64-9ED3-669F7C94B843}"/>
                  </a:ext>
                </a:extLst>
              </p14:cNvPr>
              <p14:cNvContentPartPr/>
              <p14:nvPr/>
            </p14:nvContentPartPr>
            <p14:xfrm>
              <a:off x="7222466" y="1971610"/>
              <a:ext cx="6480" cy="99000"/>
            </p14:xfrm>
          </p:contentPart>
        </mc:Choice>
        <mc:Fallback xmlns="">
          <p:pic>
            <p:nvPicPr>
              <p:cNvPr id="179" name="Ink 178">
                <a:extLst>
                  <a:ext uri="{FF2B5EF4-FFF2-40B4-BE49-F238E27FC236}">
                    <a16:creationId xmlns:a16="http://schemas.microsoft.com/office/drawing/2014/main" id="{D666B6AF-D8B0-4F64-9ED3-669F7C94B843}"/>
                  </a:ext>
                </a:extLst>
              </p:cNvPr>
              <p:cNvPicPr/>
              <p:nvPr/>
            </p:nvPicPr>
            <p:blipFill>
              <a:blip r:embed="rId251"/>
              <a:stretch>
                <a:fillRect/>
              </a:stretch>
            </p:blipFill>
            <p:spPr>
              <a:xfrm>
                <a:off x="7186466" y="1935970"/>
                <a:ext cx="78120" cy="170640"/>
              </a:xfrm>
              <a:prstGeom prst="rect">
                <a:avLst/>
              </a:prstGeom>
            </p:spPr>
          </p:pic>
        </mc:Fallback>
      </mc:AlternateContent>
      <p:grpSp>
        <p:nvGrpSpPr>
          <p:cNvPr id="185" name="Group 184">
            <a:extLst>
              <a:ext uri="{FF2B5EF4-FFF2-40B4-BE49-F238E27FC236}">
                <a16:creationId xmlns:a16="http://schemas.microsoft.com/office/drawing/2014/main" id="{C5406EB8-57BB-49C2-9405-71C4B9BC7ADE}"/>
              </a:ext>
            </a:extLst>
          </p:cNvPr>
          <p:cNvGrpSpPr/>
          <p:nvPr/>
        </p:nvGrpSpPr>
        <p:grpSpPr>
          <a:xfrm>
            <a:off x="7194026" y="2168170"/>
            <a:ext cx="42480" cy="353880"/>
            <a:chOff x="7194026" y="2168170"/>
            <a:chExt cx="42480" cy="353880"/>
          </a:xfrm>
        </p:grpSpPr>
        <mc:AlternateContent xmlns:mc="http://schemas.openxmlformats.org/markup-compatibility/2006" xmlns:p14="http://schemas.microsoft.com/office/powerpoint/2010/main">
          <mc:Choice Requires="p14">
            <p:contentPart p14:bwMode="auto" r:id="rId252">
              <p14:nvContentPartPr>
                <p14:cNvPr id="180" name="Ink 179">
                  <a:extLst>
                    <a:ext uri="{FF2B5EF4-FFF2-40B4-BE49-F238E27FC236}">
                      <a16:creationId xmlns:a16="http://schemas.microsoft.com/office/drawing/2014/main" id="{35C12EE8-664C-4DD2-B455-0D68C95B869C}"/>
                    </a:ext>
                  </a:extLst>
                </p14:cNvPr>
                <p14:cNvContentPartPr/>
                <p14:nvPr/>
              </p14:nvContentPartPr>
              <p14:xfrm>
                <a:off x="7212386" y="2168170"/>
                <a:ext cx="7920" cy="87840"/>
              </p14:xfrm>
            </p:contentPart>
          </mc:Choice>
          <mc:Fallback xmlns="">
            <p:pic>
              <p:nvPicPr>
                <p:cNvPr id="180" name="Ink 179">
                  <a:extLst>
                    <a:ext uri="{FF2B5EF4-FFF2-40B4-BE49-F238E27FC236}">
                      <a16:creationId xmlns:a16="http://schemas.microsoft.com/office/drawing/2014/main" id="{35C12EE8-664C-4DD2-B455-0D68C95B869C}"/>
                    </a:ext>
                  </a:extLst>
                </p:cNvPr>
                <p:cNvPicPr/>
                <p:nvPr/>
              </p:nvPicPr>
              <p:blipFill>
                <a:blip r:embed="rId253"/>
                <a:stretch>
                  <a:fillRect/>
                </a:stretch>
              </p:blipFill>
              <p:spPr>
                <a:xfrm>
                  <a:off x="7176746" y="2132530"/>
                  <a:ext cx="795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1" name="Ink 180">
                  <a:extLst>
                    <a:ext uri="{FF2B5EF4-FFF2-40B4-BE49-F238E27FC236}">
                      <a16:creationId xmlns:a16="http://schemas.microsoft.com/office/drawing/2014/main" id="{517D32BB-165C-4057-BA85-ED22BECA0FEE}"/>
                    </a:ext>
                  </a:extLst>
                </p14:cNvPr>
                <p14:cNvContentPartPr/>
                <p14:nvPr/>
              </p14:nvContentPartPr>
              <p14:xfrm>
                <a:off x="7194026" y="2324050"/>
                <a:ext cx="10800" cy="68760"/>
              </p14:xfrm>
            </p:contentPart>
          </mc:Choice>
          <mc:Fallback xmlns="">
            <p:pic>
              <p:nvPicPr>
                <p:cNvPr id="181" name="Ink 180">
                  <a:extLst>
                    <a:ext uri="{FF2B5EF4-FFF2-40B4-BE49-F238E27FC236}">
                      <a16:creationId xmlns:a16="http://schemas.microsoft.com/office/drawing/2014/main" id="{517D32BB-165C-4057-BA85-ED22BECA0FEE}"/>
                    </a:ext>
                  </a:extLst>
                </p:cNvPr>
                <p:cNvPicPr/>
                <p:nvPr/>
              </p:nvPicPr>
              <p:blipFill>
                <a:blip r:embed="rId255"/>
                <a:stretch>
                  <a:fillRect/>
                </a:stretch>
              </p:blipFill>
              <p:spPr>
                <a:xfrm>
                  <a:off x="7158386" y="2288050"/>
                  <a:ext cx="824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84" name="Ink 183">
                  <a:extLst>
                    <a:ext uri="{FF2B5EF4-FFF2-40B4-BE49-F238E27FC236}">
                      <a16:creationId xmlns:a16="http://schemas.microsoft.com/office/drawing/2014/main" id="{625E43E8-E013-448D-91E6-91CA4378FA48}"/>
                    </a:ext>
                  </a:extLst>
                </p14:cNvPr>
                <p14:cNvContentPartPr/>
                <p14:nvPr/>
              </p14:nvContentPartPr>
              <p14:xfrm>
                <a:off x="7227146" y="2444290"/>
                <a:ext cx="9360" cy="77760"/>
              </p14:xfrm>
            </p:contentPart>
          </mc:Choice>
          <mc:Fallback xmlns="">
            <p:pic>
              <p:nvPicPr>
                <p:cNvPr id="184" name="Ink 183">
                  <a:extLst>
                    <a:ext uri="{FF2B5EF4-FFF2-40B4-BE49-F238E27FC236}">
                      <a16:creationId xmlns:a16="http://schemas.microsoft.com/office/drawing/2014/main" id="{625E43E8-E013-448D-91E6-91CA4378FA48}"/>
                    </a:ext>
                  </a:extLst>
                </p:cNvPr>
                <p:cNvPicPr/>
                <p:nvPr/>
              </p:nvPicPr>
              <p:blipFill>
                <a:blip r:embed="rId257"/>
                <a:stretch>
                  <a:fillRect/>
                </a:stretch>
              </p:blipFill>
              <p:spPr>
                <a:xfrm>
                  <a:off x="7191146" y="2408290"/>
                  <a:ext cx="81000" cy="149400"/>
                </a:xfrm>
                <a:prstGeom prst="rect">
                  <a:avLst/>
                </a:prstGeom>
              </p:spPr>
            </p:pic>
          </mc:Fallback>
        </mc:AlternateContent>
      </p:grpSp>
      <p:grpSp>
        <p:nvGrpSpPr>
          <p:cNvPr id="192" name="Group 191">
            <a:extLst>
              <a:ext uri="{FF2B5EF4-FFF2-40B4-BE49-F238E27FC236}">
                <a16:creationId xmlns:a16="http://schemas.microsoft.com/office/drawing/2014/main" id="{79436342-3CF8-4EA4-BC33-EB3769CD8649}"/>
              </a:ext>
            </a:extLst>
          </p:cNvPr>
          <p:cNvGrpSpPr/>
          <p:nvPr/>
        </p:nvGrpSpPr>
        <p:grpSpPr>
          <a:xfrm>
            <a:off x="7196186" y="2007970"/>
            <a:ext cx="1500840" cy="539280"/>
            <a:chOff x="7196186" y="2007970"/>
            <a:chExt cx="1500840" cy="539280"/>
          </a:xfrm>
        </p:grpSpPr>
        <mc:AlternateContent xmlns:mc="http://schemas.openxmlformats.org/markup-compatibility/2006" xmlns:p14="http://schemas.microsoft.com/office/powerpoint/2010/main">
          <mc:Choice Requires="p14">
            <p:contentPart p14:bwMode="auto" r:id="rId258">
              <p14:nvContentPartPr>
                <p14:cNvPr id="186" name="Ink 185">
                  <a:extLst>
                    <a:ext uri="{FF2B5EF4-FFF2-40B4-BE49-F238E27FC236}">
                      <a16:creationId xmlns:a16="http://schemas.microsoft.com/office/drawing/2014/main" id="{27989F65-587F-4436-881F-75F3BBB57BC2}"/>
                    </a:ext>
                  </a:extLst>
                </p14:cNvPr>
                <p14:cNvContentPartPr/>
                <p14:nvPr/>
              </p14:nvContentPartPr>
              <p14:xfrm>
                <a:off x="7196186" y="2464450"/>
                <a:ext cx="104760" cy="74520"/>
              </p14:xfrm>
            </p:contentPart>
          </mc:Choice>
          <mc:Fallback xmlns="">
            <p:pic>
              <p:nvPicPr>
                <p:cNvPr id="186" name="Ink 185">
                  <a:extLst>
                    <a:ext uri="{FF2B5EF4-FFF2-40B4-BE49-F238E27FC236}">
                      <a16:creationId xmlns:a16="http://schemas.microsoft.com/office/drawing/2014/main" id="{27989F65-587F-4436-881F-75F3BBB57BC2}"/>
                    </a:ext>
                  </a:extLst>
                </p:cNvPr>
                <p:cNvPicPr/>
                <p:nvPr/>
              </p:nvPicPr>
              <p:blipFill>
                <a:blip r:embed="rId259"/>
                <a:stretch>
                  <a:fillRect/>
                </a:stretch>
              </p:blipFill>
              <p:spPr>
                <a:xfrm>
                  <a:off x="7160546" y="2428810"/>
                  <a:ext cx="1764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87" name="Ink 186">
                  <a:extLst>
                    <a:ext uri="{FF2B5EF4-FFF2-40B4-BE49-F238E27FC236}">
                      <a16:creationId xmlns:a16="http://schemas.microsoft.com/office/drawing/2014/main" id="{C219350D-F533-4141-A7C0-442FF99CD309}"/>
                    </a:ext>
                  </a:extLst>
                </p14:cNvPr>
                <p14:cNvContentPartPr/>
                <p14:nvPr/>
              </p14:nvContentPartPr>
              <p14:xfrm>
                <a:off x="7358546" y="2094370"/>
                <a:ext cx="104760" cy="263880"/>
              </p14:xfrm>
            </p:contentPart>
          </mc:Choice>
          <mc:Fallback xmlns="">
            <p:pic>
              <p:nvPicPr>
                <p:cNvPr id="187" name="Ink 186">
                  <a:extLst>
                    <a:ext uri="{FF2B5EF4-FFF2-40B4-BE49-F238E27FC236}">
                      <a16:creationId xmlns:a16="http://schemas.microsoft.com/office/drawing/2014/main" id="{C219350D-F533-4141-A7C0-442FF99CD309}"/>
                    </a:ext>
                  </a:extLst>
                </p:cNvPr>
                <p:cNvPicPr/>
                <p:nvPr/>
              </p:nvPicPr>
              <p:blipFill>
                <a:blip r:embed="rId261"/>
                <a:stretch>
                  <a:fillRect/>
                </a:stretch>
              </p:blipFill>
              <p:spPr>
                <a:xfrm>
                  <a:off x="7322546" y="2058370"/>
                  <a:ext cx="1764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88" name="Ink 187">
                  <a:extLst>
                    <a:ext uri="{FF2B5EF4-FFF2-40B4-BE49-F238E27FC236}">
                      <a16:creationId xmlns:a16="http://schemas.microsoft.com/office/drawing/2014/main" id="{305FA13C-8CC1-4A14-A7C8-BB6B2D8AFFE3}"/>
                    </a:ext>
                  </a:extLst>
                </p14:cNvPr>
                <p14:cNvContentPartPr/>
                <p14:nvPr/>
              </p14:nvContentPartPr>
              <p14:xfrm>
                <a:off x="7439906" y="2070610"/>
                <a:ext cx="439200" cy="262080"/>
              </p14:xfrm>
            </p:contentPart>
          </mc:Choice>
          <mc:Fallback xmlns="">
            <p:pic>
              <p:nvPicPr>
                <p:cNvPr id="188" name="Ink 187">
                  <a:extLst>
                    <a:ext uri="{FF2B5EF4-FFF2-40B4-BE49-F238E27FC236}">
                      <a16:creationId xmlns:a16="http://schemas.microsoft.com/office/drawing/2014/main" id="{305FA13C-8CC1-4A14-A7C8-BB6B2D8AFFE3}"/>
                    </a:ext>
                  </a:extLst>
                </p:cNvPr>
                <p:cNvPicPr/>
                <p:nvPr/>
              </p:nvPicPr>
              <p:blipFill>
                <a:blip r:embed="rId263"/>
                <a:stretch>
                  <a:fillRect/>
                </a:stretch>
              </p:blipFill>
              <p:spPr>
                <a:xfrm>
                  <a:off x="7404266" y="2034610"/>
                  <a:ext cx="5108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9" name="Ink 188">
                  <a:extLst>
                    <a:ext uri="{FF2B5EF4-FFF2-40B4-BE49-F238E27FC236}">
                      <a16:creationId xmlns:a16="http://schemas.microsoft.com/office/drawing/2014/main" id="{4F772360-2B5B-474E-B23D-2DC23CA7F035}"/>
                    </a:ext>
                  </a:extLst>
                </p14:cNvPr>
                <p14:cNvContentPartPr/>
                <p14:nvPr/>
              </p14:nvContentPartPr>
              <p14:xfrm>
                <a:off x="7941026" y="2149810"/>
                <a:ext cx="116280" cy="191880"/>
              </p14:xfrm>
            </p:contentPart>
          </mc:Choice>
          <mc:Fallback xmlns="">
            <p:pic>
              <p:nvPicPr>
                <p:cNvPr id="189" name="Ink 188">
                  <a:extLst>
                    <a:ext uri="{FF2B5EF4-FFF2-40B4-BE49-F238E27FC236}">
                      <a16:creationId xmlns:a16="http://schemas.microsoft.com/office/drawing/2014/main" id="{4F772360-2B5B-474E-B23D-2DC23CA7F035}"/>
                    </a:ext>
                  </a:extLst>
                </p:cNvPr>
                <p:cNvPicPr/>
                <p:nvPr/>
              </p:nvPicPr>
              <p:blipFill>
                <a:blip r:embed="rId265"/>
                <a:stretch>
                  <a:fillRect/>
                </a:stretch>
              </p:blipFill>
              <p:spPr>
                <a:xfrm>
                  <a:off x="7905386" y="2114170"/>
                  <a:ext cx="1879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0" name="Ink 189">
                  <a:extLst>
                    <a:ext uri="{FF2B5EF4-FFF2-40B4-BE49-F238E27FC236}">
                      <a16:creationId xmlns:a16="http://schemas.microsoft.com/office/drawing/2014/main" id="{C4F121D1-7AE2-4EE8-BBF0-3BB6AFA90D39}"/>
                    </a:ext>
                  </a:extLst>
                </p14:cNvPr>
                <p14:cNvContentPartPr/>
                <p14:nvPr/>
              </p14:nvContentPartPr>
              <p14:xfrm>
                <a:off x="8130026" y="2007970"/>
                <a:ext cx="567000" cy="539280"/>
              </p14:xfrm>
            </p:contentPart>
          </mc:Choice>
          <mc:Fallback xmlns="">
            <p:pic>
              <p:nvPicPr>
                <p:cNvPr id="190" name="Ink 189">
                  <a:extLst>
                    <a:ext uri="{FF2B5EF4-FFF2-40B4-BE49-F238E27FC236}">
                      <a16:creationId xmlns:a16="http://schemas.microsoft.com/office/drawing/2014/main" id="{C4F121D1-7AE2-4EE8-BBF0-3BB6AFA90D39}"/>
                    </a:ext>
                  </a:extLst>
                </p:cNvPr>
                <p:cNvPicPr/>
                <p:nvPr/>
              </p:nvPicPr>
              <p:blipFill>
                <a:blip r:embed="rId267"/>
                <a:stretch>
                  <a:fillRect/>
                </a:stretch>
              </p:blipFill>
              <p:spPr>
                <a:xfrm>
                  <a:off x="8094386" y="1971970"/>
                  <a:ext cx="63864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91" name="Ink 190">
                  <a:extLst>
                    <a:ext uri="{FF2B5EF4-FFF2-40B4-BE49-F238E27FC236}">
                      <a16:creationId xmlns:a16="http://schemas.microsoft.com/office/drawing/2014/main" id="{73C240FB-775C-4F70-BAB9-DB604332F94B}"/>
                    </a:ext>
                  </a:extLst>
                </p14:cNvPr>
                <p14:cNvContentPartPr/>
                <p14:nvPr/>
              </p14:nvContentPartPr>
              <p14:xfrm>
                <a:off x="8354306" y="2138650"/>
                <a:ext cx="131400" cy="21240"/>
              </p14:xfrm>
            </p:contentPart>
          </mc:Choice>
          <mc:Fallback xmlns="">
            <p:pic>
              <p:nvPicPr>
                <p:cNvPr id="191" name="Ink 190">
                  <a:extLst>
                    <a:ext uri="{FF2B5EF4-FFF2-40B4-BE49-F238E27FC236}">
                      <a16:creationId xmlns:a16="http://schemas.microsoft.com/office/drawing/2014/main" id="{73C240FB-775C-4F70-BAB9-DB604332F94B}"/>
                    </a:ext>
                  </a:extLst>
                </p:cNvPr>
                <p:cNvPicPr/>
                <p:nvPr/>
              </p:nvPicPr>
              <p:blipFill>
                <a:blip r:embed="rId269"/>
                <a:stretch>
                  <a:fillRect/>
                </a:stretch>
              </p:blipFill>
              <p:spPr>
                <a:xfrm>
                  <a:off x="8318666" y="2103010"/>
                  <a:ext cx="203040" cy="92880"/>
                </a:xfrm>
                <a:prstGeom prst="rect">
                  <a:avLst/>
                </a:prstGeom>
              </p:spPr>
            </p:pic>
          </mc:Fallback>
        </mc:AlternateContent>
      </p:grpSp>
    </p:spTree>
    <p:extLst>
      <p:ext uri="{BB962C8B-B14F-4D97-AF65-F5344CB8AC3E}">
        <p14:creationId xmlns:p14="http://schemas.microsoft.com/office/powerpoint/2010/main" val="263697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560DD-71FF-4942-86B6-3903EF9F1E5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71C9115-CC0D-4864-9AA5-D642124906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5433" y="128320"/>
            <a:ext cx="10738367" cy="5285193"/>
          </a:xfrm>
          <a:prstGeom prst="rect">
            <a:avLst/>
          </a:prstGeom>
          <a:noFill/>
          <a:ln>
            <a:noFill/>
          </a:ln>
        </p:spPr>
      </p:pic>
      <p:pic>
        <p:nvPicPr>
          <p:cNvPr id="5" name="Picture 4" descr="UJT relaxation oscillator output">
            <a:hlinkClick r:id="rId3"/>
            <a:extLst>
              <a:ext uri="{FF2B5EF4-FFF2-40B4-BE49-F238E27FC236}">
                <a16:creationId xmlns:a16="http://schemas.microsoft.com/office/drawing/2014/main" id="{9DFB672F-56BD-4162-B26C-45FFC43E5C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99611" y="4254407"/>
            <a:ext cx="5505711" cy="2856411"/>
          </a:xfrm>
          <a:prstGeom prst="rect">
            <a:avLst/>
          </a:prstGeom>
          <a:noFill/>
          <a:ln>
            <a:noFill/>
          </a:ln>
        </p:spPr>
      </p:pic>
      <p:grpSp>
        <p:nvGrpSpPr>
          <p:cNvPr id="12" name="Group 11">
            <a:extLst>
              <a:ext uri="{FF2B5EF4-FFF2-40B4-BE49-F238E27FC236}">
                <a16:creationId xmlns:a16="http://schemas.microsoft.com/office/drawing/2014/main" id="{EE1064A5-6979-4DC1-A2B0-A14641F3B2B4}"/>
              </a:ext>
            </a:extLst>
          </p:cNvPr>
          <p:cNvGrpSpPr/>
          <p:nvPr/>
        </p:nvGrpSpPr>
        <p:grpSpPr>
          <a:xfrm>
            <a:off x="6309866" y="2392090"/>
            <a:ext cx="388080" cy="323280"/>
            <a:chOff x="6309866" y="2392090"/>
            <a:chExt cx="388080" cy="32328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4623B68-2324-4312-884E-4C0EF55BC16E}"/>
                    </a:ext>
                  </a:extLst>
                </p14:cNvPr>
                <p14:cNvContentPartPr/>
                <p14:nvPr/>
              </p14:nvContentPartPr>
              <p14:xfrm>
                <a:off x="6309866" y="2392090"/>
                <a:ext cx="334080" cy="291240"/>
              </p14:xfrm>
            </p:contentPart>
          </mc:Choice>
          <mc:Fallback xmlns="">
            <p:pic>
              <p:nvPicPr>
                <p:cNvPr id="6" name="Ink 5">
                  <a:extLst>
                    <a:ext uri="{FF2B5EF4-FFF2-40B4-BE49-F238E27FC236}">
                      <a16:creationId xmlns:a16="http://schemas.microsoft.com/office/drawing/2014/main" id="{D4623B68-2324-4312-884E-4C0EF55BC16E}"/>
                    </a:ext>
                  </a:extLst>
                </p:cNvPr>
                <p:cNvPicPr/>
                <p:nvPr/>
              </p:nvPicPr>
              <p:blipFill>
                <a:blip r:embed="rId6"/>
                <a:stretch>
                  <a:fillRect/>
                </a:stretch>
              </p:blipFill>
              <p:spPr>
                <a:xfrm>
                  <a:off x="6273866" y="2356450"/>
                  <a:ext cx="40572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F7D6A9B-2CEA-4966-BC18-C088E2AB8F13}"/>
                    </a:ext>
                  </a:extLst>
                </p14:cNvPr>
                <p14:cNvContentPartPr/>
                <p14:nvPr/>
              </p14:nvContentPartPr>
              <p14:xfrm>
                <a:off x="6582026" y="2523490"/>
                <a:ext cx="95400" cy="38880"/>
              </p14:xfrm>
            </p:contentPart>
          </mc:Choice>
          <mc:Fallback xmlns="">
            <p:pic>
              <p:nvPicPr>
                <p:cNvPr id="7" name="Ink 6">
                  <a:extLst>
                    <a:ext uri="{FF2B5EF4-FFF2-40B4-BE49-F238E27FC236}">
                      <a16:creationId xmlns:a16="http://schemas.microsoft.com/office/drawing/2014/main" id="{1F7D6A9B-2CEA-4966-BC18-C088E2AB8F13}"/>
                    </a:ext>
                  </a:extLst>
                </p:cNvPr>
                <p:cNvPicPr/>
                <p:nvPr/>
              </p:nvPicPr>
              <p:blipFill>
                <a:blip r:embed="rId8"/>
                <a:stretch>
                  <a:fillRect/>
                </a:stretch>
              </p:blipFill>
              <p:spPr>
                <a:xfrm>
                  <a:off x="6546386" y="2487850"/>
                  <a:ext cx="1670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58ECF9B-841D-469A-BA50-F2FAC4A98147}"/>
                    </a:ext>
                  </a:extLst>
                </p14:cNvPr>
                <p14:cNvContentPartPr/>
                <p14:nvPr/>
              </p14:nvContentPartPr>
              <p14:xfrm>
                <a:off x="6653306" y="2617090"/>
                <a:ext cx="44640" cy="96840"/>
              </p14:xfrm>
            </p:contentPart>
          </mc:Choice>
          <mc:Fallback xmlns="">
            <p:pic>
              <p:nvPicPr>
                <p:cNvPr id="9" name="Ink 8">
                  <a:extLst>
                    <a:ext uri="{FF2B5EF4-FFF2-40B4-BE49-F238E27FC236}">
                      <a16:creationId xmlns:a16="http://schemas.microsoft.com/office/drawing/2014/main" id="{158ECF9B-841D-469A-BA50-F2FAC4A98147}"/>
                    </a:ext>
                  </a:extLst>
                </p:cNvPr>
                <p:cNvPicPr/>
                <p:nvPr/>
              </p:nvPicPr>
              <p:blipFill>
                <a:blip r:embed="rId10"/>
                <a:stretch>
                  <a:fillRect/>
                </a:stretch>
              </p:blipFill>
              <p:spPr>
                <a:xfrm>
                  <a:off x="6617306" y="2581090"/>
                  <a:ext cx="1162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F71E4A5-1F74-4BBB-8989-9F977FB8E33D}"/>
                    </a:ext>
                  </a:extLst>
                </p14:cNvPr>
                <p14:cNvContentPartPr/>
                <p14:nvPr/>
              </p14:nvContentPartPr>
              <p14:xfrm>
                <a:off x="6629546" y="2616370"/>
                <a:ext cx="54000" cy="99000"/>
              </p14:xfrm>
            </p:contentPart>
          </mc:Choice>
          <mc:Fallback xmlns="">
            <p:pic>
              <p:nvPicPr>
                <p:cNvPr id="11" name="Ink 10">
                  <a:extLst>
                    <a:ext uri="{FF2B5EF4-FFF2-40B4-BE49-F238E27FC236}">
                      <a16:creationId xmlns:a16="http://schemas.microsoft.com/office/drawing/2014/main" id="{1F71E4A5-1F74-4BBB-8989-9F977FB8E33D}"/>
                    </a:ext>
                  </a:extLst>
                </p:cNvPr>
                <p:cNvPicPr/>
                <p:nvPr/>
              </p:nvPicPr>
              <p:blipFill>
                <a:blip r:embed="rId12"/>
                <a:stretch>
                  <a:fillRect/>
                </a:stretch>
              </p:blipFill>
              <p:spPr>
                <a:xfrm>
                  <a:off x="6593546" y="2580370"/>
                  <a:ext cx="125640" cy="170640"/>
                </a:xfrm>
                <a:prstGeom prst="rect">
                  <a:avLst/>
                </a:prstGeom>
              </p:spPr>
            </p:pic>
          </mc:Fallback>
        </mc:AlternateContent>
      </p:grpSp>
      <p:grpSp>
        <p:nvGrpSpPr>
          <p:cNvPr id="22" name="Group 21">
            <a:extLst>
              <a:ext uri="{FF2B5EF4-FFF2-40B4-BE49-F238E27FC236}">
                <a16:creationId xmlns:a16="http://schemas.microsoft.com/office/drawing/2014/main" id="{6938D532-430B-4C18-B58F-6563FB1CEFC7}"/>
              </a:ext>
            </a:extLst>
          </p:cNvPr>
          <p:cNvGrpSpPr/>
          <p:nvPr/>
        </p:nvGrpSpPr>
        <p:grpSpPr>
          <a:xfrm>
            <a:off x="6386186" y="2846050"/>
            <a:ext cx="286920" cy="258120"/>
            <a:chOff x="6386186" y="2846050"/>
            <a:chExt cx="286920" cy="258120"/>
          </a:xfrm>
        </p:grpSpPr>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4BB7688C-4321-453F-9A05-D7F8CC1D74B7}"/>
                    </a:ext>
                  </a:extLst>
                </p14:cNvPr>
                <p14:cNvContentPartPr/>
                <p14:nvPr/>
              </p14:nvContentPartPr>
              <p14:xfrm>
                <a:off x="6386186" y="2907970"/>
                <a:ext cx="98640" cy="133200"/>
              </p14:xfrm>
            </p:contentPart>
          </mc:Choice>
          <mc:Fallback xmlns="">
            <p:pic>
              <p:nvPicPr>
                <p:cNvPr id="13" name="Ink 12">
                  <a:extLst>
                    <a:ext uri="{FF2B5EF4-FFF2-40B4-BE49-F238E27FC236}">
                      <a16:creationId xmlns:a16="http://schemas.microsoft.com/office/drawing/2014/main" id="{4BB7688C-4321-453F-9A05-D7F8CC1D74B7}"/>
                    </a:ext>
                  </a:extLst>
                </p:cNvPr>
                <p:cNvPicPr/>
                <p:nvPr/>
              </p:nvPicPr>
              <p:blipFill>
                <a:blip r:embed="rId14"/>
                <a:stretch>
                  <a:fillRect/>
                </a:stretch>
              </p:blipFill>
              <p:spPr>
                <a:xfrm>
                  <a:off x="6350186" y="2872330"/>
                  <a:ext cx="1702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ABB6D281-8A60-4C6A-8A13-E4213BF74B3E}"/>
                    </a:ext>
                  </a:extLst>
                </p14:cNvPr>
                <p14:cNvContentPartPr/>
                <p14:nvPr/>
              </p14:nvContentPartPr>
              <p14:xfrm>
                <a:off x="6537026" y="2846050"/>
                <a:ext cx="48240" cy="250920"/>
              </p14:xfrm>
            </p:contentPart>
          </mc:Choice>
          <mc:Fallback xmlns="">
            <p:pic>
              <p:nvPicPr>
                <p:cNvPr id="14" name="Ink 13">
                  <a:extLst>
                    <a:ext uri="{FF2B5EF4-FFF2-40B4-BE49-F238E27FC236}">
                      <a16:creationId xmlns:a16="http://schemas.microsoft.com/office/drawing/2014/main" id="{ABB6D281-8A60-4C6A-8A13-E4213BF74B3E}"/>
                    </a:ext>
                  </a:extLst>
                </p:cNvPr>
                <p:cNvPicPr/>
                <p:nvPr/>
              </p:nvPicPr>
              <p:blipFill>
                <a:blip r:embed="rId16"/>
                <a:stretch>
                  <a:fillRect/>
                </a:stretch>
              </p:blipFill>
              <p:spPr>
                <a:xfrm>
                  <a:off x="6501026" y="2810050"/>
                  <a:ext cx="1198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62F69289-562D-4195-B544-A4C9E254AC34}"/>
                    </a:ext>
                  </a:extLst>
                </p14:cNvPr>
                <p14:cNvContentPartPr/>
                <p14:nvPr/>
              </p14:nvContentPartPr>
              <p14:xfrm>
                <a:off x="6503546" y="2969530"/>
                <a:ext cx="92520" cy="51120"/>
              </p14:xfrm>
            </p:contentPart>
          </mc:Choice>
          <mc:Fallback xmlns="">
            <p:pic>
              <p:nvPicPr>
                <p:cNvPr id="15" name="Ink 14">
                  <a:extLst>
                    <a:ext uri="{FF2B5EF4-FFF2-40B4-BE49-F238E27FC236}">
                      <a16:creationId xmlns:a16="http://schemas.microsoft.com/office/drawing/2014/main" id="{62F69289-562D-4195-B544-A4C9E254AC34}"/>
                    </a:ext>
                  </a:extLst>
                </p:cNvPr>
                <p:cNvPicPr/>
                <p:nvPr/>
              </p:nvPicPr>
              <p:blipFill>
                <a:blip r:embed="rId18"/>
                <a:stretch>
                  <a:fillRect/>
                </a:stretch>
              </p:blipFill>
              <p:spPr>
                <a:xfrm>
                  <a:off x="6467906" y="2933530"/>
                  <a:ext cx="1641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A37A8BE8-D6FA-4501-A170-9E61E0E54484}"/>
                    </a:ext>
                  </a:extLst>
                </p14:cNvPr>
                <p14:cNvContentPartPr/>
                <p14:nvPr/>
              </p14:nvContentPartPr>
              <p14:xfrm>
                <a:off x="6630626" y="2860450"/>
                <a:ext cx="42480" cy="243720"/>
              </p14:xfrm>
            </p:contentPart>
          </mc:Choice>
          <mc:Fallback xmlns="">
            <p:pic>
              <p:nvPicPr>
                <p:cNvPr id="16" name="Ink 15">
                  <a:extLst>
                    <a:ext uri="{FF2B5EF4-FFF2-40B4-BE49-F238E27FC236}">
                      <a16:creationId xmlns:a16="http://schemas.microsoft.com/office/drawing/2014/main" id="{A37A8BE8-D6FA-4501-A170-9E61E0E54484}"/>
                    </a:ext>
                  </a:extLst>
                </p:cNvPr>
                <p:cNvPicPr/>
                <p:nvPr/>
              </p:nvPicPr>
              <p:blipFill>
                <a:blip r:embed="rId20"/>
                <a:stretch>
                  <a:fillRect/>
                </a:stretch>
              </p:blipFill>
              <p:spPr>
                <a:xfrm>
                  <a:off x="6594986" y="2824450"/>
                  <a:ext cx="1141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50FD587D-B753-40E4-BBDC-18322B5D1755}"/>
                    </a:ext>
                  </a:extLst>
                </p14:cNvPr>
                <p14:cNvContentPartPr/>
                <p14:nvPr/>
              </p14:nvContentPartPr>
              <p14:xfrm>
                <a:off x="6592466" y="3009130"/>
                <a:ext cx="69480" cy="52200"/>
              </p14:xfrm>
            </p:contentPart>
          </mc:Choice>
          <mc:Fallback xmlns="">
            <p:pic>
              <p:nvPicPr>
                <p:cNvPr id="17" name="Ink 16">
                  <a:extLst>
                    <a:ext uri="{FF2B5EF4-FFF2-40B4-BE49-F238E27FC236}">
                      <a16:creationId xmlns:a16="http://schemas.microsoft.com/office/drawing/2014/main" id="{50FD587D-B753-40E4-BBDC-18322B5D1755}"/>
                    </a:ext>
                  </a:extLst>
                </p:cNvPr>
                <p:cNvPicPr/>
                <p:nvPr/>
              </p:nvPicPr>
              <p:blipFill>
                <a:blip r:embed="rId22"/>
                <a:stretch>
                  <a:fillRect/>
                </a:stretch>
              </p:blipFill>
              <p:spPr>
                <a:xfrm>
                  <a:off x="6556826" y="2973130"/>
                  <a:ext cx="141120" cy="123840"/>
                </a:xfrm>
                <a:prstGeom prst="rect">
                  <a:avLst/>
                </a:prstGeom>
              </p:spPr>
            </p:pic>
          </mc:Fallback>
        </mc:AlternateContent>
      </p:grpSp>
      <p:grpSp>
        <p:nvGrpSpPr>
          <p:cNvPr id="21" name="Group 20">
            <a:extLst>
              <a:ext uri="{FF2B5EF4-FFF2-40B4-BE49-F238E27FC236}">
                <a16:creationId xmlns:a16="http://schemas.microsoft.com/office/drawing/2014/main" id="{21A0137C-B70A-489B-BB98-ECD0F04298CD}"/>
              </a:ext>
            </a:extLst>
          </p:cNvPr>
          <p:cNvGrpSpPr/>
          <p:nvPr/>
        </p:nvGrpSpPr>
        <p:grpSpPr>
          <a:xfrm>
            <a:off x="6339026" y="3245290"/>
            <a:ext cx="494640" cy="415080"/>
            <a:chOff x="6339026" y="3245290"/>
            <a:chExt cx="494640" cy="4150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34FF2708-9685-4F36-9938-1DAAF5C61554}"/>
                    </a:ext>
                  </a:extLst>
                </p14:cNvPr>
                <p14:cNvContentPartPr/>
                <p14:nvPr/>
              </p14:nvContentPartPr>
              <p14:xfrm>
                <a:off x="6339026" y="3282370"/>
                <a:ext cx="25200" cy="188280"/>
              </p14:xfrm>
            </p:contentPart>
          </mc:Choice>
          <mc:Fallback xmlns="">
            <p:pic>
              <p:nvPicPr>
                <p:cNvPr id="18" name="Ink 17">
                  <a:extLst>
                    <a:ext uri="{FF2B5EF4-FFF2-40B4-BE49-F238E27FC236}">
                      <a16:creationId xmlns:a16="http://schemas.microsoft.com/office/drawing/2014/main" id="{34FF2708-9685-4F36-9938-1DAAF5C61554}"/>
                    </a:ext>
                  </a:extLst>
                </p:cNvPr>
                <p:cNvPicPr/>
                <p:nvPr/>
              </p:nvPicPr>
              <p:blipFill>
                <a:blip r:embed="rId24"/>
                <a:stretch>
                  <a:fillRect/>
                </a:stretch>
              </p:blipFill>
              <p:spPr>
                <a:xfrm>
                  <a:off x="6303386" y="3246370"/>
                  <a:ext cx="968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278EFD55-390D-43B5-B317-9271D131BCD8}"/>
                    </a:ext>
                  </a:extLst>
                </p14:cNvPr>
                <p14:cNvContentPartPr/>
                <p14:nvPr/>
              </p14:nvContentPartPr>
              <p14:xfrm>
                <a:off x="6340106" y="3245290"/>
                <a:ext cx="493560" cy="415080"/>
              </p14:xfrm>
            </p:contentPart>
          </mc:Choice>
          <mc:Fallback xmlns="">
            <p:pic>
              <p:nvPicPr>
                <p:cNvPr id="19" name="Ink 18">
                  <a:extLst>
                    <a:ext uri="{FF2B5EF4-FFF2-40B4-BE49-F238E27FC236}">
                      <a16:creationId xmlns:a16="http://schemas.microsoft.com/office/drawing/2014/main" id="{278EFD55-390D-43B5-B317-9271D131BCD8}"/>
                    </a:ext>
                  </a:extLst>
                </p:cNvPr>
                <p:cNvPicPr/>
                <p:nvPr/>
              </p:nvPicPr>
              <p:blipFill>
                <a:blip r:embed="rId26"/>
                <a:stretch>
                  <a:fillRect/>
                </a:stretch>
              </p:blipFill>
              <p:spPr>
                <a:xfrm>
                  <a:off x="6304106" y="3209290"/>
                  <a:ext cx="56520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C6069D0C-994C-4D6B-9DE0-36BA2F2284E4}"/>
                    </a:ext>
                  </a:extLst>
                </p14:cNvPr>
                <p14:cNvContentPartPr/>
                <p14:nvPr/>
              </p14:nvContentPartPr>
              <p14:xfrm>
                <a:off x="6669506" y="3336730"/>
                <a:ext cx="16560" cy="26640"/>
              </p14:xfrm>
            </p:contentPart>
          </mc:Choice>
          <mc:Fallback xmlns="">
            <p:pic>
              <p:nvPicPr>
                <p:cNvPr id="20" name="Ink 19">
                  <a:extLst>
                    <a:ext uri="{FF2B5EF4-FFF2-40B4-BE49-F238E27FC236}">
                      <a16:creationId xmlns:a16="http://schemas.microsoft.com/office/drawing/2014/main" id="{C6069D0C-994C-4D6B-9DE0-36BA2F2284E4}"/>
                    </a:ext>
                  </a:extLst>
                </p:cNvPr>
                <p:cNvPicPr/>
                <p:nvPr/>
              </p:nvPicPr>
              <p:blipFill>
                <a:blip r:embed="rId28"/>
                <a:stretch>
                  <a:fillRect/>
                </a:stretch>
              </p:blipFill>
              <p:spPr>
                <a:xfrm>
                  <a:off x="6633506" y="3300730"/>
                  <a:ext cx="88200" cy="98280"/>
                </a:xfrm>
                <a:prstGeom prst="rect">
                  <a:avLst/>
                </a:prstGeom>
              </p:spPr>
            </p:pic>
          </mc:Fallback>
        </mc:AlternateContent>
      </p:grpSp>
      <p:grpSp>
        <p:nvGrpSpPr>
          <p:cNvPr id="27" name="Group 26">
            <a:extLst>
              <a:ext uri="{FF2B5EF4-FFF2-40B4-BE49-F238E27FC236}">
                <a16:creationId xmlns:a16="http://schemas.microsoft.com/office/drawing/2014/main" id="{F91DF3A5-8178-4904-90E0-8E714B27A183}"/>
              </a:ext>
            </a:extLst>
          </p:cNvPr>
          <p:cNvGrpSpPr/>
          <p:nvPr/>
        </p:nvGrpSpPr>
        <p:grpSpPr>
          <a:xfrm>
            <a:off x="6828986" y="494890"/>
            <a:ext cx="48240" cy="534960"/>
            <a:chOff x="6828986" y="494890"/>
            <a:chExt cx="48240" cy="53496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345E9D0C-6A56-4CA5-9330-4B61FB854DF5}"/>
                    </a:ext>
                  </a:extLst>
                </p14:cNvPr>
                <p14:cNvContentPartPr/>
                <p14:nvPr/>
              </p14:nvContentPartPr>
              <p14:xfrm>
                <a:off x="6864986" y="494890"/>
                <a:ext cx="12240" cy="74880"/>
              </p14:xfrm>
            </p:contentPart>
          </mc:Choice>
          <mc:Fallback xmlns="">
            <p:pic>
              <p:nvPicPr>
                <p:cNvPr id="23" name="Ink 22">
                  <a:extLst>
                    <a:ext uri="{FF2B5EF4-FFF2-40B4-BE49-F238E27FC236}">
                      <a16:creationId xmlns:a16="http://schemas.microsoft.com/office/drawing/2014/main" id="{345E9D0C-6A56-4CA5-9330-4B61FB854DF5}"/>
                    </a:ext>
                  </a:extLst>
                </p:cNvPr>
                <p:cNvPicPr/>
                <p:nvPr/>
              </p:nvPicPr>
              <p:blipFill>
                <a:blip r:embed="rId30"/>
                <a:stretch>
                  <a:fillRect/>
                </a:stretch>
              </p:blipFill>
              <p:spPr>
                <a:xfrm>
                  <a:off x="6828986" y="458890"/>
                  <a:ext cx="838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141F3D4F-B740-4FA2-A264-4135A3A470B1}"/>
                    </a:ext>
                  </a:extLst>
                </p14:cNvPr>
                <p14:cNvContentPartPr/>
                <p14:nvPr/>
              </p14:nvContentPartPr>
              <p14:xfrm>
                <a:off x="6828986" y="665890"/>
                <a:ext cx="18000" cy="94320"/>
              </p14:xfrm>
            </p:contentPart>
          </mc:Choice>
          <mc:Fallback xmlns="">
            <p:pic>
              <p:nvPicPr>
                <p:cNvPr id="24" name="Ink 23">
                  <a:extLst>
                    <a:ext uri="{FF2B5EF4-FFF2-40B4-BE49-F238E27FC236}">
                      <a16:creationId xmlns:a16="http://schemas.microsoft.com/office/drawing/2014/main" id="{141F3D4F-B740-4FA2-A264-4135A3A470B1}"/>
                    </a:ext>
                  </a:extLst>
                </p:cNvPr>
                <p:cNvPicPr/>
                <p:nvPr/>
              </p:nvPicPr>
              <p:blipFill>
                <a:blip r:embed="rId32"/>
                <a:stretch>
                  <a:fillRect/>
                </a:stretch>
              </p:blipFill>
              <p:spPr>
                <a:xfrm>
                  <a:off x="6793346" y="630250"/>
                  <a:ext cx="896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6349C6CD-70CE-42E9-B7B4-0BF64B0E8CDC}"/>
                    </a:ext>
                  </a:extLst>
                </p14:cNvPr>
                <p14:cNvContentPartPr/>
                <p14:nvPr/>
              </p14:nvContentPartPr>
              <p14:xfrm>
                <a:off x="6840146" y="871450"/>
                <a:ext cx="18720" cy="51120"/>
              </p14:xfrm>
            </p:contentPart>
          </mc:Choice>
          <mc:Fallback xmlns="">
            <p:pic>
              <p:nvPicPr>
                <p:cNvPr id="25" name="Ink 24">
                  <a:extLst>
                    <a:ext uri="{FF2B5EF4-FFF2-40B4-BE49-F238E27FC236}">
                      <a16:creationId xmlns:a16="http://schemas.microsoft.com/office/drawing/2014/main" id="{6349C6CD-70CE-42E9-B7B4-0BF64B0E8CDC}"/>
                    </a:ext>
                  </a:extLst>
                </p:cNvPr>
                <p:cNvPicPr/>
                <p:nvPr/>
              </p:nvPicPr>
              <p:blipFill>
                <a:blip r:embed="rId34"/>
                <a:stretch>
                  <a:fillRect/>
                </a:stretch>
              </p:blipFill>
              <p:spPr>
                <a:xfrm>
                  <a:off x="6804146" y="835810"/>
                  <a:ext cx="903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41D2FF46-375F-4B0F-94E4-E1C787BF58F7}"/>
                    </a:ext>
                  </a:extLst>
                </p14:cNvPr>
                <p14:cNvContentPartPr/>
                <p14:nvPr/>
              </p14:nvContentPartPr>
              <p14:xfrm>
                <a:off x="6852746" y="990610"/>
                <a:ext cx="10440" cy="39240"/>
              </p14:xfrm>
            </p:contentPart>
          </mc:Choice>
          <mc:Fallback xmlns="">
            <p:pic>
              <p:nvPicPr>
                <p:cNvPr id="26" name="Ink 25">
                  <a:extLst>
                    <a:ext uri="{FF2B5EF4-FFF2-40B4-BE49-F238E27FC236}">
                      <a16:creationId xmlns:a16="http://schemas.microsoft.com/office/drawing/2014/main" id="{41D2FF46-375F-4B0F-94E4-E1C787BF58F7}"/>
                    </a:ext>
                  </a:extLst>
                </p:cNvPr>
                <p:cNvPicPr/>
                <p:nvPr/>
              </p:nvPicPr>
              <p:blipFill>
                <a:blip r:embed="rId36"/>
                <a:stretch>
                  <a:fillRect/>
                </a:stretch>
              </p:blipFill>
              <p:spPr>
                <a:xfrm>
                  <a:off x="6816746" y="954610"/>
                  <a:ext cx="82080" cy="110880"/>
                </a:xfrm>
                <a:prstGeom prst="rect">
                  <a:avLst/>
                </a:prstGeom>
              </p:spPr>
            </p:pic>
          </mc:Fallback>
        </mc:AlternateContent>
      </p:grpSp>
      <p:grpSp>
        <p:nvGrpSpPr>
          <p:cNvPr id="36" name="Group 35">
            <a:extLst>
              <a:ext uri="{FF2B5EF4-FFF2-40B4-BE49-F238E27FC236}">
                <a16:creationId xmlns:a16="http://schemas.microsoft.com/office/drawing/2014/main" id="{4B1FBDE5-8B4F-42E1-BCED-659B66CDFDB4}"/>
              </a:ext>
            </a:extLst>
          </p:cNvPr>
          <p:cNvGrpSpPr/>
          <p:nvPr/>
        </p:nvGrpSpPr>
        <p:grpSpPr>
          <a:xfrm>
            <a:off x="9453746" y="2205970"/>
            <a:ext cx="53640" cy="1160640"/>
            <a:chOff x="9453746" y="2205970"/>
            <a:chExt cx="53640" cy="1160640"/>
          </a:xfrm>
        </p:grpSpPr>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C887B084-3ECA-4EE1-BFE0-3A3C861379CC}"/>
                    </a:ext>
                  </a:extLst>
                </p14:cNvPr>
                <p14:cNvContentPartPr/>
                <p14:nvPr/>
              </p14:nvContentPartPr>
              <p14:xfrm>
                <a:off x="9471746" y="2205970"/>
                <a:ext cx="8280" cy="43200"/>
              </p14:xfrm>
            </p:contentPart>
          </mc:Choice>
          <mc:Fallback xmlns="">
            <p:pic>
              <p:nvPicPr>
                <p:cNvPr id="28" name="Ink 27">
                  <a:extLst>
                    <a:ext uri="{FF2B5EF4-FFF2-40B4-BE49-F238E27FC236}">
                      <a16:creationId xmlns:a16="http://schemas.microsoft.com/office/drawing/2014/main" id="{C887B084-3ECA-4EE1-BFE0-3A3C861379CC}"/>
                    </a:ext>
                  </a:extLst>
                </p:cNvPr>
                <p:cNvPicPr/>
                <p:nvPr/>
              </p:nvPicPr>
              <p:blipFill>
                <a:blip r:embed="rId38"/>
                <a:stretch>
                  <a:fillRect/>
                </a:stretch>
              </p:blipFill>
              <p:spPr>
                <a:xfrm>
                  <a:off x="9436106" y="2169970"/>
                  <a:ext cx="799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EEC484C0-DD83-41FD-A18A-BFA9C2AAEB05}"/>
                    </a:ext>
                  </a:extLst>
                </p14:cNvPr>
                <p14:cNvContentPartPr/>
                <p14:nvPr/>
              </p14:nvContentPartPr>
              <p14:xfrm>
                <a:off x="9469586" y="2336290"/>
                <a:ext cx="3600" cy="74520"/>
              </p14:xfrm>
            </p:contentPart>
          </mc:Choice>
          <mc:Fallback xmlns="">
            <p:pic>
              <p:nvPicPr>
                <p:cNvPr id="29" name="Ink 28">
                  <a:extLst>
                    <a:ext uri="{FF2B5EF4-FFF2-40B4-BE49-F238E27FC236}">
                      <a16:creationId xmlns:a16="http://schemas.microsoft.com/office/drawing/2014/main" id="{EEC484C0-DD83-41FD-A18A-BFA9C2AAEB05}"/>
                    </a:ext>
                  </a:extLst>
                </p:cNvPr>
                <p:cNvPicPr/>
                <p:nvPr/>
              </p:nvPicPr>
              <p:blipFill>
                <a:blip r:embed="rId40"/>
                <a:stretch>
                  <a:fillRect/>
                </a:stretch>
              </p:blipFill>
              <p:spPr>
                <a:xfrm>
                  <a:off x="9433946" y="2300650"/>
                  <a:ext cx="75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4DFEF0C2-326A-4DBA-8AC7-E7016F2164FB}"/>
                    </a:ext>
                  </a:extLst>
                </p14:cNvPr>
                <p14:cNvContentPartPr/>
                <p14:nvPr/>
              </p14:nvContentPartPr>
              <p14:xfrm>
                <a:off x="9453746" y="2474530"/>
                <a:ext cx="10080" cy="67680"/>
              </p14:xfrm>
            </p:contentPart>
          </mc:Choice>
          <mc:Fallback xmlns="">
            <p:pic>
              <p:nvPicPr>
                <p:cNvPr id="30" name="Ink 29">
                  <a:extLst>
                    <a:ext uri="{FF2B5EF4-FFF2-40B4-BE49-F238E27FC236}">
                      <a16:creationId xmlns:a16="http://schemas.microsoft.com/office/drawing/2014/main" id="{4DFEF0C2-326A-4DBA-8AC7-E7016F2164FB}"/>
                    </a:ext>
                  </a:extLst>
                </p:cNvPr>
                <p:cNvPicPr/>
                <p:nvPr/>
              </p:nvPicPr>
              <p:blipFill>
                <a:blip r:embed="rId42"/>
                <a:stretch>
                  <a:fillRect/>
                </a:stretch>
              </p:blipFill>
              <p:spPr>
                <a:xfrm>
                  <a:off x="9417746" y="2438890"/>
                  <a:ext cx="817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832A74AC-1D94-4A32-A7C6-DA2F385DFE80}"/>
                    </a:ext>
                  </a:extLst>
                </p14:cNvPr>
                <p14:cNvContentPartPr/>
                <p14:nvPr/>
              </p14:nvContentPartPr>
              <p14:xfrm>
                <a:off x="9475346" y="2610970"/>
                <a:ext cx="11880" cy="66600"/>
              </p14:xfrm>
            </p:contentPart>
          </mc:Choice>
          <mc:Fallback xmlns="">
            <p:pic>
              <p:nvPicPr>
                <p:cNvPr id="31" name="Ink 30">
                  <a:extLst>
                    <a:ext uri="{FF2B5EF4-FFF2-40B4-BE49-F238E27FC236}">
                      <a16:creationId xmlns:a16="http://schemas.microsoft.com/office/drawing/2014/main" id="{832A74AC-1D94-4A32-A7C6-DA2F385DFE80}"/>
                    </a:ext>
                  </a:extLst>
                </p:cNvPr>
                <p:cNvPicPr/>
                <p:nvPr/>
              </p:nvPicPr>
              <p:blipFill>
                <a:blip r:embed="rId44"/>
                <a:stretch>
                  <a:fillRect/>
                </a:stretch>
              </p:blipFill>
              <p:spPr>
                <a:xfrm>
                  <a:off x="9439346" y="2574970"/>
                  <a:ext cx="835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E7A857AB-0494-4BD8-892E-F4945599F605}"/>
                    </a:ext>
                  </a:extLst>
                </p14:cNvPr>
                <p14:cNvContentPartPr/>
                <p14:nvPr/>
              </p14:nvContentPartPr>
              <p14:xfrm>
                <a:off x="9467426" y="2737330"/>
                <a:ext cx="11520" cy="181440"/>
              </p14:xfrm>
            </p:contentPart>
          </mc:Choice>
          <mc:Fallback xmlns="">
            <p:pic>
              <p:nvPicPr>
                <p:cNvPr id="32" name="Ink 31">
                  <a:extLst>
                    <a:ext uri="{FF2B5EF4-FFF2-40B4-BE49-F238E27FC236}">
                      <a16:creationId xmlns:a16="http://schemas.microsoft.com/office/drawing/2014/main" id="{E7A857AB-0494-4BD8-892E-F4945599F605}"/>
                    </a:ext>
                  </a:extLst>
                </p:cNvPr>
                <p:cNvPicPr/>
                <p:nvPr/>
              </p:nvPicPr>
              <p:blipFill>
                <a:blip r:embed="rId46"/>
                <a:stretch>
                  <a:fillRect/>
                </a:stretch>
              </p:blipFill>
              <p:spPr>
                <a:xfrm>
                  <a:off x="9431786" y="2701330"/>
                  <a:ext cx="831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FAD58EAD-9B30-4F99-BB46-D537E6438E2D}"/>
                    </a:ext>
                  </a:extLst>
                </p14:cNvPr>
                <p14:cNvContentPartPr/>
                <p14:nvPr/>
              </p14:nvContentPartPr>
              <p14:xfrm>
                <a:off x="9466346" y="2968450"/>
                <a:ext cx="6120" cy="109080"/>
              </p14:xfrm>
            </p:contentPart>
          </mc:Choice>
          <mc:Fallback xmlns="">
            <p:pic>
              <p:nvPicPr>
                <p:cNvPr id="33" name="Ink 32">
                  <a:extLst>
                    <a:ext uri="{FF2B5EF4-FFF2-40B4-BE49-F238E27FC236}">
                      <a16:creationId xmlns:a16="http://schemas.microsoft.com/office/drawing/2014/main" id="{FAD58EAD-9B30-4F99-BB46-D537E6438E2D}"/>
                    </a:ext>
                  </a:extLst>
                </p:cNvPr>
                <p:cNvPicPr/>
                <p:nvPr/>
              </p:nvPicPr>
              <p:blipFill>
                <a:blip r:embed="rId48"/>
                <a:stretch>
                  <a:fillRect/>
                </a:stretch>
              </p:blipFill>
              <p:spPr>
                <a:xfrm>
                  <a:off x="9430706" y="2932450"/>
                  <a:ext cx="777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71E1C571-9919-4656-B7AC-6CA7000956C4}"/>
                    </a:ext>
                  </a:extLst>
                </p14:cNvPr>
                <p14:cNvContentPartPr/>
                <p14:nvPr/>
              </p14:nvContentPartPr>
              <p14:xfrm>
                <a:off x="9469586" y="3104890"/>
                <a:ext cx="5040" cy="39960"/>
              </p14:xfrm>
            </p:contentPart>
          </mc:Choice>
          <mc:Fallback xmlns="">
            <p:pic>
              <p:nvPicPr>
                <p:cNvPr id="34" name="Ink 33">
                  <a:extLst>
                    <a:ext uri="{FF2B5EF4-FFF2-40B4-BE49-F238E27FC236}">
                      <a16:creationId xmlns:a16="http://schemas.microsoft.com/office/drawing/2014/main" id="{71E1C571-9919-4656-B7AC-6CA7000956C4}"/>
                    </a:ext>
                  </a:extLst>
                </p:cNvPr>
                <p:cNvPicPr/>
                <p:nvPr/>
              </p:nvPicPr>
              <p:blipFill>
                <a:blip r:embed="rId50"/>
                <a:stretch>
                  <a:fillRect/>
                </a:stretch>
              </p:blipFill>
              <p:spPr>
                <a:xfrm>
                  <a:off x="9433946" y="3068890"/>
                  <a:ext cx="766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E3D6AE15-80A4-4497-B251-3C23AD864813}"/>
                    </a:ext>
                  </a:extLst>
                </p14:cNvPr>
                <p14:cNvContentPartPr/>
                <p14:nvPr/>
              </p14:nvContentPartPr>
              <p14:xfrm>
                <a:off x="9477506" y="3185170"/>
                <a:ext cx="29880" cy="181440"/>
              </p14:xfrm>
            </p:contentPart>
          </mc:Choice>
          <mc:Fallback xmlns="">
            <p:pic>
              <p:nvPicPr>
                <p:cNvPr id="35" name="Ink 34">
                  <a:extLst>
                    <a:ext uri="{FF2B5EF4-FFF2-40B4-BE49-F238E27FC236}">
                      <a16:creationId xmlns:a16="http://schemas.microsoft.com/office/drawing/2014/main" id="{E3D6AE15-80A4-4497-B251-3C23AD864813}"/>
                    </a:ext>
                  </a:extLst>
                </p:cNvPr>
                <p:cNvPicPr/>
                <p:nvPr/>
              </p:nvPicPr>
              <p:blipFill>
                <a:blip r:embed="rId52"/>
                <a:stretch>
                  <a:fillRect/>
                </a:stretch>
              </p:blipFill>
              <p:spPr>
                <a:xfrm>
                  <a:off x="9441866" y="3149530"/>
                  <a:ext cx="101520" cy="253080"/>
                </a:xfrm>
                <a:prstGeom prst="rect">
                  <a:avLst/>
                </a:prstGeom>
              </p:spPr>
            </p:pic>
          </mc:Fallback>
        </mc:AlternateContent>
      </p:grpSp>
      <p:grpSp>
        <p:nvGrpSpPr>
          <p:cNvPr id="50" name="Group 49">
            <a:extLst>
              <a:ext uri="{FF2B5EF4-FFF2-40B4-BE49-F238E27FC236}">
                <a16:creationId xmlns:a16="http://schemas.microsoft.com/office/drawing/2014/main" id="{AEDC72E9-7553-4AE4-B383-1BFA9AFF3E21}"/>
              </a:ext>
            </a:extLst>
          </p:cNvPr>
          <p:cNvGrpSpPr/>
          <p:nvPr/>
        </p:nvGrpSpPr>
        <p:grpSpPr>
          <a:xfrm>
            <a:off x="7392386" y="2582890"/>
            <a:ext cx="1552680" cy="536760"/>
            <a:chOff x="7392386" y="2582890"/>
            <a:chExt cx="1552680" cy="536760"/>
          </a:xfrm>
        </p:grpSpPr>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1DD97D57-9C28-4881-B85F-8ABC2B8223F3}"/>
                    </a:ext>
                  </a:extLst>
                </p14:cNvPr>
                <p14:cNvContentPartPr/>
                <p14:nvPr/>
              </p14:nvContentPartPr>
              <p14:xfrm>
                <a:off x="7392386" y="2676130"/>
                <a:ext cx="89280" cy="243720"/>
              </p14:xfrm>
            </p:contentPart>
          </mc:Choice>
          <mc:Fallback xmlns="">
            <p:pic>
              <p:nvPicPr>
                <p:cNvPr id="37" name="Ink 36">
                  <a:extLst>
                    <a:ext uri="{FF2B5EF4-FFF2-40B4-BE49-F238E27FC236}">
                      <a16:creationId xmlns:a16="http://schemas.microsoft.com/office/drawing/2014/main" id="{1DD97D57-9C28-4881-B85F-8ABC2B8223F3}"/>
                    </a:ext>
                  </a:extLst>
                </p:cNvPr>
                <p:cNvPicPr/>
                <p:nvPr/>
              </p:nvPicPr>
              <p:blipFill>
                <a:blip r:embed="rId54"/>
                <a:stretch>
                  <a:fillRect/>
                </a:stretch>
              </p:blipFill>
              <p:spPr>
                <a:xfrm>
                  <a:off x="7356746" y="2640490"/>
                  <a:ext cx="1609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4C98704B-110B-4E53-ABF9-45719C484AFA}"/>
                    </a:ext>
                  </a:extLst>
                </p14:cNvPr>
                <p14:cNvContentPartPr/>
                <p14:nvPr/>
              </p14:nvContentPartPr>
              <p14:xfrm>
                <a:off x="7429466" y="2855410"/>
                <a:ext cx="47880" cy="28800"/>
              </p14:xfrm>
            </p:contentPart>
          </mc:Choice>
          <mc:Fallback xmlns="">
            <p:pic>
              <p:nvPicPr>
                <p:cNvPr id="38" name="Ink 37">
                  <a:extLst>
                    <a:ext uri="{FF2B5EF4-FFF2-40B4-BE49-F238E27FC236}">
                      <a16:creationId xmlns:a16="http://schemas.microsoft.com/office/drawing/2014/main" id="{4C98704B-110B-4E53-ABF9-45719C484AFA}"/>
                    </a:ext>
                  </a:extLst>
                </p:cNvPr>
                <p:cNvPicPr/>
                <p:nvPr/>
              </p:nvPicPr>
              <p:blipFill>
                <a:blip r:embed="rId56"/>
                <a:stretch>
                  <a:fillRect/>
                </a:stretch>
              </p:blipFill>
              <p:spPr>
                <a:xfrm>
                  <a:off x="7393826" y="2819770"/>
                  <a:ext cx="1195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4184E332-C986-4AC5-B058-473861FA16E7}"/>
                    </a:ext>
                  </a:extLst>
                </p14:cNvPr>
                <p14:cNvContentPartPr/>
                <p14:nvPr/>
              </p14:nvContentPartPr>
              <p14:xfrm>
                <a:off x="7584626" y="2819410"/>
                <a:ext cx="105480" cy="114480"/>
              </p14:xfrm>
            </p:contentPart>
          </mc:Choice>
          <mc:Fallback xmlns="">
            <p:pic>
              <p:nvPicPr>
                <p:cNvPr id="42" name="Ink 41">
                  <a:extLst>
                    <a:ext uri="{FF2B5EF4-FFF2-40B4-BE49-F238E27FC236}">
                      <a16:creationId xmlns:a16="http://schemas.microsoft.com/office/drawing/2014/main" id="{4184E332-C986-4AC5-B058-473861FA16E7}"/>
                    </a:ext>
                  </a:extLst>
                </p:cNvPr>
                <p:cNvPicPr/>
                <p:nvPr/>
              </p:nvPicPr>
              <p:blipFill>
                <a:blip r:embed="rId58"/>
                <a:stretch>
                  <a:fillRect/>
                </a:stretch>
              </p:blipFill>
              <p:spPr>
                <a:xfrm>
                  <a:off x="7548626" y="2783770"/>
                  <a:ext cx="1771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a16="http://schemas.microsoft.com/office/drawing/2014/main" id="{2A632FB0-8EA5-486F-AE06-3858C67098B4}"/>
                    </a:ext>
                  </a:extLst>
                </p14:cNvPr>
                <p14:cNvContentPartPr/>
                <p14:nvPr/>
              </p14:nvContentPartPr>
              <p14:xfrm>
                <a:off x="7713146" y="2582890"/>
                <a:ext cx="253080" cy="386640"/>
              </p14:xfrm>
            </p:contentPart>
          </mc:Choice>
          <mc:Fallback xmlns="">
            <p:pic>
              <p:nvPicPr>
                <p:cNvPr id="43" name="Ink 42">
                  <a:extLst>
                    <a:ext uri="{FF2B5EF4-FFF2-40B4-BE49-F238E27FC236}">
                      <a16:creationId xmlns:a16="http://schemas.microsoft.com/office/drawing/2014/main" id="{2A632FB0-8EA5-486F-AE06-3858C67098B4}"/>
                    </a:ext>
                  </a:extLst>
                </p:cNvPr>
                <p:cNvPicPr/>
                <p:nvPr/>
              </p:nvPicPr>
              <p:blipFill>
                <a:blip r:embed="rId60"/>
                <a:stretch>
                  <a:fillRect/>
                </a:stretch>
              </p:blipFill>
              <p:spPr>
                <a:xfrm>
                  <a:off x="7677146" y="2546890"/>
                  <a:ext cx="32472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E94444A6-CA9F-442D-BC89-A9978124354B}"/>
                    </a:ext>
                  </a:extLst>
                </p14:cNvPr>
                <p14:cNvContentPartPr/>
                <p14:nvPr/>
              </p14:nvContentPartPr>
              <p14:xfrm>
                <a:off x="7956506" y="2855770"/>
                <a:ext cx="128520" cy="103680"/>
              </p14:xfrm>
            </p:contentPart>
          </mc:Choice>
          <mc:Fallback xmlns="">
            <p:pic>
              <p:nvPicPr>
                <p:cNvPr id="44" name="Ink 43">
                  <a:extLst>
                    <a:ext uri="{FF2B5EF4-FFF2-40B4-BE49-F238E27FC236}">
                      <a16:creationId xmlns:a16="http://schemas.microsoft.com/office/drawing/2014/main" id="{E94444A6-CA9F-442D-BC89-A9978124354B}"/>
                    </a:ext>
                  </a:extLst>
                </p:cNvPr>
                <p:cNvPicPr/>
                <p:nvPr/>
              </p:nvPicPr>
              <p:blipFill>
                <a:blip r:embed="rId62"/>
                <a:stretch>
                  <a:fillRect/>
                </a:stretch>
              </p:blipFill>
              <p:spPr>
                <a:xfrm>
                  <a:off x="7920506" y="2820130"/>
                  <a:ext cx="200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487913D7-33A9-4718-95B4-B15A2F22059D}"/>
                    </a:ext>
                  </a:extLst>
                </p14:cNvPr>
                <p14:cNvContentPartPr/>
                <p14:nvPr/>
              </p14:nvContentPartPr>
              <p14:xfrm>
                <a:off x="7867586" y="2668930"/>
                <a:ext cx="9360" cy="3240"/>
              </p14:xfrm>
            </p:contentPart>
          </mc:Choice>
          <mc:Fallback xmlns="">
            <p:pic>
              <p:nvPicPr>
                <p:cNvPr id="45" name="Ink 44">
                  <a:extLst>
                    <a:ext uri="{FF2B5EF4-FFF2-40B4-BE49-F238E27FC236}">
                      <a16:creationId xmlns:a16="http://schemas.microsoft.com/office/drawing/2014/main" id="{487913D7-33A9-4718-95B4-B15A2F22059D}"/>
                    </a:ext>
                  </a:extLst>
                </p:cNvPr>
                <p:cNvPicPr/>
                <p:nvPr/>
              </p:nvPicPr>
              <p:blipFill>
                <a:blip r:embed="rId64"/>
                <a:stretch>
                  <a:fillRect/>
                </a:stretch>
              </p:blipFill>
              <p:spPr>
                <a:xfrm>
                  <a:off x="7831586" y="2633290"/>
                  <a:ext cx="81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9CA54073-C761-4737-A530-000D33CE91EA}"/>
                    </a:ext>
                  </a:extLst>
                </p14:cNvPr>
                <p14:cNvContentPartPr/>
                <p14:nvPr/>
              </p14:nvContentPartPr>
              <p14:xfrm>
                <a:off x="7699106" y="2739130"/>
                <a:ext cx="134640" cy="15120"/>
              </p14:xfrm>
            </p:contentPart>
          </mc:Choice>
          <mc:Fallback xmlns="">
            <p:pic>
              <p:nvPicPr>
                <p:cNvPr id="46" name="Ink 45">
                  <a:extLst>
                    <a:ext uri="{FF2B5EF4-FFF2-40B4-BE49-F238E27FC236}">
                      <a16:creationId xmlns:a16="http://schemas.microsoft.com/office/drawing/2014/main" id="{9CA54073-C761-4737-A530-000D33CE91EA}"/>
                    </a:ext>
                  </a:extLst>
                </p:cNvPr>
                <p:cNvPicPr/>
                <p:nvPr/>
              </p:nvPicPr>
              <p:blipFill>
                <a:blip r:embed="rId66"/>
                <a:stretch>
                  <a:fillRect/>
                </a:stretch>
              </p:blipFill>
              <p:spPr>
                <a:xfrm>
                  <a:off x="7663466" y="2703490"/>
                  <a:ext cx="2062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Ink 46">
                  <a:extLst>
                    <a:ext uri="{FF2B5EF4-FFF2-40B4-BE49-F238E27FC236}">
                      <a16:creationId xmlns:a16="http://schemas.microsoft.com/office/drawing/2014/main" id="{8020AABE-3422-4F01-AD02-D16A93FB36A0}"/>
                    </a:ext>
                  </a:extLst>
                </p14:cNvPr>
                <p14:cNvContentPartPr/>
                <p14:nvPr/>
              </p14:nvContentPartPr>
              <p14:xfrm>
                <a:off x="8207786" y="2718970"/>
                <a:ext cx="12240" cy="235440"/>
              </p14:xfrm>
            </p:contentPart>
          </mc:Choice>
          <mc:Fallback xmlns="">
            <p:pic>
              <p:nvPicPr>
                <p:cNvPr id="47" name="Ink 46">
                  <a:extLst>
                    <a:ext uri="{FF2B5EF4-FFF2-40B4-BE49-F238E27FC236}">
                      <a16:creationId xmlns:a16="http://schemas.microsoft.com/office/drawing/2014/main" id="{8020AABE-3422-4F01-AD02-D16A93FB36A0}"/>
                    </a:ext>
                  </a:extLst>
                </p:cNvPr>
                <p:cNvPicPr/>
                <p:nvPr/>
              </p:nvPicPr>
              <p:blipFill>
                <a:blip r:embed="rId68"/>
                <a:stretch>
                  <a:fillRect/>
                </a:stretch>
              </p:blipFill>
              <p:spPr>
                <a:xfrm>
                  <a:off x="8172146" y="2682970"/>
                  <a:ext cx="838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Ink 47">
                  <a:extLst>
                    <a:ext uri="{FF2B5EF4-FFF2-40B4-BE49-F238E27FC236}">
                      <a16:creationId xmlns:a16="http://schemas.microsoft.com/office/drawing/2014/main" id="{93FB5112-5EAC-48A9-99AE-7DAFBCAE64DD}"/>
                    </a:ext>
                  </a:extLst>
                </p14:cNvPr>
                <p14:cNvContentPartPr/>
                <p14:nvPr/>
              </p14:nvContentPartPr>
              <p14:xfrm>
                <a:off x="8208866" y="2706730"/>
                <a:ext cx="736200" cy="412920"/>
              </p14:xfrm>
            </p:contentPart>
          </mc:Choice>
          <mc:Fallback xmlns="">
            <p:pic>
              <p:nvPicPr>
                <p:cNvPr id="48" name="Ink 47">
                  <a:extLst>
                    <a:ext uri="{FF2B5EF4-FFF2-40B4-BE49-F238E27FC236}">
                      <a16:creationId xmlns:a16="http://schemas.microsoft.com/office/drawing/2014/main" id="{93FB5112-5EAC-48A9-99AE-7DAFBCAE64DD}"/>
                    </a:ext>
                  </a:extLst>
                </p:cNvPr>
                <p:cNvPicPr/>
                <p:nvPr/>
              </p:nvPicPr>
              <p:blipFill>
                <a:blip r:embed="rId70"/>
                <a:stretch>
                  <a:fillRect/>
                </a:stretch>
              </p:blipFill>
              <p:spPr>
                <a:xfrm>
                  <a:off x="8173226" y="2670730"/>
                  <a:ext cx="80784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a16="http://schemas.microsoft.com/office/drawing/2014/main" id="{FD3E0548-7A81-41D3-B9B4-2681EE7DFB41}"/>
                    </a:ext>
                  </a:extLst>
                </p14:cNvPr>
                <p14:cNvContentPartPr/>
                <p14:nvPr/>
              </p14:nvContentPartPr>
              <p14:xfrm>
                <a:off x="8601986" y="2731930"/>
                <a:ext cx="21960" cy="39600"/>
              </p14:xfrm>
            </p:contentPart>
          </mc:Choice>
          <mc:Fallback xmlns="">
            <p:pic>
              <p:nvPicPr>
                <p:cNvPr id="49" name="Ink 48">
                  <a:extLst>
                    <a:ext uri="{FF2B5EF4-FFF2-40B4-BE49-F238E27FC236}">
                      <a16:creationId xmlns:a16="http://schemas.microsoft.com/office/drawing/2014/main" id="{FD3E0548-7A81-41D3-B9B4-2681EE7DFB41}"/>
                    </a:ext>
                  </a:extLst>
                </p:cNvPr>
                <p:cNvPicPr/>
                <p:nvPr/>
              </p:nvPicPr>
              <p:blipFill>
                <a:blip r:embed="rId72"/>
                <a:stretch>
                  <a:fillRect/>
                </a:stretch>
              </p:blipFill>
              <p:spPr>
                <a:xfrm>
                  <a:off x="8565986" y="2696290"/>
                  <a:ext cx="93600" cy="11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3">
            <p14:nvContentPartPr>
              <p14:cNvPr id="51" name="Ink 50">
                <a:extLst>
                  <a:ext uri="{FF2B5EF4-FFF2-40B4-BE49-F238E27FC236}">
                    <a16:creationId xmlns:a16="http://schemas.microsoft.com/office/drawing/2014/main" id="{9610064C-B4E4-4E90-876A-F8451F1219AB}"/>
                  </a:ext>
                </a:extLst>
              </p14:cNvPr>
              <p14:cNvContentPartPr/>
              <p14:nvPr/>
            </p14:nvContentPartPr>
            <p14:xfrm>
              <a:off x="9925706" y="2680090"/>
              <a:ext cx="421200" cy="217440"/>
            </p14:xfrm>
          </p:contentPart>
        </mc:Choice>
        <mc:Fallback xmlns="">
          <p:pic>
            <p:nvPicPr>
              <p:cNvPr id="51" name="Ink 50">
                <a:extLst>
                  <a:ext uri="{FF2B5EF4-FFF2-40B4-BE49-F238E27FC236}">
                    <a16:creationId xmlns:a16="http://schemas.microsoft.com/office/drawing/2014/main" id="{9610064C-B4E4-4E90-876A-F8451F1219AB}"/>
                  </a:ext>
                </a:extLst>
              </p:cNvPr>
              <p:cNvPicPr/>
              <p:nvPr/>
            </p:nvPicPr>
            <p:blipFill>
              <a:blip r:embed="rId74"/>
              <a:stretch>
                <a:fillRect/>
              </a:stretch>
            </p:blipFill>
            <p:spPr>
              <a:xfrm>
                <a:off x="9889706" y="2644450"/>
                <a:ext cx="492840" cy="289080"/>
              </a:xfrm>
              <a:prstGeom prst="rect">
                <a:avLst/>
              </a:prstGeom>
            </p:spPr>
          </p:pic>
        </mc:Fallback>
      </mc:AlternateContent>
      <p:grpSp>
        <p:nvGrpSpPr>
          <p:cNvPr id="59" name="Group 58">
            <a:extLst>
              <a:ext uri="{FF2B5EF4-FFF2-40B4-BE49-F238E27FC236}">
                <a16:creationId xmlns:a16="http://schemas.microsoft.com/office/drawing/2014/main" id="{C886B987-0AAE-4C44-8CA9-50A265D2AA63}"/>
              </a:ext>
            </a:extLst>
          </p:cNvPr>
          <p:cNvGrpSpPr/>
          <p:nvPr/>
        </p:nvGrpSpPr>
        <p:grpSpPr>
          <a:xfrm>
            <a:off x="6816386" y="482650"/>
            <a:ext cx="1795680" cy="658440"/>
            <a:chOff x="6816386" y="482650"/>
            <a:chExt cx="1795680" cy="658440"/>
          </a:xfrm>
        </p:grpSpPr>
        <mc:AlternateContent xmlns:mc="http://schemas.openxmlformats.org/markup-compatibility/2006" xmlns:p14="http://schemas.microsoft.com/office/powerpoint/2010/main">
          <mc:Choice Requires="p14">
            <p:contentPart p14:bwMode="auto" r:id="rId75">
              <p14:nvContentPartPr>
                <p14:cNvPr id="52" name="Ink 51">
                  <a:extLst>
                    <a:ext uri="{FF2B5EF4-FFF2-40B4-BE49-F238E27FC236}">
                      <a16:creationId xmlns:a16="http://schemas.microsoft.com/office/drawing/2014/main" id="{FA98F02D-F96E-47A9-8FE3-0D81F02AB794}"/>
                    </a:ext>
                  </a:extLst>
                </p14:cNvPr>
                <p14:cNvContentPartPr/>
                <p14:nvPr/>
              </p14:nvContentPartPr>
              <p14:xfrm>
                <a:off x="6816386" y="988450"/>
                <a:ext cx="99720" cy="73800"/>
              </p14:xfrm>
            </p:contentPart>
          </mc:Choice>
          <mc:Fallback xmlns="">
            <p:pic>
              <p:nvPicPr>
                <p:cNvPr id="52" name="Ink 51">
                  <a:extLst>
                    <a:ext uri="{FF2B5EF4-FFF2-40B4-BE49-F238E27FC236}">
                      <a16:creationId xmlns:a16="http://schemas.microsoft.com/office/drawing/2014/main" id="{FA98F02D-F96E-47A9-8FE3-0D81F02AB794}"/>
                    </a:ext>
                  </a:extLst>
                </p:cNvPr>
                <p:cNvPicPr/>
                <p:nvPr/>
              </p:nvPicPr>
              <p:blipFill>
                <a:blip r:embed="rId76"/>
                <a:stretch>
                  <a:fillRect/>
                </a:stretch>
              </p:blipFill>
              <p:spPr>
                <a:xfrm>
                  <a:off x="6780386" y="952810"/>
                  <a:ext cx="1713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3" name="Ink 52">
                  <a:extLst>
                    <a:ext uri="{FF2B5EF4-FFF2-40B4-BE49-F238E27FC236}">
                      <a16:creationId xmlns:a16="http://schemas.microsoft.com/office/drawing/2014/main" id="{4493F191-2FF0-4026-8523-93D5C041A251}"/>
                    </a:ext>
                  </a:extLst>
                </p14:cNvPr>
                <p14:cNvContentPartPr/>
                <p14:nvPr/>
              </p14:nvContentPartPr>
              <p14:xfrm>
                <a:off x="7043906" y="566170"/>
                <a:ext cx="14400" cy="312840"/>
              </p14:xfrm>
            </p:contentPart>
          </mc:Choice>
          <mc:Fallback xmlns="">
            <p:pic>
              <p:nvPicPr>
                <p:cNvPr id="53" name="Ink 52">
                  <a:extLst>
                    <a:ext uri="{FF2B5EF4-FFF2-40B4-BE49-F238E27FC236}">
                      <a16:creationId xmlns:a16="http://schemas.microsoft.com/office/drawing/2014/main" id="{4493F191-2FF0-4026-8523-93D5C041A251}"/>
                    </a:ext>
                  </a:extLst>
                </p:cNvPr>
                <p:cNvPicPr/>
                <p:nvPr/>
              </p:nvPicPr>
              <p:blipFill>
                <a:blip r:embed="rId78"/>
                <a:stretch>
                  <a:fillRect/>
                </a:stretch>
              </p:blipFill>
              <p:spPr>
                <a:xfrm>
                  <a:off x="7008266" y="530530"/>
                  <a:ext cx="8604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4" name="Ink 53">
                  <a:extLst>
                    <a:ext uri="{FF2B5EF4-FFF2-40B4-BE49-F238E27FC236}">
                      <a16:creationId xmlns:a16="http://schemas.microsoft.com/office/drawing/2014/main" id="{177C2583-AC51-42F2-9241-9658BB746EE2}"/>
                    </a:ext>
                  </a:extLst>
                </p14:cNvPr>
                <p14:cNvContentPartPr/>
                <p14:nvPr/>
              </p14:nvContentPartPr>
              <p14:xfrm>
                <a:off x="7026986" y="548890"/>
                <a:ext cx="129600" cy="175320"/>
              </p14:xfrm>
            </p:contentPart>
          </mc:Choice>
          <mc:Fallback xmlns="">
            <p:pic>
              <p:nvPicPr>
                <p:cNvPr id="54" name="Ink 53">
                  <a:extLst>
                    <a:ext uri="{FF2B5EF4-FFF2-40B4-BE49-F238E27FC236}">
                      <a16:creationId xmlns:a16="http://schemas.microsoft.com/office/drawing/2014/main" id="{177C2583-AC51-42F2-9241-9658BB746EE2}"/>
                    </a:ext>
                  </a:extLst>
                </p:cNvPr>
                <p:cNvPicPr/>
                <p:nvPr/>
              </p:nvPicPr>
              <p:blipFill>
                <a:blip r:embed="rId80"/>
                <a:stretch>
                  <a:fillRect/>
                </a:stretch>
              </p:blipFill>
              <p:spPr>
                <a:xfrm>
                  <a:off x="6990986" y="512890"/>
                  <a:ext cx="2012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5" name="Ink 54">
                  <a:extLst>
                    <a:ext uri="{FF2B5EF4-FFF2-40B4-BE49-F238E27FC236}">
                      <a16:creationId xmlns:a16="http://schemas.microsoft.com/office/drawing/2014/main" id="{AD2B9544-A81A-4C6F-B591-1AD6F614932D}"/>
                    </a:ext>
                  </a:extLst>
                </p14:cNvPr>
                <p14:cNvContentPartPr/>
                <p14:nvPr/>
              </p14:nvContentPartPr>
              <p14:xfrm>
                <a:off x="7168466" y="560770"/>
                <a:ext cx="477720" cy="316080"/>
              </p14:xfrm>
            </p:contentPart>
          </mc:Choice>
          <mc:Fallback xmlns="">
            <p:pic>
              <p:nvPicPr>
                <p:cNvPr id="55" name="Ink 54">
                  <a:extLst>
                    <a:ext uri="{FF2B5EF4-FFF2-40B4-BE49-F238E27FC236}">
                      <a16:creationId xmlns:a16="http://schemas.microsoft.com/office/drawing/2014/main" id="{AD2B9544-A81A-4C6F-B591-1AD6F614932D}"/>
                    </a:ext>
                  </a:extLst>
                </p:cNvPr>
                <p:cNvPicPr/>
                <p:nvPr/>
              </p:nvPicPr>
              <p:blipFill>
                <a:blip r:embed="rId82"/>
                <a:stretch>
                  <a:fillRect/>
                </a:stretch>
              </p:blipFill>
              <p:spPr>
                <a:xfrm>
                  <a:off x="7132466" y="525130"/>
                  <a:ext cx="5493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6" name="Ink 55">
                  <a:extLst>
                    <a:ext uri="{FF2B5EF4-FFF2-40B4-BE49-F238E27FC236}">
                      <a16:creationId xmlns:a16="http://schemas.microsoft.com/office/drawing/2014/main" id="{22492585-AA60-4004-8D55-EAF0841BC2AE}"/>
                    </a:ext>
                  </a:extLst>
                </p14:cNvPr>
                <p14:cNvContentPartPr/>
                <p14:nvPr/>
              </p14:nvContentPartPr>
              <p14:xfrm>
                <a:off x="7708826" y="646810"/>
                <a:ext cx="161280" cy="245880"/>
              </p14:xfrm>
            </p:contentPart>
          </mc:Choice>
          <mc:Fallback xmlns="">
            <p:pic>
              <p:nvPicPr>
                <p:cNvPr id="56" name="Ink 55">
                  <a:extLst>
                    <a:ext uri="{FF2B5EF4-FFF2-40B4-BE49-F238E27FC236}">
                      <a16:creationId xmlns:a16="http://schemas.microsoft.com/office/drawing/2014/main" id="{22492585-AA60-4004-8D55-EAF0841BC2AE}"/>
                    </a:ext>
                  </a:extLst>
                </p:cNvPr>
                <p:cNvPicPr/>
                <p:nvPr/>
              </p:nvPicPr>
              <p:blipFill>
                <a:blip r:embed="rId84"/>
                <a:stretch>
                  <a:fillRect/>
                </a:stretch>
              </p:blipFill>
              <p:spPr>
                <a:xfrm>
                  <a:off x="7672826" y="610810"/>
                  <a:ext cx="2329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7" name="Ink 56">
                  <a:extLst>
                    <a:ext uri="{FF2B5EF4-FFF2-40B4-BE49-F238E27FC236}">
                      <a16:creationId xmlns:a16="http://schemas.microsoft.com/office/drawing/2014/main" id="{1A4CE063-5663-46D8-B934-5348E96C4EB7}"/>
                    </a:ext>
                  </a:extLst>
                </p14:cNvPr>
                <p14:cNvContentPartPr/>
                <p14:nvPr/>
              </p14:nvContentPartPr>
              <p14:xfrm>
                <a:off x="7947146" y="482650"/>
                <a:ext cx="664920" cy="658440"/>
              </p14:xfrm>
            </p:contentPart>
          </mc:Choice>
          <mc:Fallback xmlns="">
            <p:pic>
              <p:nvPicPr>
                <p:cNvPr id="57" name="Ink 56">
                  <a:extLst>
                    <a:ext uri="{FF2B5EF4-FFF2-40B4-BE49-F238E27FC236}">
                      <a16:creationId xmlns:a16="http://schemas.microsoft.com/office/drawing/2014/main" id="{1A4CE063-5663-46D8-B934-5348E96C4EB7}"/>
                    </a:ext>
                  </a:extLst>
                </p:cNvPr>
                <p:cNvPicPr/>
                <p:nvPr/>
              </p:nvPicPr>
              <p:blipFill>
                <a:blip r:embed="rId86"/>
                <a:stretch>
                  <a:fillRect/>
                </a:stretch>
              </p:blipFill>
              <p:spPr>
                <a:xfrm>
                  <a:off x="7911506" y="447010"/>
                  <a:ext cx="73656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8" name="Ink 57">
                  <a:extLst>
                    <a:ext uri="{FF2B5EF4-FFF2-40B4-BE49-F238E27FC236}">
                      <a16:creationId xmlns:a16="http://schemas.microsoft.com/office/drawing/2014/main" id="{93AD875D-A817-4BC6-9EC6-1981D93A526F}"/>
                    </a:ext>
                  </a:extLst>
                </p14:cNvPr>
                <p14:cNvContentPartPr/>
                <p14:nvPr/>
              </p14:nvContentPartPr>
              <p14:xfrm>
                <a:off x="8217146" y="609010"/>
                <a:ext cx="96480" cy="16560"/>
              </p14:xfrm>
            </p:contentPart>
          </mc:Choice>
          <mc:Fallback xmlns="">
            <p:pic>
              <p:nvPicPr>
                <p:cNvPr id="58" name="Ink 57">
                  <a:extLst>
                    <a:ext uri="{FF2B5EF4-FFF2-40B4-BE49-F238E27FC236}">
                      <a16:creationId xmlns:a16="http://schemas.microsoft.com/office/drawing/2014/main" id="{93AD875D-A817-4BC6-9EC6-1981D93A526F}"/>
                    </a:ext>
                  </a:extLst>
                </p:cNvPr>
                <p:cNvPicPr/>
                <p:nvPr/>
              </p:nvPicPr>
              <p:blipFill>
                <a:blip r:embed="rId88"/>
                <a:stretch>
                  <a:fillRect/>
                </a:stretch>
              </p:blipFill>
              <p:spPr>
                <a:xfrm>
                  <a:off x="8181506" y="573370"/>
                  <a:ext cx="168120" cy="88200"/>
                </a:xfrm>
                <a:prstGeom prst="rect">
                  <a:avLst/>
                </a:prstGeom>
              </p:spPr>
            </p:pic>
          </mc:Fallback>
        </mc:AlternateContent>
      </p:grpSp>
    </p:spTree>
    <p:extLst>
      <p:ext uri="{BB962C8B-B14F-4D97-AF65-F5344CB8AC3E}">
        <p14:creationId xmlns:p14="http://schemas.microsoft.com/office/powerpoint/2010/main" val="133510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E4AE-DB0B-4498-9D51-190335A643B7}"/>
              </a:ext>
            </a:extLst>
          </p:cNvPr>
          <p:cNvSpPr>
            <a:spLocks noGrp="1"/>
          </p:cNvSpPr>
          <p:nvPr>
            <p:ph idx="1"/>
          </p:nvPr>
        </p:nvSpPr>
        <p:spPr>
          <a:xfrm>
            <a:off x="838200" y="757646"/>
            <a:ext cx="10515600" cy="5823458"/>
          </a:xfrm>
        </p:spPr>
        <p:txBody>
          <a:bodyPr>
            <a:normAutofit/>
          </a:bodyPr>
          <a:lstStyle/>
          <a:p>
            <a:pPr algn="just"/>
            <a:r>
              <a:rPr lang="en-IN" sz="2400" dirty="0">
                <a:solidFill>
                  <a:srgbClr val="222222"/>
                </a:solidFill>
                <a:effectLst/>
                <a:latin typeface="Times New Roman" panose="02020603050405020304" pitchFamily="18" charset="0"/>
                <a:ea typeface="Times New Roman" panose="02020603050405020304" pitchFamily="18" charset="0"/>
              </a:rPr>
              <a:t>As the current in the UJT tends to increase there can be evident drop in voltage value.  Hence this transistor shows the negative characteristics of resistance. This paves the way to make the UJT to work as a relaxation oscillator. </a:t>
            </a:r>
            <a:endParaRPr lang="en-IN" sz="2400" dirty="0">
              <a:effectLst/>
              <a:latin typeface="Times New Roman" panose="02020603050405020304" pitchFamily="18" charset="0"/>
              <a:ea typeface="Times New Roman" panose="02020603050405020304" pitchFamily="18" charset="0"/>
            </a:endParaRPr>
          </a:p>
        </p:txBody>
      </p:sp>
      <p:sp>
        <p:nvSpPr>
          <p:cNvPr id="2" name="Rectangle 1"/>
          <p:cNvSpPr/>
          <p:nvPr/>
        </p:nvSpPr>
        <p:spPr>
          <a:xfrm>
            <a:off x="734097" y="5487853"/>
            <a:ext cx="11178862" cy="1200329"/>
          </a:xfrm>
          <a:prstGeom prst="rect">
            <a:avLst/>
          </a:prstGeom>
        </p:spPr>
        <p:txBody>
          <a:bodyPr wrap="square">
            <a:spAutoFit/>
          </a:bodyPr>
          <a:lstStyle/>
          <a:p>
            <a:pPr algn="just" fontAlgn="base"/>
            <a:r>
              <a:rPr lang="en-US" sz="2400" b="1" i="1" dirty="0" err="1">
                <a:solidFill>
                  <a:srgbClr val="303030"/>
                </a:solidFill>
                <a:latin typeface="Times New Roman" panose="02020603050405020304" pitchFamily="18" charset="0"/>
                <a:cs typeface="Times New Roman" panose="02020603050405020304" pitchFamily="18" charset="0"/>
              </a:rPr>
              <a:t>Ve</a:t>
            </a:r>
            <a:r>
              <a:rPr lang="en-US" sz="2400" b="1" i="1" dirty="0">
                <a:solidFill>
                  <a:srgbClr val="303030"/>
                </a:solidFill>
                <a:latin typeface="Times New Roman" panose="02020603050405020304" pitchFamily="18" charset="0"/>
                <a:cs typeface="Times New Roman" panose="02020603050405020304" pitchFamily="18" charset="0"/>
              </a:rPr>
              <a:t> = </a:t>
            </a:r>
            <a:r>
              <a:rPr lang="en-US" sz="2400" b="1" i="1" dirty="0" err="1">
                <a:solidFill>
                  <a:srgbClr val="303030"/>
                </a:solidFill>
                <a:latin typeface="Times New Roman" panose="02020603050405020304" pitchFamily="18" charset="0"/>
                <a:cs typeface="Times New Roman" panose="02020603050405020304" pitchFamily="18" charset="0"/>
              </a:rPr>
              <a:t>Vd</a:t>
            </a:r>
            <a:r>
              <a:rPr lang="en-US" sz="2400" b="1" i="1" dirty="0">
                <a:solidFill>
                  <a:srgbClr val="303030"/>
                </a:solidFill>
                <a:latin typeface="Times New Roman" panose="02020603050405020304" pitchFamily="18" charset="0"/>
                <a:cs typeface="Times New Roman" panose="02020603050405020304" pitchFamily="18" charset="0"/>
              </a:rPr>
              <a:t> + Vrb1</a:t>
            </a:r>
            <a:endParaRPr lang="en-US" sz="2400" dirty="0">
              <a:solidFill>
                <a:srgbClr val="303030"/>
              </a:solidFill>
              <a:latin typeface="Times New Roman" panose="02020603050405020304" pitchFamily="18" charset="0"/>
              <a:cs typeface="Times New Roman" panose="02020603050405020304" pitchFamily="18" charset="0"/>
            </a:endParaRPr>
          </a:p>
          <a:p>
            <a:pPr algn="just" fontAlgn="base"/>
            <a:r>
              <a:rPr lang="en-US" sz="2400" dirty="0">
                <a:solidFill>
                  <a:srgbClr val="303030"/>
                </a:solidFill>
                <a:latin typeface="Times New Roman" panose="02020603050405020304" pitchFamily="18" charset="0"/>
                <a:cs typeface="Times New Roman" panose="02020603050405020304" pitchFamily="18" charset="0"/>
              </a:rPr>
              <a:t>Considering the intrinsic stand off ratio  η= RB1/(RB1+RB2), the equation becomes</a:t>
            </a:r>
          </a:p>
          <a:p>
            <a:pPr algn="just" fontAlgn="base"/>
            <a:r>
              <a:rPr lang="en-US" sz="2400" b="1" i="1" dirty="0" err="1">
                <a:solidFill>
                  <a:srgbClr val="303030"/>
                </a:solidFill>
                <a:latin typeface="Times New Roman" panose="02020603050405020304" pitchFamily="18" charset="0"/>
                <a:cs typeface="Times New Roman" panose="02020603050405020304" pitchFamily="18" charset="0"/>
              </a:rPr>
              <a:t>Ve</a:t>
            </a:r>
            <a:r>
              <a:rPr lang="en-US" sz="2400" b="1" i="1" dirty="0">
                <a:solidFill>
                  <a:srgbClr val="303030"/>
                </a:solidFill>
                <a:latin typeface="Times New Roman" panose="02020603050405020304" pitchFamily="18" charset="0"/>
                <a:cs typeface="Times New Roman" panose="02020603050405020304" pitchFamily="18" charset="0"/>
              </a:rPr>
              <a:t> = </a:t>
            </a:r>
            <a:r>
              <a:rPr lang="en-US" sz="2400" b="1" i="1" dirty="0" err="1">
                <a:solidFill>
                  <a:srgbClr val="303030"/>
                </a:solidFill>
                <a:latin typeface="Times New Roman" panose="02020603050405020304" pitchFamily="18" charset="0"/>
                <a:cs typeface="Times New Roman" panose="02020603050405020304" pitchFamily="18" charset="0"/>
              </a:rPr>
              <a:t>Vd+ηVbb</a:t>
            </a:r>
            <a:endParaRPr lang="en-US" sz="2400" b="0" i="0" dirty="0">
              <a:solidFill>
                <a:srgbClr val="30303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940157" y="1778502"/>
            <a:ext cx="10413643" cy="3539430"/>
          </a:xfrm>
          <a:prstGeom prst="rect">
            <a:avLst/>
          </a:prstGeom>
        </p:spPr>
        <p:txBody>
          <a:bodyPr wrap="square">
            <a:spAutoFit/>
          </a:bodyPr>
          <a:lstStyle/>
          <a:p>
            <a:pPr marL="457200" indent="-457200" algn="just">
              <a:buFont typeface="Arial" panose="020B0604020202020204" pitchFamily="34" charset="0"/>
              <a:buChar char="•"/>
            </a:pPr>
            <a:r>
              <a:rPr lang="en-US" sz="2800" dirty="0">
                <a:solidFill>
                  <a:srgbClr val="303030"/>
                </a:solidFill>
                <a:latin typeface="Times New Roman" panose="02020603050405020304" pitchFamily="18" charset="0"/>
                <a:cs typeface="Times New Roman" panose="02020603050405020304" pitchFamily="18" charset="0"/>
              </a:rPr>
              <a:t>B2 terminal of the UJT is made positive with respect to B1 terminal using the voltage source </a:t>
            </a:r>
            <a:r>
              <a:rPr lang="en-US" sz="2800" dirty="0" err="1">
                <a:solidFill>
                  <a:srgbClr val="303030"/>
                </a:solidFill>
                <a:latin typeface="Times New Roman" panose="02020603050405020304" pitchFamily="18" charset="0"/>
                <a:cs typeface="Times New Roman" panose="02020603050405020304" pitchFamily="18" charset="0"/>
              </a:rPr>
              <a:t>Vbb</a:t>
            </a:r>
            <a:r>
              <a:rPr lang="en-US" sz="2800" dirty="0">
                <a:solidFill>
                  <a:srgbClr val="303030"/>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dirty="0">
                <a:solidFill>
                  <a:srgbClr val="303030"/>
                </a:solidFill>
                <a:latin typeface="Times New Roman" panose="02020603050405020304" pitchFamily="18" charset="0"/>
                <a:cs typeface="Times New Roman" panose="02020603050405020304" pitchFamily="18" charset="0"/>
              </a:rPr>
              <a:t>Emitter terminal E of the UJT is forward biased using the voltage source </a:t>
            </a:r>
            <a:r>
              <a:rPr lang="en-US" sz="2800" dirty="0" err="1">
                <a:solidFill>
                  <a:srgbClr val="303030"/>
                </a:solidFill>
                <a:latin typeface="Times New Roman" panose="02020603050405020304" pitchFamily="18" charset="0"/>
                <a:cs typeface="Times New Roman" panose="02020603050405020304" pitchFamily="18" charset="0"/>
              </a:rPr>
              <a:t>Ve</a:t>
            </a:r>
            <a:r>
              <a:rPr lang="en-US" sz="2800" dirty="0">
                <a:solidFill>
                  <a:srgbClr val="303030"/>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dirty="0">
                <a:solidFill>
                  <a:srgbClr val="303030"/>
                </a:solidFill>
                <a:latin typeface="Times New Roman" panose="02020603050405020304" pitchFamily="18" charset="0"/>
                <a:cs typeface="Times New Roman" panose="02020603050405020304" pitchFamily="18" charset="0"/>
              </a:rPr>
              <a:t>Current starts flowing into the emitter only when the bias voltage </a:t>
            </a:r>
            <a:r>
              <a:rPr lang="en-US" sz="2800" dirty="0" err="1">
                <a:solidFill>
                  <a:srgbClr val="303030"/>
                </a:solidFill>
                <a:latin typeface="Times New Roman" panose="02020603050405020304" pitchFamily="18" charset="0"/>
                <a:cs typeface="Times New Roman" panose="02020603050405020304" pitchFamily="18" charset="0"/>
              </a:rPr>
              <a:t>Ve</a:t>
            </a:r>
            <a:r>
              <a:rPr lang="en-US" sz="2800" dirty="0">
                <a:solidFill>
                  <a:srgbClr val="303030"/>
                </a:solidFill>
                <a:latin typeface="Times New Roman" panose="02020603050405020304" pitchFamily="18" charset="0"/>
                <a:cs typeface="Times New Roman" panose="02020603050405020304" pitchFamily="18" charset="0"/>
              </a:rPr>
              <a:t> has exceeded the forward drop of the internal diode (</a:t>
            </a:r>
            <a:r>
              <a:rPr lang="en-US" sz="2800" dirty="0" err="1">
                <a:solidFill>
                  <a:srgbClr val="303030"/>
                </a:solidFill>
                <a:latin typeface="Times New Roman" panose="02020603050405020304" pitchFamily="18" charset="0"/>
                <a:cs typeface="Times New Roman" panose="02020603050405020304" pitchFamily="18" charset="0"/>
              </a:rPr>
              <a:t>Vd</a:t>
            </a:r>
            <a:r>
              <a:rPr lang="en-US" sz="2800" dirty="0">
                <a:solidFill>
                  <a:srgbClr val="303030"/>
                </a:solidFill>
                <a:latin typeface="Times New Roman" panose="02020603050405020304" pitchFamily="18" charset="0"/>
                <a:cs typeface="Times New Roman" panose="02020603050405020304" pitchFamily="18" charset="0"/>
              </a:rPr>
              <a:t>) plus the voltage drop across RB1 (Vrb1). </a:t>
            </a:r>
          </a:p>
          <a:p>
            <a:pPr marL="457200" indent="-457200" algn="just">
              <a:buFont typeface="Arial" panose="020B0604020202020204" pitchFamily="34" charset="0"/>
              <a:buChar char="•"/>
            </a:pPr>
            <a:r>
              <a:rPr lang="en-US" sz="2800" dirty="0">
                <a:solidFill>
                  <a:srgbClr val="303030"/>
                </a:solidFill>
                <a:latin typeface="Times New Roman" panose="02020603050405020304" pitchFamily="18" charset="0"/>
                <a:cs typeface="Times New Roman" panose="02020603050405020304" pitchFamily="18" charset="0"/>
              </a:rPr>
              <a:t>This condition can be expressed using the following equation.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83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545"/>
          </a:xfrm>
        </p:spPr>
        <p:txBody>
          <a:bodyPr>
            <a:normAutofit fontScale="90000"/>
          </a:bodyPr>
          <a:lstStyle/>
          <a:p>
            <a:r>
              <a:rPr lang="en-US" dirty="0"/>
              <a:t>Working of UJT</a:t>
            </a:r>
            <a:endParaRPr lang="en-IN" dirty="0"/>
          </a:p>
        </p:txBody>
      </p:sp>
      <p:sp>
        <p:nvSpPr>
          <p:cNvPr id="3" name="Content Placeholder 2"/>
          <p:cNvSpPr>
            <a:spLocks noGrp="1"/>
          </p:cNvSpPr>
          <p:nvPr>
            <p:ph idx="1"/>
          </p:nvPr>
        </p:nvSpPr>
        <p:spPr>
          <a:xfrm>
            <a:off x="838200" y="1033670"/>
            <a:ext cx="10515600" cy="5605669"/>
          </a:xfrm>
        </p:spPr>
        <p:txBody>
          <a:bodyPr>
            <a:normAutofit fontScale="77500" lnSpcReduction="20000"/>
          </a:bodyPr>
          <a:lstStyle/>
          <a:p>
            <a:pPr fontAlgn="base"/>
            <a:r>
              <a:rPr lang="en-US" dirty="0"/>
              <a:t>A typical silicon diode has a forward voltage drop of 0.7V. When this factor is considered, the equation can be re written as</a:t>
            </a:r>
          </a:p>
          <a:p>
            <a:pPr fontAlgn="base"/>
            <a:r>
              <a:rPr lang="en-US" b="1" i="1" dirty="0" err="1"/>
              <a:t>Ve</a:t>
            </a:r>
            <a:r>
              <a:rPr lang="en-US" b="1" i="1" dirty="0"/>
              <a:t> = 0.7V + </a:t>
            </a:r>
            <a:r>
              <a:rPr lang="en-US" b="1" i="1" dirty="0" err="1"/>
              <a:t>ηVbb</a:t>
            </a:r>
            <a:endParaRPr lang="en-US" dirty="0"/>
          </a:p>
          <a:p>
            <a:pPr fontAlgn="base"/>
            <a:r>
              <a:rPr lang="en-US" dirty="0"/>
              <a:t>This minimum value of the emitter voltage </a:t>
            </a:r>
            <a:r>
              <a:rPr lang="en-US" dirty="0" err="1"/>
              <a:t>Ve</a:t>
            </a:r>
            <a:r>
              <a:rPr lang="en-US" dirty="0"/>
              <a:t> for which the emitter current starts to flow is called the </a:t>
            </a:r>
            <a:r>
              <a:rPr lang="en-US" dirty="0">
                <a:highlight>
                  <a:srgbClr val="FFFF00"/>
                </a:highlight>
              </a:rPr>
              <a:t>firing voltage </a:t>
            </a:r>
            <a:r>
              <a:rPr lang="en-US" dirty="0"/>
              <a:t>of UJT.</a:t>
            </a:r>
          </a:p>
          <a:p>
            <a:r>
              <a:rPr lang="en-US" dirty="0"/>
              <a:t>As the </a:t>
            </a:r>
            <a:r>
              <a:rPr lang="en-US" dirty="0" err="1"/>
              <a:t>Ve</a:t>
            </a:r>
            <a:r>
              <a:rPr lang="en-US" dirty="0"/>
              <a:t> is increased the emitter current </a:t>
            </a:r>
            <a:r>
              <a:rPr lang="en-US" dirty="0" err="1"/>
              <a:t>Ie</a:t>
            </a:r>
            <a:r>
              <a:rPr lang="en-US" dirty="0"/>
              <a:t>  is also  increased and the junction behaves like a typical P-N junction. </a:t>
            </a:r>
          </a:p>
          <a:p>
            <a:r>
              <a:rPr lang="en-US" dirty="0"/>
              <a:t>But the </a:t>
            </a:r>
            <a:r>
              <a:rPr lang="en-US" dirty="0" err="1"/>
              <a:t>Ve</a:t>
            </a:r>
            <a:r>
              <a:rPr lang="en-US" dirty="0"/>
              <a:t> can be only increased up to a particular point called </a:t>
            </a:r>
            <a:r>
              <a:rPr lang="en-US" dirty="0" err="1"/>
              <a:t>Vp</a:t>
            </a:r>
            <a:r>
              <a:rPr lang="en-US" dirty="0"/>
              <a:t> (peak voltage). At this point  a considerable amount of emitter current (</a:t>
            </a:r>
            <a:r>
              <a:rPr lang="en-US" dirty="0" err="1"/>
              <a:t>Ie</a:t>
            </a:r>
            <a:r>
              <a:rPr lang="en-US" dirty="0"/>
              <a:t>) flows and a significant number of holes are injected into the junction. These holes are repelled by B2 and attracted by B1. </a:t>
            </a:r>
          </a:p>
          <a:p>
            <a:r>
              <a:rPr lang="en-US" dirty="0"/>
              <a:t>As a result, the region between emitter(E) and B1 terminal starts saturating by holes and the conductivity of this region starts to increase. This phenomenon of increasing conductivity by the insertion of holes is called </a:t>
            </a:r>
            <a:r>
              <a:rPr lang="en-US" dirty="0">
                <a:highlight>
                  <a:srgbClr val="FFFF00"/>
                </a:highlight>
              </a:rPr>
              <a:t>conductivity modulation</a:t>
            </a:r>
            <a:r>
              <a:rPr lang="en-US" dirty="0"/>
              <a:t>. This increased conductivity reduces RB1 and η. </a:t>
            </a:r>
          </a:p>
          <a:p>
            <a:r>
              <a:rPr lang="en-US" dirty="0"/>
              <a:t>This results in a condition where emitter current </a:t>
            </a:r>
            <a:r>
              <a:rPr lang="en-US" dirty="0" err="1"/>
              <a:t>Ie</a:t>
            </a:r>
            <a:r>
              <a:rPr lang="en-US" dirty="0"/>
              <a:t> increases and the emitter voltage </a:t>
            </a:r>
            <a:r>
              <a:rPr lang="en-US" dirty="0" err="1"/>
              <a:t>Ve</a:t>
            </a:r>
            <a:r>
              <a:rPr lang="en-US" dirty="0"/>
              <a:t> decreases. This situation is similar to a negative resistance scenario. </a:t>
            </a:r>
          </a:p>
          <a:p>
            <a:r>
              <a:rPr lang="en-US" dirty="0"/>
              <a:t>This negative resistance region in the UJT characteristics is employed in relaxation oscillators.</a:t>
            </a:r>
            <a:br>
              <a:rPr lang="en-US" dirty="0"/>
            </a:br>
            <a:endParaRPr lang="en-IN" dirty="0"/>
          </a:p>
        </p:txBody>
      </p:sp>
    </p:spTree>
    <p:extLst>
      <p:ext uri="{BB962C8B-B14F-4D97-AF65-F5344CB8AC3E}">
        <p14:creationId xmlns:p14="http://schemas.microsoft.com/office/powerpoint/2010/main" val="180349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0CB2-9F78-45B9-A05F-3707B3EFED23}"/>
              </a:ext>
            </a:extLst>
          </p:cNvPr>
          <p:cNvSpPr>
            <a:spLocks noGrp="1"/>
          </p:cNvSpPr>
          <p:nvPr>
            <p:ph type="title"/>
          </p:nvPr>
        </p:nvSpPr>
        <p:spPr/>
        <p:txBody>
          <a:bodyPr/>
          <a:lstStyle/>
          <a:p>
            <a:r>
              <a:rPr lang="en-IN" sz="4400" b="1" i="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UJT RELAXATION OSCILLATOR:</a:t>
            </a:r>
            <a:br>
              <a:rPr lang="en-IN" sz="4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BFBA29-A8DC-42AD-97E6-E63DCB9A774F}"/>
              </a:ext>
            </a:extLst>
          </p:cNvPr>
          <p:cNvSpPr>
            <a:spLocks noGrp="1"/>
          </p:cNvSpPr>
          <p:nvPr>
            <p:ph idx="1"/>
          </p:nvPr>
        </p:nvSpPr>
        <p:spPr>
          <a:xfrm>
            <a:off x="838200" y="1297577"/>
            <a:ext cx="10515600" cy="4879386"/>
          </a:xfrm>
        </p:spPr>
        <p:txBody>
          <a:bodyPr>
            <a:normAutofit/>
          </a:bodyPr>
          <a:lstStyle/>
          <a:p>
            <a:pPr algn="just"/>
            <a:r>
              <a:rPr lang="en-IN" sz="2400" dirty="0">
                <a:solidFill>
                  <a:srgbClr val="222222"/>
                </a:solidFill>
                <a:effectLst/>
                <a:latin typeface="Times New Roman" panose="02020603050405020304" pitchFamily="18" charset="0"/>
                <a:ea typeface="Times New Roman" panose="02020603050405020304" pitchFamily="18" charset="0"/>
              </a:rPr>
              <a:t>UJT is a transistor with one junction.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possesses the resistance with negative characteristics.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makes the UJT to function as an oscillator.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is an oscillator with the basic resistor and capacitor.</a:t>
            </a:r>
          </a:p>
          <a:p>
            <a:pPr algn="just"/>
            <a:r>
              <a:rPr lang="en-IN" sz="2400" dirty="0">
                <a:solidFill>
                  <a:srgbClr val="222222"/>
                </a:solidFill>
                <a:effectLst/>
                <a:latin typeface="Times New Roman" panose="02020603050405020304" pitchFamily="18" charset="0"/>
                <a:ea typeface="Times New Roman" panose="02020603050405020304" pitchFamily="18" charset="0"/>
              </a:rPr>
              <a:t> As it is good at switching, it takes minimum value of the nano seconds for switching the devices.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430093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2553</TotalTime>
  <Words>1571</Words>
  <Application>Microsoft Office PowerPoint</Application>
  <PresentationFormat>Widescreen</PresentationFormat>
  <Paragraphs>109</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Office Theme</vt:lpstr>
      <vt:lpstr>Bitmap Image</vt:lpstr>
      <vt:lpstr>OVERVIEW OF UJT, RELAXATION OSCILLATOR, 555 Timer</vt:lpstr>
      <vt:lpstr>PowerPoint Presentation</vt:lpstr>
      <vt:lpstr>PowerPoint Presentation</vt:lpstr>
      <vt:lpstr>UJT Characteristics: </vt:lpstr>
      <vt:lpstr>PowerPoint Presentation</vt:lpstr>
      <vt:lpstr>PowerPoint Presentation</vt:lpstr>
      <vt:lpstr>PowerPoint Presentation</vt:lpstr>
      <vt:lpstr>Working of UJT</vt:lpstr>
      <vt:lpstr>UJT RELAXATION OSCILLATOR: </vt:lpstr>
      <vt:lpstr>PowerPoint Presentation</vt:lpstr>
      <vt:lpstr>PowerPoint Presentation</vt:lpstr>
      <vt:lpstr>IC 555 TIMER</vt:lpstr>
      <vt:lpstr>The 555 Timer</vt:lpstr>
      <vt:lpstr>555 Timer Pin Connection</vt:lpstr>
      <vt:lpstr>555 Timer Pin Function</vt:lpstr>
      <vt:lpstr>PowerPoint Presentation</vt:lpstr>
      <vt:lpstr>PowerPoint Presentation</vt:lpstr>
      <vt:lpstr>PowerPoint Presentation</vt:lpstr>
      <vt:lpstr>Applications for the 555 Timer</vt:lpstr>
      <vt:lpstr>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UJT, RELAXATION OSCILLATOR</dc:title>
  <dc:creator>Thiyagarajan Annadurai</dc:creator>
  <cp:lastModifiedBy>ARCHANA T</cp:lastModifiedBy>
  <cp:revision>20</cp:revision>
  <dcterms:created xsi:type="dcterms:W3CDTF">2020-07-27T06:38:57Z</dcterms:created>
  <dcterms:modified xsi:type="dcterms:W3CDTF">2021-10-19T07:38:36Z</dcterms:modified>
</cp:coreProperties>
</file>