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oWzaSw5xXJTrbb5+76wJFLWO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electrically4u.com/transistor-transistor-logi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UNIT-II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None/>
            </a:pPr>
            <a:r>
              <a:rPr lang="en-IN" sz="4800">
                <a:solidFill>
                  <a:srgbClr val="FF0000"/>
                </a:solidFill>
              </a:rPr>
              <a:t>LOGIC FAMILIES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FF0000"/>
                </a:solidFill>
              </a:rPr>
              <a:t>Advantages of I</a:t>
            </a:r>
            <a:r>
              <a:rPr b="1" baseline="30000" lang="en-IN">
                <a:solidFill>
                  <a:srgbClr val="FF0000"/>
                </a:solidFill>
              </a:rPr>
              <a:t>2</a:t>
            </a:r>
            <a:r>
              <a:rPr b="1" lang="en-IN">
                <a:solidFill>
                  <a:srgbClr val="FF0000"/>
                </a:solidFill>
              </a:rPr>
              <a:t>L Gates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 </a:t>
            </a: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Since I</a:t>
            </a:r>
            <a:r>
              <a:rPr baseline="30000" lang="en-IN" sz="8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-IN" sz="8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gates are made up only of</a:t>
            </a:r>
            <a:r>
              <a:rPr b="1" lang="en-IN" sz="8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BJTs, they possess high speed of operation. Because only transistors are used for the construction, I</a:t>
            </a:r>
            <a:r>
              <a:rPr baseline="30000" lang="en-IN" sz="8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-IN" sz="8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gates have high packing density, and are hence suitable for construction of VLSI circuits.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·        Very low power-supply requirement (1 volt) 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·        Low power dissipation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·        Number of processing steps required is small; hence cost per gate is low.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·        Several functions are possible on the same chip.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·        Using bipolar technology, it is possible to combine I</a:t>
            </a:r>
            <a:r>
              <a:rPr baseline="30000" lang="en-IN" sz="8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8000">
                <a:latin typeface="Times New Roman"/>
                <a:ea typeface="Times New Roman"/>
                <a:cs typeface="Times New Roman"/>
                <a:sym typeface="Times New Roman"/>
              </a:rPr>
              <a:t>L gates with other logic families.</a:t>
            </a:r>
            <a:endParaRPr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br>
              <a:rPr lang="en-IN"/>
            </a:b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FF0000"/>
                </a:solidFill>
              </a:rPr>
              <a:t>Disadvantages of I</a:t>
            </a:r>
            <a:r>
              <a:rPr b="1" baseline="30000" lang="en-IN">
                <a:solidFill>
                  <a:srgbClr val="FF0000"/>
                </a:solidFill>
              </a:rPr>
              <a:t>2</a:t>
            </a:r>
            <a:r>
              <a:rPr b="1" lang="en-IN">
                <a:solidFill>
                  <a:srgbClr val="FF0000"/>
                </a:solidFill>
              </a:rPr>
              <a:t>L Gates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Very low voltage swing (≈ 0.6 V); the swing is between 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3000">
                <a:latin typeface="Times New Roman"/>
                <a:ea typeface="Times New Roman"/>
                <a:cs typeface="Times New Roman"/>
                <a:sym typeface="Times New Roman"/>
              </a:rPr>
              <a:t>BES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(0.8 V) and 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3000">
                <a:latin typeface="Times New Roman"/>
                <a:ea typeface="Times New Roman"/>
                <a:cs typeface="Times New Roman"/>
                <a:sym typeface="Times New Roman"/>
              </a:rPr>
              <a:t>CES 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(0.2 V).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·        Lower packing density than NMOS.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·        Lower noise margin.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·        External resistance required for proper     functioning.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·        I</a:t>
            </a:r>
            <a:r>
              <a:rPr baseline="30000" lang="en-IN" sz="3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L technology, at present, is dormant.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b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4400"/>
              <a:buFont typeface="Georgia"/>
              <a:buNone/>
            </a:pPr>
            <a:r>
              <a:rPr b="1" i="0" lang="en-IN" cap="none">
                <a:solidFill>
                  <a:srgbClr val="3B3B3B"/>
                </a:solidFill>
                <a:latin typeface="Georgia"/>
                <a:ea typeface="Georgia"/>
                <a:cs typeface="Georgia"/>
                <a:sym typeface="Georgia"/>
              </a:rPr>
              <a:t>TYPES OF LOGIC FAMILY</a:t>
            </a:r>
            <a:endParaRPr/>
          </a:p>
        </p:txBody>
      </p:sp>
      <p:pic>
        <p:nvPicPr>
          <p:cNvPr descr="Classification of Logic Families - Block Diagram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524001"/>
            <a:ext cx="8991600" cy="50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"/>
              <a:buNone/>
            </a:pPr>
            <a:r>
              <a:rPr b="1" i="0" lang="en-IN" sz="32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Emitter-Coupled Logic (ECL) 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81000" y="1341437"/>
            <a:ext cx="853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I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saturated digital logic family &amp; Used in </a:t>
            </a:r>
            <a:r>
              <a:rPr b="1" i="0" lang="en-IN" sz="20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circuits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Char char="•"/>
            </a:pPr>
            <a:r>
              <a:rPr b="1" i="0" lang="en-IN" sz="20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rate as low as 1-2ns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Char char="•"/>
            </a:pPr>
            <a:r>
              <a:rPr b="1" i="0" lang="en-IN" sz="20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immunity and power dissipation is high compare of all logic families.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Char char="•"/>
            </a:pPr>
            <a:r>
              <a:rPr b="0" i="0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called as current mode logic. The design of ECL circuit consists of transistors and resistors.</a:t>
            </a:r>
            <a:endParaRPr b="1"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preventing the transistor from entering into saturation, the high-speed operation is achieved in ECL logic family.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small voltage swing is necessary to switch between the two different voltage levels. This cannot be achieved in </a:t>
            </a:r>
            <a:r>
              <a:rPr b="0" i="0" lang="en-IN" sz="2000" u="sng">
                <a:solidFill>
                  <a:srgbClr val="CB101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transistor-transistor logic</a:t>
            </a:r>
            <a:r>
              <a:rPr b="0" i="0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 the transistors enter into saturation mode, while in operation.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Emitter-coupled logic family offers an </a:t>
            </a:r>
            <a:r>
              <a:rPr b="0" i="1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incredible propagation delay of 1ns</a:t>
            </a:r>
            <a:r>
              <a:rPr b="0" i="0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delay is more reduced in the latest ECL families.</a:t>
            </a:r>
            <a:endParaRPr/>
          </a:p>
          <a:p>
            <a:pPr indent="-196850" lvl="0" marL="34290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Inverter Circuit of Emitter Coupled Logic (ECL)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1" y="1423987"/>
            <a:ext cx="4367212" cy="492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"/>
              <a:buNone/>
            </a:pPr>
            <a:r>
              <a:rPr b="1" i="0" lang="en-IN" sz="30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ECL NOR / OR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533400" y="1798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circuit has 2 outputs- inverting and non inverting output, input low is 3.6 V, input high is 4.4V.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A=B=0,  so Q1, Q2 are OFF, then Out1=High and Out2=Low.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I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 A=B=1, so Q1, Q2 are ON, then Out1= low and Out2=High.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b="1" i="0" lang="en-IN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ECL  (NOR/OR GATE)</a:t>
            </a:r>
            <a:endParaRPr/>
          </a:p>
        </p:txBody>
      </p:sp>
      <p:pic>
        <p:nvPicPr>
          <p:cNvPr id="120" name="Google Shape;12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537" y="1503362"/>
            <a:ext cx="7713600" cy="45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Integrated Injection Logic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•"/>
            </a:pP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Integrated injection logic (IIL, I2L, or I2L) is a class of digital circuits built with multiple collector bipolar junction transistors (BJT).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rgbClr val="212529"/>
              </a:buClr>
              <a:buSzPct val="100000"/>
              <a:buChar char="•"/>
            </a:pP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When introduced it had speed comparable to TTL yet was almost as </a:t>
            </a:r>
            <a:r>
              <a:rPr b="0" i="0" lang="en-IN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low power</a:t>
            </a: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as CMOS, making it ideal for use in VLSI (and larger) integrated circuits.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rgbClr val="212529"/>
              </a:buClr>
              <a:buSzPct val="100000"/>
              <a:buChar char="•"/>
            </a:pP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The gates can be made </a:t>
            </a:r>
            <a:r>
              <a:rPr b="0" i="0" lang="en-IN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smaller</a:t>
            </a: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with this logic family than with CMOS because complementary transistors are not needed.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rgbClr val="212529"/>
              </a:buClr>
              <a:buSzPct val="100000"/>
              <a:buChar char="•"/>
            </a:pP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Although the logic voltage levels are very close (High: 0.7V, Low: 0.2V), I2L has </a:t>
            </a:r>
            <a:r>
              <a:rPr b="0" i="0" lang="en-IN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high noise immunity </a:t>
            </a: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because it operates by current instead of voltage.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rgbClr val="212529"/>
              </a:buClr>
              <a:buSzPct val="100000"/>
              <a:buChar char="•"/>
            </a:pP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I2L was developed in 1971 by Siegfried K. Wiedmann and Horst H. Berger who originally called it </a:t>
            </a:r>
            <a:r>
              <a:rPr b="0" i="0" lang="en-IN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merged-transistor logic (MTL).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rgbClr val="212529"/>
              </a:buClr>
              <a:buSzPct val="100000"/>
              <a:buChar char="•"/>
            </a:pPr>
            <a:r>
              <a:rPr b="0" i="0" lang="en-IN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 disadvantage of this logic family is that the gates draw power when not switching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57200" y="685800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IN"/>
            </a:br>
            <a:r>
              <a:rPr b="1" lang="en-IN">
                <a:solidFill>
                  <a:srgbClr val="FF0000"/>
                </a:solidFill>
              </a:rPr>
              <a:t>Operating Principles of I</a:t>
            </a:r>
            <a:r>
              <a:rPr b="1" baseline="30000" lang="en-IN">
                <a:solidFill>
                  <a:srgbClr val="FF0000"/>
                </a:solidFill>
              </a:rPr>
              <a:t>2</a:t>
            </a:r>
            <a:r>
              <a:rPr b="1" lang="en-IN">
                <a:solidFill>
                  <a:srgbClr val="FF0000"/>
                </a:solidFill>
              </a:rPr>
              <a:t>L gates</a:t>
            </a:r>
            <a:br>
              <a:rPr lang="en-IN">
                <a:solidFill>
                  <a:srgbClr val="FF0000"/>
                </a:solidFill>
              </a:rPr>
            </a:br>
            <a:br>
              <a:rPr lang="en-IN">
                <a:solidFill>
                  <a:srgbClr val="FF0000"/>
                </a:solidFill>
              </a:rPr>
            </a:br>
            <a:br>
              <a:rPr lang="en-IN"/>
            </a:b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457200" y="731837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Integrated Injection Logic Operation is explained as follows. To understand the working</a:t>
            </a: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of a typical I</a:t>
            </a:r>
            <a:r>
              <a:rPr baseline="30000" lang="en-I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 gate, consider the figure, which consists of five transistors, connected as shown.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can be seen that the base current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is derived from +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through the input terminal B. The base-bias current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B3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transistor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and the collector current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are obtained from the collector current of transistor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whose injector (emitter) also is connected to +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905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048000"/>
            <a:ext cx="57150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457200" y="2286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is sufficient, the base-to-emitter voltage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BE1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will become the saturation base-emitter voltage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BES1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(= 0.8 volt), and in this condition, its collector-to-emitter voltage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will become saturation base-emitter voltage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CES1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(= 0.2 volt).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So, we find that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is in the ON-state and its output is at logic-</a:t>
            </a: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level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Since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CES1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0.2 volt, the collector current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will flow through the collector of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as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BE3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0.2 V =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CES1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This means that at this moment,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is OFF and its collector-emitter voltage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CE3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0.8 volt. Now, let the input voltage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0 V. This makes transistor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to be in OFF-state, and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to flow through the base of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Thus,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BE3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BES3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= 0.8 V. This makes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CE1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BES3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= logic </a:t>
            </a: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CE3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CES3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= logic </a:t>
            </a: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Thus, the transistors perform inversion operation, with logic </a:t>
            </a: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CES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0.2 V, and logic </a:t>
            </a: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BES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= 0.8 V. The voltage swing of this gate, therefore, is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wing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=V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BES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 – V</a:t>
            </a:r>
            <a:r>
              <a:rPr baseline="-25000" lang="en-IN" sz="2000">
                <a:latin typeface="Times New Roman"/>
                <a:ea typeface="Times New Roman"/>
                <a:cs typeface="Times New Roman"/>
                <a:sym typeface="Times New Roman"/>
              </a:rPr>
              <a:t>CES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= 0.8 – 0.2 = 0.6 volt</a:t>
            </a:r>
            <a:r>
              <a:rPr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can be seen that the logic swing of I</a:t>
            </a:r>
            <a:r>
              <a:rPr baseline="30000" lang="en-I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 gates is very low and this is a major defect of these gates.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chandrasekar anuradha</dc:creator>
</cp:coreProperties>
</file>