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971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DELAY, TRISTATE LOGIC</a:t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&amp; IT’S APPLICATIONS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Tristate (Three-State) Logic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Applications: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Three-state buffers can be used to implement efficient multiplexers, especially those with large numbers of inputs.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Three-state buffers are essential to the operation of a shared electronic bus.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Three-state logic can reduce the number of wires needed to drive a set of LEDs (tri-state multiplexing or Charlieplexing).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logic gate experiences some delay (though very small) in propagating signals forward, This delay is called Gate (Propagation) Delay(t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Formally, it is the average transition time taken for the output signal of the gate to change in response to changes in the input signals.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 different propagation delay times associated with a logic gate: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PHL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output changing from the High level to Low level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PLH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output changing from the Low level to High level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=(t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PLH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PHL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)/2 (average propagation delay)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248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0772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971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Ideally no delay: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2895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In reality, output signals normally    lag behind input signals: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Calculation of Circuit Delays: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Amount of propagation delay per gate depends on: </a:t>
            </a:r>
          </a:p>
          <a:p>
            <a:pPr marL="971550" lvl="1" indent="-571500">
              <a:buFont typeface="Arial" pitchFamily="34" charset="0"/>
              <a:buAutoNum type="roman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gate type (AND, OR, NOT, etc) </a:t>
            </a:r>
          </a:p>
          <a:p>
            <a:pPr marL="971550" lvl="1" indent="-571500">
              <a:buFont typeface="Arial" pitchFamily="34" charset="0"/>
              <a:buAutoNum type="roman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transistor technology used (TTL,ECL,CMOS etc),</a:t>
            </a:r>
          </a:p>
          <a:p>
            <a:pPr marL="971550" lvl="1" indent="-571500">
              <a:buFont typeface="Arial" pitchFamily="34" charset="0"/>
              <a:buAutoNum type="roman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miniaturization (SSI, MSI, LSI, VLSI)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simplify matters, one can assume </a:t>
            </a:r>
          </a:p>
          <a:p>
            <a:pPr marL="971550" lvl="1" indent="-571500">
              <a:buAutoNum type="roman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average delay time per gate, or </a:t>
            </a:r>
          </a:p>
          <a:p>
            <a:pPr marL="971550" lvl="1" indent="-571500">
              <a:buAutoNum type="roman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average delay time per gate-type.</a:t>
            </a:r>
          </a:p>
          <a:p>
            <a:pPr marL="571500" indent="-57150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Propagation delay of logic circuit</a:t>
            </a:r>
          </a:p>
          <a:p>
            <a:pPr marL="571500" indent="-5715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= longest time it takes for the input signal(s) to propagate to the output(s)</a:t>
            </a:r>
          </a:p>
          <a:p>
            <a:pPr marL="571500" indent="-5715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= earliest time for output signal(s) to stabilize, given that input signals are stable at time 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Calculation of Circuit Delays: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general, given a logic gate with delay, t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inputs are stable at times 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,..,t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respectively; then the earliest time in which the output will be stable is: 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max(t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.., 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t 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5486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 DELAY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Calculation of Circuit Delays: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simple example, consider the full adder circuit where all inputs are available at time 0. (Assume each gate has delay t.)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outputs S and C, experience delays of 2t and 3t, respectively.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90800"/>
            <a:ext cx="6906589" cy="2534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Tristate (Three-State) Logic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257800" cy="5257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Tristate output combines the advantages of the IN OUT totem-pole and open collector circuits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Three output states are HIGH, LOW, and high EN impedance (Hi-Z)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the symbol and truth table, IN is the data input and enable input, and EN, the additional enable input for control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EN = 0, regardless of the value on IN (denoted by X), the output value is Hi-Z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EN = 1, the output value follows the input value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Variations: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 input, IN, can be inverted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 is to make output Hi-Z or Control input, EN, can be inverted by addition of "bubbles" to signals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19200"/>
            <a:ext cx="2200582" cy="3000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4495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EN is to make output Hi-Z or follow input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Tristate (Three-State) Logic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Hi-Impedance Outputs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Tristate gate utilize the high-speed operation of the totem-pole arrangement when input enabled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Permit outputs to be connected together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a Hi-Z value?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Both transistor are turned off in the totem- pole arrangement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means that, looking back into the circuit, the output appears to be disconnected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4572000"/>
            <a:ext cx="2285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equivalent circuit (open circuit) for the tristate output in the high-Z state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676400"/>
            <a:ext cx="1810003" cy="2915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7239001" y="3429000"/>
            <a:ext cx="190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High Z-Output 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516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PROPAGATION DELAY, TRISTATE LOGIC  &amp; IT’S APPLICATIONS</vt:lpstr>
      <vt:lpstr>PROPAGATION DELAY</vt:lpstr>
      <vt:lpstr>PROPAGATION DELAY</vt:lpstr>
      <vt:lpstr>PROPAGATION DELAY</vt:lpstr>
      <vt:lpstr>PROPAGATION DELAY</vt:lpstr>
      <vt:lpstr>PROPAGATION DELAY</vt:lpstr>
      <vt:lpstr>PROPAGATION DELAY</vt:lpstr>
      <vt:lpstr>Tristate (Three-State) Logic</vt:lpstr>
      <vt:lpstr>Tristate (Three-State) Logic</vt:lpstr>
      <vt:lpstr>Tristate (Three-State) Logic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PROPOGATION DELAY, TRISTATE LOGIC  &amp; IT’S APPLICATIONS</dc:title>
  <dc:creator>DSB</dc:creator>
  <cp:lastModifiedBy>anuradha</cp:lastModifiedBy>
  <cp:revision>18</cp:revision>
  <dcterms:created xsi:type="dcterms:W3CDTF">2006-08-16T00:00:00Z</dcterms:created>
  <dcterms:modified xsi:type="dcterms:W3CDTF">2020-08-18T18:53:04Z</dcterms:modified>
</cp:coreProperties>
</file>