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image/gif" Extension="gif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oleObject" PartName="/ppt/embeddings/oleObject9.bin"/>
  <Override ContentType="application/vnd.openxmlformats-officedocument.oleObject" PartName="/ppt/embeddings/oleObject3.bin"/>
  <Override ContentType="application/vnd.openxmlformats-officedocument.oleObject" PartName="/ppt/embeddings/oleObject6.bin"/>
  <Override ContentType="application/vnd.openxmlformats-officedocument.oleObject" PartName="/ppt/embeddings/oleObject5.bin"/>
  <Override ContentType="application/vnd.openxmlformats-officedocument.oleObject" PartName="/ppt/embeddings/oleObject4.bin"/>
  <Override ContentType="application/vnd.openxmlformats-officedocument.oleObject" PartName="/ppt/embeddings/oleObject7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officedocument.oleObject" PartName="/ppt/embeddings/oleObject8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firstSlideNum="0" strictFirstAndLastChars="0" saveSubsetFonts="1" showSpecialPlsOnTitleSld="0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83" roundtripDataSignature="AMtx7mgntpbak/T2bA9xDUbnRrfTDjl0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25D8A7C-BEA4-428B-B725-1E153909A6CC}">
  <a:tblStyle styleId="{125D8A7C-BEA4-428B-B725-1E153909A6C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ED5230D-F7ED-4694-92FE-0162C3A67C0A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83" Type="http://customschemas.google.com/relationships/presentationmetadata" Target="metadata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31" Type="http://schemas.openxmlformats.org/officeDocument/2006/relationships/slide" Target="slides/slide24.xml"/><Relationship Id="rId75" Type="http://schemas.openxmlformats.org/officeDocument/2006/relationships/slide" Target="slides/slide68.xml"/><Relationship Id="rId30" Type="http://schemas.openxmlformats.org/officeDocument/2006/relationships/slide" Target="slides/slide23.xml"/><Relationship Id="rId74" Type="http://schemas.openxmlformats.org/officeDocument/2006/relationships/slide" Target="slides/slide67.xml"/><Relationship Id="rId33" Type="http://schemas.openxmlformats.org/officeDocument/2006/relationships/slide" Target="slides/slide26.xml"/><Relationship Id="rId77" Type="http://schemas.openxmlformats.org/officeDocument/2006/relationships/slide" Target="slides/slide70.xml"/><Relationship Id="rId32" Type="http://schemas.openxmlformats.org/officeDocument/2006/relationships/slide" Target="slides/slide25.xml"/><Relationship Id="rId76" Type="http://schemas.openxmlformats.org/officeDocument/2006/relationships/slide" Target="slides/slide69.xml"/><Relationship Id="rId35" Type="http://schemas.openxmlformats.org/officeDocument/2006/relationships/slide" Target="slides/slide28.xml"/><Relationship Id="rId79" Type="http://schemas.openxmlformats.org/officeDocument/2006/relationships/slide" Target="slides/slide72.xml"/><Relationship Id="rId34" Type="http://schemas.openxmlformats.org/officeDocument/2006/relationships/slide" Target="slides/slide27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4.png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38.png"/></Relationships>
</file>

<file path=ppt/drawings/_rels/vmlDrawing5.vml.rels><?xml version="1.0" encoding="UTF-8" standalone="yes"?>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6.vml.rels><?xml version="1.0" encoding="UTF-8" standalone="yes"?><Relationships xmlns="http://schemas.openxmlformats.org/package/2006/relationships"><Relationship Id="rId1" Type="http://schemas.openxmlformats.org/officeDocument/2006/relationships/image" Target="../media/image28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Princess Sumaya University</a:t>
            </a:r>
            <a:endParaRPr/>
          </a:p>
        </p:txBody>
      </p:sp>
      <p:sp>
        <p:nvSpPr>
          <p:cNvPr id="400" name="Google Shape;400;p1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4241 - Digital Logic Design</a:t>
            </a:r>
            <a:endParaRPr/>
          </a:p>
        </p:txBody>
      </p:sp>
      <p:sp>
        <p:nvSpPr>
          <p:cNvPr id="401" name="Google Shape;401;p15:notes"/>
          <p:cNvSpPr txBox="1"/>
          <p:nvPr>
            <p:ph idx="11" type="ft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Dr. Bassam Kahhaleh</a:t>
            </a:r>
            <a:endParaRPr/>
          </a:p>
        </p:txBody>
      </p:sp>
      <p:sp>
        <p:nvSpPr>
          <p:cNvPr id="402" name="Google Shape;402;p15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3" name="Google Shape;403;p15:notes"/>
          <p:cNvSpPr/>
          <p:nvPr>
            <p:ph idx="3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4" name="Google Shape;404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Princess Sumaya University</a:t>
            </a:r>
            <a:endParaRPr/>
          </a:p>
        </p:txBody>
      </p:sp>
      <p:sp>
        <p:nvSpPr>
          <p:cNvPr id="421" name="Google Shape;421;p1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4241 - Digital Logic Design</a:t>
            </a:r>
            <a:endParaRPr/>
          </a:p>
        </p:txBody>
      </p:sp>
      <p:sp>
        <p:nvSpPr>
          <p:cNvPr id="422" name="Google Shape;422;p17:notes"/>
          <p:cNvSpPr txBox="1"/>
          <p:nvPr>
            <p:ph idx="11" type="ft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Dr. Bassam Kahhaleh</a:t>
            </a:r>
            <a:endParaRPr/>
          </a:p>
        </p:txBody>
      </p:sp>
      <p:sp>
        <p:nvSpPr>
          <p:cNvPr id="423" name="Google Shape;423;p17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4" name="Google Shape;424;p17:notes"/>
          <p:cNvSpPr/>
          <p:nvPr>
            <p:ph idx="3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5" name="Google Shape;425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1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1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Princess Sumaya University</a:t>
            </a:r>
            <a:endParaRPr/>
          </a:p>
        </p:txBody>
      </p:sp>
      <p:sp>
        <p:nvSpPr>
          <p:cNvPr id="465" name="Google Shape;465;p2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4241 - Digital Logic Design</a:t>
            </a:r>
            <a:endParaRPr/>
          </a:p>
        </p:txBody>
      </p:sp>
      <p:sp>
        <p:nvSpPr>
          <p:cNvPr id="466" name="Google Shape;466;p22:notes"/>
          <p:cNvSpPr txBox="1"/>
          <p:nvPr>
            <p:ph idx="11" type="ft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Dr. Bassam Kahhaleh</a:t>
            </a:r>
            <a:endParaRPr/>
          </a:p>
        </p:txBody>
      </p:sp>
      <p:sp>
        <p:nvSpPr>
          <p:cNvPr id="467" name="Google Shape;467;p22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8" name="Google Shape;468;p22:notes"/>
          <p:cNvSpPr/>
          <p:nvPr>
            <p:ph idx="3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Google Shape;469;p2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Princess Sumaya University</a:t>
            </a:r>
            <a:endParaRPr/>
          </a:p>
        </p:txBody>
      </p:sp>
      <p:sp>
        <p:nvSpPr>
          <p:cNvPr id="475" name="Google Shape;475;p2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4241 - Digital Logic Design</a:t>
            </a:r>
            <a:endParaRPr/>
          </a:p>
        </p:txBody>
      </p:sp>
      <p:sp>
        <p:nvSpPr>
          <p:cNvPr id="476" name="Google Shape;476;p23:notes"/>
          <p:cNvSpPr txBox="1"/>
          <p:nvPr>
            <p:ph idx="11" type="ft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Dr. Bassam Kahhaleh</a:t>
            </a:r>
            <a:endParaRPr/>
          </a:p>
        </p:txBody>
      </p:sp>
      <p:sp>
        <p:nvSpPr>
          <p:cNvPr id="477" name="Google Shape;477;p23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8" name="Google Shape;478;p23:notes"/>
          <p:cNvSpPr/>
          <p:nvPr>
            <p:ph idx="3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9" name="Google Shape;479;p2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Princess Sumaya University</a:t>
            </a:r>
            <a:endParaRPr/>
          </a:p>
        </p:txBody>
      </p:sp>
      <p:sp>
        <p:nvSpPr>
          <p:cNvPr id="503" name="Google Shape;503;p2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4241 - Digital Logic Design</a:t>
            </a:r>
            <a:endParaRPr/>
          </a:p>
        </p:txBody>
      </p:sp>
      <p:sp>
        <p:nvSpPr>
          <p:cNvPr id="504" name="Google Shape;504;p24:notes"/>
          <p:cNvSpPr txBox="1"/>
          <p:nvPr>
            <p:ph idx="11" type="ft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Dr. Bassam Kahhaleh</a:t>
            </a:r>
            <a:endParaRPr/>
          </a:p>
        </p:txBody>
      </p:sp>
      <p:sp>
        <p:nvSpPr>
          <p:cNvPr id="505" name="Google Shape;505;p24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6" name="Google Shape;506;p24:notes"/>
          <p:cNvSpPr/>
          <p:nvPr>
            <p:ph idx="3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7" name="Google Shape;507;p2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Princess Sumaya University</a:t>
            </a:r>
            <a:endParaRPr/>
          </a:p>
        </p:txBody>
      </p:sp>
      <p:sp>
        <p:nvSpPr>
          <p:cNvPr id="517" name="Google Shape;517;p2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4241 - Digital Logic Design</a:t>
            </a:r>
            <a:endParaRPr/>
          </a:p>
        </p:txBody>
      </p:sp>
      <p:sp>
        <p:nvSpPr>
          <p:cNvPr id="518" name="Google Shape;518;p25:notes"/>
          <p:cNvSpPr txBox="1"/>
          <p:nvPr>
            <p:ph idx="11" type="ft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Dr. Bassam Kahhaleh</a:t>
            </a:r>
            <a:endParaRPr/>
          </a:p>
        </p:txBody>
      </p:sp>
      <p:sp>
        <p:nvSpPr>
          <p:cNvPr id="519" name="Google Shape;519;p25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0" name="Google Shape;520;p25:notes"/>
          <p:cNvSpPr/>
          <p:nvPr>
            <p:ph idx="3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1" name="Google Shape;521;p2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Princess Sumaya University</a:t>
            </a:r>
            <a:endParaRPr/>
          </a:p>
        </p:txBody>
      </p:sp>
      <p:sp>
        <p:nvSpPr>
          <p:cNvPr id="532" name="Google Shape;532;p2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4241 - Digital Logic Design</a:t>
            </a:r>
            <a:endParaRPr/>
          </a:p>
        </p:txBody>
      </p:sp>
      <p:sp>
        <p:nvSpPr>
          <p:cNvPr id="533" name="Google Shape;533;p26:notes"/>
          <p:cNvSpPr txBox="1"/>
          <p:nvPr>
            <p:ph idx="11" type="ft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Dr. Bassam Kahhaleh</a:t>
            </a:r>
            <a:endParaRPr/>
          </a:p>
        </p:txBody>
      </p:sp>
      <p:sp>
        <p:nvSpPr>
          <p:cNvPr id="534" name="Google Shape;534;p26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5" name="Google Shape;535;p26:notes"/>
          <p:cNvSpPr/>
          <p:nvPr>
            <p:ph idx="3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6" name="Google Shape;536;p2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Princess Sumaya University</a:t>
            </a:r>
            <a:endParaRPr/>
          </a:p>
        </p:txBody>
      </p:sp>
      <p:sp>
        <p:nvSpPr>
          <p:cNvPr id="549" name="Google Shape;549;p2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4241 - Digital Logic Design</a:t>
            </a:r>
            <a:endParaRPr/>
          </a:p>
        </p:txBody>
      </p:sp>
      <p:sp>
        <p:nvSpPr>
          <p:cNvPr id="550" name="Google Shape;550;p28:notes"/>
          <p:cNvSpPr txBox="1"/>
          <p:nvPr>
            <p:ph idx="11" type="ft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Dr. Bassam Kahhaleh</a:t>
            </a:r>
            <a:endParaRPr/>
          </a:p>
        </p:txBody>
      </p:sp>
      <p:sp>
        <p:nvSpPr>
          <p:cNvPr id="551" name="Google Shape;551;p28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2" name="Google Shape;552;p28:notes"/>
          <p:cNvSpPr/>
          <p:nvPr>
            <p:ph idx="3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3" name="Google Shape;553;p2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3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3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05c4a0c59d_0_0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05c4a0c59d_0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g105c4a0c59d_0_0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05c4a0c59d_0_4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05c4a0c59d_0_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g105c4a0c59d_0_4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105c4a0c59d_0_8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105c4a0c59d_0_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g105c4a0c59d_0_8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05c4a0c59d_0_12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05c4a0c59d_0_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g105c4a0c59d_0_12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05c4a0c59d_0_16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05c4a0c59d_0_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g105c4a0c59d_0_16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05c4a0c59d_0_20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05c4a0c59d_0_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g105c4a0c59d_0_20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05c4a0c59d_0_24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105c4a0c59d_0_2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g105c4a0c59d_0_24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05c4a0c59d_0_28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105c4a0c59d_0_2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g105c4a0c59d_0_28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05c4a0c59d_0_32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05c4a0c59d_0_3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g105c4a0c59d_0_32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05c4a0c59d_0_36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105c4a0c59d_0_3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g105c4a0c59d_0_36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05c4a0c59d_0_40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05c4a0c59d_0_4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g105c4a0c59d_0_40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05c4a0c59d_0_44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05c4a0c59d_0_4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g105c4a0c59d_0_44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05c4a0c59d_0_48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05c4a0c59d_0_4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g105c4a0c59d_0_48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105c4a0c59d_0_52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105c4a0c59d_0_5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g105c4a0c59d_0_52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05c4a0c59d_0_56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05c4a0c59d_0_5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g105c4a0c59d_0_56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05c4a0c59d_0_60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05c4a0c59d_0_6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g105c4a0c59d_0_60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105c4a0c59d_0_64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105c4a0c59d_0_6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g105c4a0c59d_0_64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Princess Sumaya University</a:t>
            </a:r>
            <a:endParaRPr/>
          </a:p>
        </p:txBody>
      </p:sp>
      <p:sp>
        <p:nvSpPr>
          <p:cNvPr id="213" name="Google Shape;213;p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4241 - Digital Logic Design</a:t>
            </a:r>
            <a:endParaRPr/>
          </a:p>
        </p:txBody>
      </p:sp>
      <p:sp>
        <p:nvSpPr>
          <p:cNvPr id="214" name="Google Shape;214;p5:notes"/>
          <p:cNvSpPr txBox="1"/>
          <p:nvPr>
            <p:ph idx="11" type="ft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Dr. Bassam Kahhaleh</a:t>
            </a:r>
            <a:endParaRPr/>
          </a:p>
        </p:txBody>
      </p:sp>
      <p:sp>
        <p:nvSpPr>
          <p:cNvPr id="215" name="Google Shape;215;p5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p5:notes"/>
          <p:cNvSpPr/>
          <p:nvPr>
            <p:ph idx="3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c4a0c59d_0_68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c4a0c59d_0_6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g105c4a0c59d_0_68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105c4a0c59d_0_72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105c4a0c59d_0_7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g105c4a0c59d_0_72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05c4a0c59d_0_76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105c4a0c59d_0_7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g105c4a0c59d_0_76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105c4a0c59d_0_80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105c4a0c59d_0_8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g105c4a0c59d_0_80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05c4a0c59d_0_84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05c4a0c59d_0_8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g105c4a0c59d_0_84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05c4a0c59d_0_88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105c4a0c59d_0_8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g105c4a0c59d_0_88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05c4a0c59d_0_92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05c4a0c59d_0_9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g105c4a0c59d_0_92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05c4a0c59d_0_96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05c4a0c59d_0_9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g105c4a0c59d_0_96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105c4a0c59d_0_100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105c4a0c59d_0_10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g105c4a0c59d_0_100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105c4a0c59d_0_104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105c4a0c59d_0_10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g105c4a0c59d_0_104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Princess Sumaya University</a:t>
            </a:r>
            <a:endParaRPr/>
          </a:p>
        </p:txBody>
      </p:sp>
      <p:sp>
        <p:nvSpPr>
          <p:cNvPr id="242" name="Google Shape;242;p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4241 - Digital Logic Design</a:t>
            </a:r>
            <a:endParaRPr/>
          </a:p>
        </p:txBody>
      </p:sp>
      <p:sp>
        <p:nvSpPr>
          <p:cNvPr id="243" name="Google Shape;243;p6:notes"/>
          <p:cNvSpPr txBox="1"/>
          <p:nvPr>
            <p:ph idx="11" type="ft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Dr. Bassam Kahhaleh</a:t>
            </a:r>
            <a:endParaRPr/>
          </a:p>
        </p:txBody>
      </p:sp>
      <p:sp>
        <p:nvSpPr>
          <p:cNvPr id="244" name="Google Shape;244;p6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" name="Google Shape;245;p6:notes"/>
          <p:cNvSpPr/>
          <p:nvPr>
            <p:ph idx="3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105c4a0c59d_0_108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105c4a0c59d_0_10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g105c4a0c59d_0_108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105c4a0c59d_0_112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105c4a0c59d_0_1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g105c4a0c59d_0_112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05c4a0c59d_0_116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105c4a0c59d_0_1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g105c4a0c59d_0_116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105c4a0c59d_0_120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105c4a0c59d_0_1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g105c4a0c59d_0_120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105c4a0c59d_0_124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105c4a0c59d_0_12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g105c4a0c59d_0_124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05c4a0c59d_0_128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05c4a0c59d_0_12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g105c4a0c59d_0_128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105c4a0c59d_0_132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105c4a0c59d_0_13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g105c4a0c59d_0_132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105c4a0c59d_0_136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105c4a0c59d_0_13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g105c4a0c59d_0_136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05c4a0c59d_0_140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105c4a0c59d_0_14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g105c4a0c59d_0_140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105c4a0c59d_0_144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105c4a0c59d_0_14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g105c4a0c59d_0_144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105c4a0c59d_0_148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105c4a0c59d_0_14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g105c4a0c59d_0_148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105c4a0c59d_0_152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105c4a0c59d_0_15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g105c4a0c59d_0_152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05c4a0c59d_0_156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05c4a0c59d_0_15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g105c4a0c59d_0_156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105c4a0c59d_0_160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105c4a0c59d_0_16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g105c4a0c59d_0_160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105c4a0c59d_0_164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105c4a0c59d_0_16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g105c4a0c59d_0_164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105c4a0c59d_0_168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105c4a0c59d_0_16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g105c4a0c59d_0_168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Princess Sumaya University</a:t>
            </a:r>
            <a:endParaRPr/>
          </a:p>
        </p:txBody>
      </p:sp>
      <p:sp>
        <p:nvSpPr>
          <p:cNvPr id="281" name="Google Shape;281;p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4241 - Digital Logic Design</a:t>
            </a:r>
            <a:endParaRPr/>
          </a:p>
        </p:txBody>
      </p:sp>
      <p:sp>
        <p:nvSpPr>
          <p:cNvPr id="282" name="Google Shape;282;p8:notes"/>
          <p:cNvSpPr txBox="1"/>
          <p:nvPr>
            <p:ph idx="11" type="ft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Dr. Bassam Kahhaleh</a:t>
            </a:r>
            <a:endParaRPr/>
          </a:p>
        </p:txBody>
      </p:sp>
      <p:sp>
        <p:nvSpPr>
          <p:cNvPr id="283" name="Google Shape;283;p8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p8:notes"/>
          <p:cNvSpPr/>
          <p:nvPr>
            <p:ph idx="3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Google Shape;285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Princess Sumaya University</a:t>
            </a:r>
            <a:endParaRPr/>
          </a:p>
        </p:txBody>
      </p:sp>
      <p:sp>
        <p:nvSpPr>
          <p:cNvPr id="312" name="Google Shape;312;p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4241 - Digital Logic Design</a:t>
            </a:r>
            <a:endParaRPr/>
          </a:p>
        </p:txBody>
      </p:sp>
      <p:sp>
        <p:nvSpPr>
          <p:cNvPr id="313" name="Google Shape;313;p9:notes"/>
          <p:cNvSpPr txBox="1"/>
          <p:nvPr>
            <p:ph idx="11" type="ft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Dr. Bassam Kahhaleh</a:t>
            </a:r>
            <a:endParaRPr/>
          </a:p>
        </p:txBody>
      </p:sp>
      <p:sp>
        <p:nvSpPr>
          <p:cNvPr id="314" name="Google Shape;314;p9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5" name="Google Shape;315;p9:notes"/>
          <p:cNvSpPr/>
          <p:nvPr>
            <p:ph idx="3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6" name="Google Shape;316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65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3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65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65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6"/>
          <p:cNvSpPr/>
          <p:nvPr/>
        </p:nvSpPr>
        <p:spPr>
          <a:xfrm>
            <a:off x="3348038" y="4724400"/>
            <a:ext cx="5111750" cy="865188"/>
          </a:xfrm>
          <a:prstGeom prst="roundRect">
            <a:avLst>
              <a:gd fmla="val 16667" name="adj"/>
            </a:avLst>
          </a:prstGeom>
          <a:solidFill>
            <a:srgbClr val="99CCFF">
              <a:alpha val="36862"/>
            </a:srgbClr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6"/>
          <p:cNvSpPr txBox="1"/>
          <p:nvPr/>
        </p:nvSpPr>
        <p:spPr>
          <a:xfrm>
            <a:off x="6537325" y="6437313"/>
            <a:ext cx="22256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6"/>
          <p:cNvSpPr/>
          <p:nvPr/>
        </p:nvSpPr>
        <p:spPr>
          <a:xfrm>
            <a:off x="0" y="0"/>
            <a:ext cx="2987675" cy="4905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6"/>
          <p:cNvSpPr/>
          <p:nvPr/>
        </p:nvSpPr>
        <p:spPr>
          <a:xfrm>
            <a:off x="0" y="0"/>
            <a:ext cx="3167063" cy="501332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yil30" id="102" name="Google Shape;102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163" y="1052513"/>
            <a:ext cx="1143000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46"/>
          <p:cNvSpPr/>
          <p:nvPr/>
        </p:nvSpPr>
        <p:spPr>
          <a:xfrm>
            <a:off x="2339975" y="1052513"/>
            <a:ext cx="6661150" cy="2197100"/>
          </a:xfrm>
          <a:prstGeom prst="roundRect">
            <a:avLst>
              <a:gd fmla="val 16667" name="adj"/>
            </a:avLst>
          </a:prstGeom>
          <a:solidFill>
            <a:srgbClr val="FF9933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6"/>
          <p:cNvSpPr txBox="1"/>
          <p:nvPr/>
        </p:nvSpPr>
        <p:spPr>
          <a:xfrm>
            <a:off x="2555875" y="1268413"/>
            <a:ext cx="6084888" cy="1684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Logic Design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Combinational Logic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6"/>
          <p:cNvSpPr txBox="1"/>
          <p:nvPr/>
        </p:nvSpPr>
        <p:spPr>
          <a:xfrm>
            <a:off x="3167063" y="4905375"/>
            <a:ext cx="5329237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Mustafa Kemal Uyguroğlu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7"/>
          <p:cNvSpPr txBox="1"/>
          <p:nvPr>
            <p:ph type="title"/>
          </p:nvPr>
        </p:nvSpPr>
        <p:spPr>
          <a:xfrm>
            <a:off x="971550" y="188913"/>
            <a:ext cx="79216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>
            <a:lvl1pPr lv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7"/>
          <p:cNvSpPr txBox="1"/>
          <p:nvPr>
            <p:ph idx="1" type="body"/>
          </p:nvPr>
        </p:nvSpPr>
        <p:spPr>
          <a:xfrm>
            <a:off x="611188" y="1089025"/>
            <a:ext cx="8280400" cy="3128963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>
            <a:lvl1pPr indent="-342900" lvl="0" marL="457200" algn="l">
              <a:spcBef>
                <a:spcPts val="900"/>
              </a:spcBef>
              <a:spcAft>
                <a:spcPts val="0"/>
              </a:spcAft>
              <a:buSzPts val="1800"/>
              <a:buChar char="★"/>
              <a:defRPr/>
            </a:lvl1pPr>
            <a:lvl2pPr indent="-342900" lvl="1" marL="914400" algn="l">
              <a:spcBef>
                <a:spcPts val="9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spcBef>
                <a:spcPts val="900"/>
              </a:spcBef>
              <a:spcAft>
                <a:spcPts val="0"/>
              </a:spcAft>
              <a:buSzPts val="1800"/>
              <a:buChar char="♦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9" name="Google Shape;109;p47"/>
          <p:cNvSpPr txBox="1"/>
          <p:nvPr>
            <p:ph idx="10" type="dt"/>
          </p:nvPr>
        </p:nvSpPr>
        <p:spPr>
          <a:xfrm>
            <a:off x="250825" y="6489700"/>
            <a:ext cx="2520950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7"/>
          <p:cNvSpPr txBox="1"/>
          <p:nvPr>
            <p:ph idx="11" type="ftr"/>
          </p:nvPr>
        </p:nvSpPr>
        <p:spPr>
          <a:xfrm>
            <a:off x="3132138" y="6489700"/>
            <a:ext cx="3311525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7"/>
          <p:cNvSpPr txBox="1"/>
          <p:nvPr>
            <p:ph idx="12" type="sldNum"/>
          </p:nvPr>
        </p:nvSpPr>
        <p:spPr>
          <a:xfrm>
            <a:off x="7945438" y="6489700"/>
            <a:ext cx="1198562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65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>
            <a:lvl1pPr lv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63500" spcFirstLastPara="1" rIns="63500" wrap="square" tIns="25400">
            <a:sp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90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115" name="Google Shape;115;p48"/>
          <p:cNvSpPr txBox="1"/>
          <p:nvPr>
            <p:ph idx="10" type="dt"/>
          </p:nvPr>
        </p:nvSpPr>
        <p:spPr>
          <a:xfrm>
            <a:off x="250825" y="6489700"/>
            <a:ext cx="2520950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8"/>
          <p:cNvSpPr txBox="1"/>
          <p:nvPr>
            <p:ph idx="11" type="ftr"/>
          </p:nvPr>
        </p:nvSpPr>
        <p:spPr>
          <a:xfrm>
            <a:off x="3132138" y="6489700"/>
            <a:ext cx="3311525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8"/>
          <p:cNvSpPr txBox="1"/>
          <p:nvPr>
            <p:ph idx="12" type="sldNum"/>
          </p:nvPr>
        </p:nvSpPr>
        <p:spPr>
          <a:xfrm>
            <a:off x="7945438" y="6489700"/>
            <a:ext cx="1198562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65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9"/>
          <p:cNvSpPr txBox="1"/>
          <p:nvPr>
            <p:ph type="title"/>
          </p:nvPr>
        </p:nvSpPr>
        <p:spPr>
          <a:xfrm>
            <a:off x="971550" y="188913"/>
            <a:ext cx="79216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>
            <a:lvl1pPr lv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9"/>
          <p:cNvSpPr txBox="1"/>
          <p:nvPr>
            <p:ph idx="1" type="body"/>
          </p:nvPr>
        </p:nvSpPr>
        <p:spPr>
          <a:xfrm>
            <a:off x="611188" y="1089025"/>
            <a:ext cx="4064000" cy="3128963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>
            <a:lvl1pPr indent="-406400" lvl="0" marL="457200" algn="l">
              <a:spcBef>
                <a:spcPts val="1400"/>
              </a:spcBef>
              <a:spcAft>
                <a:spcPts val="0"/>
              </a:spcAft>
              <a:buSzPts val="2800"/>
              <a:buChar char="★"/>
              <a:defRPr sz="2800"/>
            </a:lvl1pPr>
            <a:lvl2pPr indent="-381000" lvl="1" marL="914400" algn="l">
              <a:spcBef>
                <a:spcPts val="1200"/>
              </a:spcBef>
              <a:spcAft>
                <a:spcPts val="0"/>
              </a:spcAft>
              <a:buSzPts val="2400"/>
              <a:buChar char="●"/>
              <a:defRPr sz="2400"/>
            </a:lvl2pPr>
            <a:lvl3pPr indent="-355600" lvl="2" marL="1371600" algn="l">
              <a:spcBef>
                <a:spcPts val="1000"/>
              </a:spcBef>
              <a:spcAft>
                <a:spcPts val="0"/>
              </a:spcAft>
              <a:buSzPts val="2000"/>
              <a:buChar char="♦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121" name="Google Shape;121;p49"/>
          <p:cNvSpPr txBox="1"/>
          <p:nvPr>
            <p:ph idx="2" type="body"/>
          </p:nvPr>
        </p:nvSpPr>
        <p:spPr>
          <a:xfrm>
            <a:off x="4827588" y="1089025"/>
            <a:ext cx="4064000" cy="3128963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>
            <a:lvl1pPr indent="-406400" lvl="0" marL="457200" algn="l">
              <a:spcBef>
                <a:spcPts val="1400"/>
              </a:spcBef>
              <a:spcAft>
                <a:spcPts val="0"/>
              </a:spcAft>
              <a:buSzPts val="2800"/>
              <a:buChar char="★"/>
              <a:defRPr sz="2800"/>
            </a:lvl1pPr>
            <a:lvl2pPr indent="-381000" lvl="1" marL="914400" algn="l">
              <a:spcBef>
                <a:spcPts val="1200"/>
              </a:spcBef>
              <a:spcAft>
                <a:spcPts val="0"/>
              </a:spcAft>
              <a:buSzPts val="2400"/>
              <a:buChar char="●"/>
              <a:defRPr sz="2400"/>
            </a:lvl2pPr>
            <a:lvl3pPr indent="-355600" lvl="2" marL="1371600" algn="l">
              <a:spcBef>
                <a:spcPts val="1000"/>
              </a:spcBef>
              <a:spcAft>
                <a:spcPts val="0"/>
              </a:spcAft>
              <a:buSzPts val="2000"/>
              <a:buChar char="♦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122" name="Google Shape;122;p49"/>
          <p:cNvSpPr txBox="1"/>
          <p:nvPr>
            <p:ph idx="10" type="dt"/>
          </p:nvPr>
        </p:nvSpPr>
        <p:spPr>
          <a:xfrm>
            <a:off x="250825" y="6489700"/>
            <a:ext cx="2520950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9"/>
          <p:cNvSpPr txBox="1"/>
          <p:nvPr>
            <p:ph idx="11" type="ftr"/>
          </p:nvPr>
        </p:nvSpPr>
        <p:spPr>
          <a:xfrm>
            <a:off x="3132138" y="6489700"/>
            <a:ext cx="3311525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9"/>
          <p:cNvSpPr txBox="1"/>
          <p:nvPr>
            <p:ph idx="12" type="sldNum"/>
          </p:nvPr>
        </p:nvSpPr>
        <p:spPr>
          <a:xfrm>
            <a:off x="7945438" y="6489700"/>
            <a:ext cx="1198562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65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>
            <a:lvl1pPr lv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5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63500" spcFirstLastPara="1" rIns="63500" wrap="square" tIns="25400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9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128" name="Google Shape;128;p5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>
            <a:lvl1pPr indent="-381000" lvl="0" marL="457200" algn="l">
              <a:spcBef>
                <a:spcPts val="1200"/>
              </a:spcBef>
              <a:spcAft>
                <a:spcPts val="0"/>
              </a:spcAft>
              <a:buSzPts val="2400"/>
              <a:buChar char="★"/>
              <a:defRPr sz="2400"/>
            </a:lvl1pPr>
            <a:lvl2pPr indent="-355600" lvl="1" marL="914400" algn="l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2pPr>
            <a:lvl3pPr indent="-342900" lvl="2" marL="1371600" algn="l">
              <a:spcBef>
                <a:spcPts val="900"/>
              </a:spcBef>
              <a:spcAft>
                <a:spcPts val="0"/>
              </a:spcAft>
              <a:buSzPts val="1800"/>
              <a:buChar char="♦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129" name="Google Shape;129;p5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63500" spcFirstLastPara="1" rIns="63500" wrap="square" tIns="25400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9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130" name="Google Shape;130;p5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>
            <a:lvl1pPr indent="-381000" lvl="0" marL="457200" algn="l">
              <a:spcBef>
                <a:spcPts val="1200"/>
              </a:spcBef>
              <a:spcAft>
                <a:spcPts val="0"/>
              </a:spcAft>
              <a:buSzPts val="2400"/>
              <a:buChar char="★"/>
              <a:defRPr sz="2400"/>
            </a:lvl1pPr>
            <a:lvl2pPr indent="-355600" lvl="1" marL="914400" algn="l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2pPr>
            <a:lvl3pPr indent="-342900" lvl="2" marL="1371600" algn="l">
              <a:spcBef>
                <a:spcPts val="900"/>
              </a:spcBef>
              <a:spcAft>
                <a:spcPts val="0"/>
              </a:spcAft>
              <a:buSzPts val="1800"/>
              <a:buChar char="♦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131" name="Google Shape;131;p50"/>
          <p:cNvSpPr txBox="1"/>
          <p:nvPr>
            <p:ph idx="10" type="dt"/>
          </p:nvPr>
        </p:nvSpPr>
        <p:spPr>
          <a:xfrm>
            <a:off x="250825" y="6489700"/>
            <a:ext cx="2520950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0"/>
          <p:cNvSpPr txBox="1"/>
          <p:nvPr>
            <p:ph idx="11" type="ftr"/>
          </p:nvPr>
        </p:nvSpPr>
        <p:spPr>
          <a:xfrm>
            <a:off x="3132138" y="6489700"/>
            <a:ext cx="3311525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50"/>
          <p:cNvSpPr txBox="1"/>
          <p:nvPr>
            <p:ph idx="12" type="sldNum"/>
          </p:nvPr>
        </p:nvSpPr>
        <p:spPr>
          <a:xfrm>
            <a:off x="7945438" y="6489700"/>
            <a:ext cx="1198562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65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1"/>
          <p:cNvSpPr txBox="1"/>
          <p:nvPr>
            <p:ph type="title"/>
          </p:nvPr>
        </p:nvSpPr>
        <p:spPr>
          <a:xfrm>
            <a:off x="971550" y="188913"/>
            <a:ext cx="79216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>
            <a:lvl1pPr lv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51"/>
          <p:cNvSpPr txBox="1"/>
          <p:nvPr>
            <p:ph idx="10" type="dt"/>
          </p:nvPr>
        </p:nvSpPr>
        <p:spPr>
          <a:xfrm>
            <a:off x="250825" y="6489700"/>
            <a:ext cx="2520950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51"/>
          <p:cNvSpPr txBox="1"/>
          <p:nvPr>
            <p:ph idx="11" type="ftr"/>
          </p:nvPr>
        </p:nvSpPr>
        <p:spPr>
          <a:xfrm>
            <a:off x="3132138" y="6489700"/>
            <a:ext cx="3311525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51"/>
          <p:cNvSpPr txBox="1"/>
          <p:nvPr>
            <p:ph idx="12" type="sldNum"/>
          </p:nvPr>
        </p:nvSpPr>
        <p:spPr>
          <a:xfrm>
            <a:off x="7945438" y="6489700"/>
            <a:ext cx="1198562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65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2"/>
          <p:cNvSpPr txBox="1"/>
          <p:nvPr>
            <p:ph idx="10" type="dt"/>
          </p:nvPr>
        </p:nvSpPr>
        <p:spPr>
          <a:xfrm>
            <a:off x="250825" y="6489700"/>
            <a:ext cx="2520950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52"/>
          <p:cNvSpPr txBox="1"/>
          <p:nvPr>
            <p:ph idx="11" type="ftr"/>
          </p:nvPr>
        </p:nvSpPr>
        <p:spPr>
          <a:xfrm>
            <a:off x="3132138" y="6489700"/>
            <a:ext cx="3311525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52"/>
          <p:cNvSpPr txBox="1"/>
          <p:nvPr>
            <p:ph idx="12" type="sldNum"/>
          </p:nvPr>
        </p:nvSpPr>
        <p:spPr>
          <a:xfrm>
            <a:off x="7945438" y="6489700"/>
            <a:ext cx="1198562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65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63500" spcFirstLastPara="1" rIns="63500" wrap="square" tIns="25400">
            <a:spAutoFit/>
          </a:bodyPr>
          <a:lstStyle>
            <a:lvl1pPr lv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5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>
            <a:lvl1pPr indent="-431800" lvl="0" marL="457200" algn="l">
              <a:spcBef>
                <a:spcPts val="1600"/>
              </a:spcBef>
              <a:spcAft>
                <a:spcPts val="0"/>
              </a:spcAft>
              <a:buSzPts val="3200"/>
              <a:buChar char="★"/>
              <a:defRPr sz="3200"/>
            </a:lvl1pPr>
            <a:lvl2pPr indent="-406400" lvl="1" marL="914400" algn="l">
              <a:spcBef>
                <a:spcPts val="1400"/>
              </a:spcBef>
              <a:spcAft>
                <a:spcPts val="0"/>
              </a:spcAft>
              <a:buSzPts val="2800"/>
              <a:buChar char="●"/>
              <a:defRPr sz="2800"/>
            </a:lvl2pPr>
            <a:lvl3pPr indent="-381000" lvl="2" marL="1371600" algn="l">
              <a:spcBef>
                <a:spcPts val="1200"/>
              </a:spcBef>
              <a:spcAft>
                <a:spcPts val="0"/>
              </a:spcAft>
              <a:buSzPts val="2400"/>
              <a:buChar char="♦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146" name="Google Shape;146;p5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147" name="Google Shape;147;p53"/>
          <p:cNvSpPr txBox="1"/>
          <p:nvPr>
            <p:ph idx="10" type="dt"/>
          </p:nvPr>
        </p:nvSpPr>
        <p:spPr>
          <a:xfrm>
            <a:off x="250825" y="6489700"/>
            <a:ext cx="2520950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53"/>
          <p:cNvSpPr txBox="1"/>
          <p:nvPr>
            <p:ph idx="11" type="ftr"/>
          </p:nvPr>
        </p:nvSpPr>
        <p:spPr>
          <a:xfrm>
            <a:off x="3132138" y="6489700"/>
            <a:ext cx="3311525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53"/>
          <p:cNvSpPr txBox="1"/>
          <p:nvPr>
            <p:ph idx="12" type="sldNum"/>
          </p:nvPr>
        </p:nvSpPr>
        <p:spPr>
          <a:xfrm>
            <a:off x="7945438" y="6489700"/>
            <a:ext cx="1198562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65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65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63500" spcFirstLastPara="1" rIns="63500" wrap="square" tIns="25400">
            <a:spAutoFit/>
          </a:bodyPr>
          <a:lstStyle>
            <a:lvl1pPr lv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5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5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154" name="Google Shape;154;p54"/>
          <p:cNvSpPr txBox="1"/>
          <p:nvPr>
            <p:ph idx="10" type="dt"/>
          </p:nvPr>
        </p:nvSpPr>
        <p:spPr>
          <a:xfrm>
            <a:off x="250825" y="6489700"/>
            <a:ext cx="2520950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54"/>
          <p:cNvSpPr txBox="1"/>
          <p:nvPr>
            <p:ph idx="11" type="ftr"/>
          </p:nvPr>
        </p:nvSpPr>
        <p:spPr>
          <a:xfrm>
            <a:off x="3132138" y="6489700"/>
            <a:ext cx="3311525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54"/>
          <p:cNvSpPr txBox="1"/>
          <p:nvPr>
            <p:ph idx="12" type="sldNum"/>
          </p:nvPr>
        </p:nvSpPr>
        <p:spPr>
          <a:xfrm>
            <a:off x="7945438" y="6489700"/>
            <a:ext cx="1198562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65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5"/>
          <p:cNvSpPr txBox="1"/>
          <p:nvPr>
            <p:ph type="title"/>
          </p:nvPr>
        </p:nvSpPr>
        <p:spPr>
          <a:xfrm>
            <a:off x="971550" y="188913"/>
            <a:ext cx="79216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>
            <a:lvl1pPr lv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55"/>
          <p:cNvSpPr txBox="1"/>
          <p:nvPr>
            <p:ph idx="1" type="body"/>
          </p:nvPr>
        </p:nvSpPr>
        <p:spPr>
          <a:xfrm rot="5400000">
            <a:off x="3186907" y="-1486693"/>
            <a:ext cx="3128963" cy="82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>
            <a:lvl1pPr indent="-342900" lvl="0" marL="457200" algn="l">
              <a:spcBef>
                <a:spcPts val="900"/>
              </a:spcBef>
              <a:spcAft>
                <a:spcPts val="0"/>
              </a:spcAft>
              <a:buSzPts val="1800"/>
              <a:buChar char="★"/>
              <a:defRPr/>
            </a:lvl1pPr>
            <a:lvl2pPr indent="-342900" lvl="1" marL="914400" algn="l">
              <a:spcBef>
                <a:spcPts val="9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spcBef>
                <a:spcPts val="900"/>
              </a:spcBef>
              <a:spcAft>
                <a:spcPts val="0"/>
              </a:spcAft>
              <a:buSzPts val="1800"/>
              <a:buChar char="♦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60" name="Google Shape;160;p55"/>
          <p:cNvSpPr txBox="1"/>
          <p:nvPr>
            <p:ph idx="10" type="dt"/>
          </p:nvPr>
        </p:nvSpPr>
        <p:spPr>
          <a:xfrm>
            <a:off x="250825" y="6489700"/>
            <a:ext cx="2520950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55"/>
          <p:cNvSpPr txBox="1"/>
          <p:nvPr>
            <p:ph idx="11" type="ftr"/>
          </p:nvPr>
        </p:nvSpPr>
        <p:spPr>
          <a:xfrm>
            <a:off x="3132138" y="6489700"/>
            <a:ext cx="3311525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55"/>
          <p:cNvSpPr txBox="1"/>
          <p:nvPr>
            <p:ph idx="12" type="sldNum"/>
          </p:nvPr>
        </p:nvSpPr>
        <p:spPr>
          <a:xfrm>
            <a:off x="7945438" y="6489700"/>
            <a:ext cx="1198562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65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6"/>
          <p:cNvSpPr txBox="1"/>
          <p:nvPr>
            <p:ph type="title"/>
          </p:nvPr>
        </p:nvSpPr>
        <p:spPr>
          <a:xfrm rot="5400000">
            <a:off x="5843588" y="1168400"/>
            <a:ext cx="4029075" cy="2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>
            <a:lvl1pPr lv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56"/>
          <p:cNvSpPr txBox="1"/>
          <p:nvPr>
            <p:ph idx="1" type="body"/>
          </p:nvPr>
        </p:nvSpPr>
        <p:spPr>
          <a:xfrm rot="5400000">
            <a:off x="1626394" y="-826293"/>
            <a:ext cx="4029075" cy="6059487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>
            <a:lvl1pPr indent="-342900" lvl="0" marL="457200" algn="l">
              <a:spcBef>
                <a:spcPts val="900"/>
              </a:spcBef>
              <a:spcAft>
                <a:spcPts val="0"/>
              </a:spcAft>
              <a:buSzPts val="1800"/>
              <a:buChar char="★"/>
              <a:defRPr/>
            </a:lvl1pPr>
            <a:lvl2pPr indent="-342900" lvl="1" marL="914400" algn="l">
              <a:spcBef>
                <a:spcPts val="9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spcBef>
                <a:spcPts val="900"/>
              </a:spcBef>
              <a:spcAft>
                <a:spcPts val="0"/>
              </a:spcAft>
              <a:buSzPts val="1800"/>
              <a:buChar char="♦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66" name="Google Shape;166;p56"/>
          <p:cNvSpPr txBox="1"/>
          <p:nvPr>
            <p:ph idx="10" type="dt"/>
          </p:nvPr>
        </p:nvSpPr>
        <p:spPr>
          <a:xfrm>
            <a:off x="250825" y="6489700"/>
            <a:ext cx="2520950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56"/>
          <p:cNvSpPr txBox="1"/>
          <p:nvPr>
            <p:ph idx="11" type="ftr"/>
          </p:nvPr>
        </p:nvSpPr>
        <p:spPr>
          <a:xfrm>
            <a:off x="3132138" y="6489700"/>
            <a:ext cx="3311525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56"/>
          <p:cNvSpPr txBox="1"/>
          <p:nvPr>
            <p:ph idx="12" type="sldNum"/>
          </p:nvPr>
        </p:nvSpPr>
        <p:spPr>
          <a:xfrm>
            <a:off x="7945438" y="6489700"/>
            <a:ext cx="1198562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65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65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65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3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65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3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65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65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65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65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1.jpg"/><Relationship Id="rId2" Type="http://schemas.openxmlformats.org/officeDocument/2006/relationships/image" Target="../media/image6.jp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65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5"/>
          <p:cNvSpPr/>
          <p:nvPr/>
        </p:nvSpPr>
        <p:spPr>
          <a:xfrm>
            <a:off x="431800" y="0"/>
            <a:ext cx="8712200" cy="76517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5"/>
          <p:cNvSpPr/>
          <p:nvPr/>
        </p:nvSpPr>
        <p:spPr>
          <a:xfrm>
            <a:off x="0" y="0"/>
            <a:ext cx="431800" cy="4689475"/>
          </a:xfrm>
          <a:prstGeom prst="rect">
            <a:avLst/>
          </a:prstGeom>
          <a:solidFill>
            <a:srgbClr val="0000FF"/>
          </a:solidFill>
          <a:ln cap="flat" cmpd="thinThick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5"/>
          <p:cNvSpPr txBox="1"/>
          <p:nvPr>
            <p:ph type="title"/>
          </p:nvPr>
        </p:nvSpPr>
        <p:spPr>
          <a:xfrm>
            <a:off x="971550" y="188913"/>
            <a:ext cx="79216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>
            <a:lvl1pPr lv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45"/>
          <p:cNvSpPr txBox="1"/>
          <p:nvPr>
            <p:ph idx="1" type="body"/>
          </p:nvPr>
        </p:nvSpPr>
        <p:spPr>
          <a:xfrm>
            <a:off x="611188" y="1089025"/>
            <a:ext cx="8280400" cy="3128963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>
            <a:lvl1pPr indent="-406400" lvl="0" marL="457200" marR="0" rtl="0" algn="l">
              <a:spcBef>
                <a:spcPts val="1400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Noto Sans Symbols"/>
              <a:buChar char="★"/>
              <a:defRPr b="1" i="0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●"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♦"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cxnSp>
        <p:nvCxnSpPr>
          <p:cNvPr id="89" name="Google Shape;89;p45"/>
          <p:cNvCxnSpPr/>
          <p:nvPr/>
        </p:nvCxnSpPr>
        <p:spPr>
          <a:xfrm>
            <a:off x="431800" y="800100"/>
            <a:ext cx="8712200" cy="0"/>
          </a:xfrm>
          <a:prstGeom prst="straightConnector1">
            <a:avLst/>
          </a:prstGeom>
          <a:noFill/>
          <a:ln cap="flat" cmpd="thickThin" w="571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45"/>
          <p:cNvSpPr txBox="1"/>
          <p:nvPr/>
        </p:nvSpPr>
        <p:spPr>
          <a:xfrm>
            <a:off x="6537325" y="6437313"/>
            <a:ext cx="22256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5"/>
          <p:cNvSpPr txBox="1"/>
          <p:nvPr>
            <p:ph idx="10" type="dt"/>
          </p:nvPr>
        </p:nvSpPr>
        <p:spPr>
          <a:xfrm>
            <a:off x="250825" y="6489700"/>
            <a:ext cx="2520950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45"/>
          <p:cNvSpPr txBox="1"/>
          <p:nvPr>
            <p:ph idx="11" type="ftr"/>
          </p:nvPr>
        </p:nvSpPr>
        <p:spPr>
          <a:xfrm>
            <a:off x="3132138" y="6489700"/>
            <a:ext cx="3311525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45"/>
          <p:cNvSpPr txBox="1"/>
          <p:nvPr>
            <p:ph idx="12" type="sldNum"/>
          </p:nvPr>
        </p:nvSpPr>
        <p:spPr>
          <a:xfrm>
            <a:off x="7945438" y="6489700"/>
            <a:ext cx="1198562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65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logoyil30" id="94" name="Google Shape;94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722313" cy="72866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45"/>
          <p:cNvSpPr/>
          <p:nvPr/>
        </p:nvSpPr>
        <p:spPr>
          <a:xfrm>
            <a:off x="0" y="0"/>
            <a:ext cx="431800" cy="45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5"/>
          <p:cNvSpPr/>
          <p:nvPr/>
        </p:nvSpPr>
        <p:spPr>
          <a:xfrm>
            <a:off x="0" y="0"/>
            <a:ext cx="8712200" cy="90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6.bin"/><Relationship Id="rId5" Type="http://schemas.openxmlformats.org/officeDocument/2006/relationships/oleObject" Target="../embeddings/oleObject6.bin"/><Relationship Id="rId6" Type="http://schemas.openxmlformats.org/officeDocument/2006/relationships/image" Target="../media/image22.png"/><Relationship Id="rId7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vmlDrawing" Target="../drawings/vmlDrawing4.vml"/><Relationship Id="rId4" Type="http://schemas.openxmlformats.org/officeDocument/2006/relationships/oleObject" Target="../embeddings/oleObject7.bin"/><Relationship Id="rId5" Type="http://schemas.openxmlformats.org/officeDocument/2006/relationships/oleObject" Target="../embeddings/oleObject7.bin"/><Relationship Id="rId6" Type="http://schemas.openxmlformats.org/officeDocument/2006/relationships/image" Target="../media/image3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1.png"/><Relationship Id="rId4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Relationship Id="rId4" Type="http://schemas.openxmlformats.org/officeDocument/2006/relationships/image" Target="../media/image3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vmlDrawing" Target="../drawings/vmlDrawing5.vml"/><Relationship Id="rId4" Type="http://schemas.openxmlformats.org/officeDocument/2006/relationships/oleObject" Target="../embeddings/oleObject8.bin"/><Relationship Id="rId5" Type="http://schemas.openxmlformats.org/officeDocument/2006/relationships/oleObject" Target="../embeddings/oleObject8.bin"/><Relationship Id="rId6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vmlDrawing" Target="../drawings/vmlDrawing6.vml"/><Relationship Id="rId4" Type="http://schemas.openxmlformats.org/officeDocument/2006/relationships/oleObject" Target="../embeddings/oleObject9.bin"/><Relationship Id="rId5" Type="http://schemas.openxmlformats.org/officeDocument/2006/relationships/oleObject" Target="../embeddings/oleObject9.bin"/><Relationship Id="rId6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Relationship Id="rId4" Type="http://schemas.openxmlformats.org/officeDocument/2006/relationships/image" Target="../media/image36.png"/><Relationship Id="rId5" Type="http://schemas.openxmlformats.org/officeDocument/2006/relationships/image" Target="../media/image40.png"/><Relationship Id="rId6" Type="http://schemas.openxmlformats.org/officeDocument/2006/relationships/image" Target="../media/image39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6.png"/><Relationship Id="rId6" Type="http://schemas.openxmlformats.org/officeDocument/2006/relationships/image" Target="../media/image4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7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oleObject" Target="../embeddings/oleObject3.bin"/><Relationship Id="rId10" Type="http://schemas.openxmlformats.org/officeDocument/2006/relationships/oleObject" Target="../embeddings/oleObject3.bin"/><Relationship Id="rId13" Type="http://schemas.openxmlformats.org/officeDocument/2006/relationships/oleObject" Target="../embeddings/oleObject4.bin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9" Type="http://schemas.openxmlformats.org/officeDocument/2006/relationships/image" Target="../media/image14.png"/><Relationship Id="rId15" Type="http://schemas.openxmlformats.org/officeDocument/2006/relationships/image" Target="../media/image16.png"/><Relationship Id="rId14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4.png"/><Relationship Id="rId7" Type="http://schemas.openxmlformats.org/officeDocument/2006/relationships/oleObject" Target="../embeddings/oleObject2.bin"/><Relationship Id="rId8" Type="http://schemas.openxmlformats.org/officeDocument/2006/relationships/oleObject" Target="../embeddings/oleObject2.bin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5.bin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"/>
          <p:cNvSpPr txBox="1"/>
          <p:nvPr>
            <p:ph type="title"/>
          </p:nvPr>
        </p:nvSpPr>
        <p:spPr>
          <a:xfrm>
            <a:off x="446348" y="12327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Unit - 3</a:t>
            </a:r>
            <a:endParaRPr/>
          </a:p>
        </p:txBody>
      </p:sp>
      <p:sp>
        <p:nvSpPr>
          <p:cNvPr id="174" name="Google Shape;174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</a:t>
            </a:r>
            <a:r>
              <a:rPr lang="en-US" sz="4400"/>
              <a:t>Combinational Logic Circuits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0"/>
          <p:cNvSpPr txBox="1"/>
          <p:nvPr>
            <p:ph type="title"/>
          </p:nvPr>
        </p:nvSpPr>
        <p:spPr>
          <a:xfrm>
            <a:off x="457200" y="274638"/>
            <a:ext cx="8229600" cy="3577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328" name="Google Shape;328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464" y="1016732"/>
            <a:ext cx="8136904" cy="1009791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0"/>
          <p:cNvSpPr txBox="1"/>
          <p:nvPr/>
        </p:nvSpPr>
        <p:spPr>
          <a:xfrm>
            <a:off x="0" y="152636"/>
            <a:ext cx="9144000" cy="479747"/>
          </a:xfrm>
          <a:prstGeom prst="rect">
            <a:avLst/>
          </a:prstGeom>
          <a:solidFill>
            <a:srgbClr val="6FA0DC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675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Arial"/>
              <a:buNone/>
            </a:pPr>
            <a:r>
              <a:rPr lang="en-US" sz="4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Binary Adder</a:t>
            </a:r>
            <a:endParaRPr sz="44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0" name="Google Shape;330;p10"/>
          <p:cNvGrpSpPr/>
          <p:nvPr/>
        </p:nvGrpSpPr>
        <p:grpSpPr>
          <a:xfrm>
            <a:off x="1367644" y="2410872"/>
            <a:ext cx="5256584" cy="2735108"/>
            <a:chOff x="1006" y="713"/>
            <a:chExt cx="2376" cy="1263"/>
          </a:xfrm>
        </p:grpSpPr>
        <p:sp>
          <p:nvSpPr>
            <p:cNvPr id="331" name="Google Shape;331;p10"/>
            <p:cNvSpPr/>
            <p:nvPr/>
          </p:nvSpPr>
          <p:spPr>
            <a:xfrm>
              <a:off x="1406" y="1139"/>
              <a:ext cx="1474" cy="454"/>
            </a:xfrm>
            <a:prstGeom prst="roundRect">
              <a:avLst>
                <a:gd fmla="val 16667" name="adj"/>
              </a:avLst>
            </a:prstGeom>
            <a:solidFill>
              <a:srgbClr val="FFFF00"/>
            </a:solidFill>
            <a:ln cap="flat" cmpd="sng" w="28575">
              <a:solidFill>
                <a:srgbClr val="00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Binary Adder</a:t>
              </a:r>
              <a:endParaRPr/>
            </a:p>
          </p:txBody>
        </p:sp>
        <p:cxnSp>
          <p:nvCxnSpPr>
            <p:cNvPr id="332" name="Google Shape;332;p10"/>
            <p:cNvCxnSpPr/>
            <p:nvPr/>
          </p:nvCxnSpPr>
          <p:spPr>
            <a:xfrm>
              <a:off x="1633" y="913"/>
              <a:ext cx="1" cy="227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33" name="Google Shape;333;p10"/>
            <p:cNvCxnSpPr/>
            <p:nvPr/>
          </p:nvCxnSpPr>
          <p:spPr>
            <a:xfrm>
              <a:off x="1746" y="913"/>
              <a:ext cx="1" cy="227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34" name="Google Shape;334;p10"/>
            <p:cNvCxnSpPr/>
            <p:nvPr/>
          </p:nvCxnSpPr>
          <p:spPr>
            <a:xfrm>
              <a:off x="1859" y="913"/>
              <a:ext cx="1" cy="227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35" name="Google Shape;335;p10"/>
            <p:cNvCxnSpPr/>
            <p:nvPr/>
          </p:nvCxnSpPr>
          <p:spPr>
            <a:xfrm>
              <a:off x="1972" y="913"/>
              <a:ext cx="1" cy="227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36" name="Google Shape;336;p10"/>
            <p:cNvCxnSpPr/>
            <p:nvPr/>
          </p:nvCxnSpPr>
          <p:spPr>
            <a:xfrm>
              <a:off x="2653" y="913"/>
              <a:ext cx="1" cy="227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37" name="Google Shape;337;p10"/>
            <p:cNvCxnSpPr/>
            <p:nvPr/>
          </p:nvCxnSpPr>
          <p:spPr>
            <a:xfrm>
              <a:off x="2311" y="913"/>
              <a:ext cx="1" cy="227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38" name="Google Shape;338;p10"/>
            <p:cNvCxnSpPr/>
            <p:nvPr/>
          </p:nvCxnSpPr>
          <p:spPr>
            <a:xfrm>
              <a:off x="2424" y="913"/>
              <a:ext cx="1" cy="227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39" name="Google Shape;339;p10"/>
            <p:cNvCxnSpPr/>
            <p:nvPr/>
          </p:nvCxnSpPr>
          <p:spPr>
            <a:xfrm>
              <a:off x="2537" y="913"/>
              <a:ext cx="1" cy="227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40" name="Google Shape;340;p10"/>
            <p:cNvCxnSpPr/>
            <p:nvPr/>
          </p:nvCxnSpPr>
          <p:spPr>
            <a:xfrm>
              <a:off x="1974" y="1593"/>
              <a:ext cx="1" cy="227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41" name="Google Shape;341;p10"/>
            <p:cNvCxnSpPr/>
            <p:nvPr/>
          </p:nvCxnSpPr>
          <p:spPr>
            <a:xfrm>
              <a:off x="2087" y="1593"/>
              <a:ext cx="1" cy="227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42" name="Google Shape;342;p10"/>
            <p:cNvCxnSpPr/>
            <p:nvPr/>
          </p:nvCxnSpPr>
          <p:spPr>
            <a:xfrm>
              <a:off x="2200" y="1593"/>
              <a:ext cx="1" cy="227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43" name="Google Shape;343;p10"/>
            <p:cNvCxnSpPr/>
            <p:nvPr/>
          </p:nvCxnSpPr>
          <p:spPr>
            <a:xfrm>
              <a:off x="2313" y="1593"/>
              <a:ext cx="1" cy="227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44" name="Google Shape;344;p10"/>
            <p:cNvCxnSpPr/>
            <p:nvPr/>
          </p:nvCxnSpPr>
          <p:spPr>
            <a:xfrm rot="10800000">
              <a:off x="2881" y="1366"/>
              <a:ext cx="226" cy="0"/>
            </a:xfrm>
            <a:prstGeom prst="straightConnector1">
              <a:avLst/>
            </a:prstGeom>
            <a:noFill/>
            <a:ln cap="flat" cmpd="sng" w="28575">
              <a:solidFill>
                <a:srgbClr val="CC00FF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45" name="Google Shape;345;p10"/>
            <p:cNvCxnSpPr/>
            <p:nvPr/>
          </p:nvCxnSpPr>
          <p:spPr>
            <a:xfrm rot="10800000">
              <a:off x="1179" y="1366"/>
              <a:ext cx="226" cy="0"/>
            </a:xfrm>
            <a:prstGeom prst="straightConnector1">
              <a:avLst/>
            </a:prstGeom>
            <a:noFill/>
            <a:ln cap="flat" cmpd="sng" w="28575">
              <a:solidFill>
                <a:srgbClr val="CC00FF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346" name="Google Shape;346;p10"/>
            <p:cNvSpPr txBox="1"/>
            <p:nvPr/>
          </p:nvSpPr>
          <p:spPr>
            <a:xfrm>
              <a:off x="1519" y="713"/>
              <a:ext cx="1361" cy="1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       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347" name="Google Shape;347;p10"/>
            <p:cNvSpPr txBox="1"/>
            <p:nvPr/>
          </p:nvSpPr>
          <p:spPr>
            <a:xfrm>
              <a:off x="1859" y="1820"/>
              <a:ext cx="681" cy="1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348" name="Google Shape;348;p10"/>
            <p:cNvSpPr txBox="1"/>
            <p:nvPr/>
          </p:nvSpPr>
          <p:spPr>
            <a:xfrm>
              <a:off x="3155" y="1283"/>
              <a:ext cx="227" cy="1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349" name="Google Shape;349;p10"/>
            <p:cNvSpPr txBox="1"/>
            <p:nvPr/>
          </p:nvSpPr>
          <p:spPr>
            <a:xfrm>
              <a:off x="1006" y="1292"/>
              <a:ext cx="227" cy="1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1"/>
          <p:cNvSpPr txBox="1"/>
          <p:nvPr>
            <p:ph type="title"/>
          </p:nvPr>
        </p:nvSpPr>
        <p:spPr>
          <a:xfrm>
            <a:off x="457200" y="274638"/>
            <a:ext cx="8229600" cy="59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graphicFrame>
        <p:nvGraphicFramePr>
          <p:cNvPr id="355" name="Google Shape;355;p11"/>
          <p:cNvGraphicFramePr/>
          <p:nvPr/>
        </p:nvGraphicFramePr>
        <p:xfrm>
          <a:off x="457200" y="3127862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{5ED5230D-F7ED-4694-92FE-0162C3A67C0A}</a:tableStyleId>
              </a:tblPr>
              <a:tblGrid>
                <a:gridCol w="526425"/>
                <a:gridCol w="571500"/>
                <a:gridCol w="1257300"/>
                <a:gridCol w="1089650"/>
              </a:tblGrid>
              <a:tr h="152400">
                <a:tc gridSpan="2">
                  <a:txBody>
                    <a:bodyPr/>
                    <a:lstStyle/>
                    <a:p>
                      <a:pPr indent="0" lvl="0" marL="356235" marR="0" rtl="0" algn="l">
                        <a:lnSpc>
                          <a:spcPct val="1104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FF0000"/>
                          </a:solidFill>
                        </a:rPr>
                        <a:t>Input</a:t>
                      </a:r>
                      <a:endParaRPr sz="12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913130" marR="903605" rtl="0" algn="ctr">
                        <a:lnSpc>
                          <a:spcPct val="1104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FF0000"/>
                          </a:solidFill>
                        </a:rPr>
                        <a:t>Output</a:t>
                      </a:r>
                      <a:endParaRPr sz="12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84150">
                <a:tc>
                  <a:txBody>
                    <a:bodyPr/>
                    <a:lstStyle/>
                    <a:p>
                      <a:pPr indent="0" lvl="0" marL="6985" marR="0" rtl="0" algn="ctr">
                        <a:lnSpc>
                          <a:spcPct val="111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FF0000"/>
                          </a:solidFill>
                        </a:rPr>
                        <a:t>A</a:t>
                      </a:r>
                      <a:endParaRPr sz="12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5" marR="0" rtl="0" algn="ctr">
                        <a:lnSpc>
                          <a:spcPct val="111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FF0000"/>
                          </a:solidFill>
                        </a:rPr>
                        <a:t>B</a:t>
                      </a:r>
                      <a:endParaRPr sz="12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315" marR="98425" rtl="0" algn="ctr">
                        <a:lnSpc>
                          <a:spcPct val="111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FF0000"/>
                          </a:solidFill>
                        </a:rPr>
                        <a:t>Difference (D)</a:t>
                      </a:r>
                      <a:endParaRPr sz="12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4295" marR="57150" rtl="0" algn="ctr">
                        <a:lnSpc>
                          <a:spcPct val="1041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FF0000"/>
                          </a:solidFill>
                        </a:rPr>
                        <a:t>Borrow (Bout)</a:t>
                      </a:r>
                      <a:endParaRPr sz="12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6700">
                <a:tc>
                  <a:txBody>
                    <a:bodyPr/>
                    <a:lstStyle/>
                    <a:p>
                      <a:pPr indent="0" lvl="0" marL="10795" marR="0" rtl="0" algn="ctr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334" marR="0" rtl="0" algn="ctr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334" marR="0" rtl="0" algn="ctr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9875">
                <a:tc>
                  <a:txBody>
                    <a:bodyPr/>
                    <a:lstStyle/>
                    <a:p>
                      <a:pPr indent="0" lvl="0" marL="10795" marR="0" rtl="0" algn="ctr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334" marR="0" rtl="0" algn="ctr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334" marR="0" rtl="0" algn="ctr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600">
                <a:tc>
                  <a:txBody>
                    <a:bodyPr/>
                    <a:lstStyle/>
                    <a:p>
                      <a:pPr indent="0" lvl="0" marL="10795" marR="0" rtl="0" algn="ctr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334" marR="0" rtl="0" algn="ctr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334" marR="0" rtl="0" algn="ctr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9875">
                <a:tc>
                  <a:txBody>
                    <a:bodyPr/>
                    <a:lstStyle/>
                    <a:p>
                      <a:pPr indent="0" lvl="0" marL="10795" marR="0" rtl="0" algn="ctr">
                        <a:lnSpc>
                          <a:spcPct val="11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334" marR="0" rtl="0" algn="ctr">
                        <a:lnSpc>
                          <a:spcPct val="11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334" marR="0" rtl="0" algn="ctr">
                        <a:lnSpc>
                          <a:spcPct val="11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56" name="Google Shape;35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9752" y="1664804"/>
            <a:ext cx="335089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6035" y="2894181"/>
            <a:ext cx="3350895" cy="2082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24755" y="5373687"/>
            <a:ext cx="3226435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11"/>
          <p:cNvSpPr txBox="1"/>
          <p:nvPr/>
        </p:nvSpPr>
        <p:spPr>
          <a:xfrm>
            <a:off x="1264974" y="1022118"/>
            <a:ext cx="5575278" cy="590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983614" marR="123761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schematic of half-subtractor</a:t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11"/>
          <p:cNvSpPr txBox="1"/>
          <p:nvPr/>
        </p:nvSpPr>
        <p:spPr>
          <a:xfrm>
            <a:off x="608" y="250416"/>
            <a:ext cx="9144000" cy="638398"/>
          </a:xfrm>
          <a:prstGeom prst="rect">
            <a:avLst/>
          </a:prstGeom>
          <a:solidFill>
            <a:srgbClr val="6FA0DC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Arial"/>
              <a:buNone/>
            </a:pPr>
            <a:r>
              <a:rPr lang="en-US" sz="4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Binary Subtractor</a:t>
            </a:r>
            <a:endParaRPr/>
          </a:p>
        </p:txBody>
      </p:sp>
      <p:sp>
        <p:nvSpPr>
          <p:cNvPr id="361" name="Google Shape;361;p11"/>
          <p:cNvSpPr txBox="1"/>
          <p:nvPr/>
        </p:nvSpPr>
        <p:spPr>
          <a:xfrm>
            <a:off x="144128" y="2646533"/>
            <a:ext cx="2466340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Truth table </a:t>
            </a:r>
            <a:endParaRPr/>
          </a:p>
        </p:txBody>
      </p:sp>
      <p:sp>
        <p:nvSpPr>
          <p:cNvPr id="362" name="Google Shape;362;p11"/>
          <p:cNvSpPr txBox="1"/>
          <p:nvPr/>
        </p:nvSpPr>
        <p:spPr>
          <a:xfrm>
            <a:off x="5780590" y="2304901"/>
            <a:ext cx="2466340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expression </a:t>
            </a:r>
            <a:endParaRPr/>
          </a:p>
        </p:txBody>
      </p:sp>
      <p:sp>
        <p:nvSpPr>
          <p:cNvPr id="363" name="Google Shape;363;p11"/>
          <p:cNvSpPr txBox="1"/>
          <p:nvPr/>
        </p:nvSpPr>
        <p:spPr>
          <a:xfrm>
            <a:off x="2520082" y="4779216"/>
            <a:ext cx="2466340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design 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2"/>
          <p:cNvSpPr txBox="1"/>
          <p:nvPr>
            <p:ph type="title"/>
          </p:nvPr>
        </p:nvSpPr>
        <p:spPr>
          <a:xfrm>
            <a:off x="457200" y="274638"/>
            <a:ext cx="8229600" cy="638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graphicFrame>
        <p:nvGraphicFramePr>
          <p:cNvPr id="369" name="Google Shape;369;p12"/>
          <p:cNvGraphicFramePr/>
          <p:nvPr/>
        </p:nvGraphicFramePr>
        <p:xfrm>
          <a:off x="1871700" y="2470262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{5ED5230D-F7ED-4694-92FE-0162C3A67C0A}</a:tableStyleId>
              </a:tblPr>
              <a:tblGrid>
                <a:gridCol w="640725"/>
                <a:gridCol w="685800"/>
                <a:gridCol w="685800"/>
                <a:gridCol w="1110625"/>
                <a:gridCol w="1010275"/>
              </a:tblGrid>
              <a:tr h="184150">
                <a:tc gridSpan="3">
                  <a:txBody>
                    <a:bodyPr/>
                    <a:lstStyle/>
                    <a:p>
                      <a:pPr indent="0" lvl="0" marL="759460" marR="751840" rtl="0" algn="ctr">
                        <a:lnSpc>
                          <a:spcPct val="111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02060"/>
                          </a:solidFill>
                        </a:rPr>
                        <a:t>Inputs</a:t>
                      </a:r>
                      <a:endParaRPr sz="11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755015" marR="746760" rtl="0" algn="ctr">
                        <a:lnSpc>
                          <a:spcPct val="111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02060"/>
                          </a:solidFill>
                        </a:rPr>
                        <a:t>Outputs</a:t>
                      </a:r>
                      <a:endParaRPr sz="11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84150">
                <a:tc>
                  <a:txBody>
                    <a:bodyPr/>
                    <a:lstStyle/>
                    <a:p>
                      <a:pPr indent="0" lvl="0" marL="10795" marR="0" rtl="0" algn="ctr">
                        <a:lnSpc>
                          <a:spcPct val="111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02060"/>
                          </a:solidFill>
                        </a:rPr>
                        <a:t>A</a:t>
                      </a:r>
                      <a:endParaRPr sz="11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525" marR="0" rtl="0" algn="ctr">
                        <a:lnSpc>
                          <a:spcPct val="111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02060"/>
                          </a:solidFill>
                        </a:rPr>
                        <a:t>B</a:t>
                      </a:r>
                      <a:endParaRPr sz="11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0980" marR="210184" rtl="0" algn="ctr">
                        <a:lnSpc>
                          <a:spcPct val="1041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02060"/>
                          </a:solidFill>
                        </a:rPr>
                        <a:t>B</a:t>
                      </a:r>
                      <a:r>
                        <a:rPr lang="en-US" sz="800" u="none" cap="none" strike="noStrike">
                          <a:solidFill>
                            <a:srgbClr val="002060"/>
                          </a:solidFill>
                        </a:rPr>
                        <a:t>in</a:t>
                      </a:r>
                      <a:endParaRPr sz="11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5880" marR="45085" rtl="0" algn="ctr">
                        <a:lnSpc>
                          <a:spcPct val="111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02060"/>
                          </a:solidFill>
                        </a:rPr>
                        <a:t>Difference(D)</a:t>
                      </a:r>
                      <a:endParaRPr sz="11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3975" marR="37465" rtl="0" algn="ctr">
                        <a:lnSpc>
                          <a:spcPct val="1041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02060"/>
                          </a:solidFill>
                        </a:rPr>
                        <a:t>Borrow(B</a:t>
                      </a:r>
                      <a:r>
                        <a:rPr lang="en-US" sz="800" u="none" cap="none" strike="noStrike">
                          <a:solidFill>
                            <a:srgbClr val="002060"/>
                          </a:solidFill>
                        </a:rPr>
                        <a:t>out</a:t>
                      </a:r>
                      <a:r>
                        <a:rPr lang="en-US" sz="1200" u="none" cap="none" strike="noStrike">
                          <a:solidFill>
                            <a:srgbClr val="002060"/>
                          </a:solidFill>
                        </a:rPr>
                        <a:t>)</a:t>
                      </a:r>
                      <a:endParaRPr sz="11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600">
                <a:tc>
                  <a:txBody>
                    <a:bodyPr/>
                    <a:lstStyle/>
                    <a:p>
                      <a:pPr indent="0" lvl="0" marL="11430" marR="0" rtl="0" algn="ctr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430" marR="0" rtl="0" algn="ctr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430" marR="0" rtl="0" algn="ctr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970" marR="0" rtl="0" algn="ctr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065" marR="0" rtl="0" algn="ctr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600">
                <a:tc>
                  <a:txBody>
                    <a:bodyPr/>
                    <a:lstStyle/>
                    <a:p>
                      <a:pPr indent="0" lvl="0" marL="11430" marR="0" rtl="0" algn="ctr">
                        <a:lnSpc>
                          <a:spcPct val="11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430" marR="0" rtl="0" algn="ctr">
                        <a:lnSpc>
                          <a:spcPct val="11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430" marR="0" rtl="0" algn="ctr">
                        <a:lnSpc>
                          <a:spcPct val="11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970" marR="0" rtl="0" algn="ctr">
                        <a:lnSpc>
                          <a:spcPct val="11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065" marR="0" rtl="0" algn="ctr">
                        <a:lnSpc>
                          <a:spcPct val="11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600">
                <a:tc>
                  <a:txBody>
                    <a:bodyPr/>
                    <a:lstStyle/>
                    <a:p>
                      <a:pPr indent="0" lvl="0" marL="11430" marR="0" rtl="0" algn="ctr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430" marR="0" rtl="0" algn="ctr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430" marR="0" rtl="0" algn="ctr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970" marR="0" rtl="0" algn="ctr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065" marR="0" rtl="0" algn="ctr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9875">
                <a:tc>
                  <a:txBody>
                    <a:bodyPr/>
                    <a:lstStyle/>
                    <a:p>
                      <a:pPr indent="0" lvl="0" marL="11430" marR="0" rtl="0" algn="ctr">
                        <a:lnSpc>
                          <a:spcPct val="11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430" marR="0" rtl="0" algn="ctr">
                        <a:lnSpc>
                          <a:spcPct val="11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430" marR="0" rtl="0" algn="ctr">
                        <a:lnSpc>
                          <a:spcPct val="11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970" marR="0" rtl="0" algn="ctr">
                        <a:lnSpc>
                          <a:spcPct val="11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065" marR="0" rtl="0" algn="ctr">
                        <a:lnSpc>
                          <a:spcPct val="11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600">
                <a:tc>
                  <a:txBody>
                    <a:bodyPr/>
                    <a:lstStyle/>
                    <a:p>
                      <a:pPr indent="0" lvl="0" marL="11430" marR="0" rtl="0" algn="ctr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430" marR="0" rtl="0" algn="ctr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430" marR="0" rtl="0" algn="ctr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970" marR="0" rtl="0" algn="ctr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065" marR="0" rtl="0" algn="ctr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600">
                <a:tc>
                  <a:txBody>
                    <a:bodyPr/>
                    <a:lstStyle/>
                    <a:p>
                      <a:pPr indent="0" lvl="0" marL="11430" marR="0" rtl="0" algn="ctr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430" marR="0" rtl="0" algn="ctr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430" marR="0" rtl="0" algn="ctr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970" marR="0" rtl="0" algn="ctr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065" marR="0" rtl="0" algn="ctr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9875">
                <a:tc>
                  <a:txBody>
                    <a:bodyPr/>
                    <a:lstStyle/>
                    <a:p>
                      <a:pPr indent="0" lvl="0" marL="11430" marR="0" rtl="0" algn="ctr">
                        <a:lnSpc>
                          <a:spcPct val="11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430" marR="0" rtl="0" algn="ctr">
                        <a:lnSpc>
                          <a:spcPct val="11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430" marR="0" rtl="0" algn="ctr">
                        <a:lnSpc>
                          <a:spcPct val="11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970" marR="0" rtl="0" algn="ctr">
                        <a:lnSpc>
                          <a:spcPct val="11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065" marR="0" rtl="0" algn="ctr">
                        <a:lnSpc>
                          <a:spcPct val="11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600">
                <a:tc>
                  <a:txBody>
                    <a:bodyPr/>
                    <a:lstStyle/>
                    <a:p>
                      <a:pPr indent="0" lvl="0" marL="11430" marR="0" rtl="0" algn="ctr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430" marR="0" rtl="0" algn="ctr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430" marR="0" rtl="0" algn="ctr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970" marR="0" rtl="0" algn="ctr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065" marR="0" rtl="0" algn="ctr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0" name="Google Shape;370;p12"/>
          <p:cNvSpPr txBox="1"/>
          <p:nvPr/>
        </p:nvSpPr>
        <p:spPr>
          <a:xfrm>
            <a:off x="0" y="125078"/>
            <a:ext cx="9144000" cy="638398"/>
          </a:xfrm>
          <a:prstGeom prst="rect">
            <a:avLst/>
          </a:prstGeom>
          <a:solidFill>
            <a:srgbClr val="6FA0DC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Arial"/>
              <a:buNone/>
            </a:pPr>
            <a:r>
              <a:rPr lang="en-US" sz="4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Binary Subtractor</a:t>
            </a:r>
            <a:endParaRPr/>
          </a:p>
        </p:txBody>
      </p:sp>
      <p:pic>
        <p:nvPicPr>
          <p:cNvPr id="371" name="Google Shape;37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3668" y="4855170"/>
            <a:ext cx="5209540" cy="17281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2" name="Google Shape;372;p12"/>
          <p:cNvGrpSpPr/>
          <p:nvPr/>
        </p:nvGrpSpPr>
        <p:grpSpPr>
          <a:xfrm>
            <a:off x="2771800" y="913036"/>
            <a:ext cx="3077210" cy="1254760"/>
            <a:chOff x="4055" y="192"/>
            <a:chExt cx="4846" cy="1976"/>
          </a:xfrm>
        </p:grpSpPr>
        <p:sp>
          <p:nvSpPr>
            <p:cNvPr id="373" name="Google Shape;373;p12"/>
            <p:cNvSpPr txBox="1"/>
            <p:nvPr/>
          </p:nvSpPr>
          <p:spPr>
            <a:xfrm>
              <a:off x="4055" y="192"/>
              <a:ext cx="4846" cy="15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65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65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5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374" name="Google Shape;374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55" y="668"/>
              <a:ext cx="4846" cy="1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5" name="Google Shape;375;p12"/>
          <p:cNvSpPr txBox="1"/>
          <p:nvPr/>
        </p:nvSpPr>
        <p:spPr>
          <a:xfrm>
            <a:off x="-1095012" y="1030191"/>
            <a:ext cx="5575278" cy="590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983614" marR="123761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schematic of full-subtractor</a:t>
            </a:r>
            <a:endParaRPr sz="24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p12"/>
          <p:cNvSpPr txBox="1"/>
          <p:nvPr/>
        </p:nvSpPr>
        <p:spPr>
          <a:xfrm>
            <a:off x="0" y="2148213"/>
            <a:ext cx="2466340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Truth table </a:t>
            </a:r>
            <a:endParaRPr/>
          </a:p>
        </p:txBody>
      </p:sp>
      <p:sp>
        <p:nvSpPr>
          <p:cNvPr id="377" name="Google Shape;377;p12"/>
          <p:cNvSpPr txBox="1"/>
          <p:nvPr/>
        </p:nvSpPr>
        <p:spPr>
          <a:xfrm>
            <a:off x="-4539" y="4481512"/>
            <a:ext cx="2466340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expression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3"/>
          <p:cNvSpPr txBox="1"/>
          <p:nvPr>
            <p:ph type="title"/>
          </p:nvPr>
        </p:nvSpPr>
        <p:spPr>
          <a:xfrm>
            <a:off x="457200" y="274638"/>
            <a:ext cx="8229600" cy="638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83" name="Google Shape;383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84" name="Google Shape;3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580" y="1844824"/>
            <a:ext cx="7308812" cy="3312368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13"/>
          <p:cNvSpPr txBox="1"/>
          <p:nvPr/>
        </p:nvSpPr>
        <p:spPr>
          <a:xfrm>
            <a:off x="0" y="125078"/>
            <a:ext cx="9144000" cy="638398"/>
          </a:xfrm>
          <a:prstGeom prst="rect">
            <a:avLst/>
          </a:prstGeom>
          <a:solidFill>
            <a:srgbClr val="6FA0DC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Arial"/>
              <a:buNone/>
            </a:pPr>
            <a:r>
              <a:rPr lang="en-US" sz="4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Binary Subtractor</a:t>
            </a:r>
            <a:endParaRPr/>
          </a:p>
        </p:txBody>
      </p:sp>
      <p:sp>
        <p:nvSpPr>
          <p:cNvPr id="386" name="Google Shape;386;p13"/>
          <p:cNvSpPr txBox="1"/>
          <p:nvPr/>
        </p:nvSpPr>
        <p:spPr>
          <a:xfrm>
            <a:off x="1835696" y="1021829"/>
            <a:ext cx="2466340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design</a:t>
            </a:r>
            <a:endParaRPr/>
          </a:p>
        </p:txBody>
      </p:sp>
      <p:sp>
        <p:nvSpPr>
          <p:cNvPr id="387" name="Google Shape;387;p13"/>
          <p:cNvSpPr/>
          <p:nvPr/>
        </p:nvSpPr>
        <p:spPr>
          <a:xfrm>
            <a:off x="457200" y="1450639"/>
            <a:ext cx="8229600" cy="4675523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4"/>
          <p:cNvSpPr txBox="1"/>
          <p:nvPr>
            <p:ph type="title"/>
          </p:nvPr>
        </p:nvSpPr>
        <p:spPr>
          <a:xfrm>
            <a:off x="457200" y="274638"/>
            <a:ext cx="8229600" cy="4797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93" name="Google Shape;393;p14"/>
          <p:cNvSpPr txBox="1"/>
          <p:nvPr>
            <p:ph idx="1" type="body"/>
          </p:nvPr>
        </p:nvSpPr>
        <p:spPr>
          <a:xfrm>
            <a:off x="457200" y="937891"/>
            <a:ext cx="8229600" cy="227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❖"/>
            </a:pPr>
            <a:r>
              <a:rPr b="1" i="0"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1’s Complement of a Binary Number</a:t>
            </a:r>
            <a:endParaRPr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i="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a simple algorithm to convert a binary number into 1’s complement. To get 1’s complement of a binary number, simply invert the given number.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❖"/>
            </a:pPr>
            <a:r>
              <a:rPr b="1" i="0"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2’s Complement of a Binary Number</a:t>
            </a:r>
            <a:endParaRPr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i="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a simple algorithm to convert a binary number into 2’s complement. To get 2’s complement of a binary number, simply invert the given number and add 1 to the least significant bit (LSB) of given result.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94" name="Google Shape;394;p14"/>
          <p:cNvSpPr txBox="1"/>
          <p:nvPr/>
        </p:nvSpPr>
        <p:spPr>
          <a:xfrm>
            <a:off x="608" y="250416"/>
            <a:ext cx="9144000" cy="479747"/>
          </a:xfrm>
          <a:prstGeom prst="rect">
            <a:avLst/>
          </a:prstGeom>
          <a:solidFill>
            <a:srgbClr val="6FA0DC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675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Arial"/>
              <a:buNone/>
            </a:pPr>
            <a:r>
              <a:rPr lang="en-US" sz="4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Binary Subtractor</a:t>
            </a:r>
            <a:endParaRPr sz="44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4"/>
          <p:cNvSpPr txBox="1"/>
          <p:nvPr/>
        </p:nvSpPr>
        <p:spPr>
          <a:xfrm>
            <a:off x="36461" y="2867907"/>
            <a:ext cx="1102049" cy="345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 </a:t>
            </a:r>
            <a:endParaRPr/>
          </a:p>
        </p:txBody>
      </p:sp>
      <p:pic>
        <p:nvPicPr>
          <p:cNvPr descr="Subtraction of two numbers using 2's Complement - GeeksforGeeks" id="396" name="Google Shape;3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9632" y="2871344"/>
            <a:ext cx="7056784" cy="3870023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14"/>
          <p:cNvSpPr/>
          <p:nvPr/>
        </p:nvSpPr>
        <p:spPr>
          <a:xfrm>
            <a:off x="1492275" y="2867907"/>
            <a:ext cx="6840760" cy="3870022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5"/>
          <p:cNvSpPr txBox="1"/>
          <p:nvPr>
            <p:ph type="title"/>
          </p:nvPr>
        </p:nvSpPr>
        <p:spPr>
          <a:xfrm>
            <a:off x="0" y="188913"/>
            <a:ext cx="9144000" cy="479747"/>
          </a:xfrm>
          <a:prstGeom prst="rect">
            <a:avLst/>
          </a:prstGeom>
          <a:solidFill>
            <a:srgbClr val="6FA0DC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libri"/>
              <a:buNone/>
            </a:pPr>
            <a:r>
              <a:rPr lang="en-US">
                <a:solidFill>
                  <a:srgbClr val="FFFF00"/>
                </a:solidFill>
              </a:rPr>
              <a:t>Binary Subtractor</a:t>
            </a:r>
            <a:endParaRPr/>
          </a:p>
        </p:txBody>
      </p:sp>
      <p:sp>
        <p:nvSpPr>
          <p:cNvPr id="407" name="Google Shape;407;p15"/>
          <p:cNvSpPr txBox="1"/>
          <p:nvPr>
            <p:ph idx="1" type="body"/>
          </p:nvPr>
        </p:nvSpPr>
        <p:spPr>
          <a:xfrm>
            <a:off x="611188" y="1089025"/>
            <a:ext cx="8280400" cy="102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Use 2’s complement with binary adder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1" lang="en-US"/>
              <a:t>x</a:t>
            </a:r>
            <a:r>
              <a:rPr lang="en-US"/>
              <a:t> – </a:t>
            </a:r>
            <a:r>
              <a:rPr i="1" lang="en-US"/>
              <a:t>y</a:t>
            </a:r>
            <a:r>
              <a:rPr lang="en-US"/>
              <a:t> = </a:t>
            </a:r>
            <a:r>
              <a:rPr i="1" lang="en-US"/>
              <a:t>x</a:t>
            </a:r>
            <a:r>
              <a:rPr lang="en-US"/>
              <a:t> + (-</a:t>
            </a:r>
            <a:r>
              <a:rPr i="1" lang="en-US"/>
              <a:t>y</a:t>
            </a:r>
            <a:r>
              <a:rPr lang="en-US"/>
              <a:t>) = </a:t>
            </a:r>
            <a:r>
              <a:rPr i="1" lang="en-US"/>
              <a:t>x</a:t>
            </a:r>
            <a:r>
              <a:rPr lang="en-US"/>
              <a:t> + </a:t>
            </a:r>
            <a:r>
              <a:rPr i="1" lang="en-US"/>
              <a:t>y’ </a:t>
            </a:r>
            <a:r>
              <a:rPr lang="en-US"/>
              <a:t>+ 1</a:t>
            </a:r>
            <a:endParaRPr/>
          </a:p>
        </p:txBody>
      </p:sp>
      <p:graphicFrame>
        <p:nvGraphicFramePr>
          <p:cNvPr id="408" name="Google Shape;408;p15"/>
          <p:cNvGraphicFramePr/>
          <p:nvPr/>
        </p:nvGraphicFramePr>
        <p:xfrm>
          <a:off x="5292080" y="1736812"/>
          <a:ext cx="3708412" cy="4248472"/>
        </p:xfrm>
        <a:graphic>
          <a:graphicData uri="http://schemas.openxmlformats.org/presentationml/2006/ole">
            <mc:AlternateContent>
              <mc:Choice Requires="v">
                <p:oleObj r:id="rId4" imgH="4248472" imgW="3708412" progId="" spid="_x0000_s1">
                  <p:embed/>
                </p:oleObj>
              </mc:Choice>
              <mc:Fallback>
                <p:oleObj r:id="rId5" imgH="4248472" imgW="3708412" progId="">
                  <p:embed/>
                  <p:pic>
                    <p:nvPicPr>
                      <p:cNvPr id="408" name="Google Shape;408;p1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292080" y="1736812"/>
                        <a:ext cx="3708412" cy="4248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" name="Google Shape;409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1520" y="2015691"/>
            <a:ext cx="5148572" cy="3690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6"/>
          <p:cNvSpPr txBox="1"/>
          <p:nvPr>
            <p:ph type="title"/>
          </p:nvPr>
        </p:nvSpPr>
        <p:spPr>
          <a:xfrm>
            <a:off x="457200" y="274638"/>
            <a:ext cx="8229600" cy="310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15" name="Google Shape;415;p16"/>
          <p:cNvSpPr txBox="1"/>
          <p:nvPr>
            <p:ph idx="1" type="body"/>
          </p:nvPr>
        </p:nvSpPr>
        <p:spPr>
          <a:xfrm>
            <a:off x="457200" y="980729"/>
            <a:ext cx="8229600" cy="3708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416" name="Google Shape;41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610" y="1668511"/>
            <a:ext cx="7020780" cy="327119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16"/>
          <p:cNvSpPr txBox="1"/>
          <p:nvPr/>
        </p:nvSpPr>
        <p:spPr>
          <a:xfrm>
            <a:off x="608" y="250416"/>
            <a:ext cx="9144000" cy="479747"/>
          </a:xfrm>
          <a:prstGeom prst="rect">
            <a:avLst/>
          </a:prstGeom>
          <a:solidFill>
            <a:srgbClr val="6FA0DC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675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Arial"/>
              <a:buNone/>
            </a:pPr>
            <a:r>
              <a:rPr lang="en-US" sz="4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Binary Subtractor</a:t>
            </a:r>
            <a:endParaRPr/>
          </a:p>
        </p:txBody>
      </p:sp>
      <p:sp>
        <p:nvSpPr>
          <p:cNvPr id="418" name="Google Shape;418;p16"/>
          <p:cNvSpPr/>
          <p:nvPr/>
        </p:nvSpPr>
        <p:spPr>
          <a:xfrm>
            <a:off x="457200" y="1088740"/>
            <a:ext cx="8229600" cy="4500500"/>
          </a:xfrm>
          <a:prstGeom prst="rect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7"/>
          <p:cNvSpPr txBox="1"/>
          <p:nvPr>
            <p:ph type="title"/>
          </p:nvPr>
        </p:nvSpPr>
        <p:spPr>
          <a:xfrm>
            <a:off x="0" y="188913"/>
            <a:ext cx="9144000" cy="479747"/>
          </a:xfrm>
          <a:prstGeom prst="rect">
            <a:avLst/>
          </a:prstGeom>
          <a:solidFill>
            <a:srgbClr val="6FA0DC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libri"/>
              <a:buNone/>
            </a:pPr>
            <a:r>
              <a:rPr lang="en-US">
                <a:solidFill>
                  <a:srgbClr val="FFFF00"/>
                </a:solidFill>
              </a:rPr>
              <a:t>Binary Adder/Subtractor</a:t>
            </a:r>
            <a:endParaRPr/>
          </a:p>
        </p:txBody>
      </p:sp>
      <p:sp>
        <p:nvSpPr>
          <p:cNvPr id="428" name="Google Shape;428;p17"/>
          <p:cNvSpPr txBox="1"/>
          <p:nvPr>
            <p:ph idx="1" type="body"/>
          </p:nvPr>
        </p:nvSpPr>
        <p:spPr>
          <a:xfrm>
            <a:off x="611188" y="1089025"/>
            <a:ext cx="8280400" cy="157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M</a:t>
            </a:r>
            <a:r>
              <a:rPr lang="en-US"/>
              <a:t>: Control Signal (Mode)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1" lang="en-US"/>
              <a:t>M=</a:t>
            </a:r>
            <a:r>
              <a:rPr lang="en-US"/>
              <a:t>0 🡺 </a:t>
            </a:r>
            <a:r>
              <a:rPr i="1" lang="en-US"/>
              <a:t>F = x + 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1" lang="en-US"/>
              <a:t>M=</a:t>
            </a:r>
            <a:r>
              <a:rPr lang="en-US"/>
              <a:t>1 🡺 </a:t>
            </a:r>
            <a:r>
              <a:rPr i="1" lang="en-US"/>
              <a:t>F = x – y</a:t>
            </a:r>
            <a:endParaRPr/>
          </a:p>
        </p:txBody>
      </p:sp>
      <p:graphicFrame>
        <p:nvGraphicFramePr>
          <p:cNvPr id="429" name="Google Shape;429;p17"/>
          <p:cNvGraphicFramePr/>
          <p:nvPr/>
        </p:nvGraphicFramePr>
        <p:xfrm>
          <a:off x="3132138" y="1628775"/>
          <a:ext cx="5837237" cy="4308475"/>
        </p:xfrm>
        <a:graphic>
          <a:graphicData uri="http://schemas.openxmlformats.org/presentationml/2006/ole">
            <mc:AlternateContent>
              <mc:Choice Requires="v">
                <p:oleObj r:id="rId4" imgH="4308475" imgW="5837237" progId="" spid="_x0000_s1">
                  <p:embed/>
                </p:oleObj>
              </mc:Choice>
              <mc:Fallback>
                <p:oleObj r:id="rId5" imgH="4308475" imgW="5837237" progId="">
                  <p:embed/>
                  <p:pic>
                    <p:nvPicPr>
                      <p:cNvPr id="429" name="Google Shape;429;p1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132138" y="1628775"/>
                        <a:ext cx="5837237" cy="430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942628"/>
            <a:ext cx="7920879" cy="4972744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18"/>
          <p:cNvSpPr txBox="1"/>
          <p:nvPr/>
        </p:nvSpPr>
        <p:spPr>
          <a:xfrm>
            <a:off x="0" y="188913"/>
            <a:ext cx="9144000" cy="479747"/>
          </a:xfrm>
          <a:prstGeom prst="rect">
            <a:avLst/>
          </a:prstGeom>
          <a:solidFill>
            <a:srgbClr val="6FA0DC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675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Arial"/>
              <a:buNone/>
            </a:pPr>
            <a:r>
              <a:rPr lang="en-US" sz="4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Binary Subtractor</a:t>
            </a:r>
            <a:endParaRPr sz="44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863" y="1286762"/>
            <a:ext cx="7200800" cy="4284476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19"/>
          <p:cNvSpPr txBox="1"/>
          <p:nvPr/>
        </p:nvSpPr>
        <p:spPr>
          <a:xfrm>
            <a:off x="0" y="152636"/>
            <a:ext cx="9144000" cy="900100"/>
          </a:xfrm>
          <a:prstGeom prst="rect">
            <a:avLst/>
          </a:prstGeom>
          <a:solidFill>
            <a:srgbClr val="6FA0DC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Arial"/>
              <a:buNone/>
            </a:pPr>
            <a:r>
              <a:rPr lang="en-US" sz="4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Carry look ahead Adder</a:t>
            </a:r>
            <a:endParaRPr/>
          </a:p>
        </p:txBody>
      </p:sp>
      <p:pic>
        <p:nvPicPr>
          <p:cNvPr descr="Full Adder | Definition | Circuit Diagram | Truth Table | Gate ..." id="442" name="Google Shape;44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4369" y="2251694"/>
            <a:ext cx="2483768" cy="4173637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19"/>
          <p:cNvSpPr txBox="1"/>
          <p:nvPr/>
        </p:nvSpPr>
        <p:spPr>
          <a:xfrm>
            <a:off x="7056276" y="2096852"/>
            <a:ext cx="1845877" cy="590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Full adder equation</a:t>
            </a:r>
            <a:endParaRPr/>
          </a:p>
        </p:txBody>
      </p:sp>
      <p:sp>
        <p:nvSpPr>
          <p:cNvPr id="444" name="Google Shape;444;p19"/>
          <p:cNvSpPr/>
          <p:nvPr/>
        </p:nvSpPr>
        <p:spPr>
          <a:xfrm>
            <a:off x="7254298" y="2096852"/>
            <a:ext cx="1494166" cy="576064"/>
          </a:xfrm>
          <a:prstGeom prst="rect">
            <a:avLst/>
          </a:prstGeom>
          <a:noFill/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9"/>
          <p:cNvSpPr txBox="1"/>
          <p:nvPr/>
        </p:nvSpPr>
        <p:spPr>
          <a:xfrm>
            <a:off x="5140243" y="6047505"/>
            <a:ext cx="2268252" cy="258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AB+ (A XOR B)C</a:t>
            </a:r>
            <a:endParaRPr/>
          </a:p>
        </p:txBody>
      </p:sp>
      <p:sp>
        <p:nvSpPr>
          <p:cNvPr id="446" name="Google Shape;446;p19"/>
          <p:cNvSpPr/>
          <p:nvPr/>
        </p:nvSpPr>
        <p:spPr>
          <a:xfrm>
            <a:off x="5256076" y="6032114"/>
            <a:ext cx="1800200" cy="349214"/>
          </a:xfrm>
          <a:prstGeom prst="rect">
            <a:avLst/>
          </a:prstGeom>
          <a:noFill/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9"/>
          <p:cNvSpPr/>
          <p:nvPr/>
        </p:nvSpPr>
        <p:spPr>
          <a:xfrm>
            <a:off x="5976156" y="5816090"/>
            <a:ext cx="1432339" cy="349214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Contents</a:t>
            </a:r>
            <a:endParaRPr/>
          </a:p>
        </p:txBody>
      </p:sp>
      <p:sp>
        <p:nvSpPr>
          <p:cNvPr id="180" name="Google Shape;180;p2"/>
          <p:cNvSpPr txBox="1"/>
          <p:nvPr>
            <p:ph idx="1" type="body"/>
          </p:nvPr>
        </p:nvSpPr>
        <p:spPr>
          <a:xfrm>
            <a:off x="299979" y="1128681"/>
            <a:ext cx="8386821" cy="554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lang="en-US"/>
              <a:t>Binary adder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lang="en-US"/>
              <a:t>Binary adder as subtractor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lang="en-US"/>
              <a:t>Carry look ahead adder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lang="en-US"/>
              <a:t>Decimal adder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lang="en-US"/>
              <a:t>Magnitude Comparator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0"/>
          <p:cNvSpPr txBox="1"/>
          <p:nvPr/>
        </p:nvSpPr>
        <p:spPr>
          <a:xfrm>
            <a:off x="0" y="152636"/>
            <a:ext cx="9144000" cy="720080"/>
          </a:xfrm>
          <a:prstGeom prst="rect">
            <a:avLst/>
          </a:prstGeom>
          <a:solidFill>
            <a:srgbClr val="6FA0DC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7500"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Arial"/>
              <a:buNone/>
            </a:pPr>
            <a:r>
              <a:rPr lang="en-US" sz="4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Carry look ahead Adder</a:t>
            </a:r>
            <a:endParaRPr/>
          </a:p>
        </p:txBody>
      </p:sp>
      <p:pic>
        <p:nvPicPr>
          <p:cNvPr id="453" name="Google Shape;45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556" y="947391"/>
            <a:ext cx="7560840" cy="4963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9500" y="2204864"/>
            <a:ext cx="1733792" cy="15908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5" name="Google Shape;455;p20"/>
          <p:cNvCxnSpPr/>
          <p:nvPr/>
        </p:nvCxnSpPr>
        <p:spPr>
          <a:xfrm flipH="1">
            <a:off x="6732240" y="2600908"/>
            <a:ext cx="900100" cy="975468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508" y="80628"/>
            <a:ext cx="3915321" cy="5832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5956" y="728700"/>
            <a:ext cx="4725059" cy="5436604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21"/>
          <p:cNvSpPr txBox="1"/>
          <p:nvPr/>
        </p:nvSpPr>
        <p:spPr>
          <a:xfrm>
            <a:off x="0" y="17429"/>
            <a:ext cx="9144000" cy="459243"/>
          </a:xfrm>
          <a:prstGeom prst="rect">
            <a:avLst/>
          </a:prstGeom>
          <a:solidFill>
            <a:srgbClr val="6FA0DC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600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Arial"/>
              <a:buNone/>
            </a:pPr>
            <a:r>
              <a:rPr lang="en-US" sz="4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Carry look ahead Adder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2"/>
          <p:cNvSpPr txBox="1"/>
          <p:nvPr>
            <p:ph type="title"/>
          </p:nvPr>
        </p:nvSpPr>
        <p:spPr>
          <a:xfrm>
            <a:off x="0" y="188913"/>
            <a:ext cx="9144000" cy="479747"/>
          </a:xfrm>
          <a:prstGeom prst="rect">
            <a:avLst/>
          </a:prstGeom>
          <a:solidFill>
            <a:srgbClr val="6FA0DC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libri"/>
              <a:buNone/>
            </a:pPr>
            <a:r>
              <a:rPr lang="en-US">
                <a:solidFill>
                  <a:srgbClr val="FFFF00"/>
                </a:solidFill>
              </a:rPr>
              <a:t>Decimal Adder</a:t>
            </a:r>
            <a:endParaRPr/>
          </a:p>
        </p:txBody>
      </p:sp>
      <p:sp>
        <p:nvSpPr>
          <p:cNvPr id="472" name="Google Shape;472;p22"/>
          <p:cNvSpPr/>
          <p:nvPr/>
        </p:nvSpPr>
        <p:spPr>
          <a:xfrm>
            <a:off x="847674" y="1128680"/>
            <a:ext cx="8296326" cy="305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decimal adder requires a minimum of 9 inputs and 5 outputs 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digit requires 4-bit 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Input: 2 digits + 1-bit carry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 1 digit + 1-bit carry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BCD adder</a:t>
            </a:r>
            <a:endParaRPr/>
          </a:p>
          <a:p>
            <a:pPr indent="-114300" lvl="0" marL="0" marR="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Perform the addition of two decimal digits in BCD, together with an input              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carry from a previous stage. </a:t>
            </a:r>
            <a:endParaRPr/>
          </a:p>
          <a:p>
            <a:pPr indent="-114300" lvl="0" marL="0" marR="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output sum cannot be greater than 19 (9+9+1)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3"/>
          <p:cNvSpPr txBox="1"/>
          <p:nvPr>
            <p:ph type="title"/>
          </p:nvPr>
        </p:nvSpPr>
        <p:spPr>
          <a:xfrm>
            <a:off x="0" y="188913"/>
            <a:ext cx="9144000" cy="479747"/>
          </a:xfrm>
          <a:prstGeom prst="rect">
            <a:avLst/>
          </a:prstGeom>
          <a:solidFill>
            <a:srgbClr val="6FA0DC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libri"/>
              <a:buNone/>
            </a:pPr>
            <a:r>
              <a:rPr lang="en-US">
                <a:solidFill>
                  <a:srgbClr val="FFFF00"/>
                </a:solidFill>
              </a:rPr>
              <a:t>BCD Adder</a:t>
            </a:r>
            <a:endParaRPr/>
          </a:p>
        </p:txBody>
      </p:sp>
      <p:sp>
        <p:nvSpPr>
          <p:cNvPr id="482" name="Google Shape;482;p23"/>
          <p:cNvSpPr txBox="1"/>
          <p:nvPr>
            <p:ph idx="1" type="body"/>
          </p:nvPr>
        </p:nvSpPr>
        <p:spPr>
          <a:xfrm>
            <a:off x="611188" y="1089025"/>
            <a:ext cx="8280400" cy="1119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4-bits plus 4-bits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Operands and Result: 0 to 9</a:t>
            </a:r>
            <a:endParaRPr/>
          </a:p>
        </p:txBody>
      </p:sp>
      <p:sp>
        <p:nvSpPr>
          <p:cNvPr id="483" name="Google Shape;483;p23"/>
          <p:cNvSpPr txBox="1"/>
          <p:nvPr/>
        </p:nvSpPr>
        <p:spPr>
          <a:xfrm>
            <a:off x="6192838" y="1268413"/>
            <a:ext cx="2159000" cy="1098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 x</a:t>
            </a:r>
            <a:r>
              <a:rPr b="1" baseline="-25000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x</a:t>
            </a:r>
            <a:r>
              <a:rPr b="1" baseline="-25000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x</a:t>
            </a:r>
            <a:r>
              <a:rPr b="1" baseline="-25000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x</a:t>
            </a:r>
            <a:r>
              <a:rPr b="1" baseline="-25000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 y</a:t>
            </a:r>
            <a:r>
              <a:rPr b="1" baseline="-25000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y</a:t>
            </a:r>
            <a:r>
              <a:rPr b="1" baseline="-25000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y</a:t>
            </a:r>
            <a:r>
              <a:rPr b="1" baseline="-25000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y</a:t>
            </a:r>
            <a:r>
              <a:rPr b="1" baseline="-25000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────────</a:t>
            </a:r>
            <a:endParaRPr b="1"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Cy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S</a:t>
            </a:r>
            <a:r>
              <a:rPr b="1" baseline="-25000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</a:t>
            </a:r>
            <a:r>
              <a:rPr b="1" baseline="-25000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</a:t>
            </a:r>
            <a:r>
              <a:rPr b="1" baseline="-25000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</a:t>
            </a:r>
            <a:r>
              <a:rPr b="1" baseline="-25000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graphicFrame>
        <p:nvGraphicFramePr>
          <p:cNvPr id="484" name="Google Shape;484;p23"/>
          <p:cNvGraphicFramePr/>
          <p:nvPr/>
        </p:nvGraphicFramePr>
        <p:xfrm>
          <a:off x="971550" y="234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{125D8A7C-BEA4-428B-B725-1E153909A6CC}</a:tableStyleId>
              </a:tblPr>
              <a:tblGrid>
                <a:gridCol w="720725"/>
                <a:gridCol w="1079500"/>
                <a:gridCol w="1079500"/>
                <a:gridCol w="541350"/>
                <a:gridCol w="358775"/>
                <a:gridCol w="1081075"/>
              </a:tblGrid>
              <a:tr h="3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 +Y</a:t>
                      </a:r>
                      <a:endParaRPr/>
                    </a:p>
                  </a:txBody>
                  <a:tcPr marT="0" marB="0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1" baseline="-25000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b="1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x</a:t>
                      </a:r>
                      <a:r>
                        <a:rPr b="1" baseline="-25000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x</a:t>
                      </a:r>
                      <a:r>
                        <a:rPr b="1" baseline="-25000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b="1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x</a:t>
                      </a:r>
                      <a:r>
                        <a:rPr b="1" baseline="-25000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r>
                        <a:rPr b="1" baseline="-25000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b="1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y</a:t>
                      </a:r>
                      <a:r>
                        <a:rPr b="1" baseline="-25000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y</a:t>
                      </a:r>
                      <a:r>
                        <a:rPr b="1" baseline="-25000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b="1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y</a:t>
                      </a:r>
                      <a:r>
                        <a:rPr b="1" baseline="-25000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Sum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Cy</a:t>
                      </a:r>
                      <a:endParaRPr b="1" baseline="-25000" i="1" sz="18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r>
                        <a:rPr b="1" baseline="-25000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b="1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</a:t>
                      </a:r>
                      <a:r>
                        <a:rPr b="1" baseline="-25000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</a:t>
                      </a:r>
                      <a:r>
                        <a:rPr b="1" baseline="-25000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b="1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</a:t>
                      </a:r>
                      <a:r>
                        <a:rPr b="1" baseline="-25000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+ 0</a:t>
                      </a:r>
                      <a:endParaRPr/>
                    </a:p>
                  </a:txBody>
                  <a:tcPr marT="0" marB="0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0  0  0  0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0  0  0  0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0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9966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0  0  0  0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9966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9966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9966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9966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9966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9966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9966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9966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9966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9966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9966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9966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9966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9966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9966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5" name="Google Shape;485;p23"/>
          <p:cNvGraphicFramePr/>
          <p:nvPr/>
        </p:nvGraphicFramePr>
        <p:xfrm>
          <a:off x="971550" y="2976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{125D8A7C-BEA4-428B-B725-1E153909A6CC}</a:tableStyleId>
              </a:tblPr>
              <a:tblGrid>
                <a:gridCol w="720725"/>
                <a:gridCol w="1079500"/>
                <a:gridCol w="1079500"/>
                <a:gridCol w="541350"/>
                <a:gridCol w="358775"/>
                <a:gridCol w="1081075"/>
              </a:tblGrid>
              <a:tr h="2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+ 1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0  0  0  0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0  0  0  1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9966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0  0  0  1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6" name="Google Shape;486;p23"/>
          <p:cNvGraphicFramePr/>
          <p:nvPr/>
        </p:nvGraphicFramePr>
        <p:xfrm>
          <a:off x="971550" y="3233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{125D8A7C-BEA4-428B-B725-1E153909A6CC}</a:tableStyleId>
              </a:tblPr>
              <a:tblGrid>
                <a:gridCol w="720725"/>
                <a:gridCol w="1079500"/>
                <a:gridCol w="1079500"/>
                <a:gridCol w="541350"/>
                <a:gridCol w="358775"/>
                <a:gridCol w="1081075"/>
              </a:tblGrid>
              <a:tr h="2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+ 2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0  0  0  0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0  0  1  0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2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9966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0  0  1  0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7" name="Google Shape;487;p23"/>
          <p:cNvGraphicFramePr/>
          <p:nvPr/>
        </p:nvGraphicFramePr>
        <p:xfrm>
          <a:off x="971550" y="37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{125D8A7C-BEA4-428B-B725-1E153909A6CC}</a:tableStyleId>
              </a:tblPr>
              <a:tblGrid>
                <a:gridCol w="720725"/>
                <a:gridCol w="1079500"/>
                <a:gridCol w="1079500"/>
                <a:gridCol w="541350"/>
                <a:gridCol w="358775"/>
                <a:gridCol w="1081075"/>
              </a:tblGrid>
              <a:tr h="2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+ 9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0  0  0  0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1  0  0  1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9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9966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1  0  0  1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8" name="Google Shape;488;p23"/>
          <p:cNvGraphicFramePr/>
          <p:nvPr/>
        </p:nvGraphicFramePr>
        <p:xfrm>
          <a:off x="971550" y="4068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{125D8A7C-BEA4-428B-B725-1E153909A6CC}</a:tableStyleId>
              </a:tblPr>
              <a:tblGrid>
                <a:gridCol w="720725"/>
                <a:gridCol w="1079500"/>
                <a:gridCol w="1079500"/>
                <a:gridCol w="541350"/>
                <a:gridCol w="358775"/>
                <a:gridCol w="1081075"/>
              </a:tblGrid>
              <a:tr h="2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+ 0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0  0  0  1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0  0  0  0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9966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0  0  0  1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9" name="Google Shape;489;p23"/>
          <p:cNvGraphicFramePr/>
          <p:nvPr/>
        </p:nvGraphicFramePr>
        <p:xfrm>
          <a:off x="971550" y="434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{125D8A7C-BEA4-428B-B725-1E153909A6CC}</a:tableStyleId>
              </a:tblPr>
              <a:tblGrid>
                <a:gridCol w="720725"/>
                <a:gridCol w="1079500"/>
                <a:gridCol w="1079500"/>
                <a:gridCol w="541350"/>
                <a:gridCol w="358775"/>
                <a:gridCol w="1081075"/>
              </a:tblGrid>
              <a:tr h="2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+ 1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0  0  0  1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0  0  0  1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2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9966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0  0  1  0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0" name="Google Shape;490;p23"/>
          <p:cNvGraphicFramePr/>
          <p:nvPr/>
        </p:nvGraphicFramePr>
        <p:xfrm>
          <a:off x="971550" y="4891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{125D8A7C-BEA4-428B-B725-1E153909A6CC}</a:tableStyleId>
              </a:tblPr>
              <a:tblGrid>
                <a:gridCol w="720725"/>
                <a:gridCol w="1079500"/>
                <a:gridCol w="1079500"/>
                <a:gridCol w="541350"/>
                <a:gridCol w="358775"/>
                <a:gridCol w="1081075"/>
              </a:tblGrid>
              <a:tr h="2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+ 8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0  0  0  1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1  0  0  0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9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9966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1  0  0  1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1" name="Google Shape;491;p23"/>
          <p:cNvGraphicFramePr/>
          <p:nvPr/>
        </p:nvGraphicFramePr>
        <p:xfrm>
          <a:off x="971550" y="516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{125D8A7C-BEA4-428B-B725-1E153909A6CC}</a:tableStyleId>
              </a:tblPr>
              <a:tblGrid>
                <a:gridCol w="720725"/>
                <a:gridCol w="1079500"/>
                <a:gridCol w="1079500"/>
                <a:gridCol w="541350"/>
                <a:gridCol w="358775"/>
                <a:gridCol w="1081075"/>
              </a:tblGrid>
              <a:tr h="2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+ 9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0  0  0  1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1  0  0  1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A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9966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1  0  1  0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2" name="Google Shape;492;p23"/>
          <p:cNvGraphicFramePr/>
          <p:nvPr/>
        </p:nvGraphicFramePr>
        <p:xfrm>
          <a:off x="971550" y="5446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{125D8A7C-BEA4-428B-B725-1E153909A6CC}</a:tableStyleId>
              </a:tblPr>
              <a:tblGrid>
                <a:gridCol w="720725"/>
                <a:gridCol w="1079500"/>
                <a:gridCol w="1079500"/>
                <a:gridCol w="541350"/>
                <a:gridCol w="358775"/>
                <a:gridCol w="1081075"/>
              </a:tblGrid>
              <a:tr h="2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+ 0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0  0  1  0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0  0  0  0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2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9966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0  0  1  0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3" name="Google Shape;493;p23"/>
          <p:cNvGraphicFramePr/>
          <p:nvPr/>
        </p:nvGraphicFramePr>
        <p:xfrm>
          <a:off x="971550" y="597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{125D8A7C-BEA4-428B-B725-1E153909A6CC}</a:tableStyleId>
              </a:tblPr>
              <a:tblGrid>
                <a:gridCol w="720725"/>
                <a:gridCol w="1079500"/>
                <a:gridCol w="1079500"/>
                <a:gridCol w="541350"/>
                <a:gridCol w="358775"/>
                <a:gridCol w="1081075"/>
              </a:tblGrid>
              <a:tr h="2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 + 9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1  0  0  1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1  0  0  1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12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9966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0  0  1  0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4" name="Google Shape;494;p23"/>
          <p:cNvSpPr/>
          <p:nvPr/>
        </p:nvSpPr>
        <p:spPr>
          <a:xfrm>
            <a:off x="4751388" y="5191125"/>
            <a:ext cx="1081087" cy="269875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5" name="Google Shape;495;p23"/>
          <p:cNvCxnSpPr/>
          <p:nvPr/>
        </p:nvCxnSpPr>
        <p:spPr>
          <a:xfrm>
            <a:off x="5832475" y="5337175"/>
            <a:ext cx="719138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6" name="Google Shape;496;p23"/>
          <p:cNvSpPr txBox="1"/>
          <p:nvPr/>
        </p:nvSpPr>
        <p:spPr>
          <a:xfrm>
            <a:off x="6594475" y="5157788"/>
            <a:ext cx="1938338" cy="328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Invalid Code</a:t>
            </a:r>
            <a:endParaRPr/>
          </a:p>
        </p:txBody>
      </p:sp>
      <p:sp>
        <p:nvSpPr>
          <p:cNvPr id="497" name="Google Shape;497;p23"/>
          <p:cNvSpPr/>
          <p:nvPr/>
        </p:nvSpPr>
        <p:spPr>
          <a:xfrm>
            <a:off x="4392613" y="5949950"/>
            <a:ext cx="1439862" cy="358775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8" name="Google Shape;498;p23"/>
          <p:cNvCxnSpPr/>
          <p:nvPr/>
        </p:nvCxnSpPr>
        <p:spPr>
          <a:xfrm>
            <a:off x="5832475" y="6129338"/>
            <a:ext cx="53975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9" name="Google Shape;499;p23"/>
          <p:cNvSpPr txBox="1"/>
          <p:nvPr/>
        </p:nvSpPr>
        <p:spPr>
          <a:xfrm>
            <a:off x="6372225" y="5965825"/>
            <a:ext cx="2520950" cy="3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Wrong BCD Value</a:t>
            </a:r>
            <a:endParaRPr/>
          </a:p>
        </p:txBody>
      </p:sp>
      <p:sp>
        <p:nvSpPr>
          <p:cNvPr id="500" name="Google Shape;500;p23"/>
          <p:cNvSpPr/>
          <p:nvPr/>
        </p:nvSpPr>
        <p:spPr>
          <a:xfrm>
            <a:off x="4211638" y="6438900"/>
            <a:ext cx="1271587" cy="268288"/>
          </a:xfrm>
          <a:prstGeom prst="wedgeRoundRectCallout">
            <a:avLst>
              <a:gd fmla="val -21537" name="adj1"/>
              <a:gd fmla="val -119231" name="adj2"/>
              <a:gd fmla="val 16667" name="adj3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0001    1000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4"/>
          <p:cNvSpPr txBox="1"/>
          <p:nvPr>
            <p:ph type="title"/>
          </p:nvPr>
        </p:nvSpPr>
        <p:spPr>
          <a:xfrm>
            <a:off x="0" y="188913"/>
            <a:ext cx="9144000" cy="479747"/>
          </a:xfrm>
          <a:prstGeom prst="rect">
            <a:avLst/>
          </a:prstGeom>
          <a:solidFill>
            <a:srgbClr val="6FA0DC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libri"/>
              <a:buNone/>
            </a:pPr>
            <a:r>
              <a:rPr lang="en-US">
                <a:solidFill>
                  <a:srgbClr val="FFFF00"/>
                </a:solidFill>
              </a:rPr>
              <a:t>BCD Adder</a:t>
            </a:r>
            <a:endParaRPr/>
          </a:p>
        </p:txBody>
      </p:sp>
      <p:graphicFrame>
        <p:nvGraphicFramePr>
          <p:cNvPr id="510" name="Google Shape;510;p24"/>
          <p:cNvGraphicFramePr/>
          <p:nvPr/>
        </p:nvGraphicFramePr>
        <p:xfrm>
          <a:off x="431800" y="1268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{125D8A7C-BEA4-428B-B725-1E153909A6CC}</a:tableStyleId>
              </a:tblPr>
              <a:tblGrid>
                <a:gridCol w="720725"/>
                <a:gridCol w="1170000"/>
                <a:gridCol w="1169975"/>
                <a:gridCol w="539750"/>
                <a:gridCol w="409575"/>
                <a:gridCol w="1095375"/>
                <a:gridCol w="2279650"/>
                <a:gridCol w="701675"/>
              </a:tblGrid>
              <a:tr h="35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 +Y</a:t>
                      </a:r>
                      <a:endParaRPr/>
                    </a:p>
                  </a:txBody>
                  <a:tcPr marT="0" marB="0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1" baseline="-25000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b="1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x</a:t>
                      </a:r>
                      <a:r>
                        <a:rPr b="1" baseline="-25000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x</a:t>
                      </a:r>
                      <a:r>
                        <a:rPr b="1" baseline="-25000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b="1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x</a:t>
                      </a:r>
                      <a:r>
                        <a:rPr b="1" baseline="-25000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r>
                        <a:rPr b="1" baseline="-25000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b="1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y</a:t>
                      </a:r>
                      <a:r>
                        <a:rPr b="1" baseline="-25000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y</a:t>
                      </a:r>
                      <a:r>
                        <a:rPr b="1" baseline="-25000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b="1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y</a:t>
                      </a:r>
                      <a:r>
                        <a:rPr b="1" baseline="-25000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Sum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Cy</a:t>
                      </a:r>
                      <a:endParaRPr b="1" baseline="-25000" i="1" sz="18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r>
                        <a:rPr b="1" baseline="-25000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b="1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</a:t>
                      </a:r>
                      <a:r>
                        <a:rPr b="1" baseline="-25000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</a:t>
                      </a:r>
                      <a:r>
                        <a:rPr b="1" baseline="-25000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b="1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</a:t>
                      </a:r>
                      <a:r>
                        <a:rPr b="1" baseline="-25000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Required BCD Output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Value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9966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 + 0</a:t>
                      </a:r>
                      <a:endParaRPr/>
                    </a:p>
                  </a:txBody>
                  <a:tcPr marT="0" marB="0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1  0  0  1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0  0  0  0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9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9966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1  0  0  1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0  0  0  0   </a:t>
                      </a:r>
                      <a:r>
                        <a:rPr b="1" i="0" lang="en-US" sz="18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1  0  0  1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9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</a:tr>
              <a:tr h="35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 + 1</a:t>
                      </a:r>
                      <a:endParaRPr/>
                    </a:p>
                  </a:txBody>
                  <a:tcPr marT="0" marB="0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1  0  0  1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0  0  0  1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10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9966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1  0  1  0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0  0  0  1   </a:t>
                      </a:r>
                      <a:r>
                        <a:rPr b="1" i="0" lang="en-US" sz="18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0  0  0  0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16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</a:tr>
              <a:tr h="2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 + 2</a:t>
                      </a:r>
                      <a:endParaRPr/>
                    </a:p>
                  </a:txBody>
                  <a:tcPr marT="0" marB="0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1  0  0  1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0  0  1  0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11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9966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1  0  1  1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0  0  0  1   </a:t>
                      </a:r>
                      <a:r>
                        <a:rPr b="1" i="0" lang="en-US" sz="18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0  0  0  1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17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 + 3</a:t>
                      </a:r>
                      <a:endParaRPr/>
                    </a:p>
                  </a:txBody>
                  <a:tcPr marT="0" marB="0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1  0  0  1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0  0  1  1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12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9966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1  1  0  0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0  0  0  1   </a:t>
                      </a:r>
                      <a:r>
                        <a:rPr b="1" i="0" lang="en-US" sz="18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0  0  1  0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18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 + 4</a:t>
                      </a:r>
                      <a:endParaRPr/>
                    </a:p>
                  </a:txBody>
                  <a:tcPr marT="0" marB="0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1  0  0  1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0  1  0  0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13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9966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1  1  0  1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0  0  0  1   </a:t>
                      </a:r>
                      <a:r>
                        <a:rPr b="1" i="0" lang="en-US" sz="18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0  0  1  1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19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 + 5</a:t>
                      </a:r>
                      <a:endParaRPr/>
                    </a:p>
                  </a:txBody>
                  <a:tcPr marT="0" marB="0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1  0  0  1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0  1  0  1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14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9966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1  1  1  0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0  0  0  1   </a:t>
                      </a:r>
                      <a:r>
                        <a:rPr b="1" i="0" lang="en-US" sz="18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0  1  0  0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20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 + 6</a:t>
                      </a:r>
                      <a:endParaRPr/>
                    </a:p>
                  </a:txBody>
                  <a:tcPr marT="0" marB="0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1  0  0  1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0  1  1  0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15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9966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1  1  1  1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0  0  0  1   </a:t>
                      </a:r>
                      <a:r>
                        <a:rPr b="1" i="0" lang="en-US" sz="18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0  1  0  1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21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</a:tr>
              <a:tr h="2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 + 7</a:t>
                      </a:r>
                      <a:endParaRPr/>
                    </a:p>
                  </a:txBody>
                  <a:tcPr marT="0" marB="0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1  0  0  1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0  1  1  1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16</a:t>
                      </a:r>
                      <a:endParaRPr/>
                    </a:p>
                  </a:txBody>
                  <a:tcPr marT="0" marB="0" marR="0" marL="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9966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0  0  0  0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0  0  0  1   </a:t>
                      </a:r>
                      <a:r>
                        <a:rPr b="1" i="0" lang="en-US" sz="18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0  1  1  0</a:t>
                      </a:r>
                      <a:endParaRPr/>
                    </a:p>
                  </a:txBody>
                  <a:tcPr marT="0" marB="0" marR="0" marL="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22</a:t>
                      </a:r>
                      <a:endParaRPr/>
                    </a:p>
                  </a:txBody>
                  <a:tcPr marT="0" marB="0" marR="0" marL="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</a:tr>
              <a:tr h="2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 + 8</a:t>
                      </a:r>
                      <a:endParaRPr/>
                    </a:p>
                  </a:txBody>
                  <a:tcPr marT="0" marB="0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1  0  0  1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1  0  0  0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17</a:t>
                      </a:r>
                      <a:endParaRPr/>
                    </a:p>
                  </a:txBody>
                  <a:tcPr marT="0" marB="0" marR="0" marL="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9966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0  0  0  1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0  0  0  1   </a:t>
                      </a:r>
                      <a:r>
                        <a:rPr b="1" i="0" lang="en-US" sz="18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0  1  1  1</a:t>
                      </a:r>
                      <a:endParaRPr/>
                    </a:p>
                  </a:txBody>
                  <a:tcPr marT="0" marB="0" marR="0" marL="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23</a:t>
                      </a:r>
                      <a:endParaRPr/>
                    </a:p>
                  </a:txBody>
                  <a:tcPr marT="0" marB="0" marR="0" marL="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</a:tr>
              <a:tr h="2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 + 9</a:t>
                      </a:r>
                      <a:endParaRPr/>
                    </a:p>
                  </a:txBody>
                  <a:tcPr marT="0" marB="0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1  0  0  1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1  0  0  1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18</a:t>
                      </a:r>
                      <a:endParaRPr/>
                    </a:p>
                  </a:txBody>
                  <a:tcPr marT="0" marB="0" marR="0" marL="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9966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0  0  1  0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0  0  0  1   </a:t>
                      </a:r>
                      <a:r>
                        <a:rPr b="1" i="0" lang="en-US" sz="18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1  0  0  0</a:t>
                      </a:r>
                      <a:endParaRPr/>
                    </a:p>
                  </a:txBody>
                  <a:tcPr marT="0" marB="0" marR="0" marL="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24</a:t>
                      </a:r>
                      <a:endParaRPr/>
                    </a:p>
                  </a:txBody>
                  <a:tcPr marT="0" marB="0" marR="0" marL="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9966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9966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9966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9966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99"/>
                    </a:solidFill>
                  </a:tcPr>
                </a:tc>
              </a:tr>
            </a:tbl>
          </a:graphicData>
        </a:graphic>
      </p:graphicFrame>
      <p:sp>
        <p:nvSpPr>
          <p:cNvPr id="511" name="Google Shape;511;p24"/>
          <p:cNvSpPr/>
          <p:nvPr/>
        </p:nvSpPr>
        <p:spPr>
          <a:xfrm flipH="1" rot="-5400000">
            <a:off x="4256882" y="4387056"/>
            <a:ext cx="900112" cy="1711325"/>
          </a:xfrm>
          <a:custGeom>
            <a:rect b="b" l="l" r="r" t="t"/>
            <a:pathLst>
              <a:path extrusionOk="0" fill="none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extrusionOk="0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4"/>
          <p:cNvSpPr/>
          <p:nvPr/>
        </p:nvSpPr>
        <p:spPr>
          <a:xfrm flipH="1" rot="10800000">
            <a:off x="6283325" y="4792663"/>
            <a:ext cx="1889125" cy="900112"/>
          </a:xfrm>
          <a:custGeom>
            <a:rect b="b" l="l" r="r" t="t"/>
            <a:pathLst>
              <a:path extrusionOk="0" fill="none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extrusionOk="0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4"/>
          <p:cNvSpPr/>
          <p:nvPr/>
        </p:nvSpPr>
        <p:spPr>
          <a:xfrm>
            <a:off x="5562600" y="5513388"/>
            <a:ext cx="720725" cy="360362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+ 6</a:t>
            </a:r>
            <a:endParaRPr/>
          </a:p>
        </p:txBody>
      </p:sp>
      <p:sp>
        <p:nvSpPr>
          <p:cNvPr id="514" name="Google Shape;514;p24"/>
          <p:cNvSpPr txBox="1"/>
          <p:nvPr/>
        </p:nvSpPr>
        <p:spPr>
          <a:xfrm>
            <a:off x="8532813" y="2255838"/>
            <a:ext cx="360362" cy="2471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🗶</a:t>
            </a:r>
            <a:endParaRPr/>
          </a:p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🗶</a:t>
            </a:r>
            <a:endParaRPr/>
          </a:p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🗶</a:t>
            </a:r>
            <a:endParaRPr/>
          </a:p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🗶</a:t>
            </a:r>
            <a:endParaRPr/>
          </a:p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🗶</a:t>
            </a:r>
            <a:endParaRPr/>
          </a:p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🗶</a:t>
            </a:r>
            <a:endParaRPr/>
          </a:p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🗶</a:t>
            </a:r>
            <a:endParaRPr/>
          </a:p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🗶</a:t>
            </a:r>
            <a:endParaRPr/>
          </a:p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🗶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5"/>
          <p:cNvSpPr txBox="1"/>
          <p:nvPr>
            <p:ph type="title"/>
          </p:nvPr>
        </p:nvSpPr>
        <p:spPr>
          <a:xfrm>
            <a:off x="0" y="188913"/>
            <a:ext cx="9144000" cy="479747"/>
          </a:xfrm>
          <a:prstGeom prst="rect">
            <a:avLst/>
          </a:prstGeom>
          <a:solidFill>
            <a:srgbClr val="6FA0DC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libri"/>
              <a:buNone/>
            </a:pPr>
            <a:r>
              <a:rPr lang="en-US">
                <a:solidFill>
                  <a:srgbClr val="FFFF00"/>
                </a:solidFill>
              </a:rPr>
              <a:t>BCD Adder</a:t>
            </a:r>
            <a:endParaRPr/>
          </a:p>
        </p:txBody>
      </p:sp>
      <p:sp>
        <p:nvSpPr>
          <p:cNvPr id="524" name="Google Shape;524;p25"/>
          <p:cNvSpPr txBox="1"/>
          <p:nvPr>
            <p:ph idx="1" type="body"/>
          </p:nvPr>
        </p:nvSpPr>
        <p:spPr>
          <a:xfrm>
            <a:off x="611188" y="1089025"/>
            <a:ext cx="8280400" cy="157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Correct Binary Adder’s Output (+6)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If the result is between ‘A’ and ‘F’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If Cy = 1</a:t>
            </a:r>
            <a:endParaRPr/>
          </a:p>
        </p:txBody>
      </p:sp>
      <p:graphicFrame>
        <p:nvGraphicFramePr>
          <p:cNvPr id="525" name="Google Shape;525;p25"/>
          <p:cNvGraphicFramePr/>
          <p:nvPr/>
        </p:nvGraphicFramePr>
        <p:xfrm>
          <a:off x="971550" y="2960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{125D8A7C-BEA4-428B-B725-1E153909A6CC}</a:tableStyleId>
              </a:tblPr>
              <a:tblGrid>
                <a:gridCol w="1258900"/>
                <a:gridCol w="720725"/>
              </a:tblGrid>
              <a:tr h="307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r>
                        <a:rPr b="1" baseline="-25000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b="1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</a:t>
                      </a:r>
                      <a:r>
                        <a:rPr b="1" baseline="-25000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</a:t>
                      </a:r>
                      <a:r>
                        <a:rPr b="1" baseline="-25000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b="1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</a:t>
                      </a:r>
                      <a:r>
                        <a:rPr b="1" baseline="-25000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y1</a:t>
                      </a:r>
                      <a:endParaRPr/>
                    </a:p>
                  </a:txBody>
                  <a:tcPr marT="0" marB="0" marR="0" marL="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0  0  0  0</a:t>
                      </a:r>
                      <a:endParaRPr/>
                    </a:p>
                  </a:txBody>
                  <a:tcPr marT="0" marB="0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1  0  0  0</a:t>
                      </a:r>
                      <a:endParaRPr/>
                    </a:p>
                  </a:txBody>
                  <a:tcPr marT="0" marB="0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1  0  0  1</a:t>
                      </a:r>
                      <a:endParaRPr/>
                    </a:p>
                  </a:txBody>
                  <a:tcPr marT="0" marB="0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1  0  1  0</a:t>
                      </a:r>
                      <a:endParaRPr/>
                    </a:p>
                  </a:txBody>
                  <a:tcPr marT="0" marB="0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9966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1  0  1  1</a:t>
                      </a:r>
                      <a:endParaRPr/>
                    </a:p>
                  </a:txBody>
                  <a:tcPr marT="0" marB="0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9966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1  1  0  0</a:t>
                      </a:r>
                      <a:endParaRPr/>
                    </a:p>
                  </a:txBody>
                  <a:tcPr marT="0" marB="0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9966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1  1  0  1</a:t>
                      </a:r>
                      <a:endParaRPr/>
                    </a:p>
                  </a:txBody>
                  <a:tcPr marT="0" marB="0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9966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1  1  1  0</a:t>
                      </a:r>
                      <a:endParaRPr/>
                    </a:p>
                  </a:txBody>
                  <a:tcPr marT="0" marB="0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9966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1  1  1  1</a:t>
                      </a:r>
                      <a:endParaRPr/>
                    </a:p>
                  </a:txBody>
                  <a:tcPr marT="0" marB="0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9966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26" name="Google Shape;526;p25"/>
          <p:cNvGraphicFramePr/>
          <p:nvPr/>
        </p:nvGraphicFramePr>
        <p:xfrm>
          <a:off x="4572000" y="3068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{125D8A7C-BEA4-428B-B725-1E153909A6CC}</a:tableStyleId>
              </a:tblPr>
              <a:tblGrid>
                <a:gridCol w="128600"/>
                <a:gridCol w="203200"/>
                <a:gridCol w="419100"/>
                <a:gridCol w="419100"/>
                <a:gridCol w="419100"/>
                <a:gridCol w="419100"/>
                <a:gridCol w="222250"/>
                <a:gridCol w="106350"/>
              </a:tblGrid>
              <a:tr h="125425"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0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0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1" i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r>
                        <a:rPr b="1" baseline="-25000" i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000"/>
                        <a:buFont typeface="Noto Sans Symbols"/>
                        <a:buNone/>
                      </a:pPr>
                      <a:r>
                        <a:t/>
                      </a:r>
                      <a:endParaRPr b="1" i="1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</a:tr>
              <a:tr h="123825">
                <a:tc gridSpan="2" vMerge="1"/>
                <a:tc hMerge="1"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vMerge="1"/>
                <a:tc hMerge="1" vMerge="1"/>
                <a:tc gridSpan="2" vMerge="1"/>
                <a:tc hMerge="1" vMerge="1"/>
              </a:tr>
              <a:tr h="279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0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600"/>
                        <a:buFont typeface="Noto Sans Symbols"/>
                        <a:buNone/>
                      </a:pPr>
                      <a:r>
                        <a:t/>
                      </a:r>
                      <a:endParaRPr b="1" i="0" sz="1600" u="none" cap="none" strike="noStrike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600"/>
                        <a:buFont typeface="Noto Sans Symbols"/>
                        <a:buNone/>
                      </a:pPr>
                      <a:r>
                        <a:t/>
                      </a:r>
                      <a:endParaRPr b="1" i="0" sz="1600" u="none" cap="none" strike="noStrike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600"/>
                        <a:buFont typeface="Noto Sans Symbols"/>
                        <a:buNone/>
                      </a:pPr>
                      <a:r>
                        <a:t/>
                      </a:r>
                      <a:endParaRPr b="1" i="0" sz="1600" u="none" cap="none" strike="noStrike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600"/>
                        <a:buFont typeface="Noto Sans Symbols"/>
                        <a:buNone/>
                      </a:pPr>
                      <a:r>
                        <a:t/>
                      </a:r>
                      <a:endParaRPr b="1" i="0" sz="1600" u="none" cap="none" strike="noStrike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700"/>
                        <a:buFont typeface="Noto Sans Symbols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700"/>
                        <a:buFont typeface="Noto Sans Symbols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700"/>
                        <a:buFont typeface="Noto Sans Symbols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700"/>
                        <a:buFont typeface="Noto Sans Symbols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600"/>
                        <a:buFont typeface="Noto Sans Symbols"/>
                        <a:buNone/>
                      </a:pPr>
                      <a:r>
                        <a:t/>
                      </a:r>
                      <a:endParaRPr b="1" i="0" sz="1600" u="none" cap="none" strike="noStrike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600"/>
                        <a:buFont typeface="Noto Sans Symbols"/>
                        <a:buNone/>
                      </a:pPr>
                      <a:r>
                        <a:t/>
                      </a:r>
                      <a:endParaRPr b="1" i="0" sz="1600" u="none" cap="none" strike="noStrik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600"/>
                        <a:buFont typeface="Noto Sans Symbols"/>
                        <a:buNone/>
                      </a:pPr>
                      <a:r>
                        <a:t/>
                      </a:r>
                      <a:endParaRPr b="1" i="0" sz="1600" u="none" cap="none" strike="noStrik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600"/>
                        <a:buFont typeface="Noto Sans Symbols"/>
                        <a:buNone/>
                      </a:pPr>
                      <a:r>
                        <a:t/>
                      </a:r>
                      <a:endParaRPr b="1" i="0" sz="1600" u="none" cap="none" strike="noStrik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1" i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r>
                        <a:rPr b="1" baseline="-25000" i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0" marB="0" marR="0" marL="0" anchor="ctr">
                    <a:lnL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</a:tr>
              <a:tr h="277825">
                <a:tc gridSpan="2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1" i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r>
                        <a:rPr b="1" baseline="-25000" i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9966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9966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9966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9966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vMerge="1"/>
                <a:tc hMerge="1" vMerge="1"/>
              </a:tr>
              <a:tr h="2794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600"/>
                        <a:buFont typeface="Noto Sans Symbols"/>
                        <a:buNone/>
                      </a:pPr>
                      <a:r>
                        <a:t/>
                      </a:r>
                      <a:endParaRPr b="1" i="0" sz="1600" u="none" cap="none" strike="noStrike">
                        <a:solidFill>
                          <a:srgbClr val="99663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600"/>
                        <a:buFont typeface="Noto Sans Symbols"/>
                        <a:buNone/>
                      </a:pPr>
                      <a:r>
                        <a:t/>
                      </a:r>
                      <a:endParaRPr b="1" i="0" sz="1600" u="none" cap="none" strike="noStrike">
                        <a:solidFill>
                          <a:srgbClr val="99663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9966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9966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700"/>
                        <a:buFont typeface="Noto Sans Symbols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700"/>
                        <a:buFont typeface="Noto Sans Symbols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0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700"/>
                        <a:buFont typeface="Noto Sans Symbols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1" i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r>
                        <a:rPr b="1" baseline="-25000" i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700"/>
                        <a:buFont typeface="Noto Sans Symbols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000"/>
                        <a:buFont typeface="Noto Sans Symbols"/>
                        <a:buNone/>
                      </a:pPr>
                      <a:r>
                        <a:t/>
                      </a:r>
                      <a:endParaRPr b="1" baseline="-25000" i="0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</a:tr>
              <a:tr h="1286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700"/>
                        <a:buFont typeface="Noto Sans Symbols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700"/>
                        <a:buFont typeface="Noto Sans Symbols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vMerge="1"/>
                <a:tc hMerge="1" vMerge="1"/>
              </a:tr>
            </a:tbl>
          </a:graphicData>
        </a:graphic>
      </p:graphicFrame>
      <p:sp>
        <p:nvSpPr>
          <p:cNvPr id="527" name="Google Shape;527;p25"/>
          <p:cNvSpPr/>
          <p:nvPr/>
        </p:nvSpPr>
        <p:spPr>
          <a:xfrm>
            <a:off x="5021263" y="4049713"/>
            <a:ext cx="1441450" cy="217487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5"/>
          <p:cNvSpPr/>
          <p:nvPr/>
        </p:nvSpPr>
        <p:spPr>
          <a:xfrm>
            <a:off x="5824538" y="4048125"/>
            <a:ext cx="693737" cy="479425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5"/>
          <p:cNvSpPr txBox="1"/>
          <p:nvPr/>
        </p:nvSpPr>
        <p:spPr>
          <a:xfrm>
            <a:off x="4932363" y="5229225"/>
            <a:ext cx="19796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 </a:t>
            </a:r>
            <a:r>
              <a:rPr b="1" i="1" lang="en-US" sz="2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</a:t>
            </a:r>
            <a:r>
              <a:rPr b="1" baseline="-25000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</a:t>
            </a:r>
            <a:r>
              <a:rPr b="1" baseline="-25000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6"/>
          <p:cNvSpPr txBox="1"/>
          <p:nvPr>
            <p:ph type="title"/>
          </p:nvPr>
        </p:nvSpPr>
        <p:spPr>
          <a:xfrm>
            <a:off x="0" y="188913"/>
            <a:ext cx="9144000" cy="479747"/>
          </a:xfrm>
          <a:prstGeom prst="rect">
            <a:avLst/>
          </a:prstGeom>
          <a:solidFill>
            <a:srgbClr val="6FA0DC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libri"/>
              <a:buNone/>
            </a:pPr>
            <a:r>
              <a:rPr lang="en-US">
                <a:solidFill>
                  <a:srgbClr val="FFFF00"/>
                </a:solidFill>
              </a:rPr>
              <a:t>BCD Adder</a:t>
            </a:r>
            <a:endParaRPr/>
          </a:p>
        </p:txBody>
      </p:sp>
      <p:graphicFrame>
        <p:nvGraphicFramePr>
          <p:cNvPr id="539" name="Google Shape;539;p26"/>
          <p:cNvGraphicFramePr/>
          <p:nvPr/>
        </p:nvGraphicFramePr>
        <p:xfrm>
          <a:off x="1820863" y="1069975"/>
          <a:ext cx="5014913" cy="5438775"/>
        </p:xfrm>
        <a:graphic>
          <a:graphicData uri="http://schemas.openxmlformats.org/presentationml/2006/ole">
            <mc:AlternateContent>
              <mc:Choice Requires="v">
                <p:oleObj r:id="rId4" imgH="5438775" imgW="5014913" progId="" spid="_x0000_s1">
                  <p:embed/>
                </p:oleObj>
              </mc:Choice>
              <mc:Fallback>
                <p:oleObj r:id="rId5" imgH="5438775" imgW="5014913" progId="">
                  <p:embed/>
                  <p:pic>
                    <p:nvPicPr>
                      <p:cNvPr id="539" name="Google Shape;539;p2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820863" y="1069975"/>
                        <a:ext cx="5014913" cy="543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" name="Google Shape;540;p26"/>
          <p:cNvSpPr txBox="1"/>
          <p:nvPr/>
        </p:nvSpPr>
        <p:spPr>
          <a:xfrm>
            <a:off x="2152650" y="2838450"/>
            <a:ext cx="53975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596" y="1147762"/>
            <a:ext cx="6674879" cy="45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27"/>
          <p:cNvSpPr txBox="1"/>
          <p:nvPr/>
        </p:nvSpPr>
        <p:spPr>
          <a:xfrm>
            <a:off x="0" y="188913"/>
            <a:ext cx="9144000" cy="479747"/>
          </a:xfrm>
          <a:prstGeom prst="rect">
            <a:avLst/>
          </a:prstGeom>
          <a:solidFill>
            <a:srgbClr val="6FA0DC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675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Arial"/>
              <a:buNone/>
            </a:pPr>
            <a:r>
              <a:rPr lang="en-US" sz="4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BCD Adder</a:t>
            </a:r>
            <a:endParaRPr sz="44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8"/>
          <p:cNvSpPr txBox="1"/>
          <p:nvPr>
            <p:ph type="title"/>
          </p:nvPr>
        </p:nvSpPr>
        <p:spPr>
          <a:xfrm>
            <a:off x="0" y="188913"/>
            <a:ext cx="9144000" cy="479747"/>
          </a:xfrm>
          <a:prstGeom prst="rect">
            <a:avLst/>
          </a:prstGeom>
          <a:solidFill>
            <a:srgbClr val="6FA0DC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libri"/>
              <a:buNone/>
            </a:pPr>
            <a:r>
              <a:rPr lang="en-US">
                <a:solidFill>
                  <a:srgbClr val="FFFF00"/>
                </a:solidFill>
              </a:rPr>
              <a:t>Overflow</a:t>
            </a:r>
            <a:endParaRPr/>
          </a:p>
        </p:txBody>
      </p:sp>
      <p:sp>
        <p:nvSpPr>
          <p:cNvPr id="556" name="Google Shape;556;p28"/>
          <p:cNvSpPr txBox="1"/>
          <p:nvPr>
            <p:ph idx="1" type="body"/>
          </p:nvPr>
        </p:nvSpPr>
        <p:spPr>
          <a:xfrm>
            <a:off x="611188" y="1089025"/>
            <a:ext cx="8280400" cy="304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Unsigned Binary Numbers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2’s Complement Numbers</a:t>
            </a:r>
            <a:endParaRPr/>
          </a:p>
        </p:txBody>
      </p:sp>
      <p:grpSp>
        <p:nvGrpSpPr>
          <p:cNvPr id="557" name="Google Shape;557;p28"/>
          <p:cNvGrpSpPr/>
          <p:nvPr/>
        </p:nvGrpSpPr>
        <p:grpSpPr>
          <a:xfrm>
            <a:off x="3671888" y="1449388"/>
            <a:ext cx="5221287" cy="2212975"/>
            <a:chOff x="725" y="1026"/>
            <a:chExt cx="4649" cy="1969"/>
          </a:xfrm>
        </p:grpSpPr>
        <p:sp>
          <p:nvSpPr>
            <p:cNvPr id="558" name="Google Shape;558;p28"/>
            <p:cNvSpPr/>
            <p:nvPr/>
          </p:nvSpPr>
          <p:spPr>
            <a:xfrm>
              <a:off x="4354" y="1857"/>
              <a:ext cx="681" cy="567"/>
            </a:xfrm>
            <a:prstGeom prst="roundRect">
              <a:avLst>
                <a:gd fmla="val 16667" name="adj"/>
              </a:avLst>
            </a:prstGeom>
            <a:solidFill>
              <a:srgbClr val="FFFF00"/>
            </a:solidFill>
            <a:ln cap="flat" cmpd="sng" w="28575">
              <a:solidFill>
                <a:srgbClr val="00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FA</a:t>
              </a:r>
              <a:endParaRPr/>
            </a:p>
          </p:txBody>
        </p:sp>
        <p:sp>
          <p:nvSpPr>
            <p:cNvPr id="559" name="Google Shape;559;p28"/>
            <p:cNvSpPr txBox="1"/>
            <p:nvPr/>
          </p:nvSpPr>
          <p:spPr>
            <a:xfrm>
              <a:off x="1064" y="1026"/>
              <a:ext cx="3630" cy="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1" baseline="-25000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b="1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      x</a:t>
              </a:r>
              <a:r>
                <a:rPr b="1" baseline="-25000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     x</a:t>
              </a:r>
              <a:r>
                <a:rPr b="1" baseline="-25000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1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      x</a:t>
              </a:r>
              <a:r>
                <a:rPr b="1" baseline="-25000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560" name="Google Shape;560;p28"/>
            <p:cNvCxnSpPr/>
            <p:nvPr/>
          </p:nvCxnSpPr>
          <p:spPr>
            <a:xfrm rot="5400000">
              <a:off x="4691" y="1748"/>
              <a:ext cx="234" cy="0"/>
            </a:xfrm>
            <a:prstGeom prst="straightConnector1">
              <a:avLst/>
            </a:prstGeom>
            <a:noFill/>
            <a:ln cap="flat" cmpd="sng" w="28575">
              <a:solidFill>
                <a:srgbClr val="CC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61" name="Google Shape;561;p28"/>
            <p:cNvCxnSpPr/>
            <p:nvPr/>
          </p:nvCxnSpPr>
          <p:spPr>
            <a:xfrm>
              <a:off x="4694" y="1517"/>
              <a:ext cx="1" cy="341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62" name="Google Shape;562;p28"/>
            <p:cNvCxnSpPr/>
            <p:nvPr/>
          </p:nvCxnSpPr>
          <p:spPr>
            <a:xfrm>
              <a:off x="4581" y="1290"/>
              <a:ext cx="1" cy="568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63" name="Google Shape;563;p28"/>
            <p:cNvCxnSpPr/>
            <p:nvPr/>
          </p:nvCxnSpPr>
          <p:spPr>
            <a:xfrm rot="5400000">
              <a:off x="4637" y="2595"/>
              <a:ext cx="341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564" name="Google Shape;564;p28"/>
            <p:cNvCxnSpPr/>
            <p:nvPr/>
          </p:nvCxnSpPr>
          <p:spPr>
            <a:xfrm rot="5400000">
              <a:off x="4464" y="2541"/>
              <a:ext cx="234" cy="0"/>
            </a:xfrm>
            <a:prstGeom prst="straightConnector1">
              <a:avLst/>
            </a:prstGeom>
            <a:noFill/>
            <a:ln cap="flat" cmpd="sng" w="28575">
              <a:solidFill>
                <a:srgbClr val="CC00FF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565" name="Google Shape;565;p28"/>
            <p:cNvCxnSpPr/>
            <p:nvPr/>
          </p:nvCxnSpPr>
          <p:spPr>
            <a:xfrm>
              <a:off x="4354" y="2424"/>
              <a:ext cx="0" cy="454"/>
            </a:xfrm>
            <a:prstGeom prst="straightConnector1">
              <a:avLst/>
            </a:prstGeom>
            <a:noFill/>
            <a:ln cap="flat" cmpd="sng" w="28575">
              <a:solidFill>
                <a:srgbClr val="CC00FF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566" name="Google Shape;566;p28"/>
            <p:cNvCxnSpPr/>
            <p:nvPr/>
          </p:nvCxnSpPr>
          <p:spPr>
            <a:xfrm flipH="1" rot="5400000">
              <a:off x="3618" y="2140"/>
              <a:ext cx="1020" cy="1"/>
            </a:xfrm>
            <a:prstGeom prst="straightConnector1">
              <a:avLst/>
            </a:prstGeom>
            <a:noFill/>
            <a:ln cap="flat" cmpd="sng" w="28575">
              <a:solidFill>
                <a:srgbClr val="CC00FF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567" name="Google Shape;567;p28"/>
            <p:cNvCxnSpPr/>
            <p:nvPr/>
          </p:nvCxnSpPr>
          <p:spPr>
            <a:xfrm>
              <a:off x="3901" y="1404"/>
              <a:ext cx="0" cy="454"/>
            </a:xfrm>
            <a:prstGeom prst="straightConnector1">
              <a:avLst/>
            </a:prstGeom>
            <a:noFill/>
            <a:ln cap="flat" cmpd="sng" w="28575">
              <a:solidFill>
                <a:srgbClr val="CC00FF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sp>
          <p:nvSpPr>
            <p:cNvPr id="568" name="Google Shape;568;p28"/>
            <p:cNvSpPr/>
            <p:nvPr/>
          </p:nvSpPr>
          <p:spPr>
            <a:xfrm>
              <a:off x="3220" y="1857"/>
              <a:ext cx="681" cy="567"/>
            </a:xfrm>
            <a:prstGeom prst="roundRect">
              <a:avLst>
                <a:gd fmla="val 16667" name="adj"/>
              </a:avLst>
            </a:prstGeom>
            <a:solidFill>
              <a:srgbClr val="FFFF00"/>
            </a:solidFill>
            <a:ln cap="flat" cmpd="sng" w="28575">
              <a:solidFill>
                <a:srgbClr val="00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FA</a:t>
              </a:r>
              <a:endParaRPr/>
            </a:p>
          </p:txBody>
        </p:sp>
        <p:cxnSp>
          <p:nvCxnSpPr>
            <p:cNvPr id="569" name="Google Shape;569;p28"/>
            <p:cNvCxnSpPr/>
            <p:nvPr/>
          </p:nvCxnSpPr>
          <p:spPr>
            <a:xfrm rot="5400000">
              <a:off x="3557" y="1748"/>
              <a:ext cx="234" cy="0"/>
            </a:xfrm>
            <a:prstGeom prst="straightConnector1">
              <a:avLst/>
            </a:prstGeom>
            <a:noFill/>
            <a:ln cap="flat" cmpd="sng" w="28575">
              <a:solidFill>
                <a:srgbClr val="CC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70" name="Google Shape;570;p28"/>
            <p:cNvCxnSpPr/>
            <p:nvPr/>
          </p:nvCxnSpPr>
          <p:spPr>
            <a:xfrm>
              <a:off x="3560" y="1517"/>
              <a:ext cx="1" cy="341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71" name="Google Shape;571;p28"/>
            <p:cNvCxnSpPr/>
            <p:nvPr/>
          </p:nvCxnSpPr>
          <p:spPr>
            <a:xfrm>
              <a:off x="3447" y="1290"/>
              <a:ext cx="1" cy="568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72" name="Google Shape;572;p28"/>
            <p:cNvCxnSpPr/>
            <p:nvPr/>
          </p:nvCxnSpPr>
          <p:spPr>
            <a:xfrm rot="5400000">
              <a:off x="3503" y="2595"/>
              <a:ext cx="341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573" name="Google Shape;573;p28"/>
            <p:cNvCxnSpPr/>
            <p:nvPr/>
          </p:nvCxnSpPr>
          <p:spPr>
            <a:xfrm rot="5400000">
              <a:off x="3330" y="2541"/>
              <a:ext cx="234" cy="0"/>
            </a:xfrm>
            <a:prstGeom prst="straightConnector1">
              <a:avLst/>
            </a:prstGeom>
            <a:noFill/>
            <a:ln cap="flat" cmpd="sng" w="28575">
              <a:solidFill>
                <a:srgbClr val="CC00FF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574" name="Google Shape;574;p28"/>
            <p:cNvCxnSpPr/>
            <p:nvPr/>
          </p:nvCxnSpPr>
          <p:spPr>
            <a:xfrm>
              <a:off x="3220" y="2424"/>
              <a:ext cx="0" cy="454"/>
            </a:xfrm>
            <a:prstGeom prst="straightConnector1">
              <a:avLst/>
            </a:prstGeom>
            <a:noFill/>
            <a:ln cap="flat" cmpd="sng" w="28575">
              <a:solidFill>
                <a:srgbClr val="CC00FF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575" name="Google Shape;575;p28"/>
            <p:cNvCxnSpPr/>
            <p:nvPr/>
          </p:nvCxnSpPr>
          <p:spPr>
            <a:xfrm flipH="1" rot="5400000">
              <a:off x="2484" y="2140"/>
              <a:ext cx="1020" cy="1"/>
            </a:xfrm>
            <a:prstGeom prst="straightConnector1">
              <a:avLst/>
            </a:prstGeom>
            <a:noFill/>
            <a:ln cap="flat" cmpd="sng" w="28575">
              <a:solidFill>
                <a:srgbClr val="CC00FF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576" name="Google Shape;576;p28"/>
            <p:cNvCxnSpPr/>
            <p:nvPr/>
          </p:nvCxnSpPr>
          <p:spPr>
            <a:xfrm>
              <a:off x="2767" y="1404"/>
              <a:ext cx="0" cy="454"/>
            </a:xfrm>
            <a:prstGeom prst="straightConnector1">
              <a:avLst/>
            </a:prstGeom>
            <a:noFill/>
            <a:ln cap="flat" cmpd="sng" w="28575">
              <a:solidFill>
                <a:srgbClr val="CC00FF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sp>
          <p:nvSpPr>
            <p:cNvPr id="577" name="Google Shape;577;p28"/>
            <p:cNvSpPr/>
            <p:nvPr/>
          </p:nvSpPr>
          <p:spPr>
            <a:xfrm>
              <a:off x="2086" y="1857"/>
              <a:ext cx="681" cy="567"/>
            </a:xfrm>
            <a:prstGeom prst="roundRect">
              <a:avLst>
                <a:gd fmla="val 16667" name="adj"/>
              </a:avLst>
            </a:prstGeom>
            <a:solidFill>
              <a:srgbClr val="FFFF00"/>
            </a:solidFill>
            <a:ln cap="flat" cmpd="sng" w="28575">
              <a:solidFill>
                <a:srgbClr val="00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FA</a:t>
              </a:r>
              <a:endParaRPr/>
            </a:p>
          </p:txBody>
        </p:sp>
        <p:cxnSp>
          <p:nvCxnSpPr>
            <p:cNvPr id="578" name="Google Shape;578;p28"/>
            <p:cNvCxnSpPr/>
            <p:nvPr/>
          </p:nvCxnSpPr>
          <p:spPr>
            <a:xfrm rot="5400000">
              <a:off x="2423" y="1748"/>
              <a:ext cx="234" cy="0"/>
            </a:xfrm>
            <a:prstGeom prst="straightConnector1">
              <a:avLst/>
            </a:prstGeom>
            <a:noFill/>
            <a:ln cap="flat" cmpd="sng" w="28575">
              <a:solidFill>
                <a:srgbClr val="CC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79" name="Google Shape;579;p28"/>
            <p:cNvCxnSpPr/>
            <p:nvPr/>
          </p:nvCxnSpPr>
          <p:spPr>
            <a:xfrm>
              <a:off x="2426" y="1517"/>
              <a:ext cx="1" cy="341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80" name="Google Shape;580;p28"/>
            <p:cNvCxnSpPr/>
            <p:nvPr/>
          </p:nvCxnSpPr>
          <p:spPr>
            <a:xfrm>
              <a:off x="2313" y="1290"/>
              <a:ext cx="1" cy="568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81" name="Google Shape;581;p28"/>
            <p:cNvCxnSpPr/>
            <p:nvPr/>
          </p:nvCxnSpPr>
          <p:spPr>
            <a:xfrm rot="5400000">
              <a:off x="2369" y="2595"/>
              <a:ext cx="341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582" name="Google Shape;582;p28"/>
            <p:cNvCxnSpPr/>
            <p:nvPr/>
          </p:nvCxnSpPr>
          <p:spPr>
            <a:xfrm rot="5400000">
              <a:off x="2196" y="2541"/>
              <a:ext cx="234" cy="0"/>
            </a:xfrm>
            <a:prstGeom prst="straightConnector1">
              <a:avLst/>
            </a:prstGeom>
            <a:noFill/>
            <a:ln cap="flat" cmpd="sng" w="28575">
              <a:solidFill>
                <a:srgbClr val="CC00FF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583" name="Google Shape;583;p28"/>
            <p:cNvCxnSpPr/>
            <p:nvPr/>
          </p:nvCxnSpPr>
          <p:spPr>
            <a:xfrm>
              <a:off x="2086" y="2424"/>
              <a:ext cx="0" cy="454"/>
            </a:xfrm>
            <a:prstGeom prst="straightConnector1">
              <a:avLst/>
            </a:prstGeom>
            <a:noFill/>
            <a:ln cap="flat" cmpd="sng" w="28575">
              <a:solidFill>
                <a:srgbClr val="CC00FF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584" name="Google Shape;584;p28"/>
            <p:cNvCxnSpPr/>
            <p:nvPr/>
          </p:nvCxnSpPr>
          <p:spPr>
            <a:xfrm flipH="1" rot="5400000">
              <a:off x="1350" y="2140"/>
              <a:ext cx="1020" cy="1"/>
            </a:xfrm>
            <a:prstGeom prst="straightConnector1">
              <a:avLst/>
            </a:prstGeom>
            <a:noFill/>
            <a:ln cap="flat" cmpd="sng" w="28575">
              <a:solidFill>
                <a:srgbClr val="CC00FF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585" name="Google Shape;585;p28"/>
            <p:cNvCxnSpPr/>
            <p:nvPr/>
          </p:nvCxnSpPr>
          <p:spPr>
            <a:xfrm>
              <a:off x="1633" y="1404"/>
              <a:ext cx="0" cy="454"/>
            </a:xfrm>
            <a:prstGeom prst="straightConnector1">
              <a:avLst/>
            </a:prstGeom>
            <a:noFill/>
            <a:ln cap="flat" cmpd="sng" w="28575">
              <a:solidFill>
                <a:srgbClr val="CC00FF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sp>
          <p:nvSpPr>
            <p:cNvPr id="586" name="Google Shape;586;p28"/>
            <p:cNvSpPr/>
            <p:nvPr/>
          </p:nvSpPr>
          <p:spPr>
            <a:xfrm>
              <a:off x="952" y="1857"/>
              <a:ext cx="681" cy="567"/>
            </a:xfrm>
            <a:prstGeom prst="roundRect">
              <a:avLst>
                <a:gd fmla="val 16667" name="adj"/>
              </a:avLst>
            </a:prstGeom>
            <a:solidFill>
              <a:srgbClr val="FFFF00"/>
            </a:solidFill>
            <a:ln cap="flat" cmpd="sng" w="28575">
              <a:solidFill>
                <a:srgbClr val="00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FA</a:t>
              </a:r>
              <a:endParaRPr/>
            </a:p>
          </p:txBody>
        </p:sp>
        <p:cxnSp>
          <p:nvCxnSpPr>
            <p:cNvPr id="587" name="Google Shape;587;p28"/>
            <p:cNvCxnSpPr/>
            <p:nvPr/>
          </p:nvCxnSpPr>
          <p:spPr>
            <a:xfrm rot="5400000">
              <a:off x="1289" y="1748"/>
              <a:ext cx="234" cy="0"/>
            </a:xfrm>
            <a:prstGeom prst="straightConnector1">
              <a:avLst/>
            </a:prstGeom>
            <a:noFill/>
            <a:ln cap="flat" cmpd="sng" w="28575">
              <a:solidFill>
                <a:srgbClr val="CC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88" name="Google Shape;588;p28"/>
            <p:cNvCxnSpPr/>
            <p:nvPr/>
          </p:nvCxnSpPr>
          <p:spPr>
            <a:xfrm>
              <a:off x="1292" y="1517"/>
              <a:ext cx="1" cy="341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89" name="Google Shape;589;p28"/>
            <p:cNvCxnSpPr/>
            <p:nvPr/>
          </p:nvCxnSpPr>
          <p:spPr>
            <a:xfrm>
              <a:off x="1179" y="1290"/>
              <a:ext cx="1" cy="568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90" name="Google Shape;590;p28"/>
            <p:cNvCxnSpPr/>
            <p:nvPr/>
          </p:nvCxnSpPr>
          <p:spPr>
            <a:xfrm rot="5400000">
              <a:off x="1235" y="2595"/>
              <a:ext cx="341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591" name="Google Shape;591;p28"/>
            <p:cNvCxnSpPr/>
            <p:nvPr/>
          </p:nvCxnSpPr>
          <p:spPr>
            <a:xfrm rot="5400000">
              <a:off x="1062" y="2541"/>
              <a:ext cx="234" cy="0"/>
            </a:xfrm>
            <a:prstGeom prst="straightConnector1">
              <a:avLst/>
            </a:prstGeom>
            <a:noFill/>
            <a:ln cap="flat" cmpd="sng" w="28575">
              <a:solidFill>
                <a:srgbClr val="CC00FF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592" name="Google Shape;592;p28"/>
            <p:cNvCxnSpPr/>
            <p:nvPr/>
          </p:nvCxnSpPr>
          <p:spPr>
            <a:xfrm>
              <a:off x="952" y="2424"/>
              <a:ext cx="0" cy="454"/>
            </a:xfrm>
            <a:prstGeom prst="straightConnector1">
              <a:avLst/>
            </a:prstGeom>
            <a:noFill/>
            <a:ln cap="flat" cmpd="sng" w="28575">
              <a:solidFill>
                <a:srgbClr val="CC00FF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593" name="Google Shape;593;p28"/>
            <p:cNvSpPr txBox="1"/>
            <p:nvPr/>
          </p:nvSpPr>
          <p:spPr>
            <a:xfrm>
              <a:off x="1242" y="1258"/>
              <a:ext cx="3630" cy="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b="1" baseline="-25000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b="1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      y</a:t>
              </a:r>
              <a:r>
                <a:rPr b="1" baseline="-25000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     y</a:t>
              </a:r>
              <a:r>
                <a:rPr b="1" baseline="-25000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1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      y</a:t>
              </a:r>
              <a:r>
                <a:rPr b="1" baseline="-25000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594" name="Google Shape;594;p28"/>
            <p:cNvSpPr txBox="1"/>
            <p:nvPr/>
          </p:nvSpPr>
          <p:spPr>
            <a:xfrm>
              <a:off x="1293" y="2798"/>
              <a:ext cx="3742" cy="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1" baseline="-25000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b="1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     S</a:t>
              </a:r>
              <a:r>
                <a:rPr b="1" baseline="-25000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    S</a:t>
              </a:r>
              <a:r>
                <a:rPr b="1" baseline="-25000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1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     S</a:t>
              </a:r>
              <a:r>
                <a:rPr b="1" baseline="-25000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595" name="Google Shape;595;p28"/>
            <p:cNvSpPr txBox="1"/>
            <p:nvPr/>
          </p:nvSpPr>
          <p:spPr>
            <a:xfrm>
              <a:off x="854" y="2667"/>
              <a:ext cx="3743" cy="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b="1" baseline="-25000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r>
                <a:rPr b="1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   C</a:t>
              </a:r>
              <a:r>
                <a:rPr b="1" baseline="-25000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b="1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    C</a:t>
              </a:r>
              <a:r>
                <a:rPr b="1" baseline="-25000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   C</a:t>
              </a:r>
              <a:r>
                <a:rPr b="1" baseline="-25000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cxnSp>
          <p:nvCxnSpPr>
            <p:cNvPr id="596" name="Google Shape;596;p28"/>
            <p:cNvCxnSpPr/>
            <p:nvPr/>
          </p:nvCxnSpPr>
          <p:spPr>
            <a:xfrm>
              <a:off x="4978" y="1459"/>
              <a:ext cx="0" cy="341"/>
            </a:xfrm>
            <a:prstGeom prst="straightConnector1">
              <a:avLst/>
            </a:prstGeom>
            <a:noFill/>
            <a:ln cap="flat" cmpd="sng" w="28575">
              <a:solidFill>
                <a:srgbClr val="CC00FF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sp>
          <p:nvSpPr>
            <p:cNvPr id="597" name="Google Shape;597;p28"/>
            <p:cNvSpPr txBox="1"/>
            <p:nvPr/>
          </p:nvSpPr>
          <p:spPr>
            <a:xfrm>
              <a:off x="5149" y="1516"/>
              <a:ext cx="225" cy="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</p:grpSp>
      <p:sp>
        <p:nvSpPr>
          <p:cNvPr id="598" name="Google Shape;598;p28"/>
          <p:cNvSpPr/>
          <p:nvPr/>
        </p:nvSpPr>
        <p:spPr>
          <a:xfrm>
            <a:off x="2592388" y="3044825"/>
            <a:ext cx="9271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Carry</a:t>
            </a:r>
            <a:endParaRPr/>
          </a:p>
        </p:txBody>
      </p:sp>
      <p:grpSp>
        <p:nvGrpSpPr>
          <p:cNvPr id="599" name="Google Shape;599;p28"/>
          <p:cNvGrpSpPr/>
          <p:nvPr/>
        </p:nvGrpSpPr>
        <p:grpSpPr>
          <a:xfrm>
            <a:off x="3671888" y="4095750"/>
            <a:ext cx="5221287" cy="2212975"/>
            <a:chOff x="725" y="1026"/>
            <a:chExt cx="4649" cy="1969"/>
          </a:xfrm>
        </p:grpSpPr>
        <p:sp>
          <p:nvSpPr>
            <p:cNvPr id="600" name="Google Shape;600;p28"/>
            <p:cNvSpPr/>
            <p:nvPr/>
          </p:nvSpPr>
          <p:spPr>
            <a:xfrm>
              <a:off x="4354" y="1857"/>
              <a:ext cx="681" cy="567"/>
            </a:xfrm>
            <a:prstGeom prst="roundRect">
              <a:avLst>
                <a:gd fmla="val 16667" name="adj"/>
              </a:avLst>
            </a:prstGeom>
            <a:solidFill>
              <a:srgbClr val="FFFF00"/>
            </a:solidFill>
            <a:ln cap="flat" cmpd="sng" w="28575">
              <a:solidFill>
                <a:srgbClr val="00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FA</a:t>
              </a:r>
              <a:endParaRPr/>
            </a:p>
          </p:txBody>
        </p:sp>
        <p:sp>
          <p:nvSpPr>
            <p:cNvPr id="601" name="Google Shape;601;p28"/>
            <p:cNvSpPr txBox="1"/>
            <p:nvPr/>
          </p:nvSpPr>
          <p:spPr>
            <a:xfrm>
              <a:off x="1064" y="1026"/>
              <a:ext cx="3630" cy="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1" baseline="-25000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b="1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      x</a:t>
              </a:r>
              <a:r>
                <a:rPr b="1" baseline="-25000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     x</a:t>
              </a:r>
              <a:r>
                <a:rPr b="1" baseline="-25000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1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      x</a:t>
              </a:r>
              <a:r>
                <a:rPr b="1" baseline="-25000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602" name="Google Shape;602;p28"/>
            <p:cNvCxnSpPr/>
            <p:nvPr/>
          </p:nvCxnSpPr>
          <p:spPr>
            <a:xfrm rot="5400000">
              <a:off x="4691" y="1748"/>
              <a:ext cx="234" cy="0"/>
            </a:xfrm>
            <a:prstGeom prst="straightConnector1">
              <a:avLst/>
            </a:prstGeom>
            <a:noFill/>
            <a:ln cap="flat" cmpd="sng" w="28575">
              <a:solidFill>
                <a:srgbClr val="CC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3" name="Google Shape;603;p28"/>
            <p:cNvCxnSpPr/>
            <p:nvPr/>
          </p:nvCxnSpPr>
          <p:spPr>
            <a:xfrm>
              <a:off x="4694" y="1517"/>
              <a:ext cx="1" cy="341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4" name="Google Shape;604;p28"/>
            <p:cNvCxnSpPr/>
            <p:nvPr/>
          </p:nvCxnSpPr>
          <p:spPr>
            <a:xfrm>
              <a:off x="4581" y="1290"/>
              <a:ext cx="1" cy="568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5" name="Google Shape;605;p28"/>
            <p:cNvCxnSpPr/>
            <p:nvPr/>
          </p:nvCxnSpPr>
          <p:spPr>
            <a:xfrm rot="5400000">
              <a:off x="4637" y="2595"/>
              <a:ext cx="341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606" name="Google Shape;606;p28"/>
            <p:cNvCxnSpPr/>
            <p:nvPr/>
          </p:nvCxnSpPr>
          <p:spPr>
            <a:xfrm rot="5400000">
              <a:off x="4464" y="2541"/>
              <a:ext cx="234" cy="0"/>
            </a:xfrm>
            <a:prstGeom prst="straightConnector1">
              <a:avLst/>
            </a:prstGeom>
            <a:noFill/>
            <a:ln cap="flat" cmpd="sng" w="28575">
              <a:solidFill>
                <a:srgbClr val="CC00FF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607" name="Google Shape;607;p28"/>
            <p:cNvCxnSpPr/>
            <p:nvPr/>
          </p:nvCxnSpPr>
          <p:spPr>
            <a:xfrm>
              <a:off x="4354" y="2424"/>
              <a:ext cx="0" cy="454"/>
            </a:xfrm>
            <a:prstGeom prst="straightConnector1">
              <a:avLst/>
            </a:prstGeom>
            <a:noFill/>
            <a:ln cap="flat" cmpd="sng" w="28575">
              <a:solidFill>
                <a:srgbClr val="CC00FF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608" name="Google Shape;608;p28"/>
            <p:cNvCxnSpPr/>
            <p:nvPr/>
          </p:nvCxnSpPr>
          <p:spPr>
            <a:xfrm flipH="1" rot="5400000">
              <a:off x="3618" y="2140"/>
              <a:ext cx="1020" cy="1"/>
            </a:xfrm>
            <a:prstGeom prst="straightConnector1">
              <a:avLst/>
            </a:prstGeom>
            <a:noFill/>
            <a:ln cap="flat" cmpd="sng" w="28575">
              <a:solidFill>
                <a:srgbClr val="CC00FF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609" name="Google Shape;609;p28"/>
            <p:cNvCxnSpPr/>
            <p:nvPr/>
          </p:nvCxnSpPr>
          <p:spPr>
            <a:xfrm>
              <a:off x="3901" y="1404"/>
              <a:ext cx="0" cy="454"/>
            </a:xfrm>
            <a:prstGeom prst="straightConnector1">
              <a:avLst/>
            </a:prstGeom>
            <a:noFill/>
            <a:ln cap="flat" cmpd="sng" w="28575">
              <a:solidFill>
                <a:srgbClr val="CC00FF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sp>
          <p:nvSpPr>
            <p:cNvPr id="610" name="Google Shape;610;p28"/>
            <p:cNvSpPr/>
            <p:nvPr/>
          </p:nvSpPr>
          <p:spPr>
            <a:xfrm>
              <a:off x="3220" y="1857"/>
              <a:ext cx="681" cy="567"/>
            </a:xfrm>
            <a:prstGeom prst="roundRect">
              <a:avLst>
                <a:gd fmla="val 16667" name="adj"/>
              </a:avLst>
            </a:prstGeom>
            <a:solidFill>
              <a:srgbClr val="FFFF00"/>
            </a:solidFill>
            <a:ln cap="flat" cmpd="sng" w="28575">
              <a:solidFill>
                <a:srgbClr val="00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FA</a:t>
              </a:r>
              <a:endParaRPr/>
            </a:p>
          </p:txBody>
        </p:sp>
        <p:cxnSp>
          <p:nvCxnSpPr>
            <p:cNvPr id="611" name="Google Shape;611;p28"/>
            <p:cNvCxnSpPr/>
            <p:nvPr/>
          </p:nvCxnSpPr>
          <p:spPr>
            <a:xfrm rot="5400000">
              <a:off x="3557" y="1748"/>
              <a:ext cx="234" cy="0"/>
            </a:xfrm>
            <a:prstGeom prst="straightConnector1">
              <a:avLst/>
            </a:prstGeom>
            <a:noFill/>
            <a:ln cap="flat" cmpd="sng" w="28575">
              <a:solidFill>
                <a:srgbClr val="CC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12" name="Google Shape;612;p28"/>
            <p:cNvCxnSpPr/>
            <p:nvPr/>
          </p:nvCxnSpPr>
          <p:spPr>
            <a:xfrm>
              <a:off x="3560" y="1517"/>
              <a:ext cx="1" cy="341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13" name="Google Shape;613;p28"/>
            <p:cNvCxnSpPr/>
            <p:nvPr/>
          </p:nvCxnSpPr>
          <p:spPr>
            <a:xfrm>
              <a:off x="3447" y="1290"/>
              <a:ext cx="1" cy="568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14" name="Google Shape;614;p28"/>
            <p:cNvCxnSpPr/>
            <p:nvPr/>
          </p:nvCxnSpPr>
          <p:spPr>
            <a:xfrm rot="5400000">
              <a:off x="3503" y="2595"/>
              <a:ext cx="341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615" name="Google Shape;615;p28"/>
            <p:cNvCxnSpPr/>
            <p:nvPr/>
          </p:nvCxnSpPr>
          <p:spPr>
            <a:xfrm rot="5400000">
              <a:off x="3330" y="2541"/>
              <a:ext cx="234" cy="0"/>
            </a:xfrm>
            <a:prstGeom prst="straightConnector1">
              <a:avLst/>
            </a:prstGeom>
            <a:noFill/>
            <a:ln cap="flat" cmpd="sng" w="28575">
              <a:solidFill>
                <a:srgbClr val="CC00FF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616" name="Google Shape;616;p28"/>
            <p:cNvCxnSpPr/>
            <p:nvPr/>
          </p:nvCxnSpPr>
          <p:spPr>
            <a:xfrm>
              <a:off x="3220" y="2424"/>
              <a:ext cx="0" cy="454"/>
            </a:xfrm>
            <a:prstGeom prst="straightConnector1">
              <a:avLst/>
            </a:prstGeom>
            <a:noFill/>
            <a:ln cap="flat" cmpd="sng" w="28575">
              <a:solidFill>
                <a:srgbClr val="CC00FF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617" name="Google Shape;617;p28"/>
            <p:cNvCxnSpPr/>
            <p:nvPr/>
          </p:nvCxnSpPr>
          <p:spPr>
            <a:xfrm flipH="1" rot="5400000">
              <a:off x="2484" y="2140"/>
              <a:ext cx="1020" cy="1"/>
            </a:xfrm>
            <a:prstGeom prst="straightConnector1">
              <a:avLst/>
            </a:prstGeom>
            <a:noFill/>
            <a:ln cap="flat" cmpd="sng" w="28575">
              <a:solidFill>
                <a:srgbClr val="CC00FF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618" name="Google Shape;618;p28"/>
            <p:cNvCxnSpPr/>
            <p:nvPr/>
          </p:nvCxnSpPr>
          <p:spPr>
            <a:xfrm>
              <a:off x="2767" y="1404"/>
              <a:ext cx="0" cy="454"/>
            </a:xfrm>
            <a:prstGeom prst="straightConnector1">
              <a:avLst/>
            </a:prstGeom>
            <a:noFill/>
            <a:ln cap="flat" cmpd="sng" w="28575">
              <a:solidFill>
                <a:srgbClr val="CC00FF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sp>
          <p:nvSpPr>
            <p:cNvPr id="619" name="Google Shape;619;p28"/>
            <p:cNvSpPr/>
            <p:nvPr/>
          </p:nvSpPr>
          <p:spPr>
            <a:xfrm>
              <a:off x="2086" y="1857"/>
              <a:ext cx="681" cy="567"/>
            </a:xfrm>
            <a:prstGeom prst="roundRect">
              <a:avLst>
                <a:gd fmla="val 16667" name="adj"/>
              </a:avLst>
            </a:prstGeom>
            <a:solidFill>
              <a:srgbClr val="FFFF00"/>
            </a:solidFill>
            <a:ln cap="flat" cmpd="sng" w="28575">
              <a:solidFill>
                <a:srgbClr val="00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FA</a:t>
              </a:r>
              <a:endParaRPr/>
            </a:p>
          </p:txBody>
        </p:sp>
        <p:cxnSp>
          <p:nvCxnSpPr>
            <p:cNvPr id="620" name="Google Shape;620;p28"/>
            <p:cNvCxnSpPr/>
            <p:nvPr/>
          </p:nvCxnSpPr>
          <p:spPr>
            <a:xfrm rot="5400000">
              <a:off x="2423" y="1748"/>
              <a:ext cx="234" cy="0"/>
            </a:xfrm>
            <a:prstGeom prst="straightConnector1">
              <a:avLst/>
            </a:prstGeom>
            <a:noFill/>
            <a:ln cap="flat" cmpd="sng" w="28575">
              <a:solidFill>
                <a:srgbClr val="CC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21" name="Google Shape;621;p28"/>
            <p:cNvCxnSpPr/>
            <p:nvPr/>
          </p:nvCxnSpPr>
          <p:spPr>
            <a:xfrm>
              <a:off x="2426" y="1517"/>
              <a:ext cx="1" cy="341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22" name="Google Shape;622;p28"/>
            <p:cNvCxnSpPr/>
            <p:nvPr/>
          </p:nvCxnSpPr>
          <p:spPr>
            <a:xfrm>
              <a:off x="2313" y="1290"/>
              <a:ext cx="1" cy="568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23" name="Google Shape;623;p28"/>
            <p:cNvCxnSpPr/>
            <p:nvPr/>
          </p:nvCxnSpPr>
          <p:spPr>
            <a:xfrm rot="5400000">
              <a:off x="2369" y="2595"/>
              <a:ext cx="341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624" name="Google Shape;624;p28"/>
            <p:cNvCxnSpPr/>
            <p:nvPr/>
          </p:nvCxnSpPr>
          <p:spPr>
            <a:xfrm rot="5400000">
              <a:off x="2196" y="2541"/>
              <a:ext cx="234" cy="0"/>
            </a:xfrm>
            <a:prstGeom prst="straightConnector1">
              <a:avLst/>
            </a:prstGeom>
            <a:noFill/>
            <a:ln cap="flat" cmpd="sng" w="28575">
              <a:solidFill>
                <a:srgbClr val="CC00FF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625" name="Google Shape;625;p28"/>
            <p:cNvCxnSpPr/>
            <p:nvPr/>
          </p:nvCxnSpPr>
          <p:spPr>
            <a:xfrm>
              <a:off x="2086" y="2424"/>
              <a:ext cx="0" cy="454"/>
            </a:xfrm>
            <a:prstGeom prst="straightConnector1">
              <a:avLst/>
            </a:prstGeom>
            <a:noFill/>
            <a:ln cap="flat" cmpd="sng" w="28575">
              <a:solidFill>
                <a:srgbClr val="CC00FF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626" name="Google Shape;626;p28"/>
            <p:cNvCxnSpPr/>
            <p:nvPr/>
          </p:nvCxnSpPr>
          <p:spPr>
            <a:xfrm flipH="1" rot="5400000">
              <a:off x="1350" y="2140"/>
              <a:ext cx="1020" cy="1"/>
            </a:xfrm>
            <a:prstGeom prst="straightConnector1">
              <a:avLst/>
            </a:prstGeom>
            <a:noFill/>
            <a:ln cap="flat" cmpd="sng" w="28575">
              <a:solidFill>
                <a:srgbClr val="CC00FF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627" name="Google Shape;627;p28"/>
            <p:cNvCxnSpPr/>
            <p:nvPr/>
          </p:nvCxnSpPr>
          <p:spPr>
            <a:xfrm>
              <a:off x="1633" y="1404"/>
              <a:ext cx="0" cy="454"/>
            </a:xfrm>
            <a:prstGeom prst="straightConnector1">
              <a:avLst/>
            </a:prstGeom>
            <a:noFill/>
            <a:ln cap="flat" cmpd="sng" w="28575">
              <a:solidFill>
                <a:srgbClr val="CC00FF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sp>
          <p:nvSpPr>
            <p:cNvPr id="628" name="Google Shape;628;p28"/>
            <p:cNvSpPr/>
            <p:nvPr/>
          </p:nvSpPr>
          <p:spPr>
            <a:xfrm>
              <a:off x="952" y="1857"/>
              <a:ext cx="681" cy="567"/>
            </a:xfrm>
            <a:prstGeom prst="roundRect">
              <a:avLst>
                <a:gd fmla="val 16667" name="adj"/>
              </a:avLst>
            </a:prstGeom>
            <a:solidFill>
              <a:srgbClr val="FFFF00"/>
            </a:solidFill>
            <a:ln cap="flat" cmpd="sng" w="28575">
              <a:solidFill>
                <a:srgbClr val="00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FA</a:t>
              </a:r>
              <a:endParaRPr/>
            </a:p>
          </p:txBody>
        </p:sp>
        <p:cxnSp>
          <p:nvCxnSpPr>
            <p:cNvPr id="629" name="Google Shape;629;p28"/>
            <p:cNvCxnSpPr/>
            <p:nvPr/>
          </p:nvCxnSpPr>
          <p:spPr>
            <a:xfrm rot="5400000">
              <a:off x="1289" y="1748"/>
              <a:ext cx="234" cy="0"/>
            </a:xfrm>
            <a:prstGeom prst="straightConnector1">
              <a:avLst/>
            </a:prstGeom>
            <a:noFill/>
            <a:ln cap="flat" cmpd="sng" w="28575">
              <a:solidFill>
                <a:srgbClr val="CC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30" name="Google Shape;630;p28"/>
            <p:cNvCxnSpPr/>
            <p:nvPr/>
          </p:nvCxnSpPr>
          <p:spPr>
            <a:xfrm>
              <a:off x="1292" y="1517"/>
              <a:ext cx="1" cy="341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31" name="Google Shape;631;p28"/>
            <p:cNvCxnSpPr/>
            <p:nvPr/>
          </p:nvCxnSpPr>
          <p:spPr>
            <a:xfrm>
              <a:off x="1179" y="1290"/>
              <a:ext cx="1" cy="568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32" name="Google Shape;632;p28"/>
            <p:cNvCxnSpPr/>
            <p:nvPr/>
          </p:nvCxnSpPr>
          <p:spPr>
            <a:xfrm rot="5400000">
              <a:off x="1235" y="2595"/>
              <a:ext cx="341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633" name="Google Shape;633;p28"/>
            <p:cNvCxnSpPr/>
            <p:nvPr/>
          </p:nvCxnSpPr>
          <p:spPr>
            <a:xfrm rot="5400000">
              <a:off x="1062" y="2541"/>
              <a:ext cx="234" cy="0"/>
            </a:xfrm>
            <a:prstGeom prst="straightConnector1">
              <a:avLst/>
            </a:prstGeom>
            <a:noFill/>
            <a:ln cap="flat" cmpd="sng" w="28575">
              <a:solidFill>
                <a:srgbClr val="CC00FF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634" name="Google Shape;634;p28"/>
            <p:cNvCxnSpPr/>
            <p:nvPr/>
          </p:nvCxnSpPr>
          <p:spPr>
            <a:xfrm>
              <a:off x="952" y="2424"/>
              <a:ext cx="0" cy="454"/>
            </a:xfrm>
            <a:prstGeom prst="straightConnector1">
              <a:avLst/>
            </a:prstGeom>
            <a:noFill/>
            <a:ln cap="flat" cmpd="sng" w="28575">
              <a:solidFill>
                <a:srgbClr val="CC00FF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sp>
          <p:nvSpPr>
            <p:cNvPr id="635" name="Google Shape;635;p28"/>
            <p:cNvSpPr txBox="1"/>
            <p:nvPr/>
          </p:nvSpPr>
          <p:spPr>
            <a:xfrm>
              <a:off x="1242" y="1258"/>
              <a:ext cx="3630" cy="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b="1" baseline="-25000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b="1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      y</a:t>
              </a:r>
              <a:r>
                <a:rPr b="1" baseline="-25000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     y</a:t>
              </a:r>
              <a:r>
                <a:rPr b="1" baseline="-25000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1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      y</a:t>
              </a:r>
              <a:r>
                <a:rPr b="1" baseline="-25000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636" name="Google Shape;636;p28"/>
            <p:cNvSpPr txBox="1"/>
            <p:nvPr/>
          </p:nvSpPr>
          <p:spPr>
            <a:xfrm>
              <a:off x="1293" y="2798"/>
              <a:ext cx="3742" cy="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1" baseline="-25000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b="1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     S</a:t>
              </a:r>
              <a:r>
                <a:rPr b="1" baseline="-25000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    S</a:t>
              </a:r>
              <a:r>
                <a:rPr b="1" baseline="-25000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1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     S</a:t>
              </a:r>
              <a:r>
                <a:rPr b="1" baseline="-25000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637" name="Google Shape;637;p28"/>
            <p:cNvSpPr txBox="1"/>
            <p:nvPr/>
          </p:nvSpPr>
          <p:spPr>
            <a:xfrm>
              <a:off x="854" y="2667"/>
              <a:ext cx="3743" cy="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b="1" baseline="-25000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r>
                <a:rPr b="1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   C</a:t>
              </a:r>
              <a:r>
                <a:rPr b="1" baseline="-25000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b="1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    C</a:t>
              </a:r>
              <a:r>
                <a:rPr b="1" baseline="-25000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   C</a:t>
              </a:r>
              <a:r>
                <a:rPr b="1" baseline="-25000"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cxnSp>
          <p:nvCxnSpPr>
            <p:cNvPr id="638" name="Google Shape;638;p28"/>
            <p:cNvCxnSpPr/>
            <p:nvPr/>
          </p:nvCxnSpPr>
          <p:spPr>
            <a:xfrm>
              <a:off x="4978" y="1459"/>
              <a:ext cx="0" cy="341"/>
            </a:xfrm>
            <a:prstGeom prst="straightConnector1">
              <a:avLst/>
            </a:prstGeom>
            <a:noFill/>
            <a:ln cap="flat" cmpd="sng" w="28575">
              <a:solidFill>
                <a:srgbClr val="CC00FF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sp>
          <p:nvSpPr>
            <p:cNvPr id="639" name="Google Shape;639;p28"/>
            <p:cNvSpPr txBox="1"/>
            <p:nvPr/>
          </p:nvSpPr>
          <p:spPr>
            <a:xfrm>
              <a:off x="5149" y="1516"/>
              <a:ext cx="225" cy="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</p:grpSp>
      <p:graphicFrame>
        <p:nvGraphicFramePr>
          <p:cNvPr id="640" name="Google Shape;640;p28"/>
          <p:cNvGraphicFramePr/>
          <p:nvPr/>
        </p:nvGraphicFramePr>
        <p:xfrm>
          <a:off x="2970213" y="5807075"/>
          <a:ext cx="720725" cy="393700"/>
        </p:xfrm>
        <a:graphic>
          <a:graphicData uri="http://schemas.openxmlformats.org/presentationml/2006/ole">
            <mc:AlternateContent>
              <mc:Choice Requires="v">
                <p:oleObj r:id="rId4" imgH="393700" imgW="720725" progId="" spid="_x0000_s1">
                  <p:embed/>
                </p:oleObj>
              </mc:Choice>
              <mc:Fallback>
                <p:oleObj r:id="rId5" imgH="393700" imgW="720725" progId="">
                  <p:embed/>
                  <p:pic>
                    <p:nvPicPr>
                      <p:cNvPr id="640" name="Google Shape;640;p2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970213" y="5807075"/>
                        <a:ext cx="7207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1" name="Google Shape;641;p28"/>
          <p:cNvSpPr/>
          <p:nvPr/>
        </p:nvSpPr>
        <p:spPr>
          <a:xfrm>
            <a:off x="1511300" y="5768975"/>
            <a:ext cx="1420813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Overflow</a:t>
            </a:r>
            <a:endParaRPr/>
          </a:p>
        </p:txBody>
      </p:sp>
      <p:cxnSp>
        <p:nvCxnSpPr>
          <p:cNvPr id="642" name="Google Shape;642;p28"/>
          <p:cNvCxnSpPr/>
          <p:nvPr/>
        </p:nvCxnSpPr>
        <p:spPr>
          <a:xfrm rot="10800000">
            <a:off x="3671888" y="6078538"/>
            <a:ext cx="0" cy="411162"/>
          </a:xfrm>
          <a:prstGeom prst="straightConnector1">
            <a:avLst/>
          </a:prstGeom>
          <a:noFill/>
          <a:ln cap="flat" cmpd="sng" w="28575">
            <a:solidFill>
              <a:srgbClr val="CC00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3" name="Google Shape;643;p28"/>
          <p:cNvCxnSpPr/>
          <p:nvPr/>
        </p:nvCxnSpPr>
        <p:spPr>
          <a:xfrm rot="10800000">
            <a:off x="4945063" y="5899150"/>
            <a:ext cx="0" cy="590550"/>
          </a:xfrm>
          <a:prstGeom prst="straightConnector1">
            <a:avLst/>
          </a:prstGeom>
          <a:noFill/>
          <a:ln cap="flat" cmpd="sng" w="28575">
            <a:solidFill>
              <a:srgbClr val="CC00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4" name="Google Shape;644;p28"/>
          <p:cNvCxnSpPr/>
          <p:nvPr/>
        </p:nvCxnSpPr>
        <p:spPr>
          <a:xfrm>
            <a:off x="3665538" y="6489700"/>
            <a:ext cx="1282700" cy="0"/>
          </a:xfrm>
          <a:prstGeom prst="straightConnector1">
            <a:avLst/>
          </a:prstGeom>
          <a:noFill/>
          <a:ln cap="flat" cmpd="sng" w="28575">
            <a:solidFill>
              <a:srgbClr val="CC00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9"/>
          <p:cNvSpPr txBox="1"/>
          <p:nvPr>
            <p:ph type="title"/>
          </p:nvPr>
        </p:nvSpPr>
        <p:spPr>
          <a:xfrm>
            <a:off x="457200" y="274638"/>
            <a:ext cx="8229600" cy="478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50" name="Google Shape;650;p29"/>
          <p:cNvSpPr txBox="1"/>
          <p:nvPr>
            <p:ph idx="1" type="body"/>
          </p:nvPr>
        </p:nvSpPr>
        <p:spPr>
          <a:xfrm>
            <a:off x="430628" y="78100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/>
              <a:t>A comparator used to compare two bits is called a single bit comparator. </a:t>
            </a:r>
            <a:endParaRPr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/>
              <a:t>It consists of two inputs each for two single bit numbers and three outputs to generate less than, equal to and greater than between two binary numbers.</a:t>
            </a:r>
            <a:endParaRPr/>
          </a:p>
        </p:txBody>
      </p:sp>
      <p:pic>
        <p:nvPicPr>
          <p:cNvPr id="651" name="Google Shape;65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8084" y="2358040"/>
            <a:ext cx="2695238" cy="2123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3519" y="2081512"/>
            <a:ext cx="3866667" cy="15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29"/>
          <p:cNvSpPr txBox="1"/>
          <p:nvPr/>
        </p:nvSpPr>
        <p:spPr>
          <a:xfrm>
            <a:off x="5223027" y="2002404"/>
            <a:ext cx="2905352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Truth table </a:t>
            </a:r>
            <a:endParaRPr/>
          </a:p>
        </p:txBody>
      </p:sp>
      <p:sp>
        <p:nvSpPr>
          <p:cNvPr id="654" name="Google Shape;654;p29"/>
          <p:cNvSpPr txBox="1"/>
          <p:nvPr/>
        </p:nvSpPr>
        <p:spPr>
          <a:xfrm>
            <a:off x="0" y="188913"/>
            <a:ext cx="9144000" cy="564708"/>
          </a:xfrm>
          <a:prstGeom prst="rect">
            <a:avLst/>
          </a:prstGeom>
          <a:solidFill>
            <a:srgbClr val="6FA0DC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825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Arial"/>
              <a:buNone/>
            </a:pPr>
            <a:r>
              <a:rPr lang="en-US" sz="4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Magnitude Comparator</a:t>
            </a:r>
            <a:endParaRPr/>
          </a:p>
        </p:txBody>
      </p:sp>
      <p:pic>
        <p:nvPicPr>
          <p:cNvPr id="655" name="Google Shape;655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86792" y="4654268"/>
            <a:ext cx="2900008" cy="1148131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29"/>
          <p:cNvSpPr txBox="1"/>
          <p:nvPr/>
        </p:nvSpPr>
        <p:spPr>
          <a:xfrm>
            <a:off x="5085012" y="4252004"/>
            <a:ext cx="3528392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Equation from truth table </a:t>
            </a:r>
            <a:endParaRPr/>
          </a:p>
        </p:txBody>
      </p:sp>
      <p:sp>
        <p:nvSpPr>
          <p:cNvPr id="657" name="Google Shape;657;p29"/>
          <p:cNvSpPr txBox="1"/>
          <p:nvPr/>
        </p:nvSpPr>
        <p:spPr>
          <a:xfrm>
            <a:off x="426886" y="3708179"/>
            <a:ext cx="3528392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Logic design </a:t>
            </a:r>
            <a:endParaRPr/>
          </a:p>
        </p:txBody>
      </p:sp>
      <p:sp>
        <p:nvSpPr>
          <p:cNvPr id="658" name="Google Shape;658;p29"/>
          <p:cNvSpPr txBox="1"/>
          <p:nvPr/>
        </p:nvSpPr>
        <p:spPr>
          <a:xfrm>
            <a:off x="1827457" y="773652"/>
            <a:ext cx="3528392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1- Bit magnitude comparator </a:t>
            </a:r>
            <a:endParaRPr/>
          </a:p>
        </p:txBody>
      </p:sp>
      <p:pic>
        <p:nvPicPr>
          <p:cNvPr id="659" name="Google Shape;659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3548" y="4451148"/>
            <a:ext cx="495300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"/>
          <p:cNvSpPr txBox="1"/>
          <p:nvPr>
            <p:ph type="title"/>
          </p:nvPr>
        </p:nvSpPr>
        <p:spPr>
          <a:xfrm>
            <a:off x="457200" y="274638"/>
            <a:ext cx="8229600" cy="931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Binary adder</a:t>
            </a:r>
            <a:endParaRPr/>
          </a:p>
        </p:txBody>
      </p:sp>
      <p:pic>
        <p:nvPicPr>
          <p:cNvPr id="186" name="Google Shape;186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508" y="1322387"/>
            <a:ext cx="8363272" cy="39065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7" name="Google Shape;187;p3"/>
          <p:cNvGrpSpPr/>
          <p:nvPr/>
        </p:nvGrpSpPr>
        <p:grpSpPr>
          <a:xfrm>
            <a:off x="6444208" y="649470"/>
            <a:ext cx="1774825" cy="720725"/>
            <a:chOff x="3560" y="799"/>
            <a:chExt cx="1118" cy="454"/>
          </a:xfrm>
        </p:grpSpPr>
        <p:sp>
          <p:nvSpPr>
            <p:cNvPr id="188" name="Google Shape;188;p3"/>
            <p:cNvSpPr/>
            <p:nvPr/>
          </p:nvSpPr>
          <p:spPr>
            <a:xfrm>
              <a:off x="3901" y="799"/>
              <a:ext cx="453" cy="454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9" name="Google Shape;189;p3"/>
            <p:cNvCxnSpPr/>
            <p:nvPr/>
          </p:nvCxnSpPr>
          <p:spPr>
            <a:xfrm>
              <a:off x="3730" y="1139"/>
              <a:ext cx="171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0" name="Google Shape;190;p3"/>
            <p:cNvCxnSpPr/>
            <p:nvPr/>
          </p:nvCxnSpPr>
          <p:spPr>
            <a:xfrm>
              <a:off x="3730" y="913"/>
              <a:ext cx="171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1" name="Google Shape;191;p3"/>
            <p:cNvCxnSpPr/>
            <p:nvPr/>
          </p:nvCxnSpPr>
          <p:spPr>
            <a:xfrm>
              <a:off x="4354" y="913"/>
              <a:ext cx="171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2" name="Google Shape;192;p3"/>
            <p:cNvSpPr txBox="1"/>
            <p:nvPr/>
          </p:nvSpPr>
          <p:spPr>
            <a:xfrm>
              <a:off x="3983" y="913"/>
              <a:ext cx="288" cy="2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HA</a:t>
              </a:r>
              <a:endParaRPr/>
            </a:p>
          </p:txBody>
        </p:sp>
        <p:cxnSp>
          <p:nvCxnSpPr>
            <p:cNvPr id="193" name="Google Shape;193;p3"/>
            <p:cNvCxnSpPr/>
            <p:nvPr/>
          </p:nvCxnSpPr>
          <p:spPr>
            <a:xfrm>
              <a:off x="4354" y="1139"/>
              <a:ext cx="171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4" name="Google Shape;194;p3"/>
            <p:cNvSpPr txBox="1"/>
            <p:nvPr/>
          </p:nvSpPr>
          <p:spPr>
            <a:xfrm>
              <a:off x="3560" y="799"/>
              <a:ext cx="113" cy="3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/>
            </a:p>
          </p:txBody>
        </p:sp>
        <p:sp>
          <p:nvSpPr>
            <p:cNvPr id="195" name="Google Shape;195;p3"/>
            <p:cNvSpPr txBox="1"/>
            <p:nvPr/>
          </p:nvSpPr>
          <p:spPr>
            <a:xfrm>
              <a:off x="4565" y="823"/>
              <a:ext cx="113" cy="3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</p:grpSp>
      <p:sp>
        <p:nvSpPr>
          <p:cNvPr id="196" name="Google Shape;196;p3"/>
          <p:cNvSpPr txBox="1"/>
          <p:nvPr/>
        </p:nvSpPr>
        <p:spPr>
          <a:xfrm>
            <a:off x="-9287" y="37618"/>
            <a:ext cx="9144000" cy="479747"/>
          </a:xfrm>
          <a:prstGeom prst="rect">
            <a:avLst/>
          </a:prstGeom>
          <a:solidFill>
            <a:srgbClr val="6FA0DC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675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Arial"/>
              <a:buNone/>
            </a:pPr>
            <a:r>
              <a:rPr b="0" lang="en-US" sz="4400" u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Binary Adder</a:t>
            </a:r>
            <a:endParaRPr b="0" sz="4400" u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0"/>
          <p:cNvSpPr/>
          <p:nvPr/>
        </p:nvSpPr>
        <p:spPr>
          <a:xfrm>
            <a:off x="323528" y="836712"/>
            <a:ext cx="8208912" cy="840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comparator used to compare two binary numbers each of two bits is called a 2-bit Magnitude comparator. It consists of four inputs and three outputs to generate less than, equal to and greater than between two binary numbers.</a:t>
            </a:r>
            <a:endParaRPr/>
          </a:p>
        </p:txBody>
      </p:sp>
      <p:sp>
        <p:nvSpPr>
          <p:cNvPr id="665" name="Google Shape;665;p30"/>
          <p:cNvSpPr txBox="1"/>
          <p:nvPr/>
        </p:nvSpPr>
        <p:spPr>
          <a:xfrm>
            <a:off x="2268427" y="625803"/>
            <a:ext cx="3341499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2- Bit magnitude comparator </a:t>
            </a:r>
            <a:endParaRPr/>
          </a:p>
        </p:txBody>
      </p:sp>
      <p:pic>
        <p:nvPicPr>
          <p:cNvPr id="666" name="Google Shape;66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612" y="1935190"/>
            <a:ext cx="6696744" cy="4552381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30"/>
          <p:cNvSpPr txBox="1"/>
          <p:nvPr/>
        </p:nvSpPr>
        <p:spPr>
          <a:xfrm>
            <a:off x="2486501" y="1757129"/>
            <a:ext cx="2905352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Truth table </a:t>
            </a:r>
            <a:endParaRPr/>
          </a:p>
        </p:txBody>
      </p:sp>
      <p:sp>
        <p:nvSpPr>
          <p:cNvPr id="668" name="Google Shape;668;p30"/>
          <p:cNvSpPr txBox="1"/>
          <p:nvPr/>
        </p:nvSpPr>
        <p:spPr>
          <a:xfrm>
            <a:off x="0" y="188913"/>
            <a:ext cx="9144000" cy="389551"/>
          </a:xfrm>
          <a:prstGeom prst="rect">
            <a:avLst/>
          </a:prstGeom>
          <a:solidFill>
            <a:srgbClr val="6FA0DC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52499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Arial"/>
              <a:buNone/>
            </a:pPr>
            <a:r>
              <a:rPr lang="en-US" sz="4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Magnitude Comparator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3" name="Google Shape;67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992" y="548680"/>
            <a:ext cx="3580952" cy="287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2512" y="548680"/>
            <a:ext cx="3580952" cy="287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1560" y="3349693"/>
            <a:ext cx="3580952" cy="287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77584" y="4038885"/>
            <a:ext cx="4282848" cy="2090415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31"/>
          <p:cNvSpPr txBox="1"/>
          <p:nvPr/>
        </p:nvSpPr>
        <p:spPr>
          <a:xfrm>
            <a:off x="1979712" y="110465"/>
            <a:ext cx="3528392" cy="590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 map for 2- Bit magnitude comparator </a:t>
            </a:r>
            <a:endParaRPr/>
          </a:p>
        </p:txBody>
      </p:sp>
      <p:sp>
        <p:nvSpPr>
          <p:cNvPr id="678" name="Google Shape;678;p31"/>
          <p:cNvSpPr txBox="1"/>
          <p:nvPr/>
        </p:nvSpPr>
        <p:spPr>
          <a:xfrm>
            <a:off x="4177584" y="3458468"/>
            <a:ext cx="3528392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Design equations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3" name="Google Shape;68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600" y="872716"/>
            <a:ext cx="7164288" cy="5220580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32"/>
          <p:cNvSpPr txBox="1"/>
          <p:nvPr/>
        </p:nvSpPr>
        <p:spPr>
          <a:xfrm>
            <a:off x="2375756" y="116632"/>
            <a:ext cx="3630664" cy="590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Logic design of 2 –bit magnitude comparator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"/>
          <p:cNvSpPr txBox="1"/>
          <p:nvPr>
            <p:ph type="title"/>
          </p:nvPr>
        </p:nvSpPr>
        <p:spPr>
          <a:xfrm>
            <a:off x="287524" y="274638"/>
            <a:ext cx="839927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Half adder</a:t>
            </a:r>
            <a:endParaRPr/>
          </a:p>
        </p:txBody>
      </p:sp>
      <p:pic>
        <p:nvPicPr>
          <p:cNvPr id="202" name="Google Shape;20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288" y="1417638"/>
            <a:ext cx="3886742" cy="3811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502" y="5134269"/>
            <a:ext cx="4534533" cy="90535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4"/>
          <p:cNvSpPr txBox="1"/>
          <p:nvPr/>
        </p:nvSpPr>
        <p:spPr>
          <a:xfrm>
            <a:off x="-712" y="19395"/>
            <a:ext cx="9144000" cy="479747"/>
          </a:xfrm>
          <a:prstGeom prst="rect">
            <a:avLst/>
          </a:prstGeom>
          <a:solidFill>
            <a:srgbClr val="6FA0DC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675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Arial"/>
              <a:buNone/>
            </a:pPr>
            <a:r>
              <a:rPr lang="en-US" sz="4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Binary Adder</a:t>
            </a:r>
            <a:endParaRPr sz="44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4"/>
          <p:cNvSpPr txBox="1"/>
          <p:nvPr/>
        </p:nvSpPr>
        <p:spPr>
          <a:xfrm>
            <a:off x="89502" y="2484871"/>
            <a:ext cx="396044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4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7524" y="1547553"/>
            <a:ext cx="4054994" cy="2354754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4"/>
          <p:cNvSpPr txBox="1"/>
          <p:nvPr/>
        </p:nvSpPr>
        <p:spPr>
          <a:xfrm>
            <a:off x="287524" y="2744924"/>
            <a:ext cx="198022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208" name="Google Shape;208;p4"/>
          <p:cNvSpPr txBox="1"/>
          <p:nvPr/>
        </p:nvSpPr>
        <p:spPr>
          <a:xfrm>
            <a:off x="683568" y="2484871"/>
            <a:ext cx="396044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209" name="Google Shape;209;p4"/>
          <p:cNvSpPr txBox="1"/>
          <p:nvPr/>
        </p:nvSpPr>
        <p:spPr>
          <a:xfrm>
            <a:off x="2431095" y="2655687"/>
            <a:ext cx="198022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210" name="Google Shape;210;p4"/>
          <p:cNvSpPr txBox="1"/>
          <p:nvPr/>
        </p:nvSpPr>
        <p:spPr>
          <a:xfrm>
            <a:off x="2567060" y="2362579"/>
            <a:ext cx="396044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"/>
          <p:cNvSpPr txBox="1"/>
          <p:nvPr>
            <p:ph type="title"/>
          </p:nvPr>
        </p:nvSpPr>
        <p:spPr>
          <a:xfrm>
            <a:off x="0" y="188913"/>
            <a:ext cx="9144000" cy="479747"/>
          </a:xfrm>
          <a:prstGeom prst="rect">
            <a:avLst/>
          </a:prstGeom>
          <a:solidFill>
            <a:srgbClr val="6FA0DC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libri"/>
              <a:buNone/>
            </a:pPr>
            <a:r>
              <a:rPr lang="en-US">
                <a:solidFill>
                  <a:srgbClr val="FFFF00"/>
                </a:solidFill>
              </a:rPr>
              <a:t>Binary Adder</a:t>
            </a:r>
            <a:endParaRPr/>
          </a:p>
        </p:txBody>
      </p:sp>
      <p:sp>
        <p:nvSpPr>
          <p:cNvPr id="220" name="Google Shape;220;p5"/>
          <p:cNvSpPr txBox="1"/>
          <p:nvPr>
            <p:ph idx="1" type="body"/>
          </p:nvPr>
        </p:nvSpPr>
        <p:spPr>
          <a:xfrm>
            <a:off x="611188" y="1089025"/>
            <a:ext cx="8280400" cy="157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Full Adder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Adds </a:t>
            </a:r>
            <a:r>
              <a:rPr lang="en-US">
                <a:solidFill>
                  <a:srgbClr val="996633"/>
                </a:solidFill>
              </a:rPr>
              <a:t>1-bit</a:t>
            </a:r>
            <a:r>
              <a:rPr lang="en-US"/>
              <a:t> plus </a:t>
            </a:r>
            <a:r>
              <a:rPr lang="en-US">
                <a:solidFill>
                  <a:srgbClr val="996633"/>
                </a:solidFill>
              </a:rPr>
              <a:t>1-bit </a:t>
            </a:r>
            <a:r>
              <a:rPr lang="en-US"/>
              <a:t>plus </a:t>
            </a:r>
            <a:r>
              <a:rPr lang="en-US">
                <a:solidFill>
                  <a:srgbClr val="996633"/>
                </a:solidFill>
              </a:rPr>
              <a:t>1-bit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Produces </a:t>
            </a:r>
            <a:r>
              <a:rPr lang="en-US">
                <a:solidFill>
                  <a:schemeClr val="accent1"/>
                </a:solidFill>
              </a:rPr>
              <a:t>Sum</a:t>
            </a:r>
            <a:r>
              <a:rPr lang="en-US"/>
              <a:t> and </a:t>
            </a:r>
            <a:r>
              <a:rPr lang="en-US">
                <a:solidFill>
                  <a:schemeClr val="accent1"/>
                </a:solidFill>
              </a:rPr>
              <a:t>Carry</a:t>
            </a:r>
            <a:endParaRPr/>
          </a:p>
        </p:txBody>
      </p:sp>
      <p:graphicFrame>
        <p:nvGraphicFramePr>
          <p:cNvPr id="221" name="Google Shape;221;p5"/>
          <p:cNvGraphicFramePr/>
          <p:nvPr/>
        </p:nvGraphicFramePr>
        <p:xfrm>
          <a:off x="971550" y="297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{125D8A7C-BEA4-428B-B725-1E153909A6CC}</a:tableStyleId>
              </a:tblPr>
              <a:tblGrid>
                <a:gridCol w="1079500"/>
                <a:gridCol w="10795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1" i="1" lang="en-US" sz="2400" u="none" cap="none" strike="noStrike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x  y  z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1" i="1" lang="en-US" sz="2400" u="none" cap="none" strike="noStrike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   S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0  0  0</a:t>
                      </a:r>
                      <a:endParaRPr/>
                    </a:p>
                  </a:txBody>
                  <a:tcPr marT="0" marB="0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0   0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0  0  1</a:t>
                      </a:r>
                      <a:endParaRPr/>
                    </a:p>
                  </a:txBody>
                  <a:tcPr marT="0" marB="0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  </a:t>
                      </a:r>
                      <a:r>
                        <a:rPr b="1" i="0" lang="en-US" sz="24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0  1  0</a:t>
                      </a:r>
                      <a:endParaRPr/>
                    </a:p>
                  </a:txBody>
                  <a:tcPr marT="0" marB="0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r>
                        <a:rPr b="1" i="0" lang="en-US" sz="24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1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0  1  1</a:t>
                      </a:r>
                      <a:endParaRPr/>
                    </a:p>
                  </a:txBody>
                  <a:tcPr marT="0" marB="0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  </a:t>
                      </a: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1  0  0</a:t>
                      </a:r>
                      <a:endParaRPr/>
                    </a:p>
                  </a:txBody>
                  <a:tcPr marT="0" marB="0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  </a:t>
                      </a:r>
                      <a:r>
                        <a:rPr b="1" i="0" lang="en-US" sz="24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1  0  1</a:t>
                      </a:r>
                      <a:endParaRPr/>
                    </a:p>
                  </a:txBody>
                  <a:tcPr marT="0" marB="0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0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1  1  0</a:t>
                      </a:r>
                      <a:endParaRPr/>
                    </a:p>
                  </a:txBody>
                  <a:tcPr marT="0" marB="0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  </a:t>
                      </a: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1  1  1</a:t>
                      </a:r>
                      <a:endParaRPr/>
                    </a:p>
                  </a:txBody>
                  <a:tcPr marT="0" marB="0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1   1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2" name="Google Shape;222;p5"/>
          <p:cNvSpPr txBox="1"/>
          <p:nvPr/>
        </p:nvSpPr>
        <p:spPr>
          <a:xfrm>
            <a:off x="6732588" y="2168525"/>
            <a:ext cx="900112" cy="1643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   y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   z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───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1"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grpSp>
        <p:nvGrpSpPr>
          <p:cNvPr id="223" name="Google Shape;223;p5"/>
          <p:cNvGrpSpPr/>
          <p:nvPr/>
        </p:nvGrpSpPr>
        <p:grpSpPr>
          <a:xfrm>
            <a:off x="6388100" y="1268413"/>
            <a:ext cx="1758950" cy="720725"/>
            <a:chOff x="4024" y="799"/>
            <a:chExt cx="1108" cy="454"/>
          </a:xfrm>
        </p:grpSpPr>
        <p:sp>
          <p:nvSpPr>
            <p:cNvPr id="224" name="Google Shape;224;p5"/>
            <p:cNvSpPr/>
            <p:nvPr/>
          </p:nvSpPr>
          <p:spPr>
            <a:xfrm>
              <a:off x="4355" y="799"/>
              <a:ext cx="453" cy="454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5" name="Google Shape;225;p5"/>
            <p:cNvCxnSpPr/>
            <p:nvPr/>
          </p:nvCxnSpPr>
          <p:spPr>
            <a:xfrm>
              <a:off x="4184" y="1139"/>
              <a:ext cx="171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6" name="Google Shape;226;p5"/>
            <p:cNvCxnSpPr/>
            <p:nvPr/>
          </p:nvCxnSpPr>
          <p:spPr>
            <a:xfrm>
              <a:off x="4184" y="913"/>
              <a:ext cx="171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7" name="Google Shape;227;p5"/>
            <p:cNvCxnSpPr/>
            <p:nvPr/>
          </p:nvCxnSpPr>
          <p:spPr>
            <a:xfrm>
              <a:off x="4808" y="913"/>
              <a:ext cx="171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8" name="Google Shape;228;p5"/>
            <p:cNvSpPr txBox="1"/>
            <p:nvPr/>
          </p:nvSpPr>
          <p:spPr>
            <a:xfrm>
              <a:off x="4454" y="913"/>
              <a:ext cx="256" cy="2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FA</a:t>
              </a:r>
              <a:endParaRPr/>
            </a:p>
          </p:txBody>
        </p:sp>
        <p:cxnSp>
          <p:nvCxnSpPr>
            <p:cNvPr id="229" name="Google Shape;229;p5"/>
            <p:cNvCxnSpPr/>
            <p:nvPr/>
          </p:nvCxnSpPr>
          <p:spPr>
            <a:xfrm>
              <a:off x="4808" y="1139"/>
              <a:ext cx="171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0" name="Google Shape;230;p5"/>
            <p:cNvSpPr txBox="1"/>
            <p:nvPr/>
          </p:nvSpPr>
          <p:spPr>
            <a:xfrm>
              <a:off x="4024" y="835"/>
              <a:ext cx="113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6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  <a:p>
              <a:pPr indent="0" lvl="0" marL="0" marR="0" rtl="0" algn="ctr">
                <a:lnSpc>
                  <a:spcPct val="6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/>
            </a:p>
            <a:p>
              <a:pPr indent="0" lvl="0" marL="0" marR="0" rtl="0" algn="ctr">
                <a:lnSpc>
                  <a:spcPct val="6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z</a:t>
              </a:r>
              <a:endParaRPr/>
            </a:p>
          </p:txBody>
        </p:sp>
        <p:sp>
          <p:nvSpPr>
            <p:cNvPr id="231" name="Google Shape;231;p5"/>
            <p:cNvSpPr txBox="1"/>
            <p:nvPr/>
          </p:nvSpPr>
          <p:spPr>
            <a:xfrm>
              <a:off x="5019" y="823"/>
              <a:ext cx="113" cy="3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cxnSp>
          <p:nvCxnSpPr>
            <p:cNvPr id="232" name="Google Shape;232;p5"/>
            <p:cNvCxnSpPr/>
            <p:nvPr/>
          </p:nvCxnSpPr>
          <p:spPr>
            <a:xfrm>
              <a:off x="4183" y="1026"/>
              <a:ext cx="171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aphicFrame>
        <p:nvGraphicFramePr>
          <p:cNvPr id="233" name="Google Shape;233;p5"/>
          <p:cNvGraphicFramePr/>
          <p:nvPr/>
        </p:nvGraphicFramePr>
        <p:xfrm>
          <a:off x="3671888" y="288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{125D8A7C-BEA4-428B-B725-1E153909A6CC}</a:tableStyleId>
              </a:tblPr>
              <a:tblGrid>
                <a:gridCol w="163500"/>
                <a:gridCol w="163525"/>
                <a:gridCol w="593725"/>
                <a:gridCol w="593725"/>
                <a:gridCol w="592125"/>
                <a:gridCol w="593725"/>
              </a:tblGrid>
              <a:tr h="152400"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0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0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700"/>
                        <a:buFont typeface="Noto Sans Symbols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1" i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</a:tr>
              <a:tr h="152400">
                <a:tc gridSpan="2" vMerge="1"/>
                <a:tc hMerge="1"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700"/>
                        <a:buFont typeface="Noto Sans Symbols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vMerge="1"/>
                <a:tc hMerge="1" vMerge="1"/>
              </a:tr>
              <a:tr h="40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700"/>
                        <a:buFont typeface="Noto Sans Symbols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700"/>
                        <a:buFont typeface="Noto Sans Symbols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1" i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6700"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0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700"/>
                        <a:buFont typeface="Noto Sans Symbols"/>
                        <a:buNone/>
                      </a:pPr>
                      <a:r>
                        <a:t/>
                      </a:r>
                      <a:endParaRPr b="1" baseline="-25000" i="0" sz="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1" i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700"/>
                        <a:buFont typeface="Noto Sans Symbols"/>
                        <a:buNone/>
                      </a:pPr>
                      <a:r>
                        <a:t/>
                      </a:r>
                      <a:endParaRPr b="1" baseline="-25000" i="0" sz="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51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700"/>
                        <a:buFont typeface="Noto Sans Symbols"/>
                        <a:buNone/>
                      </a:pPr>
                      <a:r>
                        <a:t/>
                      </a:r>
                      <a:endParaRPr b="1" baseline="-25000" i="0" sz="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700"/>
                        <a:buFont typeface="Noto Sans Symbols"/>
                        <a:buNone/>
                      </a:pPr>
                      <a:r>
                        <a:t/>
                      </a:r>
                      <a:endParaRPr b="1" baseline="-25000" i="0" sz="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4" name="Google Shape;234;p5"/>
          <p:cNvGraphicFramePr/>
          <p:nvPr/>
        </p:nvGraphicFramePr>
        <p:xfrm>
          <a:off x="3671888" y="468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{125D8A7C-BEA4-428B-B725-1E153909A6CC}</a:tableStyleId>
              </a:tblPr>
              <a:tblGrid>
                <a:gridCol w="163500"/>
                <a:gridCol w="163525"/>
                <a:gridCol w="593725"/>
                <a:gridCol w="593725"/>
                <a:gridCol w="592125"/>
                <a:gridCol w="593725"/>
              </a:tblGrid>
              <a:tr h="152400"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0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0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700"/>
                        <a:buFont typeface="Noto Sans Symbols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1" i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</a:tr>
              <a:tr h="152400">
                <a:tc gridSpan="2" vMerge="1"/>
                <a:tc hMerge="1"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700"/>
                        <a:buFont typeface="Noto Sans Symbols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vMerge="1"/>
                <a:tc hMerge="1" vMerge="1"/>
              </a:tr>
              <a:tr h="40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700"/>
                        <a:buFont typeface="Noto Sans Symbols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700"/>
                        <a:buFont typeface="Noto Sans Symbols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1" i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6700"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0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700"/>
                        <a:buFont typeface="Noto Sans Symbols"/>
                        <a:buNone/>
                      </a:pPr>
                      <a:r>
                        <a:t/>
                      </a:r>
                      <a:endParaRPr b="1" baseline="-25000" i="0" sz="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1" i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700"/>
                        <a:buFont typeface="Noto Sans Symbols"/>
                        <a:buNone/>
                      </a:pPr>
                      <a:r>
                        <a:t/>
                      </a:r>
                      <a:endParaRPr b="1" baseline="-25000" i="0" sz="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51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700"/>
                        <a:buFont typeface="Noto Sans Symbols"/>
                        <a:buNone/>
                      </a:pPr>
                      <a:r>
                        <a:t/>
                      </a:r>
                      <a:endParaRPr b="1" baseline="-25000" i="0" sz="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700"/>
                        <a:buFont typeface="Noto Sans Symbols"/>
                        <a:buNone/>
                      </a:pPr>
                      <a:r>
                        <a:t/>
                      </a:r>
                      <a:endParaRPr b="1" baseline="-25000" i="0" sz="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5" name="Google Shape;235;p5"/>
          <p:cNvSpPr/>
          <p:nvPr/>
        </p:nvSpPr>
        <p:spPr>
          <a:xfrm>
            <a:off x="4648200" y="5448300"/>
            <a:ext cx="1079500" cy="295275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5"/>
          <p:cNvSpPr/>
          <p:nvPr/>
        </p:nvSpPr>
        <p:spPr>
          <a:xfrm>
            <a:off x="5233988" y="5449888"/>
            <a:ext cx="1079500" cy="295275"/>
          </a:xfrm>
          <a:prstGeom prst="ellipse">
            <a:avLst/>
          </a:prstGeom>
          <a:noFill/>
          <a:ln cap="flat" cmpd="sng" w="28575">
            <a:solidFill>
              <a:srgbClr val="33CC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5"/>
          <p:cNvSpPr/>
          <p:nvPr/>
        </p:nvSpPr>
        <p:spPr>
          <a:xfrm>
            <a:off x="5299075" y="5049838"/>
            <a:ext cx="373063" cy="696912"/>
          </a:xfrm>
          <a:prstGeom prst="ellipse">
            <a:avLst/>
          </a:prstGeom>
          <a:noFill/>
          <a:ln cap="flat" cmpd="sng" w="28575">
            <a:solidFill>
              <a:srgbClr val="99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5"/>
          <p:cNvSpPr txBox="1"/>
          <p:nvPr/>
        </p:nvSpPr>
        <p:spPr>
          <a:xfrm>
            <a:off x="3851275" y="4329113"/>
            <a:ext cx="396081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</a:t>
            </a:r>
            <a:r>
              <a:rPr b="1" i="1" lang="en-US" sz="2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xy'z'</a:t>
            </a:r>
            <a:r>
              <a:rPr b="1" i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x'yz'</a:t>
            </a:r>
            <a:r>
              <a:rPr b="1" i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x'y'z</a:t>
            </a:r>
            <a:r>
              <a:rPr b="1" i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xyz </a:t>
            </a:r>
            <a:r>
              <a:rPr b="1" i="1" lang="en-US" sz="2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⊕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⊕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endParaRPr/>
          </a:p>
        </p:txBody>
      </p:sp>
      <p:sp>
        <p:nvSpPr>
          <p:cNvPr id="239" name="Google Shape;239;p5"/>
          <p:cNvSpPr txBox="1"/>
          <p:nvPr/>
        </p:nvSpPr>
        <p:spPr>
          <a:xfrm>
            <a:off x="3851275" y="6129338"/>
            <a:ext cx="18002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b="1" i="1" lang="en-US" sz="2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xy </a:t>
            </a:r>
            <a:r>
              <a:rPr b="1" i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xz </a:t>
            </a:r>
            <a:r>
              <a:rPr b="1" i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yz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"/>
          <p:cNvSpPr txBox="1"/>
          <p:nvPr>
            <p:ph type="title"/>
          </p:nvPr>
        </p:nvSpPr>
        <p:spPr>
          <a:xfrm>
            <a:off x="0" y="188913"/>
            <a:ext cx="9144000" cy="479747"/>
          </a:xfrm>
          <a:prstGeom prst="rect">
            <a:avLst/>
          </a:prstGeom>
          <a:solidFill>
            <a:srgbClr val="6FA0DC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libri"/>
              <a:buNone/>
            </a:pPr>
            <a:r>
              <a:rPr lang="en-US">
                <a:solidFill>
                  <a:srgbClr val="FFFF00"/>
                </a:solidFill>
              </a:rPr>
              <a:t>Binary Adder</a:t>
            </a:r>
            <a:endParaRPr/>
          </a:p>
        </p:txBody>
      </p:sp>
      <p:sp>
        <p:nvSpPr>
          <p:cNvPr id="249" name="Google Shape;249;p6"/>
          <p:cNvSpPr txBox="1"/>
          <p:nvPr>
            <p:ph idx="1" type="body"/>
          </p:nvPr>
        </p:nvSpPr>
        <p:spPr>
          <a:xfrm>
            <a:off x="611188" y="1089025"/>
            <a:ext cx="8280400" cy="477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Full Adder</a:t>
            </a:r>
            <a:endParaRPr/>
          </a:p>
        </p:txBody>
      </p:sp>
      <p:sp>
        <p:nvSpPr>
          <p:cNvPr id="250" name="Google Shape;250;p6"/>
          <p:cNvSpPr/>
          <p:nvPr/>
        </p:nvSpPr>
        <p:spPr>
          <a:xfrm>
            <a:off x="1163638" y="1628775"/>
            <a:ext cx="2508250" cy="4321175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p6"/>
          <p:cNvCxnSpPr/>
          <p:nvPr/>
        </p:nvCxnSpPr>
        <p:spPr>
          <a:xfrm>
            <a:off x="792163" y="2708275"/>
            <a:ext cx="371475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52" name="Google Shape;252;p6"/>
          <p:cNvCxnSpPr/>
          <p:nvPr/>
        </p:nvCxnSpPr>
        <p:spPr>
          <a:xfrm>
            <a:off x="792163" y="3789363"/>
            <a:ext cx="371475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53" name="Google Shape;253;p6"/>
          <p:cNvCxnSpPr/>
          <p:nvPr/>
        </p:nvCxnSpPr>
        <p:spPr>
          <a:xfrm>
            <a:off x="3671888" y="2905125"/>
            <a:ext cx="360362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54" name="Google Shape;254;p6"/>
          <p:cNvCxnSpPr/>
          <p:nvPr/>
        </p:nvCxnSpPr>
        <p:spPr>
          <a:xfrm>
            <a:off x="3671888" y="5049838"/>
            <a:ext cx="360362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55" name="Google Shape;255;p6"/>
          <p:cNvSpPr txBox="1"/>
          <p:nvPr/>
        </p:nvSpPr>
        <p:spPr>
          <a:xfrm>
            <a:off x="522288" y="2465388"/>
            <a:ext cx="269875" cy="255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endParaRPr/>
          </a:p>
        </p:txBody>
      </p:sp>
      <p:sp>
        <p:nvSpPr>
          <p:cNvPr id="256" name="Google Shape;256;p6"/>
          <p:cNvSpPr txBox="1"/>
          <p:nvPr/>
        </p:nvSpPr>
        <p:spPr>
          <a:xfrm>
            <a:off x="4032250" y="2733675"/>
            <a:ext cx="269875" cy="243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graphicFrame>
        <p:nvGraphicFramePr>
          <p:cNvPr id="257" name="Google Shape;257;p6"/>
          <p:cNvGraphicFramePr/>
          <p:nvPr/>
        </p:nvGraphicFramePr>
        <p:xfrm>
          <a:off x="1184275" y="4086225"/>
          <a:ext cx="2814638" cy="1998663"/>
        </p:xfrm>
        <a:graphic>
          <a:graphicData uri="http://schemas.openxmlformats.org/presentationml/2006/ole">
            <mc:AlternateContent>
              <mc:Choice Requires="v">
                <p:oleObj r:id="rId4" imgH="1998663" imgW="2814638" progId="" spid="_x0000_s1">
                  <p:embed/>
                </p:oleObj>
              </mc:Choice>
              <mc:Fallback>
                <p:oleObj r:id="rId5" imgH="1998663" imgW="2814638" progId="">
                  <p:embed/>
                  <p:pic>
                    <p:nvPicPr>
                      <p:cNvPr id="257" name="Google Shape;257;p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184275" y="4086225"/>
                        <a:ext cx="2814638" cy="199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" name="Google Shape;258;p6"/>
          <p:cNvGraphicFramePr/>
          <p:nvPr/>
        </p:nvGraphicFramePr>
        <p:xfrm>
          <a:off x="1331913" y="1628775"/>
          <a:ext cx="2354262" cy="2520950"/>
        </p:xfrm>
        <a:graphic>
          <a:graphicData uri="http://schemas.openxmlformats.org/presentationml/2006/ole">
            <mc:AlternateContent>
              <mc:Choice Requires="v">
                <p:oleObj r:id="rId7" imgH="2520950" imgW="2354262" progId="" spid="_x0000_s2">
                  <p:embed/>
                </p:oleObj>
              </mc:Choice>
              <mc:Fallback>
                <p:oleObj r:id="rId8" imgH="2520950" imgW="2354262" progId="">
                  <p:embed/>
                  <p:pic>
                    <p:nvPicPr>
                      <p:cNvPr id="258" name="Google Shape;258;p6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331913" y="1628775"/>
                        <a:ext cx="2354262" cy="252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9" name="Google Shape;259;p6"/>
          <p:cNvCxnSpPr/>
          <p:nvPr/>
        </p:nvCxnSpPr>
        <p:spPr>
          <a:xfrm>
            <a:off x="792163" y="4868863"/>
            <a:ext cx="371475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60" name="Google Shape;260;p6"/>
          <p:cNvSpPr/>
          <p:nvPr/>
        </p:nvSpPr>
        <p:spPr>
          <a:xfrm>
            <a:off x="5535613" y="2349500"/>
            <a:ext cx="2520950" cy="2879725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1" name="Google Shape;261;p6"/>
          <p:cNvGraphicFramePr/>
          <p:nvPr/>
        </p:nvGraphicFramePr>
        <p:xfrm>
          <a:off x="5780088" y="2427288"/>
          <a:ext cx="2301875" cy="820737"/>
        </p:xfrm>
        <a:graphic>
          <a:graphicData uri="http://schemas.openxmlformats.org/presentationml/2006/ole">
            <mc:AlternateContent>
              <mc:Choice Requires="v">
                <p:oleObj r:id="rId10" imgH="820737" imgW="2301875" progId="" spid="_x0000_s3">
                  <p:embed/>
                </p:oleObj>
              </mc:Choice>
              <mc:Fallback>
                <p:oleObj r:id="rId11" imgH="820737" imgW="2301875" progId="">
                  <p:embed/>
                  <p:pic>
                    <p:nvPicPr>
                      <p:cNvPr id="261" name="Google Shape;261;p6"/>
                      <p:cNvPicPr preferRelativeResize="0"/>
                      <p:nvPr/>
                    </p:nvPicPr>
                    <p:blipFill rotWithShape="1">
                      <a:blip r:embed="rId12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780088" y="2427288"/>
                        <a:ext cx="2301875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2" name="Google Shape;262;p6"/>
          <p:cNvCxnSpPr/>
          <p:nvPr/>
        </p:nvCxnSpPr>
        <p:spPr>
          <a:xfrm>
            <a:off x="5176838" y="3249613"/>
            <a:ext cx="371475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63" name="Google Shape;263;p6"/>
          <p:cNvCxnSpPr/>
          <p:nvPr/>
        </p:nvCxnSpPr>
        <p:spPr>
          <a:xfrm>
            <a:off x="5176838" y="3879850"/>
            <a:ext cx="358775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64" name="Google Shape;264;p6"/>
          <p:cNvSpPr txBox="1"/>
          <p:nvPr/>
        </p:nvSpPr>
        <p:spPr>
          <a:xfrm>
            <a:off x="4816475" y="3082925"/>
            <a:ext cx="2698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endParaRPr/>
          </a:p>
        </p:txBody>
      </p:sp>
      <p:cxnSp>
        <p:nvCxnSpPr>
          <p:cNvPr id="265" name="Google Shape;265;p6"/>
          <p:cNvCxnSpPr/>
          <p:nvPr/>
        </p:nvCxnSpPr>
        <p:spPr>
          <a:xfrm>
            <a:off x="5176838" y="4510088"/>
            <a:ext cx="371475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66" name="Google Shape;266;p6"/>
          <p:cNvCxnSpPr/>
          <p:nvPr/>
        </p:nvCxnSpPr>
        <p:spPr>
          <a:xfrm>
            <a:off x="8056563" y="2994025"/>
            <a:ext cx="360362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lg" w="lg" type="triangle"/>
          </a:ln>
        </p:spPr>
      </p:cxnSp>
      <p:graphicFrame>
        <p:nvGraphicFramePr>
          <p:cNvPr id="267" name="Google Shape;267;p6"/>
          <p:cNvGraphicFramePr/>
          <p:nvPr/>
        </p:nvGraphicFramePr>
        <p:xfrm>
          <a:off x="5580063" y="3227388"/>
          <a:ext cx="2816225" cy="1998662"/>
        </p:xfrm>
        <a:graphic>
          <a:graphicData uri="http://schemas.openxmlformats.org/presentationml/2006/ole">
            <mc:AlternateContent>
              <mc:Choice Requires="v">
                <p:oleObj r:id="rId13" imgH="1998662" imgW="2816225" progId="" spid="_x0000_s4">
                  <p:embed/>
                </p:oleObj>
              </mc:Choice>
              <mc:Fallback>
                <p:oleObj r:id="rId14" imgH="1998662" imgW="2816225" progId="">
                  <p:embed/>
                  <p:pic>
                    <p:nvPicPr>
                      <p:cNvPr id="267" name="Google Shape;267;p6"/>
                      <p:cNvPicPr preferRelativeResize="0"/>
                      <p:nvPr/>
                    </p:nvPicPr>
                    <p:blipFill rotWithShape="1">
                      <a:blip r:embed="rId15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580063" y="3227388"/>
                        <a:ext cx="2816225" cy="199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8" name="Google Shape;268;p6"/>
          <p:cNvCxnSpPr/>
          <p:nvPr/>
        </p:nvCxnSpPr>
        <p:spPr>
          <a:xfrm>
            <a:off x="8056563" y="4187825"/>
            <a:ext cx="360362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69" name="Google Shape;269;p6"/>
          <p:cNvSpPr txBox="1"/>
          <p:nvPr/>
        </p:nvSpPr>
        <p:spPr>
          <a:xfrm>
            <a:off x="8442325" y="2862263"/>
            <a:ext cx="2698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270" name="Google Shape;270;p6"/>
          <p:cNvSpPr txBox="1"/>
          <p:nvPr/>
        </p:nvSpPr>
        <p:spPr>
          <a:xfrm>
            <a:off x="4211638" y="1268413"/>
            <a:ext cx="39608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</a:t>
            </a:r>
            <a:r>
              <a:rPr b="1" i="1" lang="en-US" sz="2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xy'z'</a:t>
            </a:r>
            <a:r>
              <a:rPr b="1" i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x'yz'</a:t>
            </a:r>
            <a:r>
              <a:rPr b="1" i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x'y'z</a:t>
            </a:r>
            <a:r>
              <a:rPr b="1" i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xyz </a:t>
            </a:r>
            <a:r>
              <a:rPr b="1" i="1" lang="en-US" sz="2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⊕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⊕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endParaRPr/>
          </a:p>
        </p:txBody>
      </p:sp>
      <p:sp>
        <p:nvSpPr>
          <p:cNvPr id="271" name="Google Shape;271;p6"/>
          <p:cNvSpPr txBox="1"/>
          <p:nvPr/>
        </p:nvSpPr>
        <p:spPr>
          <a:xfrm>
            <a:off x="4211638" y="1628775"/>
            <a:ext cx="18002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b="1" i="1" lang="en-US" sz="2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xy </a:t>
            </a:r>
            <a:r>
              <a:rPr b="1" i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xz </a:t>
            </a:r>
            <a:r>
              <a:rPr b="1" i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yz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1957915"/>
            <a:ext cx="7164795" cy="3810532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7"/>
          <p:cNvSpPr txBox="1"/>
          <p:nvPr>
            <p:ph type="title"/>
          </p:nvPr>
        </p:nvSpPr>
        <p:spPr>
          <a:xfrm>
            <a:off x="457200" y="274638"/>
            <a:ext cx="8229600" cy="814915"/>
          </a:xfrm>
          <a:prstGeom prst="rect">
            <a:avLst/>
          </a:prstGeom>
          <a:solidFill>
            <a:srgbClr val="6FA0DC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00"/>
                </a:solidFill>
              </a:rPr>
              <a:t>Binary Adder</a:t>
            </a:r>
            <a:endParaRPr/>
          </a:p>
        </p:txBody>
      </p:sp>
      <p:sp>
        <p:nvSpPr>
          <p:cNvPr id="278" name="Google Shape;278;p7"/>
          <p:cNvSpPr txBox="1"/>
          <p:nvPr/>
        </p:nvSpPr>
        <p:spPr>
          <a:xfrm>
            <a:off x="575556" y="1340768"/>
            <a:ext cx="7344815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Full adder design from two half adder 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8"/>
          <p:cNvSpPr txBox="1"/>
          <p:nvPr>
            <p:ph type="title"/>
          </p:nvPr>
        </p:nvSpPr>
        <p:spPr>
          <a:xfrm>
            <a:off x="0" y="188913"/>
            <a:ext cx="9144000" cy="479747"/>
          </a:xfrm>
          <a:prstGeom prst="rect">
            <a:avLst/>
          </a:prstGeom>
          <a:solidFill>
            <a:srgbClr val="6FA0DC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libri"/>
              <a:buNone/>
            </a:pPr>
            <a:r>
              <a:rPr lang="en-US">
                <a:solidFill>
                  <a:srgbClr val="FFFF00"/>
                </a:solidFill>
              </a:rPr>
              <a:t>Binary Adder</a:t>
            </a:r>
            <a:endParaRPr/>
          </a:p>
        </p:txBody>
      </p:sp>
      <p:sp>
        <p:nvSpPr>
          <p:cNvPr id="288" name="Google Shape;288;p8"/>
          <p:cNvSpPr txBox="1"/>
          <p:nvPr>
            <p:ph idx="1" type="body"/>
          </p:nvPr>
        </p:nvSpPr>
        <p:spPr>
          <a:xfrm>
            <a:off x="611188" y="1089025"/>
            <a:ext cx="8280400" cy="477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Full Adder</a:t>
            </a:r>
            <a:endParaRPr/>
          </a:p>
        </p:txBody>
      </p:sp>
      <p:sp>
        <p:nvSpPr>
          <p:cNvPr id="289" name="Google Shape;289;p8"/>
          <p:cNvSpPr/>
          <p:nvPr/>
        </p:nvSpPr>
        <p:spPr>
          <a:xfrm>
            <a:off x="2771775" y="1628775"/>
            <a:ext cx="1081088" cy="977900"/>
          </a:xfrm>
          <a:prstGeom prst="roundRect">
            <a:avLst>
              <a:gd fmla="val 16667" name="adj"/>
            </a:avLst>
          </a:prstGeom>
          <a:solidFill>
            <a:srgbClr val="FFFF00">
              <a:alpha val="49803"/>
            </a:srgbClr>
          </a:solidFill>
          <a:ln cap="flat" cmpd="sng" w="28575">
            <a:solidFill>
              <a:srgbClr val="00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</a:t>
            </a:r>
            <a:endParaRPr/>
          </a:p>
        </p:txBody>
      </p:sp>
      <p:cxnSp>
        <p:nvCxnSpPr>
          <p:cNvPr id="290" name="Google Shape;290;p8"/>
          <p:cNvCxnSpPr/>
          <p:nvPr/>
        </p:nvCxnSpPr>
        <p:spPr>
          <a:xfrm>
            <a:off x="2411413" y="1989138"/>
            <a:ext cx="371475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91" name="Google Shape;291;p8"/>
          <p:cNvCxnSpPr/>
          <p:nvPr/>
        </p:nvCxnSpPr>
        <p:spPr>
          <a:xfrm>
            <a:off x="2411413" y="2349500"/>
            <a:ext cx="358775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92" name="Google Shape;292;p8"/>
          <p:cNvSpPr txBox="1"/>
          <p:nvPr/>
        </p:nvSpPr>
        <p:spPr>
          <a:xfrm>
            <a:off x="2051050" y="1828800"/>
            <a:ext cx="269875" cy="1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endParaRPr/>
          </a:p>
        </p:txBody>
      </p:sp>
      <p:cxnSp>
        <p:nvCxnSpPr>
          <p:cNvPr id="293" name="Google Shape;293;p8"/>
          <p:cNvCxnSpPr/>
          <p:nvPr/>
        </p:nvCxnSpPr>
        <p:spPr>
          <a:xfrm>
            <a:off x="2411413" y="2889250"/>
            <a:ext cx="371475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94" name="Google Shape;294;p8"/>
          <p:cNvCxnSpPr/>
          <p:nvPr/>
        </p:nvCxnSpPr>
        <p:spPr>
          <a:xfrm>
            <a:off x="3840163" y="1989138"/>
            <a:ext cx="911225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95" name="Google Shape;295;p8"/>
          <p:cNvCxnSpPr/>
          <p:nvPr/>
        </p:nvCxnSpPr>
        <p:spPr>
          <a:xfrm>
            <a:off x="5832475" y="1989138"/>
            <a:ext cx="1439863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96" name="Google Shape;296;p8"/>
          <p:cNvCxnSpPr/>
          <p:nvPr/>
        </p:nvCxnSpPr>
        <p:spPr>
          <a:xfrm>
            <a:off x="6911975" y="2797175"/>
            <a:ext cx="371475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graphicFrame>
        <p:nvGraphicFramePr>
          <p:cNvPr id="297" name="Google Shape;297;p8"/>
          <p:cNvGraphicFramePr/>
          <p:nvPr/>
        </p:nvGraphicFramePr>
        <p:xfrm>
          <a:off x="6159500" y="2566988"/>
          <a:ext cx="836613" cy="457200"/>
        </p:xfrm>
        <a:graphic>
          <a:graphicData uri="http://schemas.openxmlformats.org/presentationml/2006/ole">
            <mc:AlternateContent>
              <mc:Choice Requires="v">
                <p:oleObj r:id="rId4" imgH="457200" imgW="836613" progId="" spid="_x0000_s1">
                  <p:embed/>
                </p:oleObj>
              </mc:Choice>
              <mc:Fallback>
                <p:oleObj r:id="rId5" imgH="457200" imgW="836613" progId="">
                  <p:embed/>
                  <p:pic>
                    <p:nvPicPr>
                      <p:cNvPr id="297" name="Google Shape;297;p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159500" y="2566988"/>
                        <a:ext cx="8366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8" name="Google Shape;298;p8"/>
          <p:cNvCxnSpPr/>
          <p:nvPr/>
        </p:nvCxnSpPr>
        <p:spPr>
          <a:xfrm>
            <a:off x="3840163" y="2349500"/>
            <a:ext cx="371475" cy="0"/>
          </a:xfrm>
          <a:prstGeom prst="straightConnector1">
            <a:avLst/>
          </a:prstGeom>
          <a:noFill/>
          <a:ln cap="flat" cmpd="sng" w="28575">
            <a:solidFill>
              <a:srgbClr val="996633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99" name="Google Shape;299;p8"/>
          <p:cNvSpPr/>
          <p:nvPr/>
        </p:nvSpPr>
        <p:spPr>
          <a:xfrm>
            <a:off x="4751388" y="1628775"/>
            <a:ext cx="1081087" cy="977900"/>
          </a:xfrm>
          <a:prstGeom prst="roundRect">
            <a:avLst>
              <a:gd fmla="val 16667" name="adj"/>
            </a:avLst>
          </a:prstGeom>
          <a:solidFill>
            <a:srgbClr val="FFFF00">
              <a:alpha val="49803"/>
            </a:srgbClr>
          </a:solidFill>
          <a:ln cap="flat" cmpd="sng" w="28575">
            <a:solidFill>
              <a:srgbClr val="00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</a:t>
            </a:r>
            <a:endParaRPr/>
          </a:p>
        </p:txBody>
      </p:sp>
      <p:cxnSp>
        <p:nvCxnSpPr>
          <p:cNvPr id="300" name="Google Shape;300;p8"/>
          <p:cNvCxnSpPr/>
          <p:nvPr/>
        </p:nvCxnSpPr>
        <p:spPr>
          <a:xfrm>
            <a:off x="2771775" y="2889250"/>
            <a:ext cx="1260475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301" name="Google Shape;301;p8"/>
          <p:cNvCxnSpPr/>
          <p:nvPr/>
        </p:nvCxnSpPr>
        <p:spPr>
          <a:xfrm flipH="1">
            <a:off x="4032250" y="2349500"/>
            <a:ext cx="360363" cy="53975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302" name="Google Shape;302;p8"/>
          <p:cNvCxnSpPr/>
          <p:nvPr/>
        </p:nvCxnSpPr>
        <p:spPr>
          <a:xfrm>
            <a:off x="4386263" y="2349500"/>
            <a:ext cx="371475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03" name="Google Shape;303;p8"/>
          <p:cNvCxnSpPr/>
          <p:nvPr/>
        </p:nvCxnSpPr>
        <p:spPr>
          <a:xfrm>
            <a:off x="5832475" y="2349500"/>
            <a:ext cx="371475" cy="0"/>
          </a:xfrm>
          <a:prstGeom prst="straightConnector1">
            <a:avLst/>
          </a:prstGeom>
          <a:noFill/>
          <a:ln cap="flat" cmpd="sng" w="28575">
            <a:solidFill>
              <a:srgbClr val="996633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04" name="Google Shape;304;p8"/>
          <p:cNvCxnSpPr/>
          <p:nvPr/>
        </p:nvCxnSpPr>
        <p:spPr>
          <a:xfrm>
            <a:off x="6192838" y="2349500"/>
            <a:ext cx="0" cy="349250"/>
          </a:xfrm>
          <a:prstGeom prst="straightConnector1">
            <a:avLst/>
          </a:prstGeom>
          <a:noFill/>
          <a:ln cap="flat" cmpd="sng" w="28575">
            <a:solidFill>
              <a:srgbClr val="996633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305" name="Google Shape;305;p8"/>
          <p:cNvCxnSpPr/>
          <p:nvPr/>
        </p:nvCxnSpPr>
        <p:spPr>
          <a:xfrm>
            <a:off x="4211638" y="2349500"/>
            <a:ext cx="360362" cy="539750"/>
          </a:xfrm>
          <a:prstGeom prst="straightConnector1">
            <a:avLst/>
          </a:prstGeom>
          <a:noFill/>
          <a:ln cap="flat" cmpd="sng" w="28575">
            <a:solidFill>
              <a:srgbClr val="996633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306" name="Google Shape;306;p8"/>
          <p:cNvCxnSpPr/>
          <p:nvPr/>
        </p:nvCxnSpPr>
        <p:spPr>
          <a:xfrm>
            <a:off x="4572000" y="2889250"/>
            <a:ext cx="1620838" cy="0"/>
          </a:xfrm>
          <a:prstGeom prst="straightConnector1">
            <a:avLst/>
          </a:prstGeom>
          <a:noFill/>
          <a:ln cap="flat" cmpd="sng" w="28575">
            <a:solidFill>
              <a:srgbClr val="996633"/>
            </a:solidFill>
            <a:prstDash val="solid"/>
            <a:round/>
            <a:headEnd len="med" w="med" type="none"/>
            <a:tailEnd len="sm" w="sm" type="none"/>
          </a:ln>
        </p:spPr>
      </p:cxnSp>
      <p:sp>
        <p:nvSpPr>
          <p:cNvPr id="307" name="Google Shape;307;p8"/>
          <p:cNvSpPr txBox="1"/>
          <p:nvPr/>
        </p:nvSpPr>
        <p:spPr>
          <a:xfrm>
            <a:off x="7310438" y="1909763"/>
            <a:ext cx="269875" cy="1008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  <a:p>
            <a:pPr indent="0" lvl="0" marL="0" marR="0" rtl="0" algn="ctr">
              <a:lnSpc>
                <a:spcPct val="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pic>
        <p:nvPicPr>
          <p:cNvPr id="308" name="Google Shape;308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5002" y="3295821"/>
            <a:ext cx="7455410" cy="3391373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8"/>
          <p:cNvSpPr/>
          <p:nvPr/>
        </p:nvSpPr>
        <p:spPr>
          <a:xfrm>
            <a:off x="611188" y="3176972"/>
            <a:ext cx="7813240" cy="3510222"/>
          </a:xfrm>
          <a:prstGeom prst="rect">
            <a:avLst/>
          </a:prstGeom>
          <a:noFill/>
          <a:ln cap="flat" cmpd="sng" w="38100">
            <a:solidFill>
              <a:srgbClr val="CC00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9"/>
          <p:cNvSpPr txBox="1"/>
          <p:nvPr>
            <p:ph type="title"/>
          </p:nvPr>
        </p:nvSpPr>
        <p:spPr>
          <a:xfrm>
            <a:off x="0" y="188913"/>
            <a:ext cx="9144000" cy="479747"/>
          </a:xfrm>
          <a:prstGeom prst="rect">
            <a:avLst/>
          </a:prstGeom>
          <a:solidFill>
            <a:srgbClr val="6FA0DC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libri"/>
              <a:buNone/>
            </a:pPr>
            <a:r>
              <a:rPr lang="en-US">
                <a:solidFill>
                  <a:srgbClr val="FFFF00"/>
                </a:solidFill>
              </a:rPr>
              <a:t>Binary Adder</a:t>
            </a:r>
            <a:endParaRPr/>
          </a:p>
        </p:txBody>
      </p:sp>
      <p:sp>
        <p:nvSpPr>
          <p:cNvPr id="319" name="Google Shape;319;p9"/>
          <p:cNvSpPr txBox="1"/>
          <p:nvPr/>
        </p:nvSpPr>
        <p:spPr>
          <a:xfrm>
            <a:off x="6660232" y="701204"/>
            <a:ext cx="2268252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baseline="-25000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</a:t>
            </a:r>
            <a:r>
              <a:rPr b="1" baseline="-25000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r>
              <a:rPr b="1" baseline="-25000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baseline="-25000" i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 x</a:t>
            </a:r>
            <a:r>
              <a:rPr b="1" baseline="-25000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x</a:t>
            </a:r>
            <a:r>
              <a:rPr b="1" baseline="-25000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x</a:t>
            </a:r>
            <a:r>
              <a:rPr b="1" baseline="-25000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x</a:t>
            </a:r>
            <a:r>
              <a:rPr b="1" baseline="-25000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 y</a:t>
            </a:r>
            <a:r>
              <a:rPr b="1" baseline="-25000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y</a:t>
            </a:r>
            <a:r>
              <a:rPr b="1" baseline="-25000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y</a:t>
            </a:r>
            <a:r>
              <a:rPr b="1" baseline="-25000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y</a:t>
            </a:r>
            <a:r>
              <a:rPr b="1" baseline="-25000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────────</a:t>
            </a:r>
            <a:endParaRPr b="1"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Cy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S</a:t>
            </a:r>
            <a:r>
              <a:rPr b="1" baseline="-25000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</a:t>
            </a:r>
            <a:r>
              <a:rPr b="1" baseline="-25000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</a:t>
            </a:r>
            <a:r>
              <a:rPr b="1" baseline="-25000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</a:t>
            </a:r>
            <a:r>
              <a:rPr b="1" baseline="-25000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pic>
        <p:nvPicPr>
          <p:cNvPr id="320" name="Google Shape;32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43" y="947391"/>
            <a:ext cx="5031123" cy="4963218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9"/>
          <p:cNvSpPr/>
          <p:nvPr/>
        </p:nvSpPr>
        <p:spPr>
          <a:xfrm>
            <a:off x="142625" y="701204"/>
            <a:ext cx="5031123" cy="5500104"/>
          </a:xfrm>
          <a:prstGeom prst="rect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2119" y="2814552"/>
            <a:ext cx="3349255" cy="3096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2003-02-07T19:59:33Z</dcterms:created>
  <dc:creator>Dr. Bassam Kahhaleh</dc:creator>
</cp:coreProperties>
</file>