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OCbT6WJdPbOgb6ZvcQA3WLq03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" type="body"/>
          </p:nvPr>
        </p:nvSpPr>
        <p:spPr>
          <a:xfrm>
            <a:off x="381000" y="1295400"/>
            <a:ext cx="8229600" cy="559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rPr b="1" lang="en-GB" sz="4600"/>
              <a:t>  </a:t>
            </a:r>
            <a:r>
              <a:rPr b="1" lang="en-GB" sz="4600">
                <a:solidFill>
                  <a:srgbClr val="002060"/>
                </a:solidFill>
              </a:rPr>
              <a:t>   UNIT – IV  </a:t>
            </a:r>
            <a:endParaRPr/>
          </a:p>
          <a:p>
            <a:pPr indent="-342900" lvl="0" marL="342900" rtl="0" algn="ctr">
              <a:lnSpc>
                <a:spcPct val="150000"/>
              </a:lnSpc>
              <a:spcBef>
                <a:spcPts val="920"/>
              </a:spcBef>
              <a:spcAft>
                <a:spcPts val="0"/>
              </a:spcAft>
              <a:buClr>
                <a:srgbClr val="FF0000"/>
              </a:buClr>
              <a:buSzPts val="4600"/>
              <a:buFont typeface="Arial"/>
              <a:buNone/>
            </a:pPr>
            <a:r>
              <a:rPr b="1" lang="en-GB" sz="4600">
                <a:solidFill>
                  <a:srgbClr val="FF0000"/>
                </a:solidFill>
              </a:rPr>
              <a:t>    Programmable Logic devices, Memory and Logic Families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609600"/>
            <a:ext cx="4964407" cy="543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609600"/>
            <a:ext cx="51473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7620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0000"/>
                </a:solidFill>
              </a:rPr>
              <a:t>Programmable Logic Devices (PLD)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533400" y="1066800"/>
            <a:ext cx="8382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520"/>
              <a:buFont typeface="Noto Sans Symbols"/>
              <a:buChar char="▪"/>
            </a:pPr>
            <a:r>
              <a:rPr lang="en-GB" sz="2100">
                <a:solidFill>
                  <a:srgbClr val="0000CC"/>
                </a:solidFill>
              </a:rPr>
              <a:t>Programmable Logic Devices</a:t>
            </a:r>
            <a:r>
              <a:rPr lang="en-GB" sz="2100"/>
              <a:t> (PLDs) are IC chips with internal logic gates connected by electronic fuses.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Char char="▪"/>
            </a:pPr>
            <a:r>
              <a:rPr lang="en-GB" sz="2100"/>
              <a:t>These fuses can be ‘blown’ (by programming) to obtain different circuit configurations.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Char char="▪"/>
            </a:pPr>
            <a:r>
              <a:rPr lang="en-GB" sz="2100"/>
              <a:t>Semi-customized chips that give high packing density at reasonable cost.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Char char="▪"/>
            </a:pPr>
            <a:r>
              <a:rPr lang="en-GB" sz="2100"/>
              <a:t>Three classes of PLDs are 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Noto Sans Symbols"/>
              <a:buChar char="❖"/>
            </a:pPr>
            <a:r>
              <a:rPr lang="en-GB" sz="2100"/>
              <a:t> Programmable Logic Array (PLA)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Noto Sans Symbols"/>
              <a:buChar char="❖"/>
            </a:pPr>
            <a:r>
              <a:rPr lang="en-GB" sz="2100"/>
              <a:t> Programmable Read Only Memory (PROM)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90"/>
              <a:buFont typeface="Noto Sans Symbols"/>
              <a:buChar char="❖"/>
            </a:pPr>
            <a:r>
              <a:rPr lang="en-GB" sz="2100"/>
              <a:t> Programmable Array Logic (PAL)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>
            <p:ph type="title"/>
          </p:nvPr>
        </p:nvSpPr>
        <p:spPr>
          <a:xfrm>
            <a:off x="9144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0000"/>
                </a:solidFill>
              </a:rPr>
              <a:t>Programmable Logic Devices</a:t>
            </a:r>
            <a:endParaRPr sz="3000">
              <a:solidFill>
                <a:srgbClr val="FF0000"/>
              </a:solidFill>
            </a:endParaRPr>
          </a:p>
        </p:txBody>
      </p:sp>
      <p:grpSp>
        <p:nvGrpSpPr>
          <p:cNvPr id="102" name="Google Shape;102;p3"/>
          <p:cNvGrpSpPr/>
          <p:nvPr/>
        </p:nvGrpSpPr>
        <p:grpSpPr>
          <a:xfrm>
            <a:off x="1066800" y="1371600"/>
            <a:ext cx="7315200" cy="762000"/>
            <a:chOff x="624" y="2352"/>
            <a:chExt cx="4608" cy="480"/>
          </a:xfrm>
        </p:grpSpPr>
        <p:sp>
          <p:nvSpPr>
            <p:cNvPr id="103" name="Google Shape;103;p3"/>
            <p:cNvSpPr/>
            <p:nvPr/>
          </p:nvSpPr>
          <p:spPr>
            <a:xfrm>
              <a:off x="1824" y="2352"/>
              <a:ext cx="864" cy="48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 txBox="1"/>
            <p:nvPr/>
          </p:nvSpPr>
          <p:spPr>
            <a:xfrm>
              <a:off x="1920" y="2400"/>
              <a:ext cx="720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Fixed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array</a:t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408" y="2352"/>
              <a:ext cx="864" cy="48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3360" y="2352"/>
              <a:ext cx="960" cy="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Fused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programmable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 array</a:t>
              </a:r>
              <a:endParaRPr/>
            </a:p>
          </p:txBody>
        </p:sp>
        <p:cxnSp>
          <p:nvCxnSpPr>
            <p:cNvPr id="107" name="Google Shape;107;p3"/>
            <p:cNvCxnSpPr/>
            <p:nvPr/>
          </p:nvCxnSpPr>
          <p:spPr>
            <a:xfrm>
              <a:off x="2688" y="2592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2976" y="2592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3168" y="2592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0" name="Google Shape;110;p3"/>
            <p:cNvSpPr/>
            <p:nvPr/>
          </p:nvSpPr>
          <p:spPr>
            <a:xfrm>
              <a:off x="2934" y="2557"/>
              <a:ext cx="48" cy="48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122" y="2557"/>
              <a:ext cx="48" cy="48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2784" y="2352"/>
              <a:ext cx="52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Fuses</a:t>
              </a:r>
              <a:endParaRPr/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624" y="2496"/>
              <a:ext cx="52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Inputs</a:t>
              </a:r>
              <a:endParaRPr/>
            </a:p>
          </p:txBody>
        </p:sp>
        <p:cxnSp>
          <p:nvCxnSpPr>
            <p:cNvPr id="114" name="Google Shape;114;p3"/>
            <p:cNvCxnSpPr/>
            <p:nvPr/>
          </p:nvCxnSpPr>
          <p:spPr>
            <a:xfrm>
              <a:off x="1056" y="2592"/>
              <a:ext cx="76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" name="Google Shape;115;p3"/>
            <p:cNvCxnSpPr/>
            <p:nvPr/>
          </p:nvCxnSpPr>
          <p:spPr>
            <a:xfrm>
              <a:off x="4272" y="2592"/>
              <a:ext cx="38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" name="Google Shape;116;p3"/>
            <p:cNvSpPr txBox="1"/>
            <p:nvPr/>
          </p:nvSpPr>
          <p:spPr>
            <a:xfrm>
              <a:off x="4608" y="2496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Outputs</a:t>
              </a:r>
              <a:endParaRPr/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1143000" y="3048000"/>
            <a:ext cx="7315200" cy="762000"/>
            <a:chOff x="624" y="3024"/>
            <a:chExt cx="4608" cy="480"/>
          </a:xfrm>
        </p:grpSpPr>
        <p:sp>
          <p:nvSpPr>
            <p:cNvPr id="118" name="Google Shape;118;p3"/>
            <p:cNvSpPr/>
            <p:nvPr/>
          </p:nvSpPr>
          <p:spPr>
            <a:xfrm>
              <a:off x="1824" y="3024"/>
              <a:ext cx="864" cy="48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3456" y="3072"/>
              <a:ext cx="720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Fixed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 array</a:t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408" y="3024"/>
              <a:ext cx="864" cy="48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1776" y="3024"/>
              <a:ext cx="960" cy="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Fused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programmable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array</a:t>
              </a:r>
              <a:endParaRPr/>
            </a:p>
          </p:txBody>
        </p:sp>
        <p:cxnSp>
          <p:nvCxnSpPr>
            <p:cNvPr id="122" name="Google Shape;122;p3"/>
            <p:cNvCxnSpPr/>
            <p:nvPr/>
          </p:nvCxnSpPr>
          <p:spPr>
            <a:xfrm>
              <a:off x="1104" y="3264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392" y="3264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3"/>
            <p:cNvCxnSpPr/>
            <p:nvPr/>
          </p:nvCxnSpPr>
          <p:spPr>
            <a:xfrm>
              <a:off x="1584" y="3264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5" name="Google Shape;125;p3"/>
            <p:cNvSpPr/>
            <p:nvPr/>
          </p:nvSpPr>
          <p:spPr>
            <a:xfrm>
              <a:off x="1350" y="3229"/>
              <a:ext cx="48" cy="48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538" y="3229"/>
              <a:ext cx="48" cy="48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1200" y="3024"/>
              <a:ext cx="52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Fuses</a:t>
              </a: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624" y="3168"/>
              <a:ext cx="52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Inputs</a:t>
              </a:r>
              <a:endParaRPr/>
            </a:p>
          </p:txBody>
        </p:sp>
        <p:cxnSp>
          <p:nvCxnSpPr>
            <p:cNvPr id="129" name="Google Shape;129;p3"/>
            <p:cNvCxnSpPr/>
            <p:nvPr/>
          </p:nvCxnSpPr>
          <p:spPr>
            <a:xfrm>
              <a:off x="2688" y="3264"/>
              <a:ext cx="72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0" name="Google Shape;130;p3"/>
            <p:cNvCxnSpPr/>
            <p:nvPr/>
          </p:nvCxnSpPr>
          <p:spPr>
            <a:xfrm>
              <a:off x="4272" y="3264"/>
              <a:ext cx="38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1" name="Google Shape;131;p3"/>
            <p:cNvSpPr txBox="1"/>
            <p:nvPr/>
          </p:nvSpPr>
          <p:spPr>
            <a:xfrm>
              <a:off x="4608" y="3168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Outputs</a:t>
              </a:r>
              <a:endParaRPr/>
            </a:p>
          </p:txBody>
        </p:sp>
      </p:grpSp>
      <p:grpSp>
        <p:nvGrpSpPr>
          <p:cNvPr id="132" name="Google Shape;132;p3"/>
          <p:cNvGrpSpPr/>
          <p:nvPr/>
        </p:nvGrpSpPr>
        <p:grpSpPr>
          <a:xfrm>
            <a:off x="1219200" y="4724400"/>
            <a:ext cx="7315200" cy="762000"/>
            <a:chOff x="864" y="2928"/>
            <a:chExt cx="4608" cy="480"/>
          </a:xfrm>
        </p:grpSpPr>
        <p:sp>
          <p:nvSpPr>
            <p:cNvPr id="133" name="Google Shape;133;p3"/>
            <p:cNvSpPr txBox="1"/>
            <p:nvPr/>
          </p:nvSpPr>
          <p:spPr>
            <a:xfrm>
              <a:off x="864" y="3072"/>
              <a:ext cx="52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Inputs</a:t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064" y="2928"/>
              <a:ext cx="864" cy="48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648" y="2928"/>
              <a:ext cx="864" cy="48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3600" y="2928"/>
              <a:ext cx="960" cy="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Fused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programmable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 array</a:t>
              </a:r>
              <a:endParaRPr/>
            </a:p>
          </p:txBody>
        </p:sp>
        <p:cxnSp>
          <p:nvCxnSpPr>
            <p:cNvPr id="137" name="Google Shape;137;p3"/>
            <p:cNvCxnSpPr/>
            <p:nvPr/>
          </p:nvCxnSpPr>
          <p:spPr>
            <a:xfrm>
              <a:off x="2928" y="3168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3"/>
            <p:cNvCxnSpPr/>
            <p:nvPr/>
          </p:nvCxnSpPr>
          <p:spPr>
            <a:xfrm>
              <a:off x="3216" y="3168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3"/>
            <p:cNvCxnSpPr/>
            <p:nvPr/>
          </p:nvCxnSpPr>
          <p:spPr>
            <a:xfrm>
              <a:off x="3408" y="3168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0" name="Google Shape;140;p3"/>
            <p:cNvSpPr/>
            <p:nvPr/>
          </p:nvSpPr>
          <p:spPr>
            <a:xfrm>
              <a:off x="3174" y="3133"/>
              <a:ext cx="48" cy="48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362" y="3133"/>
              <a:ext cx="48" cy="48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3024" y="2928"/>
              <a:ext cx="52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Fuses</a:t>
              </a:r>
              <a:endParaRPr/>
            </a:p>
          </p:txBody>
        </p:sp>
        <p:cxnSp>
          <p:nvCxnSpPr>
            <p:cNvPr id="143" name="Google Shape;143;p3"/>
            <p:cNvCxnSpPr/>
            <p:nvPr/>
          </p:nvCxnSpPr>
          <p:spPr>
            <a:xfrm>
              <a:off x="4512" y="3168"/>
              <a:ext cx="38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4" name="Google Shape;144;p3"/>
            <p:cNvSpPr txBox="1"/>
            <p:nvPr/>
          </p:nvSpPr>
          <p:spPr>
            <a:xfrm>
              <a:off x="4848" y="3072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Outputs</a:t>
              </a:r>
              <a:endParaRPr/>
            </a:p>
          </p:txBody>
        </p:sp>
        <p:cxnSp>
          <p:nvCxnSpPr>
            <p:cNvPr id="145" name="Google Shape;145;p3"/>
            <p:cNvCxnSpPr/>
            <p:nvPr/>
          </p:nvCxnSpPr>
          <p:spPr>
            <a:xfrm>
              <a:off x="1344" y="3168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3"/>
            <p:cNvCxnSpPr/>
            <p:nvPr/>
          </p:nvCxnSpPr>
          <p:spPr>
            <a:xfrm>
              <a:off x="1632" y="3168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3"/>
            <p:cNvCxnSpPr/>
            <p:nvPr/>
          </p:nvCxnSpPr>
          <p:spPr>
            <a:xfrm>
              <a:off x="1824" y="3168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8" name="Google Shape;148;p3"/>
            <p:cNvSpPr/>
            <p:nvPr/>
          </p:nvSpPr>
          <p:spPr>
            <a:xfrm>
              <a:off x="1590" y="3133"/>
              <a:ext cx="48" cy="48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778" y="3133"/>
              <a:ext cx="48" cy="48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1440" y="2928"/>
              <a:ext cx="52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Fuses</a:t>
              </a:r>
              <a:endParaRPr/>
            </a:p>
          </p:txBody>
        </p:sp>
        <p:sp>
          <p:nvSpPr>
            <p:cNvPr id="151" name="Google Shape;151;p3"/>
            <p:cNvSpPr txBox="1"/>
            <p:nvPr/>
          </p:nvSpPr>
          <p:spPr>
            <a:xfrm>
              <a:off x="2016" y="2928"/>
              <a:ext cx="960" cy="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Fused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programmable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array</a:t>
              </a:r>
              <a:endParaRPr/>
            </a:p>
          </p:txBody>
        </p:sp>
      </p:grpSp>
      <p:sp>
        <p:nvSpPr>
          <p:cNvPr id="152" name="Google Shape;152;p3"/>
          <p:cNvSpPr/>
          <p:nvPr/>
        </p:nvSpPr>
        <p:spPr>
          <a:xfrm>
            <a:off x="1981200" y="2209800"/>
            <a:ext cx="586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GB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Programmable Read Only Memory (PROM)</a:t>
            </a:r>
            <a:endParaRPr/>
          </a:p>
        </p:txBody>
      </p:sp>
      <p:sp>
        <p:nvSpPr>
          <p:cNvPr id="153" name="Google Shape;153;p3"/>
          <p:cNvSpPr/>
          <p:nvPr/>
        </p:nvSpPr>
        <p:spPr>
          <a:xfrm>
            <a:off x="2209800" y="3962400"/>
            <a:ext cx="487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GB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Programmable Array Logic (PAL)</a:t>
            </a:r>
            <a:endParaRPr/>
          </a:p>
        </p:txBody>
      </p:sp>
      <p:sp>
        <p:nvSpPr>
          <p:cNvPr id="154" name="Google Shape;154;p3"/>
          <p:cNvSpPr/>
          <p:nvPr/>
        </p:nvSpPr>
        <p:spPr>
          <a:xfrm>
            <a:off x="2057400" y="5715000"/>
            <a:ext cx="510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GB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Programmable Logic Array (PLA)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 txBox="1"/>
          <p:nvPr>
            <p:ph type="title"/>
          </p:nvPr>
        </p:nvSpPr>
        <p:spPr>
          <a:xfrm>
            <a:off x="762000" y="4572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0000"/>
                </a:solidFill>
              </a:rPr>
              <a:t>Programmable Logic Array (PLA)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609600" y="1447800"/>
            <a:ext cx="8153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lang="en-GB" sz="2400"/>
              <a:t>Combination of a programmable AND array followed by a programmable OR array.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lang="en-GB" sz="2400"/>
              <a:t>Example: Design a PLA to realise the following three logic functions and show the internal connections.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/>
              <a:t>	    f</a:t>
            </a:r>
            <a:r>
              <a:rPr baseline="-25000" lang="en-GB" sz="2400"/>
              <a:t>1</a:t>
            </a:r>
            <a:r>
              <a:rPr lang="en-GB" sz="2400"/>
              <a:t>(A,B,C,D,E) = A'.B'.D' + B'.C.D' + A'.B.C.D.E'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/>
              <a:t>	    f</a:t>
            </a:r>
            <a:r>
              <a:rPr baseline="-25000" lang="en-GB" sz="2400"/>
              <a:t>2</a:t>
            </a:r>
            <a:r>
              <a:rPr lang="en-GB" sz="2400"/>
              <a:t>(A,B,C,D,E) = A'.B.E + B'.C.D'.E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/>
              <a:t>        f</a:t>
            </a:r>
            <a:r>
              <a:rPr baseline="-25000" lang="en-GB" sz="2400"/>
              <a:t>3</a:t>
            </a:r>
            <a:r>
              <a:rPr lang="en-GB" sz="2400"/>
              <a:t>(A,B,C,D,E) = A'.B'.D' + B'.C'.D'.E + A'.B.C.D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 txBox="1"/>
          <p:nvPr>
            <p:ph type="title"/>
          </p:nvPr>
        </p:nvSpPr>
        <p:spPr>
          <a:xfrm>
            <a:off x="685800" y="762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rgbClr val="FF0000"/>
                </a:solidFill>
              </a:rPr>
              <a:t>Realising Logic Functions with PLAs</a:t>
            </a:r>
            <a:endParaRPr sz="2900">
              <a:solidFill>
                <a:srgbClr val="FF0000"/>
              </a:solidFill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2514600" y="838200"/>
            <a:ext cx="457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baseline="-2500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(A,B,C,D,E) = A'.B'.D' + B'.C.D' + A'.B.C.D.E'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baseline="-2500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(A,B,C,D,E) = A'.B.E + B'.C.D'.E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baseline="-2500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(A,B,C,D,E) = A'.B'.D' + B'.C'.D'.E + A'.B.C.D</a:t>
            </a:r>
            <a:endParaRPr/>
          </a:p>
        </p:txBody>
      </p:sp>
      <p:grpSp>
        <p:nvGrpSpPr>
          <p:cNvPr id="169" name="Google Shape;169;p5"/>
          <p:cNvGrpSpPr/>
          <p:nvPr/>
        </p:nvGrpSpPr>
        <p:grpSpPr>
          <a:xfrm>
            <a:off x="1371600" y="1828800"/>
            <a:ext cx="6553200" cy="4724400"/>
            <a:chOff x="1152" y="1152"/>
            <a:chExt cx="3840" cy="2832"/>
          </a:xfrm>
        </p:grpSpPr>
        <p:sp>
          <p:nvSpPr>
            <p:cNvPr id="170" name="Google Shape;170;p5"/>
            <p:cNvSpPr/>
            <p:nvPr/>
          </p:nvSpPr>
          <p:spPr>
            <a:xfrm rot="5400000">
              <a:off x="1992" y="2712"/>
              <a:ext cx="240" cy="192"/>
            </a:xfrm>
            <a:prstGeom prst="flowChartDelay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 rot="5400000">
              <a:off x="2328" y="2712"/>
              <a:ext cx="240" cy="192"/>
            </a:xfrm>
            <a:prstGeom prst="flowChartDelay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5400000">
              <a:off x="2664" y="2712"/>
              <a:ext cx="240" cy="192"/>
            </a:xfrm>
            <a:prstGeom prst="flowChartDelay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5400000">
              <a:off x="3000" y="2712"/>
              <a:ext cx="240" cy="192"/>
            </a:xfrm>
            <a:prstGeom prst="flowChartDelay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5400000">
              <a:off x="3336" y="2712"/>
              <a:ext cx="240" cy="192"/>
            </a:xfrm>
            <a:prstGeom prst="flowChartDelay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Google Shape;175;p5"/>
            <p:cNvCxnSpPr/>
            <p:nvPr/>
          </p:nvCxnSpPr>
          <p:spPr>
            <a:xfrm rot="5400000">
              <a:off x="1344" y="1920"/>
              <a:ext cx="15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5"/>
            <p:cNvCxnSpPr/>
            <p:nvPr/>
          </p:nvCxnSpPr>
          <p:spPr>
            <a:xfrm rot="5400000">
              <a:off x="1680" y="1920"/>
              <a:ext cx="15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5"/>
            <p:cNvCxnSpPr/>
            <p:nvPr/>
          </p:nvCxnSpPr>
          <p:spPr>
            <a:xfrm rot="5400000">
              <a:off x="2016" y="1920"/>
              <a:ext cx="15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5"/>
            <p:cNvCxnSpPr/>
            <p:nvPr/>
          </p:nvCxnSpPr>
          <p:spPr>
            <a:xfrm rot="5400000">
              <a:off x="2352" y="1920"/>
              <a:ext cx="15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5"/>
            <p:cNvCxnSpPr/>
            <p:nvPr/>
          </p:nvCxnSpPr>
          <p:spPr>
            <a:xfrm rot="5400000">
              <a:off x="2688" y="1920"/>
              <a:ext cx="15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5"/>
            <p:cNvCxnSpPr/>
            <p:nvPr/>
          </p:nvCxnSpPr>
          <p:spPr>
            <a:xfrm rot="5400000">
              <a:off x="3024" y="1920"/>
              <a:ext cx="15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5"/>
            <p:cNvCxnSpPr/>
            <p:nvPr/>
          </p:nvCxnSpPr>
          <p:spPr>
            <a:xfrm rot="5400000">
              <a:off x="3360" y="1920"/>
              <a:ext cx="15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2" name="Google Shape;182;p5"/>
            <p:cNvGrpSpPr/>
            <p:nvPr/>
          </p:nvGrpSpPr>
          <p:grpSpPr>
            <a:xfrm>
              <a:off x="1152" y="1152"/>
              <a:ext cx="3124" cy="281"/>
              <a:chOff x="1056" y="1104"/>
              <a:chExt cx="3124" cy="281"/>
            </a:xfrm>
          </p:grpSpPr>
          <p:grpSp>
            <p:nvGrpSpPr>
              <p:cNvPr id="183" name="Google Shape;183;p5"/>
              <p:cNvGrpSpPr/>
              <p:nvPr/>
            </p:nvGrpSpPr>
            <p:grpSpPr>
              <a:xfrm>
                <a:off x="1583" y="1248"/>
                <a:ext cx="186" cy="137"/>
                <a:chOff x="1293" y="2400"/>
                <a:chExt cx="186" cy="137"/>
              </a:xfrm>
            </p:grpSpPr>
            <p:sp>
              <p:nvSpPr>
                <p:cNvPr id="184" name="Google Shape;184;p5"/>
                <p:cNvSpPr/>
                <p:nvPr/>
              </p:nvSpPr>
              <p:spPr>
                <a:xfrm rot="5400000">
                  <a:off x="1280" y="2414"/>
                  <a:ext cx="137" cy="110"/>
                </a:xfrm>
                <a:prstGeom prst="flowChartExtra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5"/>
                <p:cNvSpPr/>
                <p:nvPr/>
              </p:nvSpPr>
              <p:spPr>
                <a:xfrm>
                  <a:off x="1421" y="2436"/>
                  <a:ext cx="58" cy="72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86" name="Google Shape;186;p5"/>
              <p:cNvCxnSpPr/>
              <p:nvPr/>
            </p:nvCxnSpPr>
            <p:spPr>
              <a:xfrm>
                <a:off x="1248" y="1200"/>
                <a:ext cx="2928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5"/>
              <p:cNvCxnSpPr/>
              <p:nvPr/>
            </p:nvCxnSpPr>
            <p:spPr>
              <a:xfrm>
                <a:off x="1392" y="1309"/>
                <a:ext cx="192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5"/>
              <p:cNvCxnSpPr/>
              <p:nvPr/>
            </p:nvCxnSpPr>
            <p:spPr>
              <a:xfrm>
                <a:off x="1392" y="1200"/>
                <a:ext cx="0" cy="111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5"/>
              <p:cNvCxnSpPr/>
              <p:nvPr/>
            </p:nvCxnSpPr>
            <p:spPr>
              <a:xfrm>
                <a:off x="1776" y="1318"/>
                <a:ext cx="2404" cy="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0" name="Google Shape;190;p5"/>
              <p:cNvSpPr/>
              <p:nvPr/>
            </p:nvSpPr>
            <p:spPr>
              <a:xfrm>
                <a:off x="1369" y="1176"/>
                <a:ext cx="48" cy="48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5"/>
              <p:cNvSpPr txBox="1"/>
              <p:nvPr/>
            </p:nvSpPr>
            <p:spPr>
              <a:xfrm>
                <a:off x="1056" y="1104"/>
                <a:ext cx="19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1152" y="1440"/>
              <a:ext cx="3124" cy="281"/>
              <a:chOff x="1056" y="1392"/>
              <a:chExt cx="3124" cy="281"/>
            </a:xfrm>
          </p:grpSpPr>
          <p:grpSp>
            <p:nvGrpSpPr>
              <p:cNvPr id="193" name="Google Shape;193;p5"/>
              <p:cNvGrpSpPr/>
              <p:nvPr/>
            </p:nvGrpSpPr>
            <p:grpSpPr>
              <a:xfrm>
                <a:off x="1583" y="1536"/>
                <a:ext cx="186" cy="137"/>
                <a:chOff x="1293" y="2400"/>
                <a:chExt cx="186" cy="137"/>
              </a:xfrm>
            </p:grpSpPr>
            <p:sp>
              <p:nvSpPr>
                <p:cNvPr id="194" name="Google Shape;194;p5"/>
                <p:cNvSpPr/>
                <p:nvPr/>
              </p:nvSpPr>
              <p:spPr>
                <a:xfrm rot="5400000">
                  <a:off x="1280" y="2414"/>
                  <a:ext cx="137" cy="110"/>
                </a:xfrm>
                <a:prstGeom prst="flowChartExtra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5"/>
                <p:cNvSpPr/>
                <p:nvPr/>
              </p:nvSpPr>
              <p:spPr>
                <a:xfrm>
                  <a:off x="1421" y="2436"/>
                  <a:ext cx="58" cy="72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96" name="Google Shape;196;p5"/>
              <p:cNvCxnSpPr/>
              <p:nvPr/>
            </p:nvCxnSpPr>
            <p:spPr>
              <a:xfrm>
                <a:off x="1248" y="1488"/>
                <a:ext cx="2928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5"/>
              <p:cNvCxnSpPr/>
              <p:nvPr/>
            </p:nvCxnSpPr>
            <p:spPr>
              <a:xfrm>
                <a:off x="1392" y="1597"/>
                <a:ext cx="192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5"/>
              <p:cNvCxnSpPr/>
              <p:nvPr/>
            </p:nvCxnSpPr>
            <p:spPr>
              <a:xfrm>
                <a:off x="1392" y="1488"/>
                <a:ext cx="0" cy="111"/>
              </a:xfrm>
              <a:prstGeom prst="straightConnector1">
                <a:avLst/>
              </a:prstGeom>
              <a:noFill/>
              <a:ln cap="flat" cmpd="sng" w="158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5"/>
              <p:cNvCxnSpPr/>
              <p:nvPr/>
            </p:nvCxnSpPr>
            <p:spPr>
              <a:xfrm>
                <a:off x="1776" y="1606"/>
                <a:ext cx="2404" cy="8"/>
              </a:xfrm>
              <a:prstGeom prst="straightConnector1">
                <a:avLst/>
              </a:prstGeom>
              <a:noFill/>
              <a:ln cap="flat" cmpd="sng" w="15875">
                <a:solidFill>
                  <a:srgbClr val="9933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0" name="Google Shape;200;p5"/>
              <p:cNvSpPr/>
              <p:nvPr/>
            </p:nvSpPr>
            <p:spPr>
              <a:xfrm>
                <a:off x="1369" y="1464"/>
                <a:ext cx="48" cy="48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5"/>
              <p:cNvSpPr txBox="1"/>
              <p:nvPr/>
            </p:nvSpPr>
            <p:spPr>
              <a:xfrm>
                <a:off x="1056" y="1392"/>
                <a:ext cx="19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" name="Google Shape;202;p5"/>
            <p:cNvGrpSpPr/>
            <p:nvPr/>
          </p:nvGrpSpPr>
          <p:grpSpPr>
            <a:xfrm>
              <a:off x="1344" y="1800"/>
              <a:ext cx="2932" cy="209"/>
              <a:chOff x="1248" y="1752"/>
              <a:chExt cx="2932" cy="209"/>
            </a:xfrm>
          </p:grpSpPr>
          <p:grpSp>
            <p:nvGrpSpPr>
              <p:cNvPr id="203" name="Google Shape;203;p5"/>
              <p:cNvGrpSpPr/>
              <p:nvPr/>
            </p:nvGrpSpPr>
            <p:grpSpPr>
              <a:xfrm>
                <a:off x="1583" y="1824"/>
                <a:ext cx="186" cy="137"/>
                <a:chOff x="1293" y="2400"/>
                <a:chExt cx="186" cy="137"/>
              </a:xfrm>
            </p:grpSpPr>
            <p:sp>
              <p:nvSpPr>
                <p:cNvPr id="204" name="Google Shape;204;p5"/>
                <p:cNvSpPr/>
                <p:nvPr/>
              </p:nvSpPr>
              <p:spPr>
                <a:xfrm rot="5400000">
                  <a:off x="1280" y="2414"/>
                  <a:ext cx="137" cy="110"/>
                </a:xfrm>
                <a:prstGeom prst="flowChartExtra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5"/>
                <p:cNvSpPr/>
                <p:nvPr/>
              </p:nvSpPr>
              <p:spPr>
                <a:xfrm>
                  <a:off x="1421" y="2436"/>
                  <a:ext cx="58" cy="72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06" name="Google Shape;206;p5"/>
              <p:cNvCxnSpPr/>
              <p:nvPr/>
            </p:nvCxnSpPr>
            <p:spPr>
              <a:xfrm>
                <a:off x="1248" y="1776"/>
                <a:ext cx="2928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66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5"/>
              <p:cNvCxnSpPr/>
              <p:nvPr/>
            </p:nvCxnSpPr>
            <p:spPr>
              <a:xfrm>
                <a:off x="1392" y="1885"/>
                <a:ext cx="192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66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5"/>
              <p:cNvCxnSpPr/>
              <p:nvPr/>
            </p:nvCxnSpPr>
            <p:spPr>
              <a:xfrm>
                <a:off x="1392" y="1776"/>
                <a:ext cx="0" cy="111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66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5"/>
              <p:cNvCxnSpPr/>
              <p:nvPr/>
            </p:nvCxnSpPr>
            <p:spPr>
              <a:xfrm>
                <a:off x="1776" y="1894"/>
                <a:ext cx="2404" cy="8"/>
              </a:xfrm>
              <a:prstGeom prst="straightConnector1">
                <a:avLst/>
              </a:prstGeom>
              <a:noFill/>
              <a:ln cap="flat" cmpd="sng" w="15875">
                <a:solidFill>
                  <a:srgbClr val="3399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0" name="Google Shape;210;p5"/>
              <p:cNvSpPr/>
              <p:nvPr/>
            </p:nvSpPr>
            <p:spPr>
              <a:xfrm>
                <a:off x="1369" y="1752"/>
                <a:ext cx="48" cy="48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" name="Google Shape;211;p5"/>
            <p:cNvSpPr txBox="1"/>
            <p:nvPr/>
          </p:nvSpPr>
          <p:spPr>
            <a:xfrm>
              <a:off x="1152" y="1728"/>
              <a:ext cx="19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" name="Google Shape;212;p5"/>
            <p:cNvGrpSpPr/>
            <p:nvPr/>
          </p:nvGrpSpPr>
          <p:grpSpPr>
            <a:xfrm>
              <a:off x="1344" y="2088"/>
              <a:ext cx="2932" cy="209"/>
              <a:chOff x="1248" y="2040"/>
              <a:chExt cx="2932" cy="209"/>
            </a:xfrm>
          </p:grpSpPr>
          <p:grpSp>
            <p:nvGrpSpPr>
              <p:cNvPr id="213" name="Google Shape;213;p5"/>
              <p:cNvGrpSpPr/>
              <p:nvPr/>
            </p:nvGrpSpPr>
            <p:grpSpPr>
              <a:xfrm>
                <a:off x="1583" y="2112"/>
                <a:ext cx="186" cy="137"/>
                <a:chOff x="1293" y="2400"/>
                <a:chExt cx="186" cy="137"/>
              </a:xfrm>
            </p:grpSpPr>
            <p:sp>
              <p:nvSpPr>
                <p:cNvPr id="214" name="Google Shape;214;p5"/>
                <p:cNvSpPr/>
                <p:nvPr/>
              </p:nvSpPr>
              <p:spPr>
                <a:xfrm rot="5400000">
                  <a:off x="1280" y="2414"/>
                  <a:ext cx="137" cy="110"/>
                </a:xfrm>
                <a:prstGeom prst="flowChartExtra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5"/>
                <p:cNvSpPr/>
                <p:nvPr/>
              </p:nvSpPr>
              <p:spPr>
                <a:xfrm>
                  <a:off x="1421" y="2436"/>
                  <a:ext cx="58" cy="72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16" name="Google Shape;216;p5"/>
              <p:cNvCxnSpPr/>
              <p:nvPr/>
            </p:nvCxnSpPr>
            <p:spPr>
              <a:xfrm>
                <a:off x="1248" y="2064"/>
                <a:ext cx="2928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5"/>
              <p:cNvCxnSpPr/>
              <p:nvPr/>
            </p:nvCxnSpPr>
            <p:spPr>
              <a:xfrm>
                <a:off x="1392" y="2173"/>
                <a:ext cx="19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5"/>
              <p:cNvCxnSpPr/>
              <p:nvPr/>
            </p:nvCxnSpPr>
            <p:spPr>
              <a:xfrm>
                <a:off x="1392" y="2064"/>
                <a:ext cx="0" cy="111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5"/>
              <p:cNvCxnSpPr/>
              <p:nvPr/>
            </p:nvCxnSpPr>
            <p:spPr>
              <a:xfrm>
                <a:off x="1776" y="2182"/>
                <a:ext cx="2404" cy="8"/>
              </a:xfrm>
              <a:prstGeom prst="straightConnector1">
                <a:avLst/>
              </a:prstGeom>
              <a:noFill/>
              <a:ln cap="flat" cmpd="sng" w="15875">
                <a:solidFill>
                  <a:srgbClr val="9900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0" name="Google Shape;220;p5"/>
              <p:cNvSpPr/>
              <p:nvPr/>
            </p:nvSpPr>
            <p:spPr>
              <a:xfrm>
                <a:off x="1369" y="2040"/>
                <a:ext cx="48" cy="48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1" name="Google Shape;221;p5"/>
            <p:cNvSpPr txBox="1"/>
            <p:nvPr/>
          </p:nvSpPr>
          <p:spPr>
            <a:xfrm>
              <a:off x="1152" y="2016"/>
              <a:ext cx="19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" name="Google Shape;222;p5"/>
            <p:cNvGrpSpPr/>
            <p:nvPr/>
          </p:nvGrpSpPr>
          <p:grpSpPr>
            <a:xfrm>
              <a:off x="1152" y="2304"/>
              <a:ext cx="3124" cy="281"/>
              <a:chOff x="1056" y="2256"/>
              <a:chExt cx="3124" cy="281"/>
            </a:xfrm>
          </p:grpSpPr>
          <p:grpSp>
            <p:nvGrpSpPr>
              <p:cNvPr id="223" name="Google Shape;223;p5"/>
              <p:cNvGrpSpPr/>
              <p:nvPr/>
            </p:nvGrpSpPr>
            <p:grpSpPr>
              <a:xfrm>
                <a:off x="1583" y="2400"/>
                <a:ext cx="186" cy="137"/>
                <a:chOff x="1293" y="2400"/>
                <a:chExt cx="186" cy="137"/>
              </a:xfrm>
            </p:grpSpPr>
            <p:sp>
              <p:nvSpPr>
                <p:cNvPr id="224" name="Google Shape;224;p5"/>
                <p:cNvSpPr/>
                <p:nvPr/>
              </p:nvSpPr>
              <p:spPr>
                <a:xfrm rot="5400000">
                  <a:off x="1280" y="2414"/>
                  <a:ext cx="137" cy="110"/>
                </a:xfrm>
                <a:prstGeom prst="flowChartExtra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5"/>
                <p:cNvSpPr/>
                <p:nvPr/>
              </p:nvSpPr>
              <p:spPr>
                <a:xfrm>
                  <a:off x="1421" y="2436"/>
                  <a:ext cx="58" cy="72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26" name="Google Shape;226;p5"/>
              <p:cNvCxnSpPr/>
              <p:nvPr/>
            </p:nvCxnSpPr>
            <p:spPr>
              <a:xfrm>
                <a:off x="1248" y="2352"/>
                <a:ext cx="2928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5"/>
              <p:cNvCxnSpPr/>
              <p:nvPr/>
            </p:nvCxnSpPr>
            <p:spPr>
              <a:xfrm>
                <a:off x="1392" y="2461"/>
                <a:ext cx="19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5"/>
              <p:cNvCxnSpPr/>
              <p:nvPr/>
            </p:nvCxnSpPr>
            <p:spPr>
              <a:xfrm>
                <a:off x="1392" y="2352"/>
                <a:ext cx="0" cy="111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5"/>
              <p:cNvCxnSpPr/>
              <p:nvPr/>
            </p:nvCxnSpPr>
            <p:spPr>
              <a:xfrm>
                <a:off x="1776" y="2470"/>
                <a:ext cx="2404" cy="8"/>
              </a:xfrm>
              <a:prstGeom prst="straightConnector1">
                <a:avLst/>
              </a:prstGeom>
              <a:noFill/>
              <a:ln cap="flat" cmpd="sng" w="15875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0" name="Google Shape;230;p5"/>
              <p:cNvSpPr/>
              <p:nvPr/>
            </p:nvSpPr>
            <p:spPr>
              <a:xfrm>
                <a:off x="1369" y="2328"/>
                <a:ext cx="48" cy="48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5"/>
              <p:cNvSpPr txBox="1"/>
              <p:nvPr/>
            </p:nvSpPr>
            <p:spPr>
              <a:xfrm>
                <a:off x="1056" y="2256"/>
                <a:ext cx="19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2" name="Google Shape;232;p5"/>
            <p:cNvSpPr/>
            <p:nvPr/>
          </p:nvSpPr>
          <p:spPr>
            <a:xfrm rot="5400000">
              <a:off x="3672" y="2712"/>
              <a:ext cx="240" cy="192"/>
            </a:xfrm>
            <a:prstGeom prst="flowChartDelay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rot="5400000">
              <a:off x="4008" y="2712"/>
              <a:ext cx="240" cy="192"/>
            </a:xfrm>
            <a:prstGeom prst="flowChartDelay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" name="Google Shape;234;p5"/>
            <p:cNvCxnSpPr/>
            <p:nvPr/>
          </p:nvCxnSpPr>
          <p:spPr>
            <a:xfrm rot="5400000">
              <a:off x="1824" y="3216"/>
              <a:ext cx="57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5"/>
            <p:cNvCxnSpPr/>
            <p:nvPr/>
          </p:nvCxnSpPr>
          <p:spPr>
            <a:xfrm rot="5400000">
              <a:off x="2160" y="3216"/>
              <a:ext cx="57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5"/>
            <p:cNvCxnSpPr/>
            <p:nvPr/>
          </p:nvCxnSpPr>
          <p:spPr>
            <a:xfrm rot="10800000">
              <a:off x="1920" y="3072"/>
              <a:ext cx="244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 rot="10800000">
              <a:off x="1920" y="3264"/>
              <a:ext cx="244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5"/>
            <p:cNvCxnSpPr/>
            <p:nvPr/>
          </p:nvCxnSpPr>
          <p:spPr>
            <a:xfrm rot="10800000">
              <a:off x="1920" y="3456"/>
              <a:ext cx="244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5"/>
            <p:cNvCxnSpPr/>
            <p:nvPr/>
          </p:nvCxnSpPr>
          <p:spPr>
            <a:xfrm rot="5400000">
              <a:off x="2496" y="3216"/>
              <a:ext cx="57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5"/>
            <p:cNvCxnSpPr/>
            <p:nvPr/>
          </p:nvCxnSpPr>
          <p:spPr>
            <a:xfrm rot="5400000">
              <a:off x="2832" y="3216"/>
              <a:ext cx="57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5"/>
            <p:cNvCxnSpPr/>
            <p:nvPr/>
          </p:nvCxnSpPr>
          <p:spPr>
            <a:xfrm rot="5400000">
              <a:off x="3168" y="3216"/>
              <a:ext cx="57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5"/>
            <p:cNvCxnSpPr/>
            <p:nvPr/>
          </p:nvCxnSpPr>
          <p:spPr>
            <a:xfrm rot="5400000">
              <a:off x="3504" y="3216"/>
              <a:ext cx="57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5"/>
            <p:cNvCxnSpPr/>
            <p:nvPr/>
          </p:nvCxnSpPr>
          <p:spPr>
            <a:xfrm rot="5400000">
              <a:off x="3840" y="3216"/>
              <a:ext cx="57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" name="Google Shape;244;p5"/>
            <p:cNvSpPr txBox="1"/>
            <p:nvPr/>
          </p:nvSpPr>
          <p:spPr>
            <a:xfrm>
              <a:off x="2016" y="3504"/>
              <a:ext cx="28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"/>
            <p:cNvSpPr txBox="1"/>
            <p:nvPr/>
          </p:nvSpPr>
          <p:spPr>
            <a:xfrm>
              <a:off x="2688" y="3504"/>
              <a:ext cx="28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"/>
            <p:cNvSpPr txBox="1"/>
            <p:nvPr/>
          </p:nvSpPr>
          <p:spPr>
            <a:xfrm>
              <a:off x="3024" y="3504"/>
              <a:ext cx="28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"/>
            <p:cNvSpPr txBox="1"/>
            <p:nvPr/>
          </p:nvSpPr>
          <p:spPr>
            <a:xfrm>
              <a:off x="3696" y="3504"/>
              <a:ext cx="28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"/>
            <p:cNvSpPr txBox="1"/>
            <p:nvPr/>
          </p:nvSpPr>
          <p:spPr>
            <a:xfrm>
              <a:off x="3360" y="3504"/>
              <a:ext cx="28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"/>
            <p:cNvSpPr txBox="1"/>
            <p:nvPr/>
          </p:nvSpPr>
          <p:spPr>
            <a:xfrm>
              <a:off x="2352" y="3504"/>
              <a:ext cx="28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"/>
            <p:cNvSpPr txBox="1"/>
            <p:nvPr/>
          </p:nvSpPr>
          <p:spPr>
            <a:xfrm>
              <a:off x="4032" y="3504"/>
              <a:ext cx="28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776" y="3024"/>
              <a:ext cx="48" cy="480"/>
            </a:xfrm>
            <a:prstGeom prst="leftBrace">
              <a:avLst>
                <a:gd fmla="val 83333" name="adj1"/>
                <a:gd fmla="val 50000" name="adj2"/>
              </a:avLst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"/>
            <p:cNvSpPr txBox="1"/>
            <p:nvPr/>
          </p:nvSpPr>
          <p:spPr>
            <a:xfrm rot="-5400000">
              <a:off x="1047" y="3033"/>
              <a:ext cx="960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Programmable OR array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"/>
            <p:cNvSpPr txBox="1"/>
            <p:nvPr/>
          </p:nvSpPr>
          <p:spPr>
            <a:xfrm rot="-5400000">
              <a:off x="4167" y="1737"/>
              <a:ext cx="960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0" i="0" lang="en-GB" sz="16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Programmable AND array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 flipH="1">
              <a:off x="4368" y="1200"/>
              <a:ext cx="48" cy="1344"/>
            </a:xfrm>
            <a:prstGeom prst="leftBrace">
              <a:avLst>
                <a:gd fmla="val 233333" name="adj1"/>
                <a:gd fmla="val 50000" name="adj2"/>
              </a:avLst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"/>
            <p:cNvSpPr txBox="1"/>
            <p:nvPr/>
          </p:nvSpPr>
          <p:spPr>
            <a:xfrm>
              <a:off x="1872" y="3696"/>
              <a:ext cx="48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A'B'D'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"/>
            <p:cNvSpPr txBox="1"/>
            <p:nvPr/>
          </p:nvSpPr>
          <p:spPr>
            <a:xfrm>
              <a:off x="2016" y="1283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"/>
            <p:cNvSpPr txBox="1"/>
            <p:nvPr/>
          </p:nvSpPr>
          <p:spPr>
            <a:xfrm>
              <a:off x="2016" y="1571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"/>
            <p:cNvSpPr txBox="1"/>
            <p:nvPr/>
          </p:nvSpPr>
          <p:spPr>
            <a:xfrm>
              <a:off x="2016" y="2147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"/>
            <p:cNvSpPr txBox="1"/>
            <p:nvPr/>
          </p:nvSpPr>
          <p:spPr>
            <a:xfrm>
              <a:off x="2208" y="3792"/>
              <a:ext cx="48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B'CD'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"/>
            <p:cNvSpPr txBox="1"/>
            <p:nvPr/>
          </p:nvSpPr>
          <p:spPr>
            <a:xfrm>
              <a:off x="2352" y="1571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"/>
            <p:cNvSpPr txBox="1"/>
            <p:nvPr/>
          </p:nvSpPr>
          <p:spPr>
            <a:xfrm>
              <a:off x="2352" y="1728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"/>
            <p:cNvSpPr txBox="1"/>
            <p:nvPr/>
          </p:nvSpPr>
          <p:spPr>
            <a:xfrm>
              <a:off x="2358" y="2140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"/>
            <p:cNvSpPr txBox="1"/>
            <p:nvPr/>
          </p:nvSpPr>
          <p:spPr>
            <a:xfrm>
              <a:off x="2688" y="2435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"/>
            <p:cNvSpPr txBox="1"/>
            <p:nvPr/>
          </p:nvSpPr>
          <p:spPr>
            <a:xfrm>
              <a:off x="2688" y="2016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"/>
            <p:cNvSpPr txBox="1"/>
            <p:nvPr/>
          </p:nvSpPr>
          <p:spPr>
            <a:xfrm>
              <a:off x="2688" y="1728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"/>
            <p:cNvSpPr txBox="1"/>
            <p:nvPr/>
          </p:nvSpPr>
          <p:spPr>
            <a:xfrm>
              <a:off x="2688" y="1440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"/>
            <p:cNvSpPr txBox="1"/>
            <p:nvPr/>
          </p:nvSpPr>
          <p:spPr>
            <a:xfrm>
              <a:off x="2695" y="1283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"/>
            <p:cNvSpPr txBox="1"/>
            <p:nvPr/>
          </p:nvSpPr>
          <p:spPr>
            <a:xfrm>
              <a:off x="2496" y="3696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A'BCDE'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"/>
            <p:cNvSpPr txBox="1"/>
            <p:nvPr/>
          </p:nvSpPr>
          <p:spPr>
            <a:xfrm>
              <a:off x="2928" y="3792"/>
              <a:ext cx="43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A'BE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"/>
            <p:cNvSpPr txBox="1"/>
            <p:nvPr/>
          </p:nvSpPr>
          <p:spPr>
            <a:xfrm>
              <a:off x="3024" y="1440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"/>
            <p:cNvSpPr txBox="1"/>
            <p:nvPr/>
          </p:nvSpPr>
          <p:spPr>
            <a:xfrm>
              <a:off x="3024" y="1276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"/>
            <p:cNvSpPr txBox="1"/>
            <p:nvPr/>
          </p:nvSpPr>
          <p:spPr>
            <a:xfrm>
              <a:off x="3024" y="2304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"/>
            <p:cNvSpPr txBox="1"/>
            <p:nvPr/>
          </p:nvSpPr>
          <p:spPr>
            <a:xfrm>
              <a:off x="3360" y="1728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"/>
            <p:cNvSpPr txBox="1"/>
            <p:nvPr/>
          </p:nvSpPr>
          <p:spPr>
            <a:xfrm>
              <a:off x="3360" y="1571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"/>
            <p:cNvSpPr txBox="1"/>
            <p:nvPr/>
          </p:nvSpPr>
          <p:spPr>
            <a:xfrm>
              <a:off x="3360" y="2147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"/>
            <p:cNvSpPr txBox="1"/>
            <p:nvPr/>
          </p:nvSpPr>
          <p:spPr>
            <a:xfrm>
              <a:off x="3360" y="2304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"/>
            <p:cNvSpPr txBox="1"/>
            <p:nvPr/>
          </p:nvSpPr>
          <p:spPr>
            <a:xfrm>
              <a:off x="3216" y="3696"/>
              <a:ext cx="52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B'CD'E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"/>
            <p:cNvSpPr txBox="1"/>
            <p:nvPr/>
          </p:nvSpPr>
          <p:spPr>
            <a:xfrm>
              <a:off x="3552" y="3792"/>
              <a:ext cx="52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B'C'D'E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"/>
            <p:cNvSpPr txBox="1"/>
            <p:nvPr/>
          </p:nvSpPr>
          <p:spPr>
            <a:xfrm>
              <a:off x="3696" y="1844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"/>
            <p:cNvSpPr txBox="1"/>
            <p:nvPr/>
          </p:nvSpPr>
          <p:spPr>
            <a:xfrm>
              <a:off x="3696" y="1571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"/>
            <p:cNvSpPr txBox="1"/>
            <p:nvPr/>
          </p:nvSpPr>
          <p:spPr>
            <a:xfrm>
              <a:off x="3696" y="2147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"/>
            <p:cNvSpPr txBox="1"/>
            <p:nvPr/>
          </p:nvSpPr>
          <p:spPr>
            <a:xfrm>
              <a:off x="3696" y="2304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"/>
            <p:cNvSpPr txBox="1"/>
            <p:nvPr/>
          </p:nvSpPr>
          <p:spPr>
            <a:xfrm>
              <a:off x="3984" y="3696"/>
              <a:ext cx="48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A'BCD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"/>
            <p:cNvSpPr txBox="1"/>
            <p:nvPr/>
          </p:nvSpPr>
          <p:spPr>
            <a:xfrm>
              <a:off x="4025" y="2016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"/>
            <p:cNvSpPr txBox="1"/>
            <p:nvPr/>
          </p:nvSpPr>
          <p:spPr>
            <a:xfrm>
              <a:off x="4025" y="1728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"/>
            <p:cNvSpPr txBox="1"/>
            <p:nvPr/>
          </p:nvSpPr>
          <p:spPr>
            <a:xfrm>
              <a:off x="4025" y="1440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"/>
            <p:cNvSpPr txBox="1"/>
            <p:nvPr/>
          </p:nvSpPr>
          <p:spPr>
            <a:xfrm>
              <a:off x="4032" y="1283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8" name="Google Shape;288;p5"/>
            <p:cNvGrpSpPr/>
            <p:nvPr/>
          </p:nvGrpSpPr>
          <p:grpSpPr>
            <a:xfrm>
              <a:off x="4333" y="2991"/>
              <a:ext cx="203" cy="150"/>
              <a:chOff x="6768" y="11808"/>
              <a:chExt cx="1008" cy="792"/>
            </a:xfrm>
          </p:grpSpPr>
          <p:sp>
            <p:nvSpPr>
              <p:cNvPr id="289" name="Google Shape;289;p5"/>
              <p:cNvSpPr/>
              <p:nvPr/>
            </p:nvSpPr>
            <p:spPr>
              <a:xfrm>
                <a:off x="6768" y="11808"/>
                <a:ext cx="144" cy="792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0" name="Google Shape;290;p5"/>
              <p:cNvCxnSpPr/>
              <p:nvPr/>
            </p:nvCxnSpPr>
            <p:spPr>
              <a:xfrm>
                <a:off x="6768" y="11808"/>
                <a:ext cx="36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5"/>
              <p:cNvCxnSpPr/>
              <p:nvPr/>
            </p:nvCxnSpPr>
            <p:spPr>
              <a:xfrm>
                <a:off x="6768" y="12600"/>
                <a:ext cx="36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2" name="Google Shape;292;p5"/>
              <p:cNvSpPr/>
              <p:nvPr/>
            </p:nvSpPr>
            <p:spPr>
              <a:xfrm>
                <a:off x="7128" y="1180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 flipH="1" rot="10800000">
                <a:off x="7128" y="1216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" name="Google Shape;294;p5"/>
            <p:cNvGrpSpPr/>
            <p:nvPr/>
          </p:nvGrpSpPr>
          <p:grpSpPr>
            <a:xfrm>
              <a:off x="4333" y="3188"/>
              <a:ext cx="203" cy="150"/>
              <a:chOff x="6768" y="11808"/>
              <a:chExt cx="1008" cy="792"/>
            </a:xfrm>
          </p:grpSpPr>
          <p:sp>
            <p:nvSpPr>
              <p:cNvPr id="295" name="Google Shape;295;p5"/>
              <p:cNvSpPr/>
              <p:nvPr/>
            </p:nvSpPr>
            <p:spPr>
              <a:xfrm>
                <a:off x="6768" y="11808"/>
                <a:ext cx="144" cy="792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6" name="Google Shape;296;p5"/>
              <p:cNvCxnSpPr/>
              <p:nvPr/>
            </p:nvCxnSpPr>
            <p:spPr>
              <a:xfrm>
                <a:off x="6768" y="11808"/>
                <a:ext cx="36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5"/>
              <p:cNvCxnSpPr/>
              <p:nvPr/>
            </p:nvCxnSpPr>
            <p:spPr>
              <a:xfrm>
                <a:off x="6768" y="12600"/>
                <a:ext cx="36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8" name="Google Shape;298;p5"/>
              <p:cNvSpPr/>
              <p:nvPr/>
            </p:nvSpPr>
            <p:spPr>
              <a:xfrm>
                <a:off x="7128" y="1180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 flipH="1" rot="10800000">
                <a:off x="7128" y="1216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0" name="Google Shape;300;p5"/>
            <p:cNvGrpSpPr/>
            <p:nvPr/>
          </p:nvGrpSpPr>
          <p:grpSpPr>
            <a:xfrm>
              <a:off x="4333" y="3382"/>
              <a:ext cx="203" cy="150"/>
              <a:chOff x="6768" y="11808"/>
              <a:chExt cx="1008" cy="792"/>
            </a:xfrm>
          </p:grpSpPr>
          <p:sp>
            <p:nvSpPr>
              <p:cNvPr id="301" name="Google Shape;301;p5"/>
              <p:cNvSpPr/>
              <p:nvPr/>
            </p:nvSpPr>
            <p:spPr>
              <a:xfrm>
                <a:off x="6768" y="11808"/>
                <a:ext cx="144" cy="792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2" name="Google Shape;302;p5"/>
              <p:cNvCxnSpPr/>
              <p:nvPr/>
            </p:nvCxnSpPr>
            <p:spPr>
              <a:xfrm>
                <a:off x="6768" y="11808"/>
                <a:ext cx="36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" name="Google Shape;303;p5"/>
              <p:cNvCxnSpPr/>
              <p:nvPr/>
            </p:nvCxnSpPr>
            <p:spPr>
              <a:xfrm>
                <a:off x="6768" y="12600"/>
                <a:ext cx="36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04" name="Google Shape;304;p5"/>
              <p:cNvSpPr/>
              <p:nvPr/>
            </p:nvSpPr>
            <p:spPr>
              <a:xfrm>
                <a:off x="7128" y="1180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flipH="1" rot="10800000">
                <a:off x="7128" y="1216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6" name="Google Shape;306;p5"/>
            <p:cNvCxnSpPr/>
            <p:nvPr/>
          </p:nvCxnSpPr>
          <p:spPr>
            <a:xfrm rot="10800000">
              <a:off x="4526" y="3072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5"/>
            <p:cNvCxnSpPr/>
            <p:nvPr/>
          </p:nvCxnSpPr>
          <p:spPr>
            <a:xfrm rot="10800000">
              <a:off x="4526" y="3264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5"/>
            <p:cNvCxnSpPr/>
            <p:nvPr/>
          </p:nvCxnSpPr>
          <p:spPr>
            <a:xfrm rot="10800000">
              <a:off x="4526" y="3456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9" name="Google Shape;309;p5"/>
            <p:cNvSpPr txBox="1"/>
            <p:nvPr/>
          </p:nvSpPr>
          <p:spPr>
            <a:xfrm>
              <a:off x="4704" y="2976"/>
              <a:ext cx="288" cy="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lang="en-GB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lang="en-GB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lang="en-GB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lang="en-GB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lang="en-GB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lang="en-GB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5"/>
            <p:cNvSpPr txBox="1"/>
            <p:nvPr/>
          </p:nvSpPr>
          <p:spPr>
            <a:xfrm>
              <a:off x="2016" y="2976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GB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"/>
            <p:cNvSpPr txBox="1"/>
            <p:nvPr/>
          </p:nvSpPr>
          <p:spPr>
            <a:xfrm>
              <a:off x="2352" y="2976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GB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"/>
            <p:cNvSpPr txBox="1"/>
            <p:nvPr/>
          </p:nvSpPr>
          <p:spPr>
            <a:xfrm>
              <a:off x="2688" y="2976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GB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"/>
            <p:cNvSpPr txBox="1"/>
            <p:nvPr/>
          </p:nvSpPr>
          <p:spPr>
            <a:xfrm>
              <a:off x="3024" y="3168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GB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"/>
            <p:cNvSpPr txBox="1"/>
            <p:nvPr/>
          </p:nvSpPr>
          <p:spPr>
            <a:xfrm>
              <a:off x="3360" y="3168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GB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"/>
            <p:cNvSpPr txBox="1"/>
            <p:nvPr/>
          </p:nvSpPr>
          <p:spPr>
            <a:xfrm>
              <a:off x="2016" y="3360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GB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"/>
            <p:cNvSpPr txBox="1"/>
            <p:nvPr/>
          </p:nvSpPr>
          <p:spPr>
            <a:xfrm>
              <a:off x="3696" y="3360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GB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"/>
            <p:cNvSpPr txBox="1"/>
            <p:nvPr/>
          </p:nvSpPr>
          <p:spPr>
            <a:xfrm>
              <a:off x="4032" y="3360"/>
              <a:ext cx="2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GB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5"/>
          <p:cNvSpPr txBox="1"/>
          <p:nvPr/>
        </p:nvSpPr>
        <p:spPr>
          <a:xfrm>
            <a:off x="2590800" y="4572000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1400"/>
              <a:buFont typeface="Arial"/>
              <a:buNone/>
            </a:pPr>
            <a:r>
              <a:rPr b="1" lang="en-GB" sz="1400" u="non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A'.B'.D'</a:t>
            </a:r>
            <a:endParaRPr/>
          </a:p>
        </p:txBody>
      </p:sp>
      <p:sp>
        <p:nvSpPr>
          <p:cNvPr id="319" name="Google Shape;319;p5"/>
          <p:cNvSpPr/>
          <p:nvPr/>
        </p:nvSpPr>
        <p:spPr>
          <a:xfrm>
            <a:off x="3276600" y="4572000"/>
            <a:ext cx="7540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Arial"/>
              <a:buNone/>
            </a:pPr>
            <a:r>
              <a:rPr b="1" lang="en-GB" sz="14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B'.C.D'</a:t>
            </a:r>
            <a:endParaRPr b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"/>
          <p:cNvSpPr/>
          <p:nvPr/>
        </p:nvSpPr>
        <p:spPr>
          <a:xfrm>
            <a:off x="3962400" y="45720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lang="en-GB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A'.B.C.D.E'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0787" y="1152525"/>
            <a:ext cx="416242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98463"/>
            <a:ext cx="44862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003121"/>
            <a:ext cx="447675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5400" y="1541463"/>
            <a:ext cx="336232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0498" y="1143000"/>
            <a:ext cx="4323003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457200"/>
            <a:ext cx="52578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2014-06-04T10:08:43Z</dcterms:created>
  <dc:creator>Kalai</dc:creator>
</cp:coreProperties>
</file>