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9144000" cy="6858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http://customooxmlschemas.google.com/">
      <go:slidesCustomData xmlns:go="http://customooxmlschemas.google.com/" r:id="rId29" roundtripDataSignature="AMtx7mh3Xbs27ZeopV7IzkwEnQcLT9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BBA938-53C9-45A1-842F-C086A00E738D}">
  <a:tblStyle styleId="{82BBA938-53C9-45A1-842F-C086A00E73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7" name="Shape 97"/>
        <p:cNvGrpSpPr/>
        <p:nvPr/>
      </p:nvGrpSpPr>
      <p:grpSpPr>
        <a:xfrm>
          <a:off x="0" y="0"/>
          <a:ext cx="0" cy="0"/>
          <a:chOff x="0" y="0"/>
          <a:chExt cx="0" cy="0"/>
        </a:xfrm>
      </p:grpSpPr>
      <p:sp>
        <p:nvSpPr>
          <p:cNvPr id="98" name="Google Shape;98;p31"/>
          <p:cNvSpPr/>
          <p:nvPr/>
        </p:nvSpPr>
        <p:spPr>
          <a:xfrm>
            <a:off x="3348038" y="4724400"/>
            <a:ext cx="5111750" cy="865188"/>
          </a:xfrm>
          <a:prstGeom prst="roundRect">
            <a:avLst>
              <a:gd fmla="val 16667" name="adj"/>
            </a:avLst>
          </a:prstGeom>
          <a:solidFill>
            <a:srgbClr val="99CCFF">
              <a:alpha val="36862"/>
            </a:srgbClr>
          </a:solidFill>
          <a:ln cap="flat" cmpd="sng" w="2857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1"/>
          <p:cNvSpPr txBox="1"/>
          <p:nvPr/>
        </p:nvSpPr>
        <p:spPr>
          <a:xfrm>
            <a:off x="6537325" y="6437313"/>
            <a:ext cx="2225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sz="1800">
              <a:solidFill>
                <a:schemeClr val="accent1"/>
              </a:solidFill>
              <a:latin typeface="Arial"/>
              <a:ea typeface="Arial"/>
              <a:cs typeface="Arial"/>
              <a:sym typeface="Arial"/>
            </a:endParaRPr>
          </a:p>
        </p:txBody>
      </p:sp>
      <p:sp>
        <p:nvSpPr>
          <p:cNvPr id="100" name="Google Shape;100;p31"/>
          <p:cNvSpPr/>
          <p:nvPr/>
        </p:nvSpPr>
        <p:spPr>
          <a:xfrm>
            <a:off x="0" y="0"/>
            <a:ext cx="2987675" cy="4905375"/>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31"/>
          <p:cNvSpPr/>
          <p:nvPr/>
        </p:nvSpPr>
        <p:spPr>
          <a:xfrm>
            <a:off x="0" y="0"/>
            <a:ext cx="3167063" cy="5013325"/>
          </a:xfrm>
          <a:prstGeom prst="rect">
            <a:avLst/>
          </a:prstGeom>
          <a:solidFill>
            <a:srgbClr val="0000FF"/>
          </a:solid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pic>
        <p:nvPicPr>
          <p:cNvPr descr="logoyil30" id="102" name="Google Shape;102;p31"/>
          <p:cNvPicPr preferRelativeResize="0"/>
          <p:nvPr/>
        </p:nvPicPr>
        <p:blipFill rotWithShape="1">
          <a:blip r:embed="rId2">
            <a:alphaModFix/>
          </a:blip>
          <a:srcRect b="0" l="0" r="0" t="0"/>
          <a:stretch/>
        </p:blipFill>
        <p:spPr>
          <a:xfrm>
            <a:off x="792163" y="1052513"/>
            <a:ext cx="1143000" cy="1152525"/>
          </a:xfrm>
          <a:prstGeom prst="rect">
            <a:avLst/>
          </a:prstGeom>
          <a:noFill/>
          <a:ln>
            <a:noFill/>
          </a:ln>
        </p:spPr>
      </p:pic>
      <p:sp>
        <p:nvSpPr>
          <p:cNvPr id="103" name="Google Shape;103;p31"/>
          <p:cNvSpPr/>
          <p:nvPr/>
        </p:nvSpPr>
        <p:spPr>
          <a:xfrm>
            <a:off x="2339975" y="1052513"/>
            <a:ext cx="6661150" cy="2197100"/>
          </a:xfrm>
          <a:prstGeom prst="roundRect">
            <a:avLst>
              <a:gd fmla="val 16667" name="adj"/>
            </a:avLst>
          </a:prstGeom>
          <a:solidFill>
            <a:srgbClr val="FF9933"/>
          </a:solid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1"/>
          <p:cNvSpPr txBox="1"/>
          <p:nvPr/>
        </p:nvSpPr>
        <p:spPr>
          <a:xfrm>
            <a:off x="2555875" y="1268413"/>
            <a:ext cx="6084888" cy="168433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4800">
                <a:solidFill>
                  <a:schemeClr val="dk1"/>
                </a:solidFill>
                <a:latin typeface="Arial"/>
                <a:ea typeface="Arial"/>
                <a:cs typeface="Arial"/>
                <a:sym typeface="Arial"/>
              </a:rPr>
              <a:t>Digital Logic Design</a:t>
            </a:r>
            <a:endParaRPr/>
          </a:p>
          <a:p>
            <a:pPr indent="0" lvl="0" marL="0" marR="0" rtl="0" algn="ctr">
              <a:lnSpc>
                <a:spcPct val="90000"/>
              </a:lnSpc>
              <a:spcBef>
                <a:spcPts val="2400"/>
              </a:spcBef>
              <a:spcAft>
                <a:spcPts val="0"/>
              </a:spcAft>
              <a:buNone/>
            </a:pPr>
            <a:r>
              <a:rPr lang="en-US" sz="4800">
                <a:solidFill>
                  <a:schemeClr val="dk1"/>
                </a:solidFill>
                <a:latin typeface="Arial"/>
                <a:ea typeface="Arial"/>
                <a:cs typeface="Arial"/>
                <a:sym typeface="Arial"/>
              </a:rPr>
              <a:t>Combinational Logic</a:t>
            </a:r>
            <a:endParaRPr sz="4800">
              <a:solidFill>
                <a:schemeClr val="dk1"/>
              </a:solidFill>
              <a:latin typeface="Arial"/>
              <a:ea typeface="Arial"/>
              <a:cs typeface="Arial"/>
              <a:sym typeface="Arial"/>
            </a:endParaRPr>
          </a:p>
        </p:txBody>
      </p:sp>
      <p:sp>
        <p:nvSpPr>
          <p:cNvPr id="105" name="Google Shape;105;p31"/>
          <p:cNvSpPr txBox="1"/>
          <p:nvPr/>
        </p:nvSpPr>
        <p:spPr>
          <a:xfrm>
            <a:off x="3167063" y="4905375"/>
            <a:ext cx="5329237" cy="4381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3200">
                <a:solidFill>
                  <a:schemeClr val="dk1"/>
                </a:solidFill>
                <a:latin typeface="Arial"/>
                <a:ea typeface="Arial"/>
                <a:cs typeface="Arial"/>
                <a:sym typeface="Arial"/>
              </a:rPr>
              <a:t>Mustafa Kemal Uyguroğlu</a:t>
            </a:r>
            <a:endParaRPr sz="32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06" name="Shape 106"/>
        <p:cNvGrpSpPr/>
        <p:nvPr/>
      </p:nvGrpSpPr>
      <p:grpSpPr>
        <a:xfrm>
          <a:off x="0" y="0"/>
          <a:ext cx="0" cy="0"/>
          <a:chOff x="0" y="0"/>
          <a:chExt cx="0" cy="0"/>
        </a:xfrm>
      </p:grpSpPr>
      <p:sp>
        <p:nvSpPr>
          <p:cNvPr id="107" name="Google Shape;107;p32"/>
          <p:cNvSpPr txBox="1"/>
          <p:nvPr>
            <p:ph type="title"/>
          </p:nvPr>
        </p:nvSpPr>
        <p:spPr>
          <a:xfrm>
            <a:off x="971550" y="188913"/>
            <a:ext cx="7921625" cy="474662"/>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08" name="Google Shape;108;p32"/>
          <p:cNvSpPr txBox="1"/>
          <p:nvPr>
            <p:ph idx="1" type="body"/>
          </p:nvPr>
        </p:nvSpPr>
        <p:spPr>
          <a:xfrm>
            <a:off x="611188" y="1089025"/>
            <a:ext cx="8280400" cy="3128963"/>
          </a:xfrm>
          <a:prstGeom prst="rect">
            <a:avLst/>
          </a:prstGeom>
          <a:noFill/>
          <a:ln>
            <a:noFill/>
          </a:ln>
        </p:spPr>
        <p:txBody>
          <a:bodyPr anchorCtr="0" anchor="t" bIns="25400" lIns="63500" spcFirstLastPara="1" rIns="63500" wrap="square" tIns="25400">
            <a:spAutoFit/>
          </a:bodyPr>
          <a:lstStyle>
            <a:lvl1pPr indent="-342900" lvl="0" marL="457200" algn="l">
              <a:spcBef>
                <a:spcPts val="900"/>
              </a:spcBef>
              <a:spcAft>
                <a:spcPts val="0"/>
              </a:spcAft>
              <a:buSzPts val="1800"/>
              <a:buChar char="★"/>
              <a:defRPr/>
            </a:lvl1pPr>
            <a:lvl2pPr indent="-342900" lvl="1" marL="914400" algn="l">
              <a:spcBef>
                <a:spcPts val="900"/>
              </a:spcBef>
              <a:spcAft>
                <a:spcPts val="0"/>
              </a:spcAft>
              <a:buSzPts val="1800"/>
              <a:buChar char="●"/>
              <a:defRPr/>
            </a:lvl2pPr>
            <a:lvl3pPr indent="-342900" lvl="2" marL="1371600" algn="l">
              <a:spcBef>
                <a:spcPts val="90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32"/>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2" name="Shape 112"/>
        <p:cNvGrpSpPr/>
        <p:nvPr/>
      </p:nvGrpSpPr>
      <p:grpSpPr>
        <a:xfrm>
          <a:off x="0" y="0"/>
          <a:ext cx="0" cy="0"/>
          <a:chOff x="0" y="0"/>
          <a:chExt cx="0" cy="0"/>
        </a:xfrm>
      </p:grpSpPr>
      <p:sp>
        <p:nvSpPr>
          <p:cNvPr id="113" name="Google Shape;113;p33"/>
          <p:cNvSpPr txBox="1"/>
          <p:nvPr>
            <p:ph type="title"/>
          </p:nvPr>
        </p:nvSpPr>
        <p:spPr>
          <a:xfrm>
            <a:off x="722313" y="4406900"/>
            <a:ext cx="7772400" cy="1362075"/>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b="1" sz="4000" cap="none"/>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14" name="Google Shape;114;p33"/>
          <p:cNvSpPr txBox="1"/>
          <p:nvPr>
            <p:ph idx="1" type="body"/>
          </p:nvPr>
        </p:nvSpPr>
        <p:spPr>
          <a:xfrm>
            <a:off x="722313" y="2906713"/>
            <a:ext cx="7772400" cy="1500187"/>
          </a:xfrm>
          <a:prstGeom prst="rect">
            <a:avLst/>
          </a:prstGeom>
          <a:noFill/>
          <a:ln>
            <a:noFill/>
          </a:ln>
        </p:spPr>
        <p:txBody>
          <a:bodyPr anchorCtr="0" anchor="b" bIns="25400" lIns="63500" spcFirstLastPara="1" rIns="63500" wrap="square" tIns="25400">
            <a:spAutoFit/>
          </a:bodyPr>
          <a:lstStyle>
            <a:lvl1pPr indent="-228600" lvl="0" marL="457200" algn="l">
              <a:spcBef>
                <a:spcPts val="1000"/>
              </a:spcBef>
              <a:spcAft>
                <a:spcPts val="0"/>
              </a:spcAft>
              <a:buSzPts val="2000"/>
              <a:buNone/>
              <a:defRPr sz="2000"/>
            </a:lvl1pPr>
            <a:lvl2pPr indent="-228600" lvl="1" marL="914400" algn="l">
              <a:spcBef>
                <a:spcPts val="900"/>
              </a:spcBef>
              <a:spcAft>
                <a:spcPts val="0"/>
              </a:spcAft>
              <a:buSzPts val="1800"/>
              <a:buNone/>
              <a:defRPr sz="1800"/>
            </a:lvl2pPr>
            <a:lvl3pPr indent="-228600" lvl="2" marL="1371600" algn="l">
              <a:spcBef>
                <a:spcPts val="800"/>
              </a:spcBef>
              <a:spcAft>
                <a:spcPts val="0"/>
              </a:spcAft>
              <a:buSzPts val="1600"/>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15" name="Google Shape;115;p33"/>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18" name="Shape 118"/>
        <p:cNvGrpSpPr/>
        <p:nvPr/>
      </p:nvGrpSpPr>
      <p:grpSpPr>
        <a:xfrm>
          <a:off x="0" y="0"/>
          <a:ext cx="0" cy="0"/>
          <a:chOff x="0" y="0"/>
          <a:chExt cx="0" cy="0"/>
        </a:xfrm>
      </p:grpSpPr>
      <p:sp>
        <p:nvSpPr>
          <p:cNvPr id="119" name="Google Shape;119;p34"/>
          <p:cNvSpPr txBox="1"/>
          <p:nvPr>
            <p:ph type="title"/>
          </p:nvPr>
        </p:nvSpPr>
        <p:spPr>
          <a:xfrm>
            <a:off x="971550" y="188913"/>
            <a:ext cx="7921625" cy="474662"/>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20" name="Google Shape;120;p34"/>
          <p:cNvSpPr txBox="1"/>
          <p:nvPr>
            <p:ph idx="1" type="body"/>
          </p:nvPr>
        </p:nvSpPr>
        <p:spPr>
          <a:xfrm>
            <a:off x="611188" y="1089025"/>
            <a:ext cx="4064000" cy="3128963"/>
          </a:xfrm>
          <a:prstGeom prst="rect">
            <a:avLst/>
          </a:prstGeom>
          <a:noFill/>
          <a:ln>
            <a:noFill/>
          </a:ln>
        </p:spPr>
        <p:txBody>
          <a:bodyPr anchorCtr="0" anchor="t" bIns="25400" lIns="63500" spcFirstLastPara="1" rIns="63500" wrap="square" tIns="25400">
            <a:spAutoFit/>
          </a:bodyPr>
          <a:lstStyle>
            <a:lvl1pPr indent="-406400" lvl="0" marL="457200" algn="l">
              <a:spcBef>
                <a:spcPts val="1400"/>
              </a:spcBef>
              <a:spcAft>
                <a:spcPts val="0"/>
              </a:spcAft>
              <a:buSzPts val="2800"/>
              <a:buChar char="★"/>
              <a:defRPr sz="2800"/>
            </a:lvl1pPr>
            <a:lvl2pPr indent="-381000" lvl="1" marL="914400" algn="l">
              <a:spcBef>
                <a:spcPts val="1200"/>
              </a:spcBef>
              <a:spcAft>
                <a:spcPts val="0"/>
              </a:spcAft>
              <a:buSzPts val="2400"/>
              <a:buChar char="●"/>
              <a:defRPr sz="2400"/>
            </a:lvl2pPr>
            <a:lvl3pPr indent="-355600" lvl="2" marL="1371600" algn="l">
              <a:spcBef>
                <a:spcPts val="1000"/>
              </a:spcBef>
              <a:spcAft>
                <a:spcPts val="0"/>
              </a:spcAft>
              <a:buSzPts val="2000"/>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21" name="Google Shape;121;p34"/>
          <p:cNvSpPr txBox="1"/>
          <p:nvPr>
            <p:ph idx="2" type="body"/>
          </p:nvPr>
        </p:nvSpPr>
        <p:spPr>
          <a:xfrm>
            <a:off x="4827588" y="1089025"/>
            <a:ext cx="4064000" cy="3128963"/>
          </a:xfrm>
          <a:prstGeom prst="rect">
            <a:avLst/>
          </a:prstGeom>
          <a:noFill/>
          <a:ln>
            <a:noFill/>
          </a:ln>
        </p:spPr>
        <p:txBody>
          <a:bodyPr anchorCtr="0" anchor="t" bIns="25400" lIns="63500" spcFirstLastPara="1" rIns="63500" wrap="square" tIns="25400">
            <a:spAutoFit/>
          </a:bodyPr>
          <a:lstStyle>
            <a:lvl1pPr indent="-406400" lvl="0" marL="457200" algn="l">
              <a:spcBef>
                <a:spcPts val="1400"/>
              </a:spcBef>
              <a:spcAft>
                <a:spcPts val="0"/>
              </a:spcAft>
              <a:buSzPts val="2800"/>
              <a:buChar char="★"/>
              <a:defRPr sz="2800"/>
            </a:lvl1pPr>
            <a:lvl2pPr indent="-381000" lvl="1" marL="914400" algn="l">
              <a:spcBef>
                <a:spcPts val="1200"/>
              </a:spcBef>
              <a:spcAft>
                <a:spcPts val="0"/>
              </a:spcAft>
              <a:buSzPts val="2400"/>
              <a:buChar char="●"/>
              <a:defRPr sz="2400"/>
            </a:lvl2pPr>
            <a:lvl3pPr indent="-355600" lvl="2" marL="1371600" algn="l">
              <a:spcBef>
                <a:spcPts val="1000"/>
              </a:spcBef>
              <a:spcAft>
                <a:spcPts val="0"/>
              </a:spcAft>
              <a:buSzPts val="2000"/>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22" name="Google Shape;122;p34"/>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4"/>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25" name="Shape 125"/>
        <p:cNvGrpSpPr/>
        <p:nvPr/>
      </p:nvGrpSpPr>
      <p:grpSpPr>
        <a:xfrm>
          <a:off x="0" y="0"/>
          <a:ext cx="0" cy="0"/>
          <a:chOff x="0" y="0"/>
          <a:chExt cx="0" cy="0"/>
        </a:xfrm>
      </p:grpSpPr>
      <p:sp>
        <p:nvSpPr>
          <p:cNvPr id="126" name="Google Shape;126;p35"/>
          <p:cNvSpPr txBox="1"/>
          <p:nvPr>
            <p:ph type="title"/>
          </p:nvPr>
        </p:nvSpPr>
        <p:spPr>
          <a:xfrm>
            <a:off x="457200" y="274638"/>
            <a:ext cx="8229600" cy="1143000"/>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27" name="Google Shape;127;p35"/>
          <p:cNvSpPr txBox="1"/>
          <p:nvPr>
            <p:ph idx="1" type="body"/>
          </p:nvPr>
        </p:nvSpPr>
        <p:spPr>
          <a:xfrm>
            <a:off x="457200" y="1535113"/>
            <a:ext cx="4040188" cy="639762"/>
          </a:xfrm>
          <a:prstGeom prst="rect">
            <a:avLst/>
          </a:prstGeom>
          <a:noFill/>
          <a:ln>
            <a:noFill/>
          </a:ln>
        </p:spPr>
        <p:txBody>
          <a:bodyPr anchorCtr="0" anchor="b" bIns="25400" lIns="63500" spcFirstLastPara="1" rIns="63500" wrap="square" tIns="25400">
            <a:spAutoFit/>
          </a:bodyPr>
          <a:lstStyle>
            <a:lvl1pPr indent="-228600" lvl="0" marL="457200" algn="l">
              <a:spcBef>
                <a:spcPts val="1200"/>
              </a:spcBef>
              <a:spcAft>
                <a:spcPts val="0"/>
              </a:spcAft>
              <a:buSzPts val="2400"/>
              <a:buNone/>
              <a:defRPr b="1" sz="2400"/>
            </a:lvl1pPr>
            <a:lvl2pPr indent="-228600" lvl="1" marL="914400" algn="l">
              <a:spcBef>
                <a:spcPts val="1000"/>
              </a:spcBef>
              <a:spcAft>
                <a:spcPts val="0"/>
              </a:spcAft>
              <a:buSzPts val="2000"/>
              <a:buNone/>
              <a:defRPr b="1" sz="2000"/>
            </a:lvl2pPr>
            <a:lvl3pPr indent="-228600" lvl="2" marL="1371600" algn="l">
              <a:spcBef>
                <a:spcPts val="900"/>
              </a:spcBef>
              <a:spcAft>
                <a:spcPts val="0"/>
              </a:spcAft>
              <a:buSzPts val="1800"/>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28" name="Google Shape;128;p35"/>
          <p:cNvSpPr txBox="1"/>
          <p:nvPr>
            <p:ph idx="2" type="body"/>
          </p:nvPr>
        </p:nvSpPr>
        <p:spPr>
          <a:xfrm>
            <a:off x="457200" y="2174875"/>
            <a:ext cx="4040188" cy="3951288"/>
          </a:xfrm>
          <a:prstGeom prst="rect">
            <a:avLst/>
          </a:prstGeom>
          <a:noFill/>
          <a:ln>
            <a:noFill/>
          </a:ln>
        </p:spPr>
        <p:txBody>
          <a:bodyPr anchorCtr="0" anchor="t" bIns="25400" lIns="63500" spcFirstLastPara="1" rIns="63500" wrap="square" tIns="25400">
            <a:spAutoFit/>
          </a:bodyPr>
          <a:lstStyle>
            <a:lvl1pPr indent="-381000" lvl="0" marL="457200" algn="l">
              <a:spcBef>
                <a:spcPts val="1200"/>
              </a:spcBef>
              <a:spcAft>
                <a:spcPts val="0"/>
              </a:spcAft>
              <a:buSzPts val="2400"/>
              <a:buChar char="★"/>
              <a:defRPr sz="2400"/>
            </a:lvl1pPr>
            <a:lvl2pPr indent="-355600" lvl="1" marL="914400" algn="l">
              <a:spcBef>
                <a:spcPts val="1000"/>
              </a:spcBef>
              <a:spcAft>
                <a:spcPts val="0"/>
              </a:spcAft>
              <a:buSzPts val="2000"/>
              <a:buChar char="●"/>
              <a:defRPr sz="2000"/>
            </a:lvl2pPr>
            <a:lvl3pPr indent="-342900" lvl="2" marL="1371600" algn="l">
              <a:spcBef>
                <a:spcPts val="900"/>
              </a:spcBef>
              <a:spcAft>
                <a:spcPts val="0"/>
              </a:spcAft>
              <a:buSzPts val="1800"/>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29" name="Google Shape;129;p35"/>
          <p:cNvSpPr txBox="1"/>
          <p:nvPr>
            <p:ph idx="3" type="body"/>
          </p:nvPr>
        </p:nvSpPr>
        <p:spPr>
          <a:xfrm>
            <a:off x="4645025" y="1535113"/>
            <a:ext cx="4041775" cy="639762"/>
          </a:xfrm>
          <a:prstGeom prst="rect">
            <a:avLst/>
          </a:prstGeom>
          <a:noFill/>
          <a:ln>
            <a:noFill/>
          </a:ln>
        </p:spPr>
        <p:txBody>
          <a:bodyPr anchorCtr="0" anchor="b" bIns="25400" lIns="63500" spcFirstLastPara="1" rIns="63500" wrap="square" tIns="25400">
            <a:spAutoFit/>
          </a:bodyPr>
          <a:lstStyle>
            <a:lvl1pPr indent="-228600" lvl="0" marL="457200" algn="l">
              <a:spcBef>
                <a:spcPts val="1200"/>
              </a:spcBef>
              <a:spcAft>
                <a:spcPts val="0"/>
              </a:spcAft>
              <a:buSzPts val="2400"/>
              <a:buNone/>
              <a:defRPr b="1" sz="2400"/>
            </a:lvl1pPr>
            <a:lvl2pPr indent="-228600" lvl="1" marL="914400" algn="l">
              <a:spcBef>
                <a:spcPts val="1000"/>
              </a:spcBef>
              <a:spcAft>
                <a:spcPts val="0"/>
              </a:spcAft>
              <a:buSzPts val="2000"/>
              <a:buNone/>
              <a:defRPr b="1" sz="2000"/>
            </a:lvl2pPr>
            <a:lvl3pPr indent="-228600" lvl="2" marL="1371600" algn="l">
              <a:spcBef>
                <a:spcPts val="900"/>
              </a:spcBef>
              <a:spcAft>
                <a:spcPts val="0"/>
              </a:spcAft>
              <a:buSzPts val="1800"/>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30" name="Google Shape;130;p35"/>
          <p:cNvSpPr txBox="1"/>
          <p:nvPr>
            <p:ph idx="4" type="body"/>
          </p:nvPr>
        </p:nvSpPr>
        <p:spPr>
          <a:xfrm>
            <a:off x="4645025" y="2174875"/>
            <a:ext cx="4041775" cy="3951288"/>
          </a:xfrm>
          <a:prstGeom prst="rect">
            <a:avLst/>
          </a:prstGeom>
          <a:noFill/>
          <a:ln>
            <a:noFill/>
          </a:ln>
        </p:spPr>
        <p:txBody>
          <a:bodyPr anchorCtr="0" anchor="t" bIns="25400" lIns="63500" spcFirstLastPara="1" rIns="63500" wrap="square" tIns="25400">
            <a:spAutoFit/>
          </a:bodyPr>
          <a:lstStyle>
            <a:lvl1pPr indent="-381000" lvl="0" marL="457200" algn="l">
              <a:spcBef>
                <a:spcPts val="1200"/>
              </a:spcBef>
              <a:spcAft>
                <a:spcPts val="0"/>
              </a:spcAft>
              <a:buSzPts val="2400"/>
              <a:buChar char="★"/>
              <a:defRPr sz="2400"/>
            </a:lvl1pPr>
            <a:lvl2pPr indent="-355600" lvl="1" marL="914400" algn="l">
              <a:spcBef>
                <a:spcPts val="1000"/>
              </a:spcBef>
              <a:spcAft>
                <a:spcPts val="0"/>
              </a:spcAft>
              <a:buSzPts val="2000"/>
              <a:buChar char="●"/>
              <a:defRPr sz="2000"/>
            </a:lvl2pPr>
            <a:lvl3pPr indent="-342900" lvl="2" marL="1371600" algn="l">
              <a:spcBef>
                <a:spcPts val="900"/>
              </a:spcBef>
              <a:spcAft>
                <a:spcPts val="0"/>
              </a:spcAft>
              <a:buSzPts val="1800"/>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31" name="Google Shape;131;p35"/>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34" name="Shape 134"/>
        <p:cNvGrpSpPr/>
        <p:nvPr/>
      </p:nvGrpSpPr>
      <p:grpSpPr>
        <a:xfrm>
          <a:off x="0" y="0"/>
          <a:ext cx="0" cy="0"/>
          <a:chOff x="0" y="0"/>
          <a:chExt cx="0" cy="0"/>
        </a:xfrm>
      </p:grpSpPr>
      <p:sp>
        <p:nvSpPr>
          <p:cNvPr id="135" name="Google Shape;135;p36"/>
          <p:cNvSpPr txBox="1"/>
          <p:nvPr>
            <p:ph type="title"/>
          </p:nvPr>
        </p:nvSpPr>
        <p:spPr>
          <a:xfrm>
            <a:off x="971550" y="188913"/>
            <a:ext cx="7921625" cy="474662"/>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36" name="Google Shape;136;p36"/>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6"/>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9" name="Shape 139"/>
        <p:cNvGrpSpPr/>
        <p:nvPr/>
      </p:nvGrpSpPr>
      <p:grpSpPr>
        <a:xfrm>
          <a:off x="0" y="0"/>
          <a:ext cx="0" cy="0"/>
          <a:chOff x="0" y="0"/>
          <a:chExt cx="0" cy="0"/>
        </a:xfrm>
      </p:grpSpPr>
      <p:sp>
        <p:nvSpPr>
          <p:cNvPr id="140" name="Google Shape;140;p37"/>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7"/>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7"/>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3" name="Shape 143"/>
        <p:cNvGrpSpPr/>
        <p:nvPr/>
      </p:nvGrpSpPr>
      <p:grpSpPr>
        <a:xfrm>
          <a:off x="0" y="0"/>
          <a:ext cx="0" cy="0"/>
          <a:chOff x="0" y="0"/>
          <a:chExt cx="0" cy="0"/>
        </a:xfrm>
      </p:grpSpPr>
      <p:sp>
        <p:nvSpPr>
          <p:cNvPr id="144" name="Google Shape;144;p38"/>
          <p:cNvSpPr txBox="1"/>
          <p:nvPr>
            <p:ph type="title"/>
          </p:nvPr>
        </p:nvSpPr>
        <p:spPr>
          <a:xfrm>
            <a:off x="457200" y="273050"/>
            <a:ext cx="3008313" cy="1162050"/>
          </a:xfrm>
          <a:prstGeom prst="rect">
            <a:avLst/>
          </a:prstGeom>
          <a:noFill/>
          <a:ln>
            <a:noFill/>
          </a:ln>
        </p:spPr>
        <p:txBody>
          <a:bodyPr anchorCtr="0" anchor="b" bIns="25400" lIns="63500" spcFirstLastPara="1" rIns="63500" wrap="square" tIns="25400">
            <a:spAutoFit/>
          </a:bodyPr>
          <a:lstStyle>
            <a:lvl1pPr lvl="0" algn="l">
              <a:lnSpc>
                <a:spcPct val="87000"/>
              </a:lnSpc>
              <a:spcBef>
                <a:spcPts val="0"/>
              </a:spcBef>
              <a:spcAft>
                <a:spcPts val="0"/>
              </a:spcAft>
              <a:buSzPts val="1400"/>
              <a:buNone/>
              <a:defRPr b="1" sz="2000"/>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45" name="Google Shape;145;p38"/>
          <p:cNvSpPr txBox="1"/>
          <p:nvPr>
            <p:ph idx="1" type="body"/>
          </p:nvPr>
        </p:nvSpPr>
        <p:spPr>
          <a:xfrm>
            <a:off x="3575050" y="273050"/>
            <a:ext cx="5111750" cy="5853113"/>
          </a:xfrm>
          <a:prstGeom prst="rect">
            <a:avLst/>
          </a:prstGeom>
          <a:noFill/>
          <a:ln>
            <a:noFill/>
          </a:ln>
        </p:spPr>
        <p:txBody>
          <a:bodyPr anchorCtr="0" anchor="t" bIns="25400" lIns="63500" spcFirstLastPara="1" rIns="63500" wrap="square" tIns="25400">
            <a:spAutoFit/>
          </a:bodyPr>
          <a:lstStyle>
            <a:lvl1pPr indent="-431800" lvl="0" marL="457200" algn="l">
              <a:spcBef>
                <a:spcPts val="1600"/>
              </a:spcBef>
              <a:spcAft>
                <a:spcPts val="0"/>
              </a:spcAft>
              <a:buSzPts val="3200"/>
              <a:buChar char="★"/>
              <a:defRPr sz="3200"/>
            </a:lvl1pPr>
            <a:lvl2pPr indent="-406400" lvl="1" marL="914400" algn="l">
              <a:spcBef>
                <a:spcPts val="1400"/>
              </a:spcBef>
              <a:spcAft>
                <a:spcPts val="0"/>
              </a:spcAft>
              <a:buSzPts val="2800"/>
              <a:buChar char="●"/>
              <a:defRPr sz="2800"/>
            </a:lvl2pPr>
            <a:lvl3pPr indent="-381000" lvl="2" marL="1371600" algn="l">
              <a:spcBef>
                <a:spcPts val="1200"/>
              </a:spcBef>
              <a:spcAft>
                <a:spcPts val="0"/>
              </a:spcAft>
              <a:buSzPts val="240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46" name="Google Shape;146;p38"/>
          <p:cNvSpPr txBox="1"/>
          <p:nvPr>
            <p:ph idx="2" type="body"/>
          </p:nvPr>
        </p:nvSpPr>
        <p:spPr>
          <a:xfrm>
            <a:off x="457200" y="1435100"/>
            <a:ext cx="3008313" cy="4691063"/>
          </a:xfrm>
          <a:prstGeom prst="rect">
            <a:avLst/>
          </a:prstGeom>
          <a:noFill/>
          <a:ln>
            <a:noFill/>
          </a:ln>
        </p:spPr>
        <p:txBody>
          <a:bodyPr anchorCtr="0" anchor="t" bIns="25400" lIns="63500" spcFirstLastPara="1" rIns="63500" wrap="square" tIns="25400">
            <a:sp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47" name="Google Shape;147;p38"/>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8"/>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0" name="Shape 150"/>
        <p:cNvGrpSpPr/>
        <p:nvPr/>
      </p:nvGrpSpPr>
      <p:grpSpPr>
        <a:xfrm>
          <a:off x="0" y="0"/>
          <a:ext cx="0" cy="0"/>
          <a:chOff x="0" y="0"/>
          <a:chExt cx="0" cy="0"/>
        </a:xfrm>
      </p:grpSpPr>
      <p:sp>
        <p:nvSpPr>
          <p:cNvPr id="151" name="Google Shape;151;p39"/>
          <p:cNvSpPr txBox="1"/>
          <p:nvPr>
            <p:ph type="title"/>
          </p:nvPr>
        </p:nvSpPr>
        <p:spPr>
          <a:xfrm>
            <a:off x="1792288" y="4800600"/>
            <a:ext cx="5486400" cy="566738"/>
          </a:xfrm>
          <a:prstGeom prst="rect">
            <a:avLst/>
          </a:prstGeom>
          <a:noFill/>
          <a:ln>
            <a:noFill/>
          </a:ln>
        </p:spPr>
        <p:txBody>
          <a:bodyPr anchorCtr="0" anchor="b" bIns="25400" lIns="63500" spcFirstLastPara="1" rIns="63500" wrap="square" tIns="25400">
            <a:spAutoFit/>
          </a:bodyPr>
          <a:lstStyle>
            <a:lvl1pPr lvl="0" algn="l">
              <a:lnSpc>
                <a:spcPct val="87000"/>
              </a:lnSpc>
              <a:spcBef>
                <a:spcPts val="0"/>
              </a:spcBef>
              <a:spcAft>
                <a:spcPts val="0"/>
              </a:spcAft>
              <a:buSzPts val="1400"/>
              <a:buNone/>
              <a:defRPr b="1" sz="2000"/>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52" name="Google Shape;152;p39"/>
          <p:cNvSpPr/>
          <p:nvPr>
            <p:ph idx="2" type="pic"/>
          </p:nvPr>
        </p:nvSpPr>
        <p:spPr>
          <a:xfrm>
            <a:off x="1792288" y="612775"/>
            <a:ext cx="5486400" cy="4114800"/>
          </a:xfrm>
          <a:prstGeom prst="rect">
            <a:avLst/>
          </a:prstGeom>
          <a:noFill/>
          <a:ln>
            <a:noFill/>
          </a:ln>
        </p:spPr>
      </p:sp>
      <p:sp>
        <p:nvSpPr>
          <p:cNvPr id="153" name="Google Shape;153;p39"/>
          <p:cNvSpPr txBox="1"/>
          <p:nvPr>
            <p:ph idx="1" type="body"/>
          </p:nvPr>
        </p:nvSpPr>
        <p:spPr>
          <a:xfrm>
            <a:off x="1792288" y="5367338"/>
            <a:ext cx="5486400" cy="804862"/>
          </a:xfrm>
          <a:prstGeom prst="rect">
            <a:avLst/>
          </a:prstGeom>
          <a:noFill/>
          <a:ln>
            <a:noFill/>
          </a:ln>
        </p:spPr>
        <p:txBody>
          <a:bodyPr anchorCtr="0" anchor="t" bIns="25400" lIns="63500" spcFirstLastPara="1" rIns="63500" wrap="square" tIns="25400">
            <a:spAutoFit/>
          </a:bodyPr>
          <a:lstStyle>
            <a:lvl1pPr indent="-228600" lvl="0" marL="457200" algn="l">
              <a:spcBef>
                <a:spcPts val="70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500"/>
              </a:spcBef>
              <a:spcAft>
                <a:spcPts val="0"/>
              </a:spcAft>
              <a:buSzPts val="1000"/>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54" name="Google Shape;154;p39"/>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9"/>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57" name="Shape 157"/>
        <p:cNvGrpSpPr/>
        <p:nvPr/>
      </p:nvGrpSpPr>
      <p:grpSpPr>
        <a:xfrm>
          <a:off x="0" y="0"/>
          <a:ext cx="0" cy="0"/>
          <a:chOff x="0" y="0"/>
          <a:chExt cx="0" cy="0"/>
        </a:xfrm>
      </p:grpSpPr>
      <p:sp>
        <p:nvSpPr>
          <p:cNvPr id="158" name="Google Shape;158;p40"/>
          <p:cNvSpPr txBox="1"/>
          <p:nvPr>
            <p:ph type="title"/>
          </p:nvPr>
        </p:nvSpPr>
        <p:spPr>
          <a:xfrm>
            <a:off x="971550" y="188913"/>
            <a:ext cx="7921625" cy="474662"/>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59" name="Google Shape;159;p40"/>
          <p:cNvSpPr txBox="1"/>
          <p:nvPr>
            <p:ph idx="1" type="body"/>
          </p:nvPr>
        </p:nvSpPr>
        <p:spPr>
          <a:xfrm rot="5400000">
            <a:off x="3186907" y="-1486693"/>
            <a:ext cx="3128963" cy="8280400"/>
          </a:xfrm>
          <a:prstGeom prst="rect">
            <a:avLst/>
          </a:prstGeom>
          <a:noFill/>
          <a:ln>
            <a:noFill/>
          </a:ln>
        </p:spPr>
        <p:txBody>
          <a:bodyPr anchorCtr="0" anchor="t" bIns="25400" lIns="63500" spcFirstLastPara="1" rIns="63500" wrap="square" tIns="25400">
            <a:spAutoFit/>
          </a:bodyPr>
          <a:lstStyle>
            <a:lvl1pPr indent="-342900" lvl="0" marL="457200" algn="l">
              <a:spcBef>
                <a:spcPts val="900"/>
              </a:spcBef>
              <a:spcAft>
                <a:spcPts val="0"/>
              </a:spcAft>
              <a:buSzPts val="1800"/>
              <a:buChar char="★"/>
              <a:defRPr/>
            </a:lvl1pPr>
            <a:lvl2pPr indent="-342900" lvl="1" marL="914400" algn="l">
              <a:spcBef>
                <a:spcPts val="900"/>
              </a:spcBef>
              <a:spcAft>
                <a:spcPts val="0"/>
              </a:spcAft>
              <a:buSzPts val="1800"/>
              <a:buChar char="●"/>
              <a:defRPr/>
            </a:lvl2pPr>
            <a:lvl3pPr indent="-342900" lvl="2" marL="1371600" algn="l">
              <a:spcBef>
                <a:spcPts val="90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40"/>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0"/>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0"/>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3" name="Shape 163"/>
        <p:cNvGrpSpPr/>
        <p:nvPr/>
      </p:nvGrpSpPr>
      <p:grpSpPr>
        <a:xfrm>
          <a:off x="0" y="0"/>
          <a:ext cx="0" cy="0"/>
          <a:chOff x="0" y="0"/>
          <a:chExt cx="0" cy="0"/>
        </a:xfrm>
      </p:grpSpPr>
      <p:sp>
        <p:nvSpPr>
          <p:cNvPr id="164" name="Google Shape;164;p41"/>
          <p:cNvSpPr txBox="1"/>
          <p:nvPr>
            <p:ph type="title"/>
          </p:nvPr>
        </p:nvSpPr>
        <p:spPr>
          <a:xfrm rot="5400000">
            <a:off x="5843588" y="1168400"/>
            <a:ext cx="4029075" cy="2070100"/>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165" name="Google Shape;165;p41"/>
          <p:cNvSpPr txBox="1"/>
          <p:nvPr>
            <p:ph idx="1" type="body"/>
          </p:nvPr>
        </p:nvSpPr>
        <p:spPr>
          <a:xfrm rot="5400000">
            <a:off x="1626394" y="-826293"/>
            <a:ext cx="4029075" cy="6059487"/>
          </a:xfrm>
          <a:prstGeom prst="rect">
            <a:avLst/>
          </a:prstGeom>
          <a:noFill/>
          <a:ln>
            <a:noFill/>
          </a:ln>
        </p:spPr>
        <p:txBody>
          <a:bodyPr anchorCtr="0" anchor="t" bIns="25400" lIns="63500" spcFirstLastPara="1" rIns="63500" wrap="square" tIns="25400">
            <a:spAutoFit/>
          </a:bodyPr>
          <a:lstStyle>
            <a:lvl1pPr indent="-342900" lvl="0" marL="457200" algn="l">
              <a:spcBef>
                <a:spcPts val="900"/>
              </a:spcBef>
              <a:spcAft>
                <a:spcPts val="0"/>
              </a:spcAft>
              <a:buSzPts val="1800"/>
              <a:buChar char="★"/>
              <a:defRPr/>
            </a:lvl1pPr>
            <a:lvl2pPr indent="-342900" lvl="1" marL="914400" algn="l">
              <a:spcBef>
                <a:spcPts val="900"/>
              </a:spcBef>
              <a:spcAft>
                <a:spcPts val="0"/>
              </a:spcAft>
              <a:buSzPts val="1800"/>
              <a:buChar char="●"/>
              <a:defRPr/>
            </a:lvl2pPr>
            <a:lvl3pPr indent="-342900" lvl="2" marL="1371600" algn="l">
              <a:spcBef>
                <a:spcPts val="90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41"/>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1"/>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2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1"/>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9" name="Google Shape;29;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6" name="Google Shape;3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2" name="Google Shape;4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900"/>
              </a:spcBef>
              <a:spcAft>
                <a:spcPts val="0"/>
              </a:spcAft>
              <a:buSzPts val="1400"/>
              <a:buNone/>
              <a:defRPr/>
            </a:lvl1pPr>
            <a:lvl2pPr lvl="1" algn="ctr">
              <a:lnSpc>
                <a:spcPct val="90000"/>
              </a:lnSpc>
              <a:spcBef>
                <a:spcPts val="900"/>
              </a:spcBef>
              <a:spcAft>
                <a:spcPts val="0"/>
              </a:spcAft>
              <a:buSzPts val="1400"/>
              <a:buNone/>
              <a:defRPr/>
            </a:lvl2pPr>
            <a:lvl3pPr lvl="2" algn="ctr">
              <a:lnSpc>
                <a:spcPct val="90000"/>
              </a:lnSpc>
              <a:spcBef>
                <a:spcPts val="900"/>
              </a:spcBef>
              <a:spcAft>
                <a:spcPts val="0"/>
              </a:spcAft>
              <a:buSzPts val="1400"/>
              <a:buNone/>
              <a:defRPr/>
            </a:lvl3pPr>
            <a:lvl4pPr lvl="3" algn="ctr">
              <a:lnSpc>
                <a:spcPct val="90000"/>
              </a:lnSpc>
              <a:spcBef>
                <a:spcPts val="900"/>
              </a:spcBef>
              <a:spcAft>
                <a:spcPts val="0"/>
              </a:spcAft>
              <a:buSzPts val="1400"/>
              <a:buNone/>
              <a:defRPr/>
            </a:lvl4pPr>
            <a:lvl5pPr lvl="4" algn="ctr">
              <a:lnSpc>
                <a:spcPct val="9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90000"/>
              </a:lnSpc>
              <a:spcBef>
                <a:spcPts val="0"/>
              </a:spcBef>
              <a:spcAft>
                <a:spcPts val="0"/>
              </a:spcAft>
              <a:buNone/>
              <a:defRPr/>
            </a:lvl1pPr>
            <a:lvl2pPr indent="0" lvl="1" marL="0" algn="r">
              <a:lnSpc>
                <a:spcPct val="90000"/>
              </a:lnSpc>
              <a:spcBef>
                <a:spcPts val="0"/>
              </a:spcBef>
              <a:spcAft>
                <a:spcPts val="0"/>
              </a:spcAft>
              <a:buNone/>
              <a:defRPr/>
            </a:lvl2pPr>
            <a:lvl3pPr indent="0" lvl="2" marL="0" algn="r">
              <a:lnSpc>
                <a:spcPct val="90000"/>
              </a:lnSpc>
              <a:spcBef>
                <a:spcPts val="0"/>
              </a:spcBef>
              <a:spcAft>
                <a:spcPts val="0"/>
              </a:spcAft>
              <a:buNone/>
              <a:defRPr/>
            </a:lvl3pPr>
            <a:lvl4pPr indent="0" lvl="3" marL="0" algn="r">
              <a:lnSpc>
                <a:spcPct val="90000"/>
              </a:lnSpc>
              <a:spcBef>
                <a:spcPts val="0"/>
              </a:spcBef>
              <a:spcAft>
                <a:spcPts val="0"/>
              </a:spcAft>
              <a:buNone/>
              <a:defRPr/>
            </a:lvl4pPr>
            <a:lvl5pPr indent="0" lvl="4" marL="0" algn="r">
              <a:lnSpc>
                <a:spcPct val="90000"/>
              </a:lnSpc>
              <a:spcBef>
                <a:spcPts val="0"/>
              </a:spcBef>
              <a:spcAft>
                <a:spcPts val="0"/>
              </a:spcAft>
              <a:buNone/>
              <a:defRPr/>
            </a:lvl5pPr>
            <a:lvl6pPr indent="0" lvl="5" marL="0" algn="r">
              <a:lnSpc>
                <a:spcPct val="90000"/>
              </a:lnSpc>
              <a:spcBef>
                <a:spcPts val="0"/>
              </a:spcBef>
              <a:spcAft>
                <a:spcPts val="0"/>
              </a:spcAft>
              <a:buNone/>
              <a:defRPr/>
            </a:lvl6pPr>
            <a:lvl7pPr indent="0" lvl="6" marL="0" algn="r">
              <a:lnSpc>
                <a:spcPct val="90000"/>
              </a:lnSpc>
              <a:spcBef>
                <a:spcPts val="0"/>
              </a:spcBef>
              <a:spcAft>
                <a:spcPts val="0"/>
              </a:spcAft>
              <a:buNone/>
              <a:defRPr/>
            </a:lvl7pPr>
            <a:lvl8pPr indent="0" lvl="7" marL="0" algn="r">
              <a:lnSpc>
                <a:spcPct val="90000"/>
              </a:lnSpc>
              <a:spcBef>
                <a:spcPts val="0"/>
              </a:spcBef>
              <a:spcAft>
                <a:spcPts val="0"/>
              </a:spcAft>
              <a:buNone/>
              <a:defRPr/>
            </a:lvl8pPr>
            <a:lvl9pPr indent="0" lvl="8" marL="0" algn="r">
              <a:lnSpc>
                <a:spcPct val="9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600"/>
              </a:spcBef>
              <a:spcAft>
                <a:spcPts val="0"/>
              </a:spcAft>
              <a:buSzPts val="1400"/>
              <a:buNone/>
              <a:defRPr b="0" i="0" sz="1200" u="none" cap="none" strike="noStrike">
                <a:solidFill>
                  <a:srgbClr val="888888"/>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600"/>
              </a:spcBef>
              <a:spcAft>
                <a:spcPts val="0"/>
              </a:spcAft>
              <a:buSzPts val="1400"/>
              <a:buNone/>
              <a:defRPr b="0" i="0" sz="1200" u="none" cap="none" strike="noStrike">
                <a:solidFill>
                  <a:srgbClr val="888888"/>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9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84" name="Shape 84"/>
        <p:cNvGrpSpPr/>
        <p:nvPr/>
      </p:nvGrpSpPr>
      <p:grpSpPr>
        <a:xfrm>
          <a:off x="0" y="0"/>
          <a:ext cx="0" cy="0"/>
          <a:chOff x="0" y="0"/>
          <a:chExt cx="0" cy="0"/>
        </a:xfrm>
      </p:grpSpPr>
      <p:sp>
        <p:nvSpPr>
          <p:cNvPr id="85" name="Google Shape;85;p30"/>
          <p:cNvSpPr/>
          <p:nvPr/>
        </p:nvSpPr>
        <p:spPr>
          <a:xfrm>
            <a:off x="431800" y="0"/>
            <a:ext cx="8712200" cy="765175"/>
          </a:xfrm>
          <a:prstGeom prst="rect">
            <a:avLst/>
          </a:prstGeom>
          <a:solidFill>
            <a:srgbClr val="FF9900"/>
          </a:solid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30"/>
          <p:cNvSpPr/>
          <p:nvPr/>
        </p:nvSpPr>
        <p:spPr>
          <a:xfrm>
            <a:off x="0" y="0"/>
            <a:ext cx="431800" cy="4689475"/>
          </a:xfrm>
          <a:prstGeom prst="rect">
            <a:avLst/>
          </a:prstGeom>
          <a:solidFill>
            <a:srgbClr val="0000FF"/>
          </a:solidFill>
          <a:ln cap="flat" cmpd="thinThick" w="57150">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30"/>
          <p:cNvSpPr txBox="1"/>
          <p:nvPr>
            <p:ph type="title"/>
          </p:nvPr>
        </p:nvSpPr>
        <p:spPr>
          <a:xfrm>
            <a:off x="971550" y="188913"/>
            <a:ext cx="7921625" cy="474662"/>
          </a:xfrm>
          <a:prstGeom prst="rect">
            <a:avLst/>
          </a:prstGeom>
          <a:noFill/>
          <a:ln>
            <a:noFill/>
          </a:ln>
        </p:spPr>
        <p:txBody>
          <a:bodyPr anchorCtr="0" anchor="t" bIns="25400" lIns="63500" spcFirstLastPara="1" rIns="63500" wrap="square" tIns="25400">
            <a:spAutoFit/>
          </a:bodyPr>
          <a:lstStyle>
            <a:lvl1pPr lvl="0"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1pPr>
            <a:lvl2pPr lvl="1"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2pPr>
            <a:lvl3pPr lvl="2"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3pPr>
            <a:lvl4pPr lvl="3"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4pPr>
            <a:lvl5pPr lvl="4"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5pPr>
            <a:lvl6pPr lvl="5"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6pPr>
            <a:lvl7pPr lvl="6"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7pPr>
            <a:lvl8pPr lvl="7"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8pPr>
            <a:lvl9pPr lvl="8" marR="0" rtl="0" algn="l">
              <a:lnSpc>
                <a:spcPct val="87000"/>
              </a:lnSpc>
              <a:spcBef>
                <a:spcPts val="0"/>
              </a:spcBef>
              <a:spcAft>
                <a:spcPts val="0"/>
              </a:spcAft>
              <a:buSzPts val="1400"/>
              <a:buNone/>
              <a:defRPr b="1" i="0" sz="3200" u="none" cap="none" strike="noStrike">
                <a:solidFill>
                  <a:schemeClr val="accent2"/>
                </a:solidFill>
                <a:latin typeface="Times New Roman"/>
                <a:ea typeface="Times New Roman"/>
                <a:cs typeface="Times New Roman"/>
                <a:sym typeface="Times New Roman"/>
              </a:defRPr>
            </a:lvl9pPr>
          </a:lstStyle>
          <a:p/>
        </p:txBody>
      </p:sp>
      <p:sp>
        <p:nvSpPr>
          <p:cNvPr id="88" name="Google Shape;88;p30"/>
          <p:cNvSpPr txBox="1"/>
          <p:nvPr>
            <p:ph idx="1" type="body"/>
          </p:nvPr>
        </p:nvSpPr>
        <p:spPr>
          <a:xfrm>
            <a:off x="611188" y="1089025"/>
            <a:ext cx="8280400" cy="3128963"/>
          </a:xfrm>
          <a:prstGeom prst="rect">
            <a:avLst/>
          </a:prstGeom>
          <a:noFill/>
          <a:ln>
            <a:noFill/>
          </a:ln>
        </p:spPr>
        <p:txBody>
          <a:bodyPr anchorCtr="0" anchor="t" bIns="25400" lIns="63500" spcFirstLastPara="1" rIns="63500" wrap="square" tIns="25400">
            <a:spAutoFit/>
          </a:bodyPr>
          <a:lstStyle>
            <a:lvl1pPr indent="-406400" lvl="0" marL="457200" marR="0" rtl="0" algn="l">
              <a:spcBef>
                <a:spcPts val="1400"/>
              </a:spcBef>
              <a:spcAft>
                <a:spcPts val="0"/>
              </a:spcAft>
              <a:buClr>
                <a:srgbClr val="CC3300"/>
              </a:buClr>
              <a:buSzPts val="2800"/>
              <a:buFont typeface="Noto Sans Symbols"/>
              <a:buChar char="★"/>
              <a:defRPr b="1" i="0" sz="2800" u="none" cap="none" strike="noStrike">
                <a:solidFill>
                  <a:schemeClr val="accent2"/>
                </a:solidFill>
                <a:latin typeface="Times New Roman"/>
                <a:ea typeface="Times New Roman"/>
                <a:cs typeface="Times New Roman"/>
                <a:sym typeface="Times New Roman"/>
              </a:defRPr>
            </a:lvl1pPr>
            <a:lvl2pPr indent="-381000" lvl="1" marL="914400" marR="0" rtl="0" algn="l">
              <a:spcBef>
                <a:spcPts val="1200"/>
              </a:spcBef>
              <a:spcAft>
                <a:spcPts val="0"/>
              </a:spcAft>
              <a:buClr>
                <a:schemeClr val="accent2"/>
              </a:buClr>
              <a:buSzPts val="2400"/>
              <a:buFont typeface="Times New Roman"/>
              <a:buChar char="●"/>
              <a:defRPr b="1"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1000"/>
              </a:spcBef>
              <a:spcAft>
                <a:spcPts val="0"/>
              </a:spcAft>
              <a:buClr>
                <a:srgbClr val="CC3300"/>
              </a:buClr>
              <a:buSzPts val="2000"/>
              <a:buFont typeface="Arial"/>
              <a:buChar char="♦"/>
              <a:defRPr b="1" i="0" sz="20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cxnSp>
        <p:nvCxnSpPr>
          <p:cNvPr id="89" name="Google Shape;89;p30"/>
          <p:cNvCxnSpPr/>
          <p:nvPr/>
        </p:nvCxnSpPr>
        <p:spPr>
          <a:xfrm>
            <a:off x="431800" y="800100"/>
            <a:ext cx="8712200" cy="0"/>
          </a:xfrm>
          <a:prstGeom prst="straightConnector1">
            <a:avLst/>
          </a:prstGeom>
          <a:noFill/>
          <a:ln cap="flat" cmpd="thickThin" w="57150">
            <a:solidFill>
              <a:schemeClr val="dk1"/>
            </a:solidFill>
            <a:prstDash val="solid"/>
            <a:round/>
            <a:headEnd len="med" w="med" type="none"/>
            <a:tailEnd len="med" w="med" type="none"/>
          </a:ln>
        </p:spPr>
      </p:cxnSp>
      <p:sp>
        <p:nvSpPr>
          <p:cNvPr id="90" name="Google Shape;90;p30"/>
          <p:cNvSpPr txBox="1"/>
          <p:nvPr/>
        </p:nvSpPr>
        <p:spPr>
          <a:xfrm>
            <a:off x="6537325" y="6437313"/>
            <a:ext cx="2225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sz="1800">
              <a:solidFill>
                <a:schemeClr val="accent1"/>
              </a:solidFill>
              <a:latin typeface="Arial"/>
              <a:ea typeface="Arial"/>
              <a:cs typeface="Arial"/>
              <a:sym typeface="Arial"/>
            </a:endParaRPr>
          </a:p>
        </p:txBody>
      </p:sp>
      <p:sp>
        <p:nvSpPr>
          <p:cNvPr id="91" name="Google Shape;91;p30"/>
          <p:cNvSpPr txBox="1"/>
          <p:nvPr>
            <p:ph idx="10" type="dt"/>
          </p:nvPr>
        </p:nvSpPr>
        <p:spPr>
          <a:xfrm>
            <a:off x="250825" y="6489700"/>
            <a:ext cx="2520950" cy="2889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30"/>
          <p:cNvSpPr txBox="1"/>
          <p:nvPr>
            <p:ph idx="11" type="ftr"/>
          </p:nvPr>
        </p:nvSpPr>
        <p:spPr>
          <a:xfrm>
            <a:off x="3132138" y="6489700"/>
            <a:ext cx="3311525" cy="288925"/>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9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30"/>
          <p:cNvSpPr txBox="1"/>
          <p:nvPr>
            <p:ph idx="12" type="sldNum"/>
          </p:nvPr>
        </p:nvSpPr>
        <p:spPr>
          <a:xfrm>
            <a:off x="7945438" y="6489700"/>
            <a:ext cx="1198562" cy="288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65</a:t>
            </a:r>
            <a:endParaRPr>
              <a:solidFill>
                <a:srgbClr val="000000"/>
              </a:solidFill>
            </a:endParaRPr>
          </a:p>
        </p:txBody>
      </p:sp>
      <p:pic>
        <p:nvPicPr>
          <p:cNvPr descr="logoyil30" id="94" name="Google Shape;94;p30"/>
          <p:cNvPicPr preferRelativeResize="0"/>
          <p:nvPr/>
        </p:nvPicPr>
        <p:blipFill rotWithShape="1">
          <a:blip r:embed="rId2">
            <a:alphaModFix/>
          </a:blip>
          <a:srcRect b="0" l="0" r="0" t="0"/>
          <a:stretch/>
        </p:blipFill>
        <p:spPr>
          <a:xfrm>
            <a:off x="0" y="0"/>
            <a:ext cx="722313" cy="728663"/>
          </a:xfrm>
          <a:prstGeom prst="rect">
            <a:avLst/>
          </a:prstGeom>
          <a:noFill/>
          <a:ln>
            <a:noFill/>
          </a:ln>
        </p:spPr>
      </p:pic>
      <p:sp>
        <p:nvSpPr>
          <p:cNvPr id="95" name="Google Shape;95;p30"/>
          <p:cNvSpPr/>
          <p:nvPr/>
        </p:nvSpPr>
        <p:spPr>
          <a:xfrm>
            <a:off x="0" y="0"/>
            <a:ext cx="431800" cy="4508500"/>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30"/>
          <p:cNvSpPr/>
          <p:nvPr/>
        </p:nvSpPr>
        <p:spPr>
          <a:xfrm>
            <a:off x="0" y="0"/>
            <a:ext cx="8712200" cy="908050"/>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None/>
            </a:pPr>
            <a:r>
              <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4" name="Google Shape;174;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0" lvl="0" marL="0" rtl="0" algn="ctr">
              <a:spcBef>
                <a:spcPts val="880"/>
              </a:spcBef>
              <a:spcAft>
                <a:spcPts val="0"/>
              </a:spcAft>
              <a:buClr>
                <a:srgbClr val="FF0000"/>
              </a:buClr>
              <a:buSzPts val="4400"/>
              <a:buNone/>
            </a:pPr>
            <a:r>
              <a:rPr lang="en-US" sz="4400">
                <a:solidFill>
                  <a:srgbClr val="FF0000"/>
                </a:solidFill>
              </a:rPr>
              <a:t>HDL Behavioral Modeling </a:t>
            </a:r>
            <a:endParaRPr sz="44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4-to-1 Multiplexer</a:t>
            </a:r>
            <a:endParaRPr/>
          </a:p>
        </p:txBody>
      </p:sp>
      <p:pic>
        <p:nvPicPr>
          <p:cNvPr id="230" name="Google Shape;230;p10"/>
          <p:cNvPicPr preferRelativeResize="0"/>
          <p:nvPr/>
        </p:nvPicPr>
        <p:blipFill rotWithShape="1">
          <a:blip r:embed="rId3">
            <a:alphaModFix/>
          </a:blip>
          <a:srcRect b="0" l="0" r="0" t="0"/>
          <a:stretch/>
        </p:blipFill>
        <p:spPr>
          <a:xfrm>
            <a:off x="723900" y="1981200"/>
            <a:ext cx="7696200" cy="37385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1371600" y="381000"/>
            <a:ext cx="73787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4-to-1 Multiplexer</a:t>
            </a:r>
            <a:endParaRPr/>
          </a:p>
        </p:txBody>
      </p:sp>
      <p:sp>
        <p:nvSpPr>
          <p:cNvPr id="236" name="Google Shape;236;p11"/>
          <p:cNvSpPr txBox="1"/>
          <p:nvPr>
            <p:ph idx="1" type="body"/>
          </p:nvPr>
        </p:nvSpPr>
        <p:spPr>
          <a:xfrm>
            <a:off x="533400" y="1524000"/>
            <a:ext cx="8234363"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Noto Sans Symbols"/>
              <a:buNone/>
            </a:pPr>
            <a:r>
              <a:rPr lang="en-US" sz="2000">
                <a:latin typeface="Courier New"/>
                <a:ea typeface="Courier New"/>
                <a:cs typeface="Courier New"/>
                <a:sym typeface="Courier New"/>
              </a:rPr>
              <a:t>//4-to-1 Mux: Structural Verilog</a:t>
            </a:r>
            <a:endParaRPr/>
          </a:p>
          <a:p>
            <a:pPr indent="-342900" lvl="0" marL="342900" rtl="0" algn="l">
              <a:lnSpc>
                <a:spcPct val="90000"/>
              </a:lnSpc>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module</a:t>
            </a:r>
            <a:r>
              <a:rPr lang="en-US" sz="2000">
                <a:latin typeface="Courier New"/>
                <a:ea typeface="Courier New"/>
                <a:cs typeface="Courier New"/>
                <a:sym typeface="Courier New"/>
              </a:rPr>
              <a:t> mux_4_to_1_st_v(S,D,Y);</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input</a:t>
            </a:r>
            <a:r>
              <a:rPr lang="en-US" sz="2000">
                <a:latin typeface="Courier New"/>
                <a:ea typeface="Courier New"/>
                <a:cs typeface="Courier New"/>
                <a:sym typeface="Courier New"/>
              </a:rPr>
              <a:t> [1:0]S;</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input</a:t>
            </a:r>
            <a:r>
              <a:rPr lang="en-US" sz="2000">
                <a:latin typeface="Courier New"/>
                <a:ea typeface="Courier New"/>
                <a:cs typeface="Courier New"/>
                <a:sym typeface="Courier New"/>
              </a:rPr>
              <a:t> [3:0]D;</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output</a:t>
            </a:r>
            <a:r>
              <a:rPr lang="en-US" sz="2000">
                <a:latin typeface="Courier New"/>
                <a:ea typeface="Courier New"/>
                <a:cs typeface="Courier New"/>
                <a:sym typeface="Courier New"/>
              </a:rPr>
              <a:t> Y;</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wire</a:t>
            </a:r>
            <a:r>
              <a:rPr lang="en-US" sz="2000">
                <a:latin typeface="Courier New"/>
                <a:ea typeface="Courier New"/>
                <a:cs typeface="Courier New"/>
                <a:sym typeface="Courier New"/>
              </a:rPr>
              <a:t> [1:0]not_s;</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wire</a:t>
            </a:r>
            <a:r>
              <a:rPr lang="en-US" sz="2000">
                <a:latin typeface="Courier New"/>
                <a:ea typeface="Courier New"/>
                <a:cs typeface="Courier New"/>
                <a:sym typeface="Courier New"/>
              </a:rPr>
              <a:t> [0:3]N;</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not</a:t>
            </a:r>
            <a:r>
              <a:rPr lang="en-US" sz="2000">
                <a:latin typeface="Courier New"/>
                <a:ea typeface="Courier New"/>
                <a:cs typeface="Courier New"/>
                <a:sym typeface="Courier New"/>
              </a:rPr>
              <a:t> g0(not_s[0],S[0]),g1(not_s[1],S[1]);</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and</a:t>
            </a:r>
            <a:r>
              <a:rPr lang="en-US" sz="2000">
                <a:latin typeface="Courier New"/>
                <a:ea typeface="Courier New"/>
                <a:cs typeface="Courier New"/>
                <a:sym typeface="Courier New"/>
              </a:rPr>
              <a:t> g2(N[0],not_s[0],not_s[1],D[0]),     	g3(N[1],S[0],not_s[1],D[0]), 	g4(N[2],not_s[0],S[1],D[0]), 	g5(N[3],S[0],S[1],D[0]);</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or</a:t>
            </a:r>
            <a:r>
              <a:rPr lang="en-US" sz="2000">
                <a:latin typeface="Courier New"/>
                <a:ea typeface="Courier New"/>
                <a:cs typeface="Courier New"/>
                <a:sym typeface="Courier New"/>
              </a:rPr>
              <a:t> g5(Y,N[0],N[1],N[2],N[3]);</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endmodule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1371600" y="76200"/>
            <a:ext cx="73787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4-to-1 Multiplexer – Data Flow</a:t>
            </a:r>
            <a:endParaRPr/>
          </a:p>
        </p:txBody>
      </p:sp>
      <p:sp>
        <p:nvSpPr>
          <p:cNvPr id="242" name="Google Shape;242;p12"/>
          <p:cNvSpPr txBox="1"/>
          <p:nvPr>
            <p:ph idx="1" type="body"/>
          </p:nvPr>
        </p:nvSpPr>
        <p:spPr>
          <a:xfrm>
            <a:off x="1062038" y="1371600"/>
            <a:ext cx="8001000" cy="2438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Noto Sans Symbols"/>
              <a:buNone/>
            </a:pPr>
            <a:r>
              <a:rPr lang="en-US" sz="1800">
                <a:latin typeface="Courier New"/>
                <a:ea typeface="Courier New"/>
                <a:cs typeface="Courier New"/>
                <a:sym typeface="Courier New"/>
              </a:rPr>
              <a:t>//4-to-1 Mux: Dataflow description</a:t>
            </a:r>
            <a:endParaRPr/>
          </a:p>
          <a:p>
            <a:pPr indent="-342900" lvl="0" marL="342900" rtl="0" algn="l">
              <a:lnSpc>
                <a:spcPct val="90000"/>
              </a:lnSpc>
              <a:spcBef>
                <a:spcPts val="360"/>
              </a:spcBef>
              <a:spcAft>
                <a:spcPts val="0"/>
              </a:spcAft>
              <a:buClr>
                <a:schemeClr val="dk1"/>
              </a:buClr>
              <a:buSzPts val="1800"/>
              <a:buFont typeface="Noto Sans Symbols"/>
              <a:buNone/>
            </a:pPr>
            <a:r>
              <a:rPr b="1" lang="en-US" sz="1800">
                <a:latin typeface="Courier New"/>
                <a:ea typeface="Courier New"/>
                <a:cs typeface="Courier New"/>
                <a:sym typeface="Courier New"/>
              </a:rPr>
              <a:t>module</a:t>
            </a:r>
            <a:r>
              <a:rPr lang="en-US" sz="1800">
                <a:latin typeface="Courier New"/>
                <a:ea typeface="Courier New"/>
                <a:cs typeface="Courier New"/>
                <a:sym typeface="Courier New"/>
              </a:rPr>
              <a:t> mux_4_to_1(S,D,Y);</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input</a:t>
            </a:r>
            <a:r>
              <a:rPr lang="en-US" sz="1800">
                <a:latin typeface="Courier New"/>
                <a:ea typeface="Courier New"/>
                <a:cs typeface="Courier New"/>
                <a:sym typeface="Courier New"/>
              </a:rPr>
              <a:t> [1:0]S;</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input</a:t>
            </a:r>
            <a:r>
              <a:rPr lang="en-US" sz="1800">
                <a:latin typeface="Courier New"/>
                <a:ea typeface="Courier New"/>
                <a:cs typeface="Courier New"/>
                <a:sym typeface="Courier New"/>
              </a:rPr>
              <a:t> [3:0]D;</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output</a:t>
            </a:r>
            <a:r>
              <a:rPr lang="en-US" sz="1800">
                <a:latin typeface="Courier New"/>
                <a:ea typeface="Courier New"/>
                <a:cs typeface="Courier New"/>
                <a:sym typeface="Courier New"/>
              </a:rPr>
              <a:t> Y;</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assign</a:t>
            </a:r>
            <a:r>
              <a:rPr lang="en-US" sz="1800">
                <a:latin typeface="Courier New"/>
                <a:ea typeface="Courier New"/>
                <a:cs typeface="Courier New"/>
                <a:sym typeface="Courier New"/>
              </a:rPr>
              <a:t> Y = (~S[1]&amp;~S[0]&amp;D[0])|(~S[1]&amp;S[0]&amp;D[1]) 			|(S[1]&amp;~S[0]&amp;D[2])|(S[1]&amp;S[0]&amp;D[3]);</a:t>
            </a:r>
            <a:endParaRPr/>
          </a:p>
          <a:p>
            <a:pPr indent="-342900" lvl="0" marL="342900" rtl="0" algn="l">
              <a:lnSpc>
                <a:spcPct val="90000"/>
              </a:lnSpc>
              <a:spcBef>
                <a:spcPts val="360"/>
              </a:spcBef>
              <a:spcAft>
                <a:spcPts val="0"/>
              </a:spcAft>
              <a:buClr>
                <a:schemeClr val="dk1"/>
              </a:buClr>
              <a:buSzPts val="1800"/>
              <a:buFont typeface="Noto Sans Symbols"/>
              <a:buNone/>
            </a:pPr>
            <a:r>
              <a:rPr b="1" lang="en-US" sz="1800">
                <a:latin typeface="Courier New"/>
                <a:ea typeface="Courier New"/>
                <a:cs typeface="Courier New"/>
                <a:sym typeface="Courier New"/>
              </a:rPr>
              <a:t>endmodule</a:t>
            </a:r>
            <a:endParaRPr/>
          </a:p>
        </p:txBody>
      </p:sp>
      <p:sp>
        <p:nvSpPr>
          <p:cNvPr id="243" name="Google Shape;243;p12"/>
          <p:cNvSpPr txBox="1"/>
          <p:nvPr>
            <p:ph idx="2" type="body"/>
          </p:nvPr>
        </p:nvSpPr>
        <p:spPr>
          <a:xfrm>
            <a:off x="1062038" y="4114800"/>
            <a:ext cx="8158162" cy="2667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Noto Sans Symbols"/>
              <a:buNone/>
            </a:pPr>
            <a:r>
              <a:rPr lang="en-US" sz="1800">
                <a:latin typeface="Courier New"/>
                <a:ea typeface="Courier New"/>
                <a:cs typeface="Courier New"/>
                <a:sym typeface="Courier New"/>
              </a:rPr>
              <a:t>//4-to-1 Mux: Conditional Dataflow description</a:t>
            </a:r>
            <a:endParaRPr/>
          </a:p>
          <a:p>
            <a:pPr indent="-342900" lvl="0" marL="342900" rtl="0" algn="l">
              <a:lnSpc>
                <a:spcPct val="90000"/>
              </a:lnSpc>
              <a:spcBef>
                <a:spcPts val="360"/>
              </a:spcBef>
              <a:spcAft>
                <a:spcPts val="0"/>
              </a:spcAft>
              <a:buClr>
                <a:schemeClr val="dk1"/>
              </a:buClr>
              <a:buSzPts val="1800"/>
              <a:buFont typeface="Noto Sans Symbols"/>
              <a:buNone/>
            </a:pPr>
            <a:r>
              <a:rPr b="1" lang="en-US" sz="1800">
                <a:latin typeface="Courier New"/>
                <a:ea typeface="Courier New"/>
                <a:cs typeface="Courier New"/>
                <a:sym typeface="Courier New"/>
              </a:rPr>
              <a:t>module</a:t>
            </a:r>
            <a:r>
              <a:rPr lang="en-US" sz="1800">
                <a:latin typeface="Courier New"/>
                <a:ea typeface="Courier New"/>
                <a:cs typeface="Courier New"/>
                <a:sym typeface="Courier New"/>
              </a:rPr>
              <a:t> mux_4_to_1(S,D,Y);</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input</a:t>
            </a:r>
            <a:r>
              <a:rPr lang="en-US" sz="1800">
                <a:latin typeface="Courier New"/>
                <a:ea typeface="Courier New"/>
                <a:cs typeface="Courier New"/>
                <a:sym typeface="Courier New"/>
              </a:rPr>
              <a:t> [1:0]S;</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input</a:t>
            </a:r>
            <a:r>
              <a:rPr lang="en-US" sz="1800">
                <a:latin typeface="Courier New"/>
                <a:ea typeface="Courier New"/>
                <a:cs typeface="Courier New"/>
                <a:sym typeface="Courier New"/>
              </a:rPr>
              <a:t> [3:0]D;</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output</a:t>
            </a:r>
            <a:r>
              <a:rPr lang="en-US" sz="1800">
                <a:latin typeface="Courier New"/>
                <a:ea typeface="Courier New"/>
                <a:cs typeface="Courier New"/>
                <a:sym typeface="Courier New"/>
              </a:rPr>
              <a:t> Y;</a:t>
            </a:r>
            <a:endParaRPr/>
          </a:p>
          <a:p>
            <a:pPr indent="-342900" lvl="0" marL="342900" rtl="0" algn="l">
              <a:lnSpc>
                <a:spcPct val="9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assign</a:t>
            </a:r>
            <a:r>
              <a:rPr lang="en-US" sz="1800">
                <a:latin typeface="Courier New"/>
                <a:ea typeface="Courier New"/>
                <a:cs typeface="Courier New"/>
                <a:sym typeface="Courier New"/>
              </a:rPr>
              <a:t> Y = (S==2’b00)?D[0] : (S==2’b01)?D[1] : (S==2’b10)?D[2] : (S==2’b11)?D[3]:1’bx;;</a:t>
            </a:r>
            <a:endParaRPr/>
          </a:p>
          <a:p>
            <a:pPr indent="-342900" lvl="0" marL="342900" rtl="0" algn="l">
              <a:lnSpc>
                <a:spcPct val="90000"/>
              </a:lnSpc>
              <a:spcBef>
                <a:spcPts val="360"/>
              </a:spcBef>
              <a:spcAft>
                <a:spcPts val="0"/>
              </a:spcAft>
              <a:buClr>
                <a:schemeClr val="dk1"/>
              </a:buClr>
              <a:buSzPts val="1800"/>
              <a:buFont typeface="Noto Sans Symbols"/>
              <a:buNone/>
            </a:pPr>
            <a:r>
              <a:rPr b="1" lang="en-US" sz="1800">
                <a:latin typeface="Courier New"/>
                <a:ea typeface="Courier New"/>
                <a:cs typeface="Courier New"/>
                <a:sym typeface="Courier New"/>
              </a:rPr>
              <a:t>endmodule</a:t>
            </a:r>
            <a:endParaRPr/>
          </a:p>
          <a:p>
            <a:pPr indent="-342900" lvl="0" marL="342900" rtl="0" algn="l">
              <a:lnSpc>
                <a:spcPct val="90000"/>
              </a:lnSpc>
              <a:spcBef>
                <a:spcPts val="360"/>
              </a:spcBef>
              <a:spcAft>
                <a:spcPts val="0"/>
              </a:spcAft>
              <a:buClr>
                <a:schemeClr val="dk1"/>
              </a:buClr>
              <a:buSzPts val="1800"/>
              <a:buFont typeface="Noto Sans Symbols"/>
              <a:buNone/>
            </a:pPr>
            <a:r>
              <a:t/>
            </a:r>
            <a:endParaRPr sz="1800">
              <a:latin typeface="Courier New"/>
              <a:ea typeface="Courier New"/>
              <a:cs typeface="Courier New"/>
              <a:sym typeface="Courier New"/>
            </a:endParaRPr>
          </a:p>
        </p:txBody>
      </p:sp>
      <p:graphicFrame>
        <p:nvGraphicFramePr>
          <p:cNvPr id="244" name="Google Shape;244;p12"/>
          <p:cNvGraphicFramePr/>
          <p:nvPr/>
        </p:nvGraphicFramePr>
        <p:xfrm>
          <a:off x="833438" y="1295400"/>
          <a:ext cx="3000000" cy="3000000"/>
        </p:xfrm>
        <a:graphic>
          <a:graphicData uri="http://schemas.openxmlformats.org/drawingml/2006/table">
            <a:tbl>
              <a:tblPr>
                <a:noFill/>
                <a:tableStyleId>{82BBA938-53C9-45A1-842F-C086A00E738D}</a:tableStyleId>
              </a:tblPr>
              <a:tblGrid>
                <a:gridCol w="7543800"/>
              </a:tblGrid>
              <a:tr h="2590800">
                <a:tc>
                  <a:txBody>
                    <a:bodyPr/>
                    <a:lstStyle/>
                    <a:p>
                      <a:pPr indent="0" lvl="0" marL="0" marR="0" rtl="0" algn="l">
                        <a:lnSpc>
                          <a:spcPct val="100000"/>
                        </a:lnSpc>
                        <a:spcBef>
                          <a:spcPts val="0"/>
                        </a:spcBef>
                        <a:spcAft>
                          <a:spcPts val="0"/>
                        </a:spcAft>
                        <a:buClr>
                          <a:schemeClr val="accent2"/>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folHlink"/>
                      </a:solidFill>
                      <a:prstDash val="solid"/>
                      <a:round/>
                      <a:headEnd len="sm" w="sm" type="none"/>
                      <a:tailEnd len="sm" w="sm" type="none"/>
                    </a:lnL>
                    <a:lnR cap="flat" cmpd="sng" w="12700">
                      <a:solidFill>
                        <a:schemeClr val="folHlink"/>
                      </a:solidFill>
                      <a:prstDash val="solid"/>
                      <a:round/>
                      <a:headEnd len="sm" w="sm" type="none"/>
                      <a:tailEnd len="sm" w="sm" type="none"/>
                    </a:lnR>
                    <a:lnT cap="flat" cmpd="sng" w="12700">
                      <a:solidFill>
                        <a:schemeClr val="folHlink"/>
                      </a:solidFill>
                      <a:prstDash val="solid"/>
                      <a:round/>
                      <a:headEnd len="sm" w="sm" type="none"/>
                      <a:tailEnd len="sm" w="sm" type="none"/>
                    </a:lnT>
                    <a:lnB cap="flat" cmpd="sng" w="12700">
                      <a:solidFill>
                        <a:schemeClr val="folHlink"/>
                      </a:solidFill>
                      <a:prstDash val="solid"/>
                      <a:round/>
                      <a:headEnd len="sm" w="sm" type="none"/>
                      <a:tailEnd len="sm" w="sm" type="none"/>
                    </a:lnB>
                  </a:tcPr>
                </a:tc>
              </a:tr>
            </a:tbl>
          </a:graphicData>
        </a:graphic>
      </p:graphicFrame>
      <p:graphicFrame>
        <p:nvGraphicFramePr>
          <p:cNvPr id="245" name="Google Shape;245;p12"/>
          <p:cNvGraphicFramePr/>
          <p:nvPr/>
        </p:nvGraphicFramePr>
        <p:xfrm>
          <a:off x="833438" y="4038600"/>
          <a:ext cx="3000000" cy="3000000"/>
        </p:xfrm>
        <a:graphic>
          <a:graphicData uri="http://schemas.openxmlformats.org/drawingml/2006/table">
            <a:tbl>
              <a:tblPr>
                <a:noFill/>
                <a:tableStyleId>{82BBA938-53C9-45A1-842F-C086A00E738D}</a:tableStyleId>
              </a:tblPr>
              <a:tblGrid>
                <a:gridCol w="7543800"/>
              </a:tblGrid>
              <a:tr h="2514600">
                <a:tc>
                  <a:txBody>
                    <a:bodyPr/>
                    <a:lstStyle/>
                    <a:p>
                      <a:pPr indent="0" lvl="0" marL="0" marR="0" rtl="0" algn="l">
                        <a:lnSpc>
                          <a:spcPct val="100000"/>
                        </a:lnSpc>
                        <a:spcBef>
                          <a:spcPts val="0"/>
                        </a:spcBef>
                        <a:spcAft>
                          <a:spcPts val="0"/>
                        </a:spcAft>
                        <a:buClr>
                          <a:schemeClr val="accent2"/>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folHlink"/>
                      </a:solidFill>
                      <a:prstDash val="solid"/>
                      <a:round/>
                      <a:headEnd len="sm" w="sm" type="none"/>
                      <a:tailEnd len="sm" w="sm" type="none"/>
                    </a:lnL>
                    <a:lnR cap="flat" cmpd="sng" w="12700">
                      <a:solidFill>
                        <a:schemeClr val="folHlink"/>
                      </a:solidFill>
                      <a:prstDash val="solid"/>
                      <a:round/>
                      <a:headEnd len="sm" w="sm" type="none"/>
                      <a:tailEnd len="sm" w="sm" type="none"/>
                    </a:lnR>
                    <a:lnT cap="flat" cmpd="sng" w="12700">
                      <a:solidFill>
                        <a:schemeClr val="folHlink"/>
                      </a:solidFill>
                      <a:prstDash val="solid"/>
                      <a:round/>
                      <a:headEnd len="sm" w="sm" type="none"/>
                      <a:tailEnd len="sm" w="sm" type="none"/>
                    </a:lnT>
                    <a:lnB cap="flat" cmpd="sng" w="12700">
                      <a:solidFill>
                        <a:schemeClr val="folHlink"/>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4-to-1 Multiplexer</a:t>
            </a:r>
            <a:endParaRPr/>
          </a:p>
        </p:txBody>
      </p:sp>
      <p:sp>
        <p:nvSpPr>
          <p:cNvPr id="251" name="Google Shape;251;p13"/>
          <p:cNvSpPr txBox="1"/>
          <p:nvPr>
            <p:ph idx="1" type="body"/>
          </p:nvPr>
        </p:nvSpPr>
        <p:spPr>
          <a:xfrm>
            <a:off x="609600" y="2595563"/>
            <a:ext cx="7848600" cy="26622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None/>
            </a:pPr>
            <a:r>
              <a:rPr lang="en-US" sz="2000">
                <a:latin typeface="Courier New"/>
                <a:ea typeface="Courier New"/>
                <a:cs typeface="Courier New"/>
                <a:sym typeface="Courier New"/>
              </a:rPr>
              <a:t>//4-to-1 Mux: Dataflow Verilog Description</a:t>
            </a:r>
            <a:endParaRPr/>
          </a:p>
          <a:p>
            <a:pPr indent="-342900" lvl="0" marL="34290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module</a:t>
            </a:r>
            <a:r>
              <a:rPr lang="en-US" sz="2000">
                <a:latin typeface="Courier New"/>
                <a:ea typeface="Courier New"/>
                <a:cs typeface="Courier New"/>
                <a:sym typeface="Courier New"/>
              </a:rPr>
              <a:t> mux_4_to_1(S,D,Y);</a:t>
            </a:r>
            <a:endParaRPr/>
          </a:p>
          <a:p>
            <a:pPr indent="-342900" lvl="0" marL="342900" rtl="0" algn="l">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input</a:t>
            </a:r>
            <a:r>
              <a:rPr lang="en-US" sz="2000">
                <a:latin typeface="Courier New"/>
                <a:ea typeface="Courier New"/>
                <a:cs typeface="Courier New"/>
                <a:sym typeface="Courier New"/>
              </a:rPr>
              <a:t> [1:0]S;</a:t>
            </a:r>
            <a:endParaRPr/>
          </a:p>
          <a:p>
            <a:pPr indent="-342900" lvl="0" marL="342900" rtl="0" algn="l">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input [3:0]D;</a:t>
            </a:r>
            <a:endParaRPr/>
          </a:p>
          <a:p>
            <a:pPr indent="-342900" lvl="0" marL="342900" rtl="0" algn="l">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output</a:t>
            </a:r>
            <a:r>
              <a:rPr lang="en-US" sz="2000">
                <a:latin typeface="Courier New"/>
                <a:ea typeface="Courier New"/>
                <a:cs typeface="Courier New"/>
                <a:sym typeface="Courier New"/>
              </a:rPr>
              <a:t> Y;</a:t>
            </a:r>
            <a:endParaRPr/>
          </a:p>
          <a:p>
            <a:pPr indent="-342900" lvl="0" marL="342900" rtl="0" algn="l">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	</a:t>
            </a:r>
            <a:r>
              <a:rPr b="1" lang="en-US" sz="2000">
                <a:latin typeface="Courier New"/>
                <a:ea typeface="Courier New"/>
                <a:cs typeface="Courier New"/>
                <a:sym typeface="Courier New"/>
              </a:rPr>
              <a:t>assign</a:t>
            </a:r>
            <a:r>
              <a:rPr lang="en-US" sz="2000">
                <a:latin typeface="Courier New"/>
                <a:ea typeface="Courier New"/>
                <a:cs typeface="Courier New"/>
                <a:sym typeface="Courier New"/>
              </a:rPr>
              <a:t> Y=S[1]?(S[0]?D[3]:D[2]):(S[0]?D[1]:D[0]);</a:t>
            </a:r>
            <a:endParaRPr/>
          </a:p>
          <a:p>
            <a:pPr indent="-342900" lvl="0" marL="34290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endmodule</a:t>
            </a:r>
            <a:endParaRPr b="1" sz="2000">
              <a:latin typeface="Courier New"/>
              <a:ea typeface="Courier New"/>
              <a:cs typeface="Courier New"/>
              <a:sym typeface="Courier New"/>
            </a:endParaRPr>
          </a:p>
        </p:txBody>
      </p:sp>
      <p:graphicFrame>
        <p:nvGraphicFramePr>
          <p:cNvPr id="252" name="Google Shape;252;p13"/>
          <p:cNvGraphicFramePr/>
          <p:nvPr/>
        </p:nvGraphicFramePr>
        <p:xfrm>
          <a:off x="533400" y="2438400"/>
          <a:ext cx="3000000" cy="3000000"/>
        </p:xfrm>
        <a:graphic>
          <a:graphicData uri="http://schemas.openxmlformats.org/drawingml/2006/table">
            <a:tbl>
              <a:tblPr>
                <a:noFill/>
                <a:tableStyleId>{82BBA938-53C9-45A1-842F-C086A00E738D}</a:tableStyleId>
              </a:tblPr>
              <a:tblGrid>
                <a:gridCol w="8077200"/>
              </a:tblGrid>
              <a:tr h="2895600">
                <a:tc>
                  <a:txBody>
                    <a:bodyPr/>
                    <a:lstStyle/>
                    <a:p>
                      <a:pPr indent="0" lvl="0" marL="0" marR="0" rtl="0" algn="l">
                        <a:lnSpc>
                          <a:spcPct val="100000"/>
                        </a:lnSpc>
                        <a:spcBef>
                          <a:spcPts val="0"/>
                        </a:spcBef>
                        <a:spcAft>
                          <a:spcPts val="0"/>
                        </a:spcAft>
                        <a:buClr>
                          <a:schemeClr val="accent2"/>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folHlink"/>
                      </a:solidFill>
                      <a:prstDash val="solid"/>
                      <a:round/>
                      <a:headEnd len="sm" w="sm" type="none"/>
                      <a:tailEnd len="sm" w="sm" type="none"/>
                    </a:lnL>
                    <a:lnR cap="flat" cmpd="sng" w="12700">
                      <a:solidFill>
                        <a:schemeClr val="folHlink"/>
                      </a:solidFill>
                      <a:prstDash val="solid"/>
                      <a:round/>
                      <a:headEnd len="sm" w="sm" type="none"/>
                      <a:tailEnd len="sm" w="sm" type="none"/>
                    </a:lnR>
                    <a:lnT cap="flat" cmpd="sng" w="12700">
                      <a:solidFill>
                        <a:schemeClr val="folHlink"/>
                      </a:solidFill>
                      <a:prstDash val="solid"/>
                      <a:round/>
                      <a:headEnd len="sm" w="sm" type="none"/>
                      <a:tailEnd len="sm" w="sm" type="none"/>
                    </a:lnT>
                    <a:lnB cap="flat" cmpd="sng" w="12700">
                      <a:solidFill>
                        <a:schemeClr val="folHlink"/>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2819400" y="152400"/>
            <a:ext cx="2171700" cy="88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Adder</a:t>
            </a:r>
            <a:endParaRPr/>
          </a:p>
        </p:txBody>
      </p:sp>
      <p:pic>
        <p:nvPicPr>
          <p:cNvPr id="258" name="Google Shape;258;p14"/>
          <p:cNvPicPr preferRelativeResize="0"/>
          <p:nvPr/>
        </p:nvPicPr>
        <p:blipFill rotWithShape="1">
          <a:blip r:embed="rId3">
            <a:alphaModFix/>
          </a:blip>
          <a:srcRect b="0" l="0" r="0" t="0"/>
          <a:stretch/>
        </p:blipFill>
        <p:spPr>
          <a:xfrm>
            <a:off x="304800" y="838200"/>
            <a:ext cx="2514600" cy="2354263"/>
          </a:xfrm>
          <a:prstGeom prst="rect">
            <a:avLst/>
          </a:prstGeom>
          <a:noFill/>
          <a:ln>
            <a:noFill/>
          </a:ln>
        </p:spPr>
      </p:pic>
      <p:pic>
        <p:nvPicPr>
          <p:cNvPr id="259" name="Google Shape;259;p14"/>
          <p:cNvPicPr preferRelativeResize="0"/>
          <p:nvPr/>
        </p:nvPicPr>
        <p:blipFill rotWithShape="1">
          <a:blip r:embed="rId4">
            <a:alphaModFix/>
          </a:blip>
          <a:srcRect b="0" l="0" r="0" t="0"/>
          <a:stretch/>
        </p:blipFill>
        <p:spPr>
          <a:xfrm>
            <a:off x="4191000" y="914400"/>
            <a:ext cx="4038600" cy="2051050"/>
          </a:xfrm>
          <a:prstGeom prst="rect">
            <a:avLst/>
          </a:prstGeom>
          <a:noFill/>
          <a:ln>
            <a:noFill/>
          </a:ln>
        </p:spPr>
      </p:pic>
      <p:pic>
        <p:nvPicPr>
          <p:cNvPr id="260" name="Google Shape;260;p14"/>
          <p:cNvPicPr preferRelativeResize="0"/>
          <p:nvPr/>
        </p:nvPicPr>
        <p:blipFill rotWithShape="1">
          <a:blip r:embed="rId5">
            <a:alphaModFix/>
          </a:blip>
          <a:srcRect b="0" l="0" r="0" t="0"/>
          <a:stretch/>
        </p:blipFill>
        <p:spPr>
          <a:xfrm>
            <a:off x="609600" y="3429000"/>
            <a:ext cx="2814638" cy="3200400"/>
          </a:xfrm>
          <a:prstGeom prst="rect">
            <a:avLst/>
          </a:prstGeom>
          <a:noFill/>
          <a:ln>
            <a:noFill/>
          </a:ln>
        </p:spPr>
      </p:pic>
      <p:pic>
        <p:nvPicPr>
          <p:cNvPr id="261" name="Google Shape;261;p14"/>
          <p:cNvPicPr preferRelativeResize="0"/>
          <p:nvPr/>
        </p:nvPicPr>
        <p:blipFill rotWithShape="1">
          <a:blip r:embed="rId6">
            <a:alphaModFix/>
          </a:blip>
          <a:srcRect b="0" l="0" r="0" t="0"/>
          <a:stretch/>
        </p:blipFill>
        <p:spPr>
          <a:xfrm>
            <a:off x="3657600" y="3200400"/>
            <a:ext cx="5486400" cy="30464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1371600" y="609600"/>
            <a:ext cx="7378700" cy="635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4-bit Adder</a:t>
            </a:r>
            <a:endParaRPr/>
          </a:p>
        </p:txBody>
      </p:sp>
      <p:pic>
        <p:nvPicPr>
          <p:cNvPr id="267" name="Google Shape;267;p15"/>
          <p:cNvPicPr preferRelativeResize="0"/>
          <p:nvPr/>
        </p:nvPicPr>
        <p:blipFill rotWithShape="1">
          <a:blip r:embed="rId3">
            <a:alphaModFix/>
          </a:blip>
          <a:srcRect b="0" l="0" r="0" t="0"/>
          <a:stretch/>
        </p:blipFill>
        <p:spPr>
          <a:xfrm>
            <a:off x="609600" y="1600200"/>
            <a:ext cx="7848600" cy="2514600"/>
          </a:xfrm>
          <a:prstGeom prst="rect">
            <a:avLst/>
          </a:prstGeom>
          <a:noFill/>
          <a:ln>
            <a:noFill/>
          </a:ln>
        </p:spPr>
      </p:pic>
      <p:pic>
        <p:nvPicPr>
          <p:cNvPr id="268" name="Google Shape;268;p15"/>
          <p:cNvPicPr preferRelativeResize="0"/>
          <p:nvPr/>
        </p:nvPicPr>
        <p:blipFill rotWithShape="1">
          <a:blip r:embed="rId4">
            <a:alphaModFix/>
          </a:blip>
          <a:srcRect b="0" l="0" r="0" t="0"/>
          <a:stretch/>
        </p:blipFill>
        <p:spPr>
          <a:xfrm>
            <a:off x="1028700" y="4038600"/>
            <a:ext cx="7086600" cy="22336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6"/>
          <p:cNvPicPr preferRelativeResize="0"/>
          <p:nvPr/>
        </p:nvPicPr>
        <p:blipFill rotWithShape="1">
          <a:blip r:embed="rId3">
            <a:alphaModFix/>
          </a:blip>
          <a:srcRect b="5262" l="0" r="0" t="0"/>
          <a:stretch/>
        </p:blipFill>
        <p:spPr>
          <a:xfrm>
            <a:off x="1295400" y="228600"/>
            <a:ext cx="7848600" cy="6561138"/>
          </a:xfrm>
          <a:prstGeom prst="rect">
            <a:avLst/>
          </a:prstGeom>
          <a:noFill/>
          <a:ln>
            <a:noFill/>
          </a:ln>
        </p:spPr>
      </p:pic>
      <p:sp>
        <p:nvSpPr>
          <p:cNvPr id="274" name="Google Shape;274;p16"/>
          <p:cNvSpPr txBox="1"/>
          <p:nvPr/>
        </p:nvSpPr>
        <p:spPr>
          <a:xfrm>
            <a:off x="304800" y="1066800"/>
            <a:ext cx="2057400" cy="485775"/>
          </a:xfrm>
          <a:prstGeom prst="rect">
            <a:avLst/>
          </a:prstGeom>
          <a:no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a:ea typeface="Helvetica Neue"/>
                <a:cs typeface="Helvetica Neue"/>
                <a:sym typeface="Helvetica Neue"/>
              </a:rPr>
              <a:t>4-bit-Adder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4-bit Adder</a:t>
            </a:r>
            <a:endParaRPr/>
          </a:p>
        </p:txBody>
      </p:sp>
      <p:sp>
        <p:nvSpPr>
          <p:cNvPr id="280" name="Google Shape;28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Font typeface="Noto Sans Symbols"/>
              <a:buNone/>
            </a:pPr>
            <a:r>
              <a:rPr lang="en-US" sz="2800">
                <a:latin typeface="Courier New"/>
                <a:ea typeface="Courier New"/>
                <a:cs typeface="Courier New"/>
                <a:sym typeface="Courier New"/>
              </a:rPr>
              <a:t>//4-bit adder : dataflow description</a:t>
            </a:r>
            <a:endParaRPr/>
          </a:p>
          <a:p>
            <a:pPr indent="-342900" lvl="0" marL="342900" rtl="0" algn="l">
              <a:lnSpc>
                <a:spcPct val="90000"/>
              </a:lnSpc>
              <a:spcBef>
                <a:spcPts val="560"/>
              </a:spcBef>
              <a:spcAft>
                <a:spcPts val="0"/>
              </a:spcAft>
              <a:buClr>
                <a:schemeClr val="dk1"/>
              </a:buClr>
              <a:buSzPts val="2800"/>
              <a:buFont typeface="Noto Sans Symbols"/>
              <a:buNone/>
            </a:pPr>
            <a:r>
              <a:rPr b="1" lang="en-US" sz="2800">
                <a:latin typeface="Courier New"/>
                <a:ea typeface="Courier New"/>
                <a:cs typeface="Courier New"/>
                <a:sym typeface="Courier New"/>
              </a:rPr>
              <a:t>module</a:t>
            </a:r>
            <a:r>
              <a:rPr lang="en-US" sz="2800">
                <a:latin typeface="Courier New"/>
                <a:ea typeface="Courier New"/>
                <a:cs typeface="Courier New"/>
                <a:sym typeface="Courier New"/>
              </a:rPr>
              <a:t> adder_4bit (A,B,C0,S,C4);</a:t>
            </a:r>
            <a:endParaRPr/>
          </a:p>
          <a:p>
            <a:pPr indent="-342900" lvl="0" marL="342900" rtl="0" algn="l">
              <a:lnSpc>
                <a:spcPct val="90000"/>
              </a:lnSpc>
              <a:spcBef>
                <a:spcPts val="560"/>
              </a:spcBef>
              <a:spcAft>
                <a:spcPts val="0"/>
              </a:spcAft>
              <a:buClr>
                <a:schemeClr val="dk1"/>
              </a:buClr>
              <a:buSzPts val="2800"/>
              <a:buFont typeface="Noto Sans Symbols"/>
              <a:buNone/>
            </a:pPr>
            <a:r>
              <a:rPr lang="en-US" sz="2800">
                <a:latin typeface="Courier New"/>
                <a:ea typeface="Courier New"/>
                <a:cs typeface="Courier New"/>
                <a:sym typeface="Courier New"/>
              </a:rPr>
              <a:t>	</a:t>
            </a:r>
            <a:r>
              <a:rPr b="1" lang="en-US" sz="2800">
                <a:latin typeface="Courier New"/>
                <a:ea typeface="Courier New"/>
                <a:cs typeface="Courier New"/>
                <a:sym typeface="Courier New"/>
              </a:rPr>
              <a:t>input</a:t>
            </a:r>
            <a:r>
              <a:rPr lang="en-US" sz="2800">
                <a:latin typeface="Courier New"/>
                <a:ea typeface="Courier New"/>
                <a:cs typeface="Courier New"/>
                <a:sym typeface="Courier New"/>
              </a:rPr>
              <a:t> [3:0] A,B;</a:t>
            </a:r>
            <a:endParaRPr/>
          </a:p>
          <a:p>
            <a:pPr indent="-342900" lvl="0" marL="342900" rtl="0" algn="l">
              <a:lnSpc>
                <a:spcPct val="90000"/>
              </a:lnSpc>
              <a:spcBef>
                <a:spcPts val="560"/>
              </a:spcBef>
              <a:spcAft>
                <a:spcPts val="0"/>
              </a:spcAft>
              <a:buClr>
                <a:schemeClr val="dk1"/>
              </a:buClr>
              <a:buSzPts val="2800"/>
              <a:buFont typeface="Noto Sans Symbols"/>
              <a:buNone/>
            </a:pPr>
            <a:r>
              <a:rPr lang="en-US" sz="2800">
                <a:latin typeface="Courier New"/>
                <a:ea typeface="Courier New"/>
                <a:cs typeface="Courier New"/>
                <a:sym typeface="Courier New"/>
              </a:rPr>
              <a:t>	</a:t>
            </a:r>
            <a:r>
              <a:rPr b="1" lang="en-US" sz="2800">
                <a:latin typeface="Courier New"/>
                <a:ea typeface="Courier New"/>
                <a:cs typeface="Courier New"/>
                <a:sym typeface="Courier New"/>
              </a:rPr>
              <a:t>input</a:t>
            </a:r>
            <a:r>
              <a:rPr lang="en-US" sz="2800">
                <a:latin typeface="Courier New"/>
                <a:ea typeface="Courier New"/>
                <a:cs typeface="Courier New"/>
                <a:sym typeface="Courier New"/>
              </a:rPr>
              <a:t> C0;</a:t>
            </a:r>
            <a:endParaRPr/>
          </a:p>
          <a:p>
            <a:pPr indent="-342900" lvl="0" marL="342900" rtl="0" algn="l">
              <a:lnSpc>
                <a:spcPct val="90000"/>
              </a:lnSpc>
              <a:spcBef>
                <a:spcPts val="560"/>
              </a:spcBef>
              <a:spcAft>
                <a:spcPts val="0"/>
              </a:spcAft>
              <a:buClr>
                <a:schemeClr val="dk1"/>
              </a:buClr>
              <a:buSzPts val="2800"/>
              <a:buFont typeface="Noto Sans Symbols"/>
              <a:buNone/>
            </a:pPr>
            <a:r>
              <a:rPr lang="en-US" sz="2800">
                <a:latin typeface="Courier New"/>
                <a:ea typeface="Courier New"/>
                <a:cs typeface="Courier New"/>
                <a:sym typeface="Courier New"/>
              </a:rPr>
              <a:t>	</a:t>
            </a:r>
            <a:r>
              <a:rPr b="1" lang="en-US" sz="2800">
                <a:latin typeface="Courier New"/>
                <a:ea typeface="Courier New"/>
                <a:cs typeface="Courier New"/>
                <a:sym typeface="Courier New"/>
              </a:rPr>
              <a:t>output</a:t>
            </a:r>
            <a:r>
              <a:rPr lang="en-US" sz="2800">
                <a:latin typeface="Courier New"/>
                <a:ea typeface="Courier New"/>
                <a:cs typeface="Courier New"/>
                <a:sym typeface="Courier New"/>
              </a:rPr>
              <a:t> [3:0]S;</a:t>
            </a:r>
            <a:endParaRPr/>
          </a:p>
          <a:p>
            <a:pPr indent="-342900" lvl="0" marL="342900" rtl="0" algn="l">
              <a:lnSpc>
                <a:spcPct val="90000"/>
              </a:lnSpc>
              <a:spcBef>
                <a:spcPts val="560"/>
              </a:spcBef>
              <a:spcAft>
                <a:spcPts val="0"/>
              </a:spcAft>
              <a:buClr>
                <a:schemeClr val="dk1"/>
              </a:buClr>
              <a:buSzPts val="2800"/>
              <a:buFont typeface="Noto Sans Symbols"/>
              <a:buNone/>
            </a:pPr>
            <a:r>
              <a:rPr lang="en-US" sz="2800">
                <a:latin typeface="Courier New"/>
                <a:ea typeface="Courier New"/>
                <a:cs typeface="Courier New"/>
                <a:sym typeface="Courier New"/>
              </a:rPr>
              <a:t>	</a:t>
            </a:r>
            <a:r>
              <a:rPr b="1" lang="en-US" sz="2800">
                <a:latin typeface="Courier New"/>
                <a:ea typeface="Courier New"/>
                <a:cs typeface="Courier New"/>
                <a:sym typeface="Courier New"/>
              </a:rPr>
              <a:t>output</a:t>
            </a:r>
            <a:r>
              <a:rPr lang="en-US" sz="2800">
                <a:latin typeface="Courier New"/>
                <a:ea typeface="Courier New"/>
                <a:cs typeface="Courier New"/>
                <a:sym typeface="Courier New"/>
              </a:rPr>
              <a:t> C4;</a:t>
            </a:r>
            <a:endParaRPr/>
          </a:p>
          <a:p>
            <a:pPr indent="-342900" lvl="0" marL="342900" rtl="0" algn="l">
              <a:lnSpc>
                <a:spcPct val="90000"/>
              </a:lnSpc>
              <a:spcBef>
                <a:spcPts val="560"/>
              </a:spcBef>
              <a:spcAft>
                <a:spcPts val="0"/>
              </a:spcAft>
              <a:buClr>
                <a:schemeClr val="dk1"/>
              </a:buClr>
              <a:buSzPts val="2800"/>
              <a:buFont typeface="Noto Sans Symbols"/>
              <a:buNone/>
            </a:pPr>
            <a:r>
              <a:rPr lang="en-US" sz="2800">
                <a:latin typeface="Courier New"/>
                <a:ea typeface="Courier New"/>
                <a:cs typeface="Courier New"/>
                <a:sym typeface="Courier New"/>
              </a:rPr>
              <a:t>	</a:t>
            </a:r>
            <a:r>
              <a:rPr b="1" lang="en-US" sz="2800">
                <a:latin typeface="Courier New"/>
                <a:ea typeface="Courier New"/>
                <a:cs typeface="Courier New"/>
                <a:sym typeface="Courier New"/>
              </a:rPr>
              <a:t>assign</a:t>
            </a:r>
            <a:r>
              <a:rPr lang="en-US" sz="2800">
                <a:latin typeface="Courier New"/>
                <a:ea typeface="Courier New"/>
                <a:cs typeface="Courier New"/>
                <a:sym typeface="Courier New"/>
              </a:rPr>
              <a:t> {C4,S} = A + B + C0;</a:t>
            </a:r>
            <a:endParaRPr/>
          </a:p>
          <a:p>
            <a:pPr indent="-342900" lvl="0" marL="342900" rtl="0" algn="l">
              <a:lnSpc>
                <a:spcPct val="90000"/>
              </a:lnSpc>
              <a:spcBef>
                <a:spcPts val="560"/>
              </a:spcBef>
              <a:spcAft>
                <a:spcPts val="0"/>
              </a:spcAft>
              <a:buClr>
                <a:schemeClr val="dk1"/>
              </a:buClr>
              <a:buSzPts val="2800"/>
              <a:buFont typeface="Noto Sans Symbols"/>
              <a:buNone/>
            </a:pPr>
            <a:r>
              <a:rPr b="1" lang="en-US" sz="2800">
                <a:latin typeface="Courier New"/>
                <a:ea typeface="Courier New"/>
                <a:cs typeface="Courier New"/>
                <a:sym typeface="Courier New"/>
              </a:rPr>
              <a:t>endmodule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Behavioral Modeling</a:t>
            </a:r>
            <a:endParaRPr/>
          </a:p>
        </p:txBody>
      </p:sp>
      <p:sp>
        <p:nvSpPr>
          <p:cNvPr id="180" name="Google Shape;18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t>Behavioral modeling represents digital circuits at a functional and algorithmic level.</a:t>
            </a:r>
            <a:endParaRPr/>
          </a:p>
          <a:p>
            <a:pPr indent="-342900" lvl="0" marL="342900" rtl="0" algn="l">
              <a:lnSpc>
                <a:spcPct val="90000"/>
              </a:lnSpc>
              <a:spcBef>
                <a:spcPts val="480"/>
              </a:spcBef>
              <a:spcAft>
                <a:spcPts val="0"/>
              </a:spcAft>
              <a:buClr>
                <a:schemeClr val="dk1"/>
              </a:buClr>
              <a:buSzPts val="2400"/>
              <a:buChar char="•"/>
            </a:pPr>
            <a:r>
              <a:rPr lang="en-US" sz="2400"/>
              <a:t>It is used mostly to describe sequential circuits, but can also be used to describe combinational circuits.</a:t>
            </a:r>
            <a:endParaRPr/>
          </a:p>
          <a:p>
            <a:pPr indent="-342900" lvl="0" marL="342900" rtl="0" algn="l">
              <a:lnSpc>
                <a:spcPct val="90000"/>
              </a:lnSpc>
              <a:spcBef>
                <a:spcPts val="480"/>
              </a:spcBef>
              <a:spcAft>
                <a:spcPts val="0"/>
              </a:spcAft>
              <a:buClr>
                <a:schemeClr val="dk1"/>
              </a:buClr>
              <a:buSzPts val="2400"/>
              <a:buChar char="•"/>
            </a:pPr>
            <a:r>
              <a:rPr lang="en-US" sz="2400"/>
              <a:t>Behavioral descriptions use the keyword </a:t>
            </a:r>
            <a:r>
              <a:rPr b="1" lang="en-US" sz="2400">
                <a:latin typeface="Courier New"/>
                <a:ea typeface="Courier New"/>
                <a:cs typeface="Courier New"/>
                <a:sym typeface="Courier New"/>
              </a:rPr>
              <a:t>always</a:t>
            </a:r>
            <a:r>
              <a:rPr lang="en-US" sz="2400"/>
              <a:t> followed by a list of procedural assignment statements.</a:t>
            </a:r>
            <a:endParaRPr/>
          </a:p>
          <a:p>
            <a:pPr indent="-342900" lvl="0" marL="342900" rtl="0" algn="l">
              <a:lnSpc>
                <a:spcPct val="90000"/>
              </a:lnSpc>
              <a:spcBef>
                <a:spcPts val="480"/>
              </a:spcBef>
              <a:spcAft>
                <a:spcPts val="0"/>
              </a:spcAft>
              <a:buClr>
                <a:schemeClr val="dk1"/>
              </a:buClr>
              <a:buSzPts val="2400"/>
              <a:buChar char="•"/>
            </a:pPr>
            <a:r>
              <a:rPr lang="en-US" sz="2400"/>
              <a:t>The target output of procedural assignment statements must be of the </a:t>
            </a:r>
            <a:r>
              <a:rPr b="1" lang="en-US" sz="2400">
                <a:latin typeface="Courier New"/>
                <a:ea typeface="Courier New"/>
                <a:cs typeface="Courier New"/>
                <a:sym typeface="Courier New"/>
              </a:rPr>
              <a:t>reg</a:t>
            </a:r>
            <a:r>
              <a:rPr lang="en-US" sz="2400"/>
              <a:t> data type.</a:t>
            </a:r>
            <a:endParaRPr/>
          </a:p>
          <a:p>
            <a:pPr indent="-342900" lvl="0" marL="342900" rtl="0" algn="l">
              <a:lnSpc>
                <a:spcPct val="90000"/>
              </a:lnSpc>
              <a:spcBef>
                <a:spcPts val="480"/>
              </a:spcBef>
              <a:spcAft>
                <a:spcPts val="0"/>
              </a:spcAft>
              <a:buClr>
                <a:schemeClr val="dk1"/>
              </a:buClr>
              <a:buSzPts val="2400"/>
              <a:buChar char="•"/>
            </a:pPr>
            <a:r>
              <a:rPr lang="en-US" sz="2400"/>
              <a:t>A </a:t>
            </a:r>
            <a:r>
              <a:rPr b="1" lang="en-US" sz="2400">
                <a:latin typeface="Courier New"/>
                <a:ea typeface="Courier New"/>
                <a:cs typeface="Courier New"/>
                <a:sym typeface="Courier New"/>
              </a:rPr>
              <a:t>reg</a:t>
            </a:r>
            <a:r>
              <a:rPr lang="en-US" sz="2400"/>
              <a:t> data type retains its value until a new value is assigned.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1371600" y="609600"/>
            <a:ext cx="7378700" cy="635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Behavioral Modeling 2-to-1-line mux</a:t>
            </a:r>
            <a:endParaRPr sz="3600"/>
          </a:p>
        </p:txBody>
      </p:sp>
      <p:sp>
        <p:nvSpPr>
          <p:cNvPr id="186" name="Google Shape;186;p3"/>
          <p:cNvSpPr txBox="1"/>
          <p:nvPr>
            <p:ph idx="1" type="body"/>
          </p:nvPr>
        </p:nvSpPr>
        <p:spPr>
          <a:xfrm>
            <a:off x="457200" y="1828800"/>
            <a:ext cx="8382000" cy="114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The procedural assignment statements inside the </a:t>
            </a:r>
            <a:r>
              <a:rPr b="1" lang="en-US" sz="2000"/>
              <a:t>always</a:t>
            </a:r>
            <a:r>
              <a:rPr lang="en-US" sz="2000"/>
              <a:t> block are executed every time there is a change in any of the variable listed after the @ symbol. (Note that there is no “;” at the end of </a:t>
            </a:r>
            <a:r>
              <a:rPr b="1" lang="en-US" sz="2000"/>
              <a:t>always</a:t>
            </a:r>
            <a:r>
              <a:rPr lang="en-US" sz="2000"/>
              <a:t> statement)</a:t>
            </a:r>
            <a:endParaRPr/>
          </a:p>
        </p:txBody>
      </p:sp>
      <p:sp>
        <p:nvSpPr>
          <p:cNvPr id="187" name="Google Shape;187;p3"/>
          <p:cNvSpPr txBox="1"/>
          <p:nvPr/>
        </p:nvSpPr>
        <p:spPr>
          <a:xfrm>
            <a:off x="914400" y="3124200"/>
            <a:ext cx="7543800" cy="3178175"/>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//Behavioral description of 2-to-1-line multiplexer</a:t>
            </a:r>
            <a:endParaRPr/>
          </a:p>
          <a:p>
            <a:pPr indent="0" lvl="0" marL="0" marR="0" rtl="0" algn="ctr">
              <a:lnSpc>
                <a:spcPct val="80000"/>
              </a:lnSpc>
              <a:spcBef>
                <a:spcPts val="900"/>
              </a:spcBef>
              <a:spcAft>
                <a:spcPts val="0"/>
              </a:spcAft>
              <a:buClr>
                <a:schemeClr val="dk1"/>
              </a:buClr>
              <a:buSzPts val="1800"/>
              <a:buFont typeface="Arial"/>
              <a:buNone/>
            </a:pPr>
            <a:r>
              <a:rPr b="1" i="0" lang="en-US" sz="1800" u="none" cap="none" strike="noStrike">
                <a:solidFill>
                  <a:schemeClr val="dk1"/>
                </a:solidFill>
                <a:latin typeface="Courier New"/>
                <a:ea typeface="Courier New"/>
                <a:cs typeface="Courier New"/>
                <a:sym typeface="Courier New"/>
              </a:rPr>
              <a:t>module</a:t>
            </a:r>
            <a:r>
              <a:rPr b="0" i="0" lang="en-US" sz="1800" u="none" cap="none" strike="noStrike">
                <a:solidFill>
                  <a:schemeClr val="dk1"/>
                </a:solidFill>
                <a:latin typeface="Courier New"/>
                <a:ea typeface="Courier New"/>
                <a:cs typeface="Courier New"/>
                <a:sym typeface="Courier New"/>
              </a:rPr>
              <a:t> mux2x1_bh(A,B,select,OUT);</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input</a:t>
            </a:r>
            <a:r>
              <a:rPr b="0" i="0" lang="en-US" sz="1800" u="none" cap="none" strike="noStrike">
                <a:solidFill>
                  <a:schemeClr val="dk1"/>
                </a:solidFill>
                <a:latin typeface="Courier New"/>
                <a:ea typeface="Courier New"/>
                <a:cs typeface="Courier New"/>
                <a:sym typeface="Courier New"/>
              </a:rPr>
              <a:t> A,B,select;</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output</a:t>
            </a:r>
            <a:r>
              <a:rPr b="0" i="0" lang="en-US" sz="1800" u="none" cap="none" strike="noStrike">
                <a:solidFill>
                  <a:schemeClr val="dk1"/>
                </a:solidFill>
                <a:latin typeface="Courier New"/>
                <a:ea typeface="Courier New"/>
                <a:cs typeface="Courier New"/>
                <a:sym typeface="Courier New"/>
              </a:rPr>
              <a:t> OUT;</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reg</a:t>
            </a:r>
            <a:r>
              <a:rPr b="0" i="0" lang="en-US" sz="1800" u="none" cap="none" strike="noStrike">
                <a:solidFill>
                  <a:schemeClr val="dk1"/>
                </a:solidFill>
                <a:latin typeface="Courier New"/>
                <a:ea typeface="Courier New"/>
                <a:cs typeface="Courier New"/>
                <a:sym typeface="Courier New"/>
              </a:rPr>
              <a:t> OUT;    </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always</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a:t>
            </a:r>
            <a:r>
              <a:rPr b="0" i="0" lang="en-US" sz="1800" u="none" cap="none" strike="noStrike">
                <a:solidFill>
                  <a:schemeClr val="dk1"/>
                </a:solidFill>
                <a:latin typeface="Courier New"/>
                <a:ea typeface="Courier New"/>
                <a:cs typeface="Courier New"/>
                <a:sym typeface="Courier New"/>
              </a:rPr>
              <a:t>(select or A or B) </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if (select == 1) OUT = A;</a:t>
            </a:r>
            <a:endParaRPr/>
          </a:p>
          <a:p>
            <a:pPr indent="0" lvl="0" marL="0" marR="0" rtl="0" algn="ctr">
              <a:lnSpc>
                <a:spcPct val="80000"/>
              </a:lnSpc>
              <a:spcBef>
                <a:spcPts val="9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else OUT = B;</a:t>
            </a:r>
            <a:endParaRPr/>
          </a:p>
          <a:p>
            <a:pPr indent="0" lvl="0" marL="0" marR="0" rtl="0" algn="ctr">
              <a:lnSpc>
                <a:spcPct val="80000"/>
              </a:lnSpc>
              <a:spcBef>
                <a:spcPts val="900"/>
              </a:spcBef>
              <a:spcAft>
                <a:spcPts val="0"/>
              </a:spcAft>
              <a:buClr>
                <a:schemeClr val="dk1"/>
              </a:buClr>
              <a:buSzPts val="1800"/>
              <a:buFont typeface="Arial"/>
              <a:buNone/>
            </a:pPr>
            <a:r>
              <a:rPr b="1" i="0" lang="en-US" sz="1800" u="none" cap="none" strike="noStrike">
                <a:solidFill>
                  <a:schemeClr val="dk1"/>
                </a:solidFill>
                <a:latin typeface="Courier New"/>
                <a:ea typeface="Courier New"/>
                <a:cs typeface="Courier New"/>
                <a:sym typeface="Courier New"/>
              </a:rPr>
              <a:t>endmodule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ph type="title"/>
          </p:nvPr>
        </p:nvSpPr>
        <p:spPr>
          <a:xfrm>
            <a:off x="1395369" y="252369"/>
            <a:ext cx="73787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Behavioral Modeling - </a:t>
            </a:r>
            <a:r>
              <a:rPr lang="en-US" sz="3600">
                <a:latin typeface="Helvetica Neue"/>
                <a:ea typeface="Helvetica Neue"/>
                <a:cs typeface="Helvetica Neue"/>
                <a:sym typeface="Helvetica Neue"/>
              </a:rPr>
              <a:t>4-to-1 line multiplexer</a:t>
            </a:r>
            <a:br>
              <a:rPr lang="en-US" sz="3600">
                <a:latin typeface="Helvetica Neue"/>
                <a:ea typeface="Helvetica Neue"/>
                <a:cs typeface="Helvetica Neue"/>
                <a:sym typeface="Helvetica Neue"/>
              </a:rPr>
            </a:br>
            <a:endParaRPr sz="3600"/>
          </a:p>
        </p:txBody>
      </p:sp>
      <p:pic>
        <p:nvPicPr>
          <p:cNvPr id="193" name="Google Shape;193;p4"/>
          <p:cNvPicPr preferRelativeResize="0"/>
          <p:nvPr/>
        </p:nvPicPr>
        <p:blipFill rotWithShape="1">
          <a:blip r:embed="rId3">
            <a:alphaModFix/>
          </a:blip>
          <a:srcRect b="0" l="0" r="0" t="0"/>
          <a:stretch/>
        </p:blipFill>
        <p:spPr>
          <a:xfrm>
            <a:off x="1752600" y="1981200"/>
            <a:ext cx="5867400" cy="4262438"/>
          </a:xfrm>
          <a:prstGeom prst="rect">
            <a:avLst/>
          </a:prstGeom>
          <a:noFill/>
          <a:ln>
            <a:noFill/>
          </a:ln>
        </p:spPr>
      </p:pic>
      <p:sp>
        <p:nvSpPr>
          <p:cNvPr id="194" name="Google Shape;194;p4"/>
          <p:cNvSpPr txBox="1"/>
          <p:nvPr/>
        </p:nvSpPr>
        <p:spPr>
          <a:xfrm>
            <a:off x="6019800" y="4800600"/>
            <a:ext cx="1752600"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a:ea typeface="Helvetica Neue"/>
                <a:cs typeface="Helvetica Neue"/>
                <a:sym typeface="Helvetica Neue"/>
              </a:rPr>
              <a:t>4-to-1 line multiplexer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1143000" y="381000"/>
            <a:ext cx="7378700" cy="635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Behavioral Modeling </a:t>
            </a:r>
            <a:r>
              <a:rPr lang="en-US" sz="3600">
                <a:latin typeface="Helvetica Neue"/>
                <a:ea typeface="Helvetica Neue"/>
                <a:cs typeface="Helvetica Neue"/>
                <a:sym typeface="Helvetica Neue"/>
              </a:rPr>
              <a:t>4-to-1 line multiplexer</a:t>
            </a:r>
            <a:endParaRPr sz="3600"/>
          </a:p>
        </p:txBody>
      </p:sp>
      <p:sp>
        <p:nvSpPr>
          <p:cNvPr id="200" name="Google Shape;200;p5"/>
          <p:cNvSpPr txBox="1"/>
          <p:nvPr/>
        </p:nvSpPr>
        <p:spPr>
          <a:xfrm>
            <a:off x="990600" y="1371600"/>
            <a:ext cx="7162800" cy="4810125"/>
          </a:xfrm>
          <a:prstGeom prst="rect">
            <a:avLst/>
          </a:prstGeom>
          <a:noFill/>
          <a:ln>
            <a:noFill/>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//Behavioral description of 4-to-1 line mux</a:t>
            </a:r>
            <a:endParaRPr/>
          </a:p>
          <a:p>
            <a:pPr indent="0" lvl="0" marL="0" marR="0" rtl="0" algn="ctr">
              <a:lnSpc>
                <a:spcPct val="75000"/>
              </a:lnSpc>
              <a:spcBef>
                <a:spcPts val="600"/>
              </a:spcBef>
              <a:spcAft>
                <a:spcPts val="0"/>
              </a:spcAft>
              <a:buClr>
                <a:schemeClr val="dk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ctr">
              <a:lnSpc>
                <a:spcPct val="75000"/>
              </a:lnSpc>
              <a:spcBef>
                <a:spcPts val="6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module</a:t>
            </a:r>
            <a:r>
              <a:rPr b="0" i="0" lang="en-US" sz="2000" u="none" cap="none" strike="noStrike">
                <a:solidFill>
                  <a:schemeClr val="dk1"/>
                </a:solidFill>
                <a:latin typeface="Courier New"/>
                <a:ea typeface="Courier New"/>
                <a:cs typeface="Courier New"/>
                <a:sym typeface="Courier New"/>
              </a:rPr>
              <a:t> mux4x1_bh (i0,i1,i2,i3,select,y);</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input</a:t>
            </a:r>
            <a:r>
              <a:rPr b="0" i="0" lang="en-US" sz="2000" u="none" cap="none" strike="noStrike">
                <a:solidFill>
                  <a:schemeClr val="dk1"/>
                </a:solidFill>
                <a:latin typeface="Courier New"/>
                <a:ea typeface="Courier New"/>
                <a:cs typeface="Courier New"/>
                <a:sym typeface="Courier New"/>
              </a:rPr>
              <a:t> i0,i1,i2,i3;</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input</a:t>
            </a:r>
            <a:r>
              <a:rPr b="0" i="0" lang="en-US" sz="2000" u="none" cap="none" strike="noStrike">
                <a:solidFill>
                  <a:schemeClr val="dk1"/>
                </a:solidFill>
                <a:latin typeface="Courier New"/>
                <a:ea typeface="Courier New"/>
                <a:cs typeface="Courier New"/>
                <a:sym typeface="Courier New"/>
              </a:rPr>
              <a:t> [1:0] select;</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output</a:t>
            </a:r>
            <a:r>
              <a:rPr b="0" i="0" lang="en-US" sz="2000" u="none" cap="none" strike="noStrike">
                <a:solidFill>
                  <a:schemeClr val="dk1"/>
                </a:solidFill>
                <a:latin typeface="Courier New"/>
                <a:ea typeface="Courier New"/>
                <a:cs typeface="Courier New"/>
                <a:sym typeface="Courier New"/>
              </a:rPr>
              <a:t> y;</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reg</a:t>
            </a:r>
            <a:r>
              <a:rPr b="0" i="0" lang="en-US" sz="2000" u="none" cap="none" strike="noStrike">
                <a:solidFill>
                  <a:schemeClr val="dk1"/>
                </a:solidFill>
                <a:latin typeface="Courier New"/>
                <a:ea typeface="Courier New"/>
                <a:cs typeface="Courier New"/>
                <a:sym typeface="Courier New"/>
              </a:rPr>
              <a:t> y;</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always @</a:t>
            </a:r>
            <a:r>
              <a:rPr b="0" i="0" lang="en-US" sz="2000" u="none" cap="none" strike="noStrike">
                <a:solidFill>
                  <a:schemeClr val="dk1"/>
                </a:solidFill>
                <a:latin typeface="Courier New"/>
                <a:ea typeface="Courier New"/>
                <a:cs typeface="Courier New"/>
                <a:sym typeface="Courier New"/>
              </a:rPr>
              <a:t>(i0 or i1 or i2 or i3 or select) </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case</a:t>
            </a:r>
            <a:r>
              <a:rPr b="0" i="0" lang="en-US" sz="2000" u="none" cap="none" strike="noStrike">
                <a:solidFill>
                  <a:schemeClr val="dk1"/>
                </a:solidFill>
                <a:latin typeface="Courier New"/>
                <a:ea typeface="Courier New"/>
                <a:cs typeface="Courier New"/>
                <a:sym typeface="Courier New"/>
              </a:rPr>
              <a:t> (select)</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2'b00: y = i0;</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2'b01: y = i1;</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2'b10: y = i2;</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2'b11: y = i3;</a:t>
            </a:r>
            <a:endParaRPr/>
          </a:p>
          <a:p>
            <a:pPr indent="0" lvl="0" marL="0" marR="0" rtl="0" algn="ctr">
              <a:lnSpc>
                <a:spcPct val="75000"/>
              </a:lnSpc>
              <a:spcBef>
                <a:spcPts val="6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endcase</a:t>
            </a:r>
            <a:endParaRPr/>
          </a:p>
          <a:p>
            <a:pPr indent="0" lvl="0" marL="0" marR="0" rtl="0" algn="ctr">
              <a:lnSpc>
                <a:spcPct val="75000"/>
              </a:lnSpc>
              <a:spcBef>
                <a:spcPts val="6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endmodule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Behavioral Modeling </a:t>
            </a:r>
            <a:r>
              <a:rPr lang="en-US" sz="3600">
                <a:latin typeface="Helvetica Neue"/>
                <a:ea typeface="Helvetica Neue"/>
                <a:cs typeface="Helvetica Neue"/>
                <a:sym typeface="Helvetica Neue"/>
              </a:rPr>
              <a:t>4-to-1 line multiplexer</a:t>
            </a:r>
            <a:endParaRPr sz="3600"/>
          </a:p>
        </p:txBody>
      </p:sp>
      <p:sp>
        <p:nvSpPr>
          <p:cNvPr id="206" name="Google Shape;20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In 4-to-1 line multiplexer, the select input is defined as a 2-bit vector and output y is declared as a reg data.</a:t>
            </a:r>
            <a:endParaRPr/>
          </a:p>
          <a:p>
            <a:pPr indent="-342900" lvl="0" marL="342900" rtl="0" algn="l">
              <a:spcBef>
                <a:spcPts val="560"/>
              </a:spcBef>
              <a:spcAft>
                <a:spcPts val="0"/>
              </a:spcAft>
              <a:buClr>
                <a:schemeClr val="dk1"/>
              </a:buClr>
              <a:buSzPts val="2800"/>
              <a:buChar char="•"/>
            </a:pPr>
            <a:r>
              <a:rPr lang="en-US" sz="2800"/>
              <a:t>The always block has a sequential block enclosed between the keywords </a:t>
            </a:r>
            <a:r>
              <a:rPr b="1" lang="en-US" sz="2800">
                <a:latin typeface="Courier New"/>
                <a:ea typeface="Courier New"/>
                <a:cs typeface="Courier New"/>
                <a:sym typeface="Courier New"/>
              </a:rPr>
              <a:t>case</a:t>
            </a:r>
            <a:r>
              <a:rPr lang="en-US" sz="2800"/>
              <a:t> and </a:t>
            </a:r>
            <a:r>
              <a:rPr b="1" lang="en-US" sz="2800">
                <a:latin typeface="Courier New"/>
                <a:ea typeface="Courier New"/>
                <a:cs typeface="Courier New"/>
                <a:sym typeface="Courier New"/>
              </a:rPr>
              <a:t>endcase</a:t>
            </a:r>
            <a:r>
              <a:rPr lang="en-US" sz="2800"/>
              <a:t>.</a:t>
            </a:r>
            <a:endParaRPr/>
          </a:p>
          <a:p>
            <a:pPr indent="-342900" lvl="0" marL="342900" rtl="0" algn="l">
              <a:spcBef>
                <a:spcPts val="560"/>
              </a:spcBef>
              <a:spcAft>
                <a:spcPts val="0"/>
              </a:spcAft>
              <a:buClr>
                <a:schemeClr val="dk1"/>
              </a:buClr>
              <a:buSzPts val="2800"/>
              <a:buChar char="•"/>
            </a:pPr>
            <a:r>
              <a:rPr lang="en-US" sz="2800"/>
              <a:t>The block is executed whenever any of the inputs listed after the @ symbol changes in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Descriptions of Circuits</a:t>
            </a:r>
            <a:endParaRPr/>
          </a:p>
        </p:txBody>
      </p:sp>
      <p:sp>
        <p:nvSpPr>
          <p:cNvPr id="212" name="Google Shape;21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i="1" lang="en-US" sz="2400"/>
              <a:t>Structural Description – </a:t>
            </a:r>
            <a:r>
              <a:rPr lang="en-US" sz="2400"/>
              <a:t>This is directly equivalent to the schematic of a circuit and is specifically oriented to describing hardware structures using the components of a circuit.</a:t>
            </a:r>
            <a:endParaRPr/>
          </a:p>
          <a:p>
            <a:pPr indent="-342900" lvl="0" marL="342900" rtl="0" algn="l">
              <a:spcBef>
                <a:spcPts val="480"/>
              </a:spcBef>
              <a:spcAft>
                <a:spcPts val="0"/>
              </a:spcAft>
              <a:buClr>
                <a:schemeClr val="dk1"/>
              </a:buClr>
              <a:buSzPts val="2400"/>
              <a:buChar char="•"/>
            </a:pPr>
            <a:r>
              <a:rPr b="1" i="1" lang="en-US" sz="2400"/>
              <a:t>Dataflow Description – </a:t>
            </a:r>
            <a:r>
              <a:rPr lang="en-US" sz="2400"/>
              <a:t>This describes a circuit in terms of function rather than structure and is made up of concurrent assignment statements or their equivalent. Concurrent assignments statements are executed concurrently, i.e. in parallel whenever one of the values on the right hand side of the statement changes.</a:t>
            </a:r>
            <a:endParaRPr b="1" i="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Descriptions of Circuits</a:t>
            </a:r>
            <a:endParaRPr/>
          </a:p>
        </p:txBody>
      </p:sp>
      <p:sp>
        <p:nvSpPr>
          <p:cNvPr id="218" name="Google Shape;21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i="1" lang="en-US" sz="2400"/>
              <a:t>Hierarchical Description – </a:t>
            </a:r>
            <a:r>
              <a:rPr lang="en-US" sz="2400"/>
              <a:t>Descriptions that represent circuits using hierarchy have multiple entities, one for each element of the Hierarchy.</a:t>
            </a:r>
            <a:endParaRPr/>
          </a:p>
          <a:p>
            <a:pPr indent="-342900" lvl="0" marL="342900" rtl="0" algn="l">
              <a:spcBef>
                <a:spcPts val="480"/>
              </a:spcBef>
              <a:spcAft>
                <a:spcPts val="0"/>
              </a:spcAft>
              <a:buClr>
                <a:schemeClr val="dk1"/>
              </a:buClr>
              <a:buSzPts val="2400"/>
              <a:buChar char="•"/>
            </a:pPr>
            <a:r>
              <a:rPr b="1" i="1" lang="en-US" sz="2400"/>
              <a:t>Behavioral Description – </a:t>
            </a:r>
            <a:r>
              <a:rPr lang="en-US" sz="2400"/>
              <a:t>This refers to a description of a circuit at a level higher than the logic level. This type of description is also referred to as the </a:t>
            </a:r>
            <a:r>
              <a:rPr i="1" lang="en-US" sz="2400"/>
              <a:t>register transfers level</a:t>
            </a:r>
            <a:r>
              <a:rPr lang="en-US" sz="2400"/>
              <a:t>.</a:t>
            </a:r>
            <a:endParaRPr b="1" i="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2-to-4 Line Decoder – Data flow description</a:t>
            </a:r>
            <a:endParaRPr/>
          </a:p>
        </p:txBody>
      </p:sp>
      <p:sp>
        <p:nvSpPr>
          <p:cNvPr id="224" name="Google Shape;224;p9"/>
          <p:cNvSpPr txBox="1"/>
          <p:nvPr>
            <p:ph idx="1" type="body"/>
          </p:nvPr>
        </p:nvSpPr>
        <p:spPr>
          <a:xfrm>
            <a:off x="381000" y="2214563"/>
            <a:ext cx="8386763" cy="38814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None/>
            </a:pPr>
            <a:r>
              <a:rPr lang="en-US" sz="2000">
                <a:latin typeface="Courier New"/>
                <a:ea typeface="Courier New"/>
                <a:cs typeface="Courier New"/>
                <a:sym typeface="Courier New"/>
              </a:rPr>
              <a:t>//2-to-4 Line Decoder: Dataflow</a:t>
            </a:r>
            <a:endParaRPr/>
          </a:p>
          <a:p>
            <a:pPr indent="-342900" lvl="0" marL="34290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module</a:t>
            </a:r>
            <a:r>
              <a:rPr lang="en-US" sz="2000">
                <a:latin typeface="Courier New"/>
                <a:ea typeface="Courier New"/>
                <a:cs typeface="Courier New"/>
                <a:sym typeface="Courier New"/>
              </a:rPr>
              <a:t> dec_2_to_4_df(E_n,A0,A1,D0_n,D1_n,D2_n,D3_n);</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input</a:t>
            </a:r>
            <a:r>
              <a:rPr lang="en-US" sz="2000">
                <a:latin typeface="Courier New"/>
                <a:ea typeface="Courier New"/>
                <a:cs typeface="Courier New"/>
                <a:sym typeface="Courier New"/>
              </a:rPr>
              <a:t> E_n, A0, A1;</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output</a:t>
            </a:r>
            <a:r>
              <a:rPr lang="en-US" sz="2000">
                <a:latin typeface="Courier New"/>
                <a:ea typeface="Courier New"/>
                <a:cs typeface="Courier New"/>
                <a:sym typeface="Courier New"/>
              </a:rPr>
              <a:t> D0_n,D1_n,D2_n,D3_n;</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assign</a:t>
            </a:r>
            <a:r>
              <a:rPr lang="en-US" sz="2000">
                <a:latin typeface="Courier New"/>
                <a:ea typeface="Courier New"/>
                <a:cs typeface="Courier New"/>
                <a:sym typeface="Courier New"/>
              </a:rPr>
              <a:t> D0_n=~(~E_n&amp;~A1&amp;~A0);</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assign</a:t>
            </a:r>
            <a:r>
              <a:rPr lang="en-US" sz="2000">
                <a:latin typeface="Courier New"/>
                <a:ea typeface="Courier New"/>
                <a:cs typeface="Courier New"/>
                <a:sym typeface="Courier New"/>
              </a:rPr>
              <a:t> D1_n=~(~E_n&amp;~A1&amp; A0);</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assign</a:t>
            </a:r>
            <a:r>
              <a:rPr lang="en-US" sz="2000">
                <a:latin typeface="Courier New"/>
                <a:ea typeface="Courier New"/>
                <a:cs typeface="Courier New"/>
                <a:sym typeface="Courier New"/>
              </a:rPr>
              <a:t> D2_n=~(~E_n&amp; A1&amp;~A0);</a:t>
            </a:r>
            <a:endParaRPr/>
          </a:p>
          <a:p>
            <a:pPr indent="-285750" lvl="1" marL="74295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assign</a:t>
            </a:r>
            <a:r>
              <a:rPr lang="en-US" sz="2000">
                <a:latin typeface="Courier New"/>
                <a:ea typeface="Courier New"/>
                <a:cs typeface="Courier New"/>
                <a:sym typeface="Courier New"/>
              </a:rPr>
              <a:t> D3_n=~(~E_n&amp; A1&amp; A0);</a:t>
            </a:r>
            <a:endParaRPr/>
          </a:p>
          <a:p>
            <a:pPr indent="-342900" lvl="0" marL="342900" rtl="0" algn="l">
              <a:spcBef>
                <a:spcPts val="400"/>
              </a:spcBef>
              <a:spcAft>
                <a:spcPts val="0"/>
              </a:spcAft>
              <a:buClr>
                <a:schemeClr val="dk1"/>
              </a:buClr>
              <a:buSzPts val="2000"/>
              <a:buFont typeface="Noto Sans Symbols"/>
              <a:buNone/>
            </a:pPr>
            <a:r>
              <a:rPr b="1" lang="en-US" sz="2000">
                <a:latin typeface="Courier New"/>
                <a:ea typeface="Courier New"/>
                <a:cs typeface="Courier New"/>
                <a:sym typeface="Courier New"/>
              </a:rPr>
              <a:t>endmodule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2003-02-07T19:59:33Z</dcterms:created>
  <dc:creator>Dr. Bassam Kahhaleh</dc:creator>
</cp:coreProperties>
</file>