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Cambria Math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Y5RIsV1TU8D1VHp2b/Ma6qk3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C8533B-303B-4B5E-96D7-E282E83AF6C4}">
  <a:tblStyle styleId="{9AC8533B-303B-4B5E-96D7-E282E83AF6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customschemas.google.com/relationships/presentationmetadata" Target="metadata"/><Relationship Id="rId23" Type="http://schemas.openxmlformats.org/officeDocument/2006/relationships/font" Target="fonts/CambriaMath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9" name="Google Shape;8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1" name="Google Shape;92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8" name="Google Shape;10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4" name="Google Shape;10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9" name="Google Shape;10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5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5" Type="http://schemas.openxmlformats.org/officeDocument/2006/relationships/image" Target="../media/image84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92.png"/><Relationship Id="rId11" Type="http://schemas.openxmlformats.org/officeDocument/2006/relationships/image" Target="../media/image97.png"/><Relationship Id="rId10" Type="http://schemas.openxmlformats.org/officeDocument/2006/relationships/image" Target="../media/image90.png"/><Relationship Id="rId13" Type="http://schemas.openxmlformats.org/officeDocument/2006/relationships/image" Target="../media/image93.png"/><Relationship Id="rId12" Type="http://schemas.openxmlformats.org/officeDocument/2006/relationships/image" Target="../media/image98.png"/><Relationship Id="rId15" Type="http://schemas.openxmlformats.org/officeDocument/2006/relationships/image" Target="../media/image91.png"/><Relationship Id="rId14" Type="http://schemas.openxmlformats.org/officeDocument/2006/relationships/image" Target="../media/image89.png"/><Relationship Id="rId17" Type="http://schemas.openxmlformats.org/officeDocument/2006/relationships/image" Target="../media/image94.png"/><Relationship Id="rId16" Type="http://schemas.openxmlformats.org/officeDocument/2006/relationships/image" Target="../media/image100.png"/><Relationship Id="rId19" Type="http://schemas.openxmlformats.org/officeDocument/2006/relationships/image" Target="../media/image96.png"/><Relationship Id="rId1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4.png"/><Relationship Id="rId22" Type="http://schemas.openxmlformats.org/officeDocument/2006/relationships/image" Target="../media/image116.png"/><Relationship Id="rId21" Type="http://schemas.openxmlformats.org/officeDocument/2006/relationships/image" Target="../media/image1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9.png"/><Relationship Id="rId4" Type="http://schemas.openxmlformats.org/officeDocument/2006/relationships/image" Target="../media/image106.png"/><Relationship Id="rId9" Type="http://schemas.openxmlformats.org/officeDocument/2006/relationships/image" Target="../media/image110.png"/><Relationship Id="rId5" Type="http://schemas.openxmlformats.org/officeDocument/2006/relationships/image" Target="../media/image104.png"/><Relationship Id="rId6" Type="http://schemas.openxmlformats.org/officeDocument/2006/relationships/image" Target="../media/image103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11" Type="http://schemas.openxmlformats.org/officeDocument/2006/relationships/image" Target="../media/image107.png"/><Relationship Id="rId10" Type="http://schemas.openxmlformats.org/officeDocument/2006/relationships/image" Target="../media/image109.png"/><Relationship Id="rId13" Type="http://schemas.openxmlformats.org/officeDocument/2006/relationships/image" Target="../media/image111.png"/><Relationship Id="rId12" Type="http://schemas.openxmlformats.org/officeDocument/2006/relationships/image" Target="../media/image108.png"/><Relationship Id="rId15" Type="http://schemas.openxmlformats.org/officeDocument/2006/relationships/image" Target="../media/image119.png"/><Relationship Id="rId14" Type="http://schemas.openxmlformats.org/officeDocument/2006/relationships/image" Target="../media/image112.png"/><Relationship Id="rId17" Type="http://schemas.openxmlformats.org/officeDocument/2006/relationships/image" Target="../media/image117.png"/><Relationship Id="rId16" Type="http://schemas.openxmlformats.org/officeDocument/2006/relationships/image" Target="../media/image118.png"/><Relationship Id="rId19" Type="http://schemas.openxmlformats.org/officeDocument/2006/relationships/image" Target="../media/image114.png"/><Relationship Id="rId1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0.png"/><Relationship Id="rId22" Type="http://schemas.openxmlformats.org/officeDocument/2006/relationships/image" Target="../media/image122.png"/><Relationship Id="rId21" Type="http://schemas.openxmlformats.org/officeDocument/2006/relationships/image" Target="../media/image125.png"/><Relationship Id="rId23" Type="http://schemas.openxmlformats.org/officeDocument/2006/relationships/image" Target="../media/image1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3.png"/><Relationship Id="rId4" Type="http://schemas.openxmlformats.org/officeDocument/2006/relationships/image" Target="../media/image106.png"/><Relationship Id="rId9" Type="http://schemas.openxmlformats.org/officeDocument/2006/relationships/image" Target="../media/image110.png"/><Relationship Id="rId5" Type="http://schemas.openxmlformats.org/officeDocument/2006/relationships/image" Target="../media/image104.png"/><Relationship Id="rId6" Type="http://schemas.openxmlformats.org/officeDocument/2006/relationships/image" Target="../media/image103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11" Type="http://schemas.openxmlformats.org/officeDocument/2006/relationships/image" Target="../media/image107.png"/><Relationship Id="rId10" Type="http://schemas.openxmlformats.org/officeDocument/2006/relationships/image" Target="../media/image109.png"/><Relationship Id="rId13" Type="http://schemas.openxmlformats.org/officeDocument/2006/relationships/image" Target="../media/image111.png"/><Relationship Id="rId12" Type="http://schemas.openxmlformats.org/officeDocument/2006/relationships/image" Target="../media/image108.png"/><Relationship Id="rId15" Type="http://schemas.openxmlformats.org/officeDocument/2006/relationships/image" Target="../media/image119.png"/><Relationship Id="rId14" Type="http://schemas.openxmlformats.org/officeDocument/2006/relationships/image" Target="../media/image112.png"/><Relationship Id="rId17" Type="http://schemas.openxmlformats.org/officeDocument/2006/relationships/image" Target="../media/image121.png"/><Relationship Id="rId16" Type="http://schemas.openxmlformats.org/officeDocument/2006/relationships/image" Target="../media/image118.png"/><Relationship Id="rId19" Type="http://schemas.openxmlformats.org/officeDocument/2006/relationships/image" Target="../media/image123.png"/><Relationship Id="rId18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0.png"/><Relationship Id="rId22" Type="http://schemas.openxmlformats.org/officeDocument/2006/relationships/image" Target="../media/image122.png"/><Relationship Id="rId21" Type="http://schemas.openxmlformats.org/officeDocument/2006/relationships/image" Target="../media/image1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7.png"/><Relationship Id="rId4" Type="http://schemas.openxmlformats.org/officeDocument/2006/relationships/image" Target="../media/image106.png"/><Relationship Id="rId9" Type="http://schemas.openxmlformats.org/officeDocument/2006/relationships/image" Target="../media/image110.png"/><Relationship Id="rId5" Type="http://schemas.openxmlformats.org/officeDocument/2006/relationships/image" Target="../media/image104.png"/><Relationship Id="rId6" Type="http://schemas.openxmlformats.org/officeDocument/2006/relationships/image" Target="../media/image103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11" Type="http://schemas.openxmlformats.org/officeDocument/2006/relationships/image" Target="../media/image107.png"/><Relationship Id="rId10" Type="http://schemas.openxmlformats.org/officeDocument/2006/relationships/image" Target="../media/image109.png"/><Relationship Id="rId13" Type="http://schemas.openxmlformats.org/officeDocument/2006/relationships/image" Target="../media/image111.png"/><Relationship Id="rId12" Type="http://schemas.openxmlformats.org/officeDocument/2006/relationships/image" Target="../media/image108.png"/><Relationship Id="rId15" Type="http://schemas.openxmlformats.org/officeDocument/2006/relationships/image" Target="../media/image119.png"/><Relationship Id="rId14" Type="http://schemas.openxmlformats.org/officeDocument/2006/relationships/image" Target="../media/image112.png"/><Relationship Id="rId17" Type="http://schemas.openxmlformats.org/officeDocument/2006/relationships/image" Target="../media/image121.png"/><Relationship Id="rId16" Type="http://schemas.openxmlformats.org/officeDocument/2006/relationships/image" Target="../media/image118.png"/><Relationship Id="rId19" Type="http://schemas.openxmlformats.org/officeDocument/2006/relationships/image" Target="../media/image123.png"/><Relationship Id="rId18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1.png"/><Relationship Id="rId22" Type="http://schemas.openxmlformats.org/officeDocument/2006/relationships/image" Target="../media/image145.jpg"/><Relationship Id="rId21" Type="http://schemas.openxmlformats.org/officeDocument/2006/relationships/image" Target="../media/image8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9.png"/><Relationship Id="rId4" Type="http://schemas.openxmlformats.org/officeDocument/2006/relationships/image" Target="../media/image134.png"/><Relationship Id="rId9" Type="http://schemas.openxmlformats.org/officeDocument/2006/relationships/image" Target="../media/image132.png"/><Relationship Id="rId5" Type="http://schemas.openxmlformats.org/officeDocument/2006/relationships/image" Target="../media/image1.png"/><Relationship Id="rId6" Type="http://schemas.openxmlformats.org/officeDocument/2006/relationships/image" Target="../media/image130.png"/><Relationship Id="rId7" Type="http://schemas.openxmlformats.org/officeDocument/2006/relationships/image" Target="../media/image128.png"/><Relationship Id="rId8" Type="http://schemas.openxmlformats.org/officeDocument/2006/relationships/image" Target="../media/image131.png"/><Relationship Id="rId11" Type="http://schemas.openxmlformats.org/officeDocument/2006/relationships/image" Target="../media/image135.png"/><Relationship Id="rId10" Type="http://schemas.openxmlformats.org/officeDocument/2006/relationships/image" Target="../media/image133.png"/><Relationship Id="rId13" Type="http://schemas.openxmlformats.org/officeDocument/2006/relationships/image" Target="../media/image138.png"/><Relationship Id="rId12" Type="http://schemas.openxmlformats.org/officeDocument/2006/relationships/image" Target="../media/image136.png"/><Relationship Id="rId15" Type="http://schemas.openxmlformats.org/officeDocument/2006/relationships/image" Target="../media/image143.png"/><Relationship Id="rId14" Type="http://schemas.openxmlformats.org/officeDocument/2006/relationships/image" Target="../media/image137.png"/><Relationship Id="rId17" Type="http://schemas.openxmlformats.org/officeDocument/2006/relationships/image" Target="../media/image142.png"/><Relationship Id="rId16" Type="http://schemas.openxmlformats.org/officeDocument/2006/relationships/image" Target="../media/image140.png"/><Relationship Id="rId19" Type="http://schemas.openxmlformats.org/officeDocument/2006/relationships/image" Target="../media/image139.png"/><Relationship Id="rId18" Type="http://schemas.openxmlformats.org/officeDocument/2006/relationships/image" Target="../media/image1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22" Type="http://schemas.openxmlformats.org/officeDocument/2006/relationships/image" Target="../media/image41.png"/><Relationship Id="rId21" Type="http://schemas.openxmlformats.org/officeDocument/2006/relationships/image" Target="../media/image20.png"/><Relationship Id="rId24" Type="http://schemas.openxmlformats.org/officeDocument/2006/relationships/image" Target="../media/image25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1.png"/><Relationship Id="rId26" Type="http://schemas.openxmlformats.org/officeDocument/2006/relationships/image" Target="../media/image28.png"/><Relationship Id="rId25" Type="http://schemas.openxmlformats.org/officeDocument/2006/relationships/image" Target="../media/image3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5.png"/><Relationship Id="rId11" Type="http://schemas.openxmlformats.org/officeDocument/2006/relationships/image" Target="../media/image9.png"/><Relationship Id="rId10" Type="http://schemas.openxmlformats.org/officeDocument/2006/relationships/image" Target="../media/image13.png"/><Relationship Id="rId13" Type="http://schemas.openxmlformats.org/officeDocument/2006/relationships/image" Target="../media/image11.png"/><Relationship Id="rId12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21.png"/><Relationship Id="rId17" Type="http://schemas.openxmlformats.org/officeDocument/2006/relationships/image" Target="../media/image14.png"/><Relationship Id="rId16" Type="http://schemas.openxmlformats.org/officeDocument/2006/relationships/image" Target="../media/image12.png"/><Relationship Id="rId19" Type="http://schemas.openxmlformats.org/officeDocument/2006/relationships/image" Target="../media/image26.png"/><Relationship Id="rId1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png"/><Relationship Id="rId22" Type="http://schemas.openxmlformats.org/officeDocument/2006/relationships/image" Target="../media/image45.png"/><Relationship Id="rId21" Type="http://schemas.openxmlformats.org/officeDocument/2006/relationships/image" Target="../media/image46.jpg"/><Relationship Id="rId24" Type="http://schemas.openxmlformats.org/officeDocument/2006/relationships/image" Target="../media/image48.png"/><Relationship Id="rId23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26" Type="http://schemas.openxmlformats.org/officeDocument/2006/relationships/image" Target="../media/image63.png"/><Relationship Id="rId25" Type="http://schemas.openxmlformats.org/officeDocument/2006/relationships/image" Target="../media/image51.png"/><Relationship Id="rId28" Type="http://schemas.openxmlformats.org/officeDocument/2006/relationships/image" Target="../media/image52.png"/><Relationship Id="rId27" Type="http://schemas.openxmlformats.org/officeDocument/2006/relationships/image" Target="../media/image49.png"/><Relationship Id="rId5" Type="http://schemas.openxmlformats.org/officeDocument/2006/relationships/image" Target="../media/image1.png"/><Relationship Id="rId6" Type="http://schemas.openxmlformats.org/officeDocument/2006/relationships/image" Target="../media/image35.png"/><Relationship Id="rId29" Type="http://schemas.openxmlformats.org/officeDocument/2006/relationships/image" Target="../media/image54.png"/><Relationship Id="rId7" Type="http://schemas.openxmlformats.org/officeDocument/2006/relationships/image" Target="../media/image29.png"/><Relationship Id="rId8" Type="http://schemas.openxmlformats.org/officeDocument/2006/relationships/image" Target="../media/image36.png"/><Relationship Id="rId31" Type="http://schemas.openxmlformats.org/officeDocument/2006/relationships/image" Target="../media/image68.png"/><Relationship Id="rId30" Type="http://schemas.openxmlformats.org/officeDocument/2006/relationships/image" Target="../media/image55.png"/><Relationship Id="rId11" Type="http://schemas.openxmlformats.org/officeDocument/2006/relationships/image" Target="../media/image38.png"/><Relationship Id="rId33" Type="http://schemas.openxmlformats.org/officeDocument/2006/relationships/image" Target="../media/image58.png"/><Relationship Id="rId10" Type="http://schemas.openxmlformats.org/officeDocument/2006/relationships/image" Target="../media/image37.png"/><Relationship Id="rId32" Type="http://schemas.openxmlformats.org/officeDocument/2006/relationships/image" Target="../media/image62.png"/><Relationship Id="rId13" Type="http://schemas.openxmlformats.org/officeDocument/2006/relationships/image" Target="../media/image34.png"/><Relationship Id="rId35" Type="http://schemas.openxmlformats.org/officeDocument/2006/relationships/image" Target="../media/image53.png"/><Relationship Id="rId12" Type="http://schemas.openxmlformats.org/officeDocument/2006/relationships/image" Target="../media/image32.png"/><Relationship Id="rId34" Type="http://schemas.openxmlformats.org/officeDocument/2006/relationships/image" Target="../media/image56.png"/><Relationship Id="rId15" Type="http://schemas.openxmlformats.org/officeDocument/2006/relationships/image" Target="../media/image39.png"/><Relationship Id="rId37" Type="http://schemas.openxmlformats.org/officeDocument/2006/relationships/image" Target="../media/image59.png"/><Relationship Id="rId14" Type="http://schemas.openxmlformats.org/officeDocument/2006/relationships/image" Target="../media/image30.png"/><Relationship Id="rId36" Type="http://schemas.openxmlformats.org/officeDocument/2006/relationships/image" Target="../media/image57.png"/><Relationship Id="rId17" Type="http://schemas.openxmlformats.org/officeDocument/2006/relationships/image" Target="../media/image47.jpg"/><Relationship Id="rId16" Type="http://schemas.openxmlformats.org/officeDocument/2006/relationships/image" Target="../media/image40.png"/><Relationship Id="rId38" Type="http://schemas.openxmlformats.org/officeDocument/2006/relationships/image" Target="../media/image64.png"/><Relationship Id="rId19" Type="http://schemas.openxmlformats.org/officeDocument/2006/relationships/image" Target="../media/image43.jpg"/><Relationship Id="rId18" Type="http://schemas.openxmlformats.org/officeDocument/2006/relationships/image" Target="../media/image50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82.png"/><Relationship Id="rId22" Type="http://schemas.openxmlformats.org/officeDocument/2006/relationships/image" Target="../media/image80.jpg"/><Relationship Id="rId21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5.jpg"/><Relationship Id="rId4" Type="http://schemas.openxmlformats.org/officeDocument/2006/relationships/image" Target="../media/image61.png"/><Relationship Id="rId9" Type="http://schemas.openxmlformats.org/officeDocument/2006/relationships/image" Target="../media/image69.png"/><Relationship Id="rId5" Type="http://schemas.openxmlformats.org/officeDocument/2006/relationships/image" Target="../media/image60.png"/><Relationship Id="rId6" Type="http://schemas.openxmlformats.org/officeDocument/2006/relationships/image" Target="../media/image71.png"/><Relationship Id="rId7" Type="http://schemas.openxmlformats.org/officeDocument/2006/relationships/image" Target="../media/image66.png"/><Relationship Id="rId8" Type="http://schemas.openxmlformats.org/officeDocument/2006/relationships/image" Target="../media/image105.png"/><Relationship Id="rId11" Type="http://schemas.openxmlformats.org/officeDocument/2006/relationships/image" Target="../media/image79.png"/><Relationship Id="rId10" Type="http://schemas.openxmlformats.org/officeDocument/2006/relationships/image" Target="../media/image67.png"/><Relationship Id="rId13" Type="http://schemas.openxmlformats.org/officeDocument/2006/relationships/image" Target="../media/image78.png"/><Relationship Id="rId12" Type="http://schemas.openxmlformats.org/officeDocument/2006/relationships/image" Target="../media/image74.png"/><Relationship Id="rId15" Type="http://schemas.openxmlformats.org/officeDocument/2006/relationships/image" Target="../media/image70.png"/><Relationship Id="rId14" Type="http://schemas.openxmlformats.org/officeDocument/2006/relationships/image" Target="../media/image72.png"/><Relationship Id="rId17" Type="http://schemas.openxmlformats.org/officeDocument/2006/relationships/image" Target="../media/image77.png"/><Relationship Id="rId16" Type="http://schemas.openxmlformats.org/officeDocument/2006/relationships/image" Target="../media/image81.png"/><Relationship Id="rId19" Type="http://schemas.openxmlformats.org/officeDocument/2006/relationships/image" Target="../media/image75.png"/><Relationship Id="rId18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175" y="2352675"/>
            <a:ext cx="8083550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"/>
          <p:cNvSpPr txBox="1"/>
          <p:nvPr>
            <p:ph type="title"/>
          </p:nvPr>
        </p:nvSpPr>
        <p:spPr>
          <a:xfrm>
            <a:off x="112010" y="122968"/>
            <a:ext cx="5678348" cy="13916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9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568" name="Google Shape;568;p10"/>
          <p:cNvGraphicFramePr/>
          <p:nvPr/>
        </p:nvGraphicFramePr>
        <p:xfrm>
          <a:off x="185980" y="17953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{9AC8533B-303B-4B5E-96D7-E282E83AF6C4}</a:tableStyleId>
              </a:tblPr>
              <a:tblGrid>
                <a:gridCol w="464250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sp>
        <p:nvSpPr>
          <p:cNvPr id="569" name="Google Shape;569;p10"/>
          <p:cNvSpPr/>
          <p:nvPr/>
        </p:nvSpPr>
        <p:spPr>
          <a:xfrm>
            <a:off x="7874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0"/>
          <p:cNvSpPr/>
          <p:nvPr/>
        </p:nvSpPr>
        <p:spPr>
          <a:xfrm>
            <a:off x="800100" y="32221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0"/>
          <p:cNvSpPr/>
          <p:nvPr/>
        </p:nvSpPr>
        <p:spPr>
          <a:xfrm>
            <a:off x="21590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2159000" y="321455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0"/>
          <p:cNvSpPr/>
          <p:nvPr/>
        </p:nvSpPr>
        <p:spPr>
          <a:xfrm>
            <a:off x="3530600" y="25744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0"/>
          <p:cNvSpPr/>
          <p:nvPr/>
        </p:nvSpPr>
        <p:spPr>
          <a:xfrm>
            <a:off x="3530600" y="322725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0"/>
          <p:cNvSpPr/>
          <p:nvPr/>
        </p:nvSpPr>
        <p:spPr>
          <a:xfrm>
            <a:off x="48895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10"/>
          <p:cNvSpPr/>
          <p:nvPr/>
        </p:nvSpPr>
        <p:spPr>
          <a:xfrm>
            <a:off x="4889500" y="322725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0"/>
          <p:cNvSpPr/>
          <p:nvPr/>
        </p:nvSpPr>
        <p:spPr>
          <a:xfrm>
            <a:off x="8728522" y="1627694"/>
            <a:ext cx="2146300" cy="365840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 MUX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10"/>
          <p:cNvCxnSpPr/>
          <p:nvPr/>
        </p:nvCxnSpPr>
        <p:spPr>
          <a:xfrm>
            <a:off x="10862122" y="3439516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9" name="Google Shape;579;p10"/>
          <p:cNvSpPr txBox="1"/>
          <p:nvPr/>
        </p:nvSpPr>
        <p:spPr>
          <a:xfrm>
            <a:off x="10874822" y="3019384"/>
            <a:ext cx="80645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1" l="-2270" r="-734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 txBox="1"/>
          <p:nvPr/>
        </p:nvSpPr>
        <p:spPr>
          <a:xfrm>
            <a:off x="8730553" y="1648880"/>
            <a:ext cx="32004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"/>
          <p:cNvSpPr txBox="1"/>
          <p:nvPr/>
        </p:nvSpPr>
        <p:spPr>
          <a:xfrm>
            <a:off x="8751382" y="2052620"/>
            <a:ext cx="3200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0"/>
          <p:cNvSpPr txBox="1"/>
          <p:nvPr/>
        </p:nvSpPr>
        <p:spPr>
          <a:xfrm>
            <a:off x="8759002" y="2454051"/>
            <a:ext cx="32004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0"/>
          <p:cNvSpPr txBox="1"/>
          <p:nvPr/>
        </p:nvSpPr>
        <p:spPr>
          <a:xfrm>
            <a:off x="8751382" y="2850624"/>
            <a:ext cx="32004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0"/>
          <p:cNvSpPr txBox="1"/>
          <p:nvPr/>
        </p:nvSpPr>
        <p:spPr>
          <a:xfrm>
            <a:off x="8759002" y="3247197"/>
            <a:ext cx="32004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 txBox="1"/>
          <p:nvPr/>
        </p:nvSpPr>
        <p:spPr>
          <a:xfrm>
            <a:off x="8751382" y="3643770"/>
            <a:ext cx="32004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19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0"/>
          <p:cNvSpPr txBox="1"/>
          <p:nvPr/>
        </p:nvSpPr>
        <p:spPr>
          <a:xfrm>
            <a:off x="8759002" y="4040343"/>
            <a:ext cx="32004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0"/>
          <p:cNvSpPr txBox="1"/>
          <p:nvPr/>
        </p:nvSpPr>
        <p:spPr>
          <a:xfrm>
            <a:off x="8751382" y="4424953"/>
            <a:ext cx="32004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0"/>
          <p:cNvSpPr txBox="1"/>
          <p:nvPr/>
        </p:nvSpPr>
        <p:spPr>
          <a:xfrm>
            <a:off x="8751382" y="4825014"/>
            <a:ext cx="32004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10"/>
          <p:cNvCxnSpPr/>
          <p:nvPr/>
        </p:nvCxnSpPr>
        <p:spPr>
          <a:xfrm rot="10800000">
            <a:off x="9334947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0" name="Google Shape;590;p10"/>
          <p:cNvCxnSpPr/>
          <p:nvPr/>
        </p:nvCxnSpPr>
        <p:spPr>
          <a:xfrm rot="10800000">
            <a:off x="98207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1" name="Google Shape;591;p10"/>
          <p:cNvCxnSpPr/>
          <p:nvPr/>
        </p:nvCxnSpPr>
        <p:spPr>
          <a:xfrm rot="10800000">
            <a:off x="103160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2" name="Google Shape;592;p10"/>
          <p:cNvSpPr txBox="1"/>
          <p:nvPr/>
        </p:nvSpPr>
        <p:spPr>
          <a:xfrm>
            <a:off x="9122222" y="6352261"/>
            <a:ext cx="482597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0"/>
          <p:cNvSpPr txBox="1"/>
          <p:nvPr/>
        </p:nvSpPr>
        <p:spPr>
          <a:xfrm>
            <a:off x="9595301" y="6352261"/>
            <a:ext cx="482597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0"/>
          <p:cNvSpPr txBox="1"/>
          <p:nvPr/>
        </p:nvSpPr>
        <p:spPr>
          <a:xfrm>
            <a:off x="10125523" y="6352261"/>
            <a:ext cx="482597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10"/>
          <p:cNvGrpSpPr/>
          <p:nvPr/>
        </p:nvGrpSpPr>
        <p:grpSpPr>
          <a:xfrm>
            <a:off x="6026007" y="122968"/>
            <a:ext cx="1426651" cy="5169058"/>
            <a:chOff x="6026007" y="122968"/>
            <a:chExt cx="1426651" cy="5169058"/>
          </a:xfrm>
        </p:grpSpPr>
        <p:grpSp>
          <p:nvGrpSpPr>
            <p:cNvPr id="596" name="Google Shape;596;p10"/>
            <p:cNvGrpSpPr/>
            <p:nvPr/>
          </p:nvGrpSpPr>
          <p:grpSpPr>
            <a:xfrm>
              <a:off x="6026007" y="122968"/>
              <a:ext cx="1426651" cy="5169058"/>
              <a:chOff x="5981711" y="1028118"/>
              <a:chExt cx="1426651" cy="5169058"/>
            </a:xfrm>
          </p:grpSpPr>
          <p:grpSp>
            <p:nvGrpSpPr>
              <p:cNvPr id="597" name="Google Shape;597;p10"/>
              <p:cNvGrpSpPr/>
              <p:nvPr/>
            </p:nvGrpSpPr>
            <p:grpSpPr>
              <a:xfrm>
                <a:off x="5981711" y="1028118"/>
                <a:ext cx="662367" cy="5152794"/>
                <a:chOff x="5069385" y="38768"/>
                <a:chExt cx="662367" cy="5657853"/>
              </a:xfrm>
            </p:grpSpPr>
            <p:cxnSp>
              <p:nvCxnSpPr>
                <p:cNvPr id="598" name="Google Shape;598;p10"/>
                <p:cNvCxnSpPr/>
                <p:nvPr/>
              </p:nvCxnSpPr>
              <p:spPr>
                <a:xfrm>
                  <a:off x="5731752" y="74074"/>
                  <a:ext cx="0" cy="562254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99" name="Google Shape;599;p10"/>
                <p:cNvSpPr txBox="1"/>
                <p:nvPr/>
              </p:nvSpPr>
              <p:spPr>
                <a:xfrm>
                  <a:off x="5069385" y="38768"/>
                  <a:ext cx="426718" cy="405533"/>
                </a:xfrm>
                <a:prstGeom prst="rect">
                  <a:avLst/>
                </a:prstGeom>
                <a:blipFill rotWithShape="1">
                  <a:blip r:embed="rId17">
                    <a:alphaModFix/>
                  </a:blip>
                  <a:stretch>
                    <a:fillRect b="0" l="0" r="-6285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0" name="Google Shape;600;p10"/>
              <p:cNvGrpSpPr/>
              <p:nvPr/>
            </p:nvGrpSpPr>
            <p:grpSpPr>
              <a:xfrm>
                <a:off x="6647253" y="1360890"/>
                <a:ext cx="761109" cy="4836286"/>
                <a:chOff x="5734927" y="373163"/>
                <a:chExt cx="761109" cy="4836286"/>
              </a:xfrm>
            </p:grpSpPr>
            <p:grpSp>
              <p:nvGrpSpPr>
                <p:cNvPr id="601" name="Google Shape;601;p10"/>
                <p:cNvGrpSpPr/>
                <p:nvPr/>
              </p:nvGrpSpPr>
              <p:grpSpPr>
                <a:xfrm>
                  <a:off x="5734927" y="373163"/>
                  <a:ext cx="663325" cy="4836286"/>
                  <a:chOff x="5734927" y="373163"/>
                  <a:chExt cx="663325" cy="4836286"/>
                </a:xfrm>
              </p:grpSpPr>
              <p:pic>
                <p:nvPicPr>
                  <p:cNvPr id="602" name="Google Shape;602;p10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5617844" y="668432"/>
                    <a:ext cx="956310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03" name="Google Shape;603;p10"/>
                  <p:cNvCxnSpPr/>
                  <p:nvPr/>
                </p:nvCxnSpPr>
                <p:spPr>
                  <a:xfrm>
                    <a:off x="6110289" y="1295817"/>
                    <a:ext cx="0" cy="3913632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4" name="Google Shape;604;p10"/>
                  <p:cNvCxnSpPr/>
                  <p:nvPr/>
                </p:nvCxnSpPr>
                <p:spPr>
                  <a:xfrm>
                    <a:off x="6110289" y="373163"/>
                    <a:ext cx="0" cy="27432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5" name="Google Shape;605;p10"/>
                  <p:cNvCxnSpPr/>
                  <p:nvPr/>
                </p:nvCxnSpPr>
                <p:spPr>
                  <a:xfrm>
                    <a:off x="5734927" y="379513"/>
                    <a:ext cx="391237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606" name="Google Shape;606;p10"/>
                <p:cNvSpPr txBox="1"/>
                <p:nvPr/>
              </p:nvSpPr>
              <p:spPr>
                <a:xfrm>
                  <a:off x="6069318" y="1320394"/>
                  <a:ext cx="426718" cy="369332"/>
                </a:xfrm>
                <a:prstGeom prst="rect">
                  <a:avLst/>
                </a:prstGeom>
                <a:blipFill rotWithShape="1">
                  <a:blip r:embed="rId19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07" name="Google Shape;607;p10"/>
            <p:cNvSpPr txBox="1"/>
            <p:nvPr/>
          </p:nvSpPr>
          <p:spPr>
            <a:xfrm>
              <a:off x="6309838" y="462091"/>
              <a:ext cx="340060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" name="Google Shape;608;p10"/>
          <p:cNvGrpSpPr/>
          <p:nvPr/>
        </p:nvGrpSpPr>
        <p:grpSpPr>
          <a:xfrm>
            <a:off x="6627414" y="1785646"/>
            <a:ext cx="2088408" cy="137160"/>
            <a:chOff x="6627414" y="1785646"/>
            <a:chExt cx="2088408" cy="137160"/>
          </a:xfrm>
        </p:grpSpPr>
        <p:cxnSp>
          <p:nvCxnSpPr>
            <p:cNvPr id="609" name="Google Shape;609;p10"/>
            <p:cNvCxnSpPr/>
            <p:nvPr/>
          </p:nvCxnSpPr>
          <p:spPr>
            <a:xfrm>
              <a:off x="6675674" y="1848841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0" name="Google Shape;610;p10"/>
            <p:cNvSpPr/>
            <p:nvPr/>
          </p:nvSpPr>
          <p:spPr>
            <a:xfrm>
              <a:off x="6627414" y="178564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10"/>
          <p:cNvGrpSpPr/>
          <p:nvPr/>
        </p:nvGrpSpPr>
        <p:grpSpPr>
          <a:xfrm>
            <a:off x="6998331" y="2182216"/>
            <a:ext cx="1727651" cy="137160"/>
            <a:chOff x="6998331" y="2182216"/>
            <a:chExt cx="1727651" cy="137160"/>
          </a:xfrm>
        </p:grpSpPr>
        <p:cxnSp>
          <p:nvCxnSpPr>
            <p:cNvPr id="612" name="Google Shape;612;p10"/>
            <p:cNvCxnSpPr/>
            <p:nvPr/>
          </p:nvCxnSpPr>
          <p:spPr>
            <a:xfrm>
              <a:off x="7057386" y="2248891"/>
              <a:ext cx="16685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3" name="Google Shape;613;p10"/>
            <p:cNvSpPr/>
            <p:nvPr/>
          </p:nvSpPr>
          <p:spPr>
            <a:xfrm>
              <a:off x="6998331" y="218221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4" name="Google Shape;614;p10"/>
          <p:cNvGrpSpPr/>
          <p:nvPr/>
        </p:nvGrpSpPr>
        <p:grpSpPr>
          <a:xfrm>
            <a:off x="6623309" y="2588100"/>
            <a:ext cx="2092513" cy="137160"/>
            <a:chOff x="6623309" y="2588100"/>
            <a:chExt cx="2092513" cy="137160"/>
          </a:xfrm>
        </p:grpSpPr>
        <p:cxnSp>
          <p:nvCxnSpPr>
            <p:cNvPr id="615" name="Google Shape;615;p10"/>
            <p:cNvCxnSpPr/>
            <p:nvPr/>
          </p:nvCxnSpPr>
          <p:spPr>
            <a:xfrm>
              <a:off x="6675674" y="2658466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6" name="Google Shape;616;p10"/>
            <p:cNvSpPr/>
            <p:nvPr/>
          </p:nvSpPr>
          <p:spPr>
            <a:xfrm>
              <a:off x="6623309" y="258810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10"/>
          <p:cNvGrpSpPr/>
          <p:nvPr/>
        </p:nvGrpSpPr>
        <p:grpSpPr>
          <a:xfrm>
            <a:off x="6998397" y="3008066"/>
            <a:ext cx="1730125" cy="137160"/>
            <a:chOff x="6998397" y="3008066"/>
            <a:chExt cx="1730125" cy="137160"/>
          </a:xfrm>
        </p:grpSpPr>
        <p:cxnSp>
          <p:nvCxnSpPr>
            <p:cNvPr id="618" name="Google Shape;618;p10"/>
            <p:cNvCxnSpPr/>
            <p:nvPr/>
          </p:nvCxnSpPr>
          <p:spPr>
            <a:xfrm>
              <a:off x="7066911" y="3077566"/>
              <a:ext cx="166161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9" name="Google Shape;619;p10"/>
            <p:cNvSpPr/>
            <p:nvPr/>
          </p:nvSpPr>
          <p:spPr>
            <a:xfrm>
              <a:off x="6998397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10"/>
          <p:cNvGrpSpPr/>
          <p:nvPr/>
        </p:nvGrpSpPr>
        <p:grpSpPr>
          <a:xfrm>
            <a:off x="6627414" y="3420291"/>
            <a:ext cx="2101108" cy="137160"/>
            <a:chOff x="6627414" y="3420291"/>
            <a:chExt cx="2101108" cy="137160"/>
          </a:xfrm>
        </p:grpSpPr>
        <p:cxnSp>
          <p:nvCxnSpPr>
            <p:cNvPr id="621" name="Google Shape;621;p10"/>
            <p:cNvCxnSpPr/>
            <p:nvPr/>
          </p:nvCxnSpPr>
          <p:spPr>
            <a:xfrm>
              <a:off x="6688374" y="3489681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2" name="Google Shape;622;p10"/>
            <p:cNvSpPr/>
            <p:nvPr/>
          </p:nvSpPr>
          <p:spPr>
            <a:xfrm>
              <a:off x="6627414" y="3420291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p10"/>
          <p:cNvGrpSpPr/>
          <p:nvPr/>
        </p:nvGrpSpPr>
        <p:grpSpPr>
          <a:xfrm>
            <a:off x="7000160" y="3809372"/>
            <a:ext cx="1721434" cy="137160"/>
            <a:chOff x="7000160" y="3809372"/>
            <a:chExt cx="1721434" cy="137160"/>
          </a:xfrm>
        </p:grpSpPr>
        <p:cxnSp>
          <p:nvCxnSpPr>
            <p:cNvPr id="624" name="Google Shape;624;p10"/>
            <p:cNvCxnSpPr/>
            <p:nvPr/>
          </p:nvCxnSpPr>
          <p:spPr>
            <a:xfrm>
              <a:off x="7057386" y="3880206"/>
              <a:ext cx="166420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5" name="Google Shape;625;p10"/>
            <p:cNvSpPr/>
            <p:nvPr/>
          </p:nvSpPr>
          <p:spPr>
            <a:xfrm>
              <a:off x="7000160" y="3809372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6628447" y="4230488"/>
            <a:ext cx="2087375" cy="137160"/>
            <a:chOff x="6628447" y="4230488"/>
            <a:chExt cx="2087375" cy="137160"/>
          </a:xfrm>
        </p:grpSpPr>
        <p:cxnSp>
          <p:nvCxnSpPr>
            <p:cNvPr id="627" name="Google Shape;627;p10"/>
            <p:cNvCxnSpPr/>
            <p:nvPr/>
          </p:nvCxnSpPr>
          <p:spPr>
            <a:xfrm flipH="1" rot="10800000">
              <a:off x="6675674" y="4268128"/>
              <a:ext cx="2040148" cy="309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8" name="Google Shape;628;p10"/>
            <p:cNvSpPr/>
            <p:nvPr/>
          </p:nvSpPr>
          <p:spPr>
            <a:xfrm>
              <a:off x="6628447" y="4230488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10"/>
          <p:cNvGrpSpPr/>
          <p:nvPr/>
        </p:nvGrpSpPr>
        <p:grpSpPr>
          <a:xfrm>
            <a:off x="6995791" y="4561370"/>
            <a:ext cx="1725803" cy="137160"/>
            <a:chOff x="6995791" y="4561370"/>
            <a:chExt cx="1725803" cy="137160"/>
          </a:xfrm>
        </p:grpSpPr>
        <p:cxnSp>
          <p:nvCxnSpPr>
            <p:cNvPr id="630" name="Google Shape;630;p10"/>
            <p:cNvCxnSpPr/>
            <p:nvPr/>
          </p:nvCxnSpPr>
          <p:spPr>
            <a:xfrm>
              <a:off x="7057386" y="4630078"/>
              <a:ext cx="166420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31" name="Google Shape;631;p10"/>
            <p:cNvSpPr/>
            <p:nvPr/>
          </p:nvSpPr>
          <p:spPr>
            <a:xfrm>
              <a:off x="6995791" y="456137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0"/>
          <p:cNvGrpSpPr/>
          <p:nvPr/>
        </p:nvGrpSpPr>
        <p:grpSpPr>
          <a:xfrm>
            <a:off x="6997360" y="4949879"/>
            <a:ext cx="1728171" cy="137160"/>
            <a:chOff x="6997360" y="4949879"/>
            <a:chExt cx="1728171" cy="137160"/>
          </a:xfrm>
        </p:grpSpPr>
        <p:cxnSp>
          <p:nvCxnSpPr>
            <p:cNvPr id="633" name="Google Shape;633;p10"/>
            <p:cNvCxnSpPr/>
            <p:nvPr/>
          </p:nvCxnSpPr>
          <p:spPr>
            <a:xfrm>
              <a:off x="7079611" y="5019205"/>
              <a:ext cx="1645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34" name="Google Shape;634;p10"/>
            <p:cNvSpPr/>
            <p:nvPr/>
          </p:nvSpPr>
          <p:spPr>
            <a:xfrm>
              <a:off x="6997360" y="4949879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5" name="Google Shape;635;p10"/>
          <p:cNvSpPr/>
          <p:nvPr/>
        </p:nvSpPr>
        <p:spPr>
          <a:xfrm>
            <a:off x="801914" y="373680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1479459" y="373680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0"/>
          <p:cNvSpPr/>
          <p:nvPr/>
        </p:nvSpPr>
        <p:spPr>
          <a:xfrm>
            <a:off x="2167390" y="3709586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2839592" y="3719579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0"/>
          <p:cNvSpPr/>
          <p:nvPr/>
        </p:nvSpPr>
        <p:spPr>
          <a:xfrm>
            <a:off x="3525574" y="371166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0"/>
          <p:cNvSpPr/>
          <p:nvPr/>
        </p:nvSpPr>
        <p:spPr>
          <a:xfrm>
            <a:off x="4199725" y="3734093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0"/>
          <p:cNvSpPr/>
          <p:nvPr/>
        </p:nvSpPr>
        <p:spPr>
          <a:xfrm>
            <a:off x="4890857" y="372598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5552944" y="3709586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1"/>
          <p:cNvSpPr txBox="1"/>
          <p:nvPr>
            <p:ph type="title"/>
          </p:nvPr>
        </p:nvSpPr>
        <p:spPr>
          <a:xfrm>
            <a:off x="112010" y="122968"/>
            <a:ext cx="5678347" cy="12554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71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648" name="Google Shape;648;p11"/>
          <p:cNvGraphicFramePr/>
          <p:nvPr/>
        </p:nvGraphicFramePr>
        <p:xfrm>
          <a:off x="185980" y="17953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{9AC8533B-303B-4B5E-96D7-E282E83AF6C4}</a:tableStyleId>
              </a:tblPr>
              <a:tblGrid>
                <a:gridCol w="464250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sp>
        <p:nvSpPr>
          <p:cNvPr id="649" name="Google Shape;649;p11"/>
          <p:cNvSpPr/>
          <p:nvPr/>
        </p:nvSpPr>
        <p:spPr>
          <a:xfrm>
            <a:off x="7874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1"/>
          <p:cNvSpPr/>
          <p:nvPr/>
        </p:nvSpPr>
        <p:spPr>
          <a:xfrm>
            <a:off x="800100" y="3222171"/>
            <a:ext cx="365760" cy="36576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1"/>
          <p:cNvSpPr/>
          <p:nvPr/>
        </p:nvSpPr>
        <p:spPr>
          <a:xfrm>
            <a:off x="21590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1"/>
          <p:cNvSpPr/>
          <p:nvPr/>
        </p:nvSpPr>
        <p:spPr>
          <a:xfrm>
            <a:off x="2159000" y="321455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1"/>
          <p:cNvSpPr/>
          <p:nvPr/>
        </p:nvSpPr>
        <p:spPr>
          <a:xfrm>
            <a:off x="2842822" y="2559329"/>
            <a:ext cx="365760" cy="36576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1"/>
          <p:cNvSpPr/>
          <p:nvPr/>
        </p:nvSpPr>
        <p:spPr>
          <a:xfrm>
            <a:off x="3530600" y="322725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1"/>
          <p:cNvSpPr/>
          <p:nvPr/>
        </p:nvSpPr>
        <p:spPr>
          <a:xfrm>
            <a:off x="4889500" y="25617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1"/>
          <p:cNvSpPr/>
          <p:nvPr/>
        </p:nvSpPr>
        <p:spPr>
          <a:xfrm>
            <a:off x="4889500" y="3227251"/>
            <a:ext cx="365760" cy="36576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1"/>
          <p:cNvSpPr/>
          <p:nvPr/>
        </p:nvSpPr>
        <p:spPr>
          <a:xfrm>
            <a:off x="8728522" y="1627694"/>
            <a:ext cx="2146300" cy="365840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 MUX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" name="Google Shape;658;p11"/>
          <p:cNvCxnSpPr/>
          <p:nvPr/>
        </p:nvCxnSpPr>
        <p:spPr>
          <a:xfrm>
            <a:off x="10862122" y="3439516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9" name="Google Shape;659;p11"/>
          <p:cNvSpPr txBox="1"/>
          <p:nvPr/>
        </p:nvSpPr>
        <p:spPr>
          <a:xfrm>
            <a:off x="10874822" y="3019384"/>
            <a:ext cx="80645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1" l="-2270" r="-734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1"/>
          <p:cNvSpPr txBox="1"/>
          <p:nvPr/>
        </p:nvSpPr>
        <p:spPr>
          <a:xfrm>
            <a:off x="8730553" y="1648880"/>
            <a:ext cx="32004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1"/>
          <p:cNvSpPr txBox="1"/>
          <p:nvPr/>
        </p:nvSpPr>
        <p:spPr>
          <a:xfrm>
            <a:off x="8751382" y="2052620"/>
            <a:ext cx="3200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1"/>
          <p:cNvSpPr txBox="1"/>
          <p:nvPr/>
        </p:nvSpPr>
        <p:spPr>
          <a:xfrm>
            <a:off x="8759002" y="2454051"/>
            <a:ext cx="32004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1"/>
          <p:cNvSpPr txBox="1"/>
          <p:nvPr/>
        </p:nvSpPr>
        <p:spPr>
          <a:xfrm>
            <a:off x="8751382" y="2850624"/>
            <a:ext cx="32004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1"/>
          <p:cNvSpPr txBox="1"/>
          <p:nvPr/>
        </p:nvSpPr>
        <p:spPr>
          <a:xfrm>
            <a:off x="8759002" y="3247197"/>
            <a:ext cx="32004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1"/>
          <p:cNvSpPr txBox="1"/>
          <p:nvPr/>
        </p:nvSpPr>
        <p:spPr>
          <a:xfrm>
            <a:off x="8751382" y="3643770"/>
            <a:ext cx="32004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19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1"/>
          <p:cNvSpPr txBox="1"/>
          <p:nvPr/>
        </p:nvSpPr>
        <p:spPr>
          <a:xfrm>
            <a:off x="8759002" y="4040343"/>
            <a:ext cx="32004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1"/>
          <p:cNvSpPr txBox="1"/>
          <p:nvPr/>
        </p:nvSpPr>
        <p:spPr>
          <a:xfrm>
            <a:off x="8751382" y="4424953"/>
            <a:ext cx="32004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1"/>
          <p:cNvSpPr txBox="1"/>
          <p:nvPr/>
        </p:nvSpPr>
        <p:spPr>
          <a:xfrm>
            <a:off x="8751382" y="4825014"/>
            <a:ext cx="32004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11"/>
          <p:cNvCxnSpPr/>
          <p:nvPr/>
        </p:nvCxnSpPr>
        <p:spPr>
          <a:xfrm rot="10800000">
            <a:off x="9334947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0" name="Google Shape;670;p11"/>
          <p:cNvCxnSpPr/>
          <p:nvPr/>
        </p:nvCxnSpPr>
        <p:spPr>
          <a:xfrm rot="10800000">
            <a:off x="98207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1" name="Google Shape;671;p11"/>
          <p:cNvCxnSpPr/>
          <p:nvPr/>
        </p:nvCxnSpPr>
        <p:spPr>
          <a:xfrm rot="10800000">
            <a:off x="103160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2" name="Google Shape;672;p11"/>
          <p:cNvSpPr txBox="1"/>
          <p:nvPr/>
        </p:nvSpPr>
        <p:spPr>
          <a:xfrm>
            <a:off x="9122222" y="6352261"/>
            <a:ext cx="482597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1"/>
          <p:cNvSpPr txBox="1"/>
          <p:nvPr/>
        </p:nvSpPr>
        <p:spPr>
          <a:xfrm>
            <a:off x="9595301" y="6352261"/>
            <a:ext cx="482597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1"/>
          <p:cNvSpPr txBox="1"/>
          <p:nvPr/>
        </p:nvSpPr>
        <p:spPr>
          <a:xfrm>
            <a:off x="10125523" y="6352261"/>
            <a:ext cx="482597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11"/>
          <p:cNvGrpSpPr/>
          <p:nvPr/>
        </p:nvGrpSpPr>
        <p:grpSpPr>
          <a:xfrm>
            <a:off x="5995011" y="122968"/>
            <a:ext cx="1457647" cy="5169058"/>
            <a:chOff x="5995011" y="122968"/>
            <a:chExt cx="1457647" cy="5169058"/>
          </a:xfrm>
        </p:grpSpPr>
        <p:grpSp>
          <p:nvGrpSpPr>
            <p:cNvPr id="676" name="Google Shape;676;p11"/>
            <p:cNvGrpSpPr/>
            <p:nvPr/>
          </p:nvGrpSpPr>
          <p:grpSpPr>
            <a:xfrm>
              <a:off x="5995011" y="122968"/>
              <a:ext cx="1457647" cy="5169058"/>
              <a:chOff x="5950715" y="1028118"/>
              <a:chExt cx="1457647" cy="5169058"/>
            </a:xfrm>
          </p:grpSpPr>
          <p:grpSp>
            <p:nvGrpSpPr>
              <p:cNvPr id="677" name="Google Shape;677;p11"/>
              <p:cNvGrpSpPr/>
              <p:nvPr/>
            </p:nvGrpSpPr>
            <p:grpSpPr>
              <a:xfrm>
                <a:off x="5950715" y="1028118"/>
                <a:ext cx="693363" cy="5152794"/>
                <a:chOff x="5038389" y="38768"/>
                <a:chExt cx="693363" cy="5657853"/>
              </a:xfrm>
            </p:grpSpPr>
            <p:cxnSp>
              <p:nvCxnSpPr>
                <p:cNvPr id="678" name="Google Shape;678;p11"/>
                <p:cNvCxnSpPr/>
                <p:nvPr/>
              </p:nvCxnSpPr>
              <p:spPr>
                <a:xfrm>
                  <a:off x="5731752" y="74074"/>
                  <a:ext cx="0" cy="562254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79" name="Google Shape;679;p11"/>
                <p:cNvSpPr txBox="1"/>
                <p:nvPr/>
              </p:nvSpPr>
              <p:spPr>
                <a:xfrm>
                  <a:off x="5038389" y="38768"/>
                  <a:ext cx="426718" cy="405533"/>
                </a:xfrm>
                <a:prstGeom prst="rect">
                  <a:avLst/>
                </a:prstGeom>
                <a:blipFill rotWithShape="1">
                  <a:blip r:embed="rId17">
                    <a:alphaModFix/>
                  </a:blip>
                  <a:stretch>
                    <a:fillRect b="0" l="0" r="-71423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0" name="Google Shape;680;p11"/>
              <p:cNvGrpSpPr/>
              <p:nvPr/>
            </p:nvGrpSpPr>
            <p:grpSpPr>
              <a:xfrm>
                <a:off x="6647253" y="1360890"/>
                <a:ext cx="761109" cy="4836286"/>
                <a:chOff x="5734927" y="373163"/>
                <a:chExt cx="761109" cy="4836286"/>
              </a:xfrm>
            </p:grpSpPr>
            <p:grpSp>
              <p:nvGrpSpPr>
                <p:cNvPr id="681" name="Google Shape;681;p11"/>
                <p:cNvGrpSpPr/>
                <p:nvPr/>
              </p:nvGrpSpPr>
              <p:grpSpPr>
                <a:xfrm>
                  <a:off x="5734927" y="373163"/>
                  <a:ext cx="663325" cy="4836286"/>
                  <a:chOff x="5734927" y="373163"/>
                  <a:chExt cx="663325" cy="4836286"/>
                </a:xfrm>
              </p:grpSpPr>
              <p:pic>
                <p:nvPicPr>
                  <p:cNvPr id="682" name="Google Shape;682;p11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5617844" y="668432"/>
                    <a:ext cx="956310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83" name="Google Shape;683;p11"/>
                  <p:cNvCxnSpPr/>
                  <p:nvPr/>
                </p:nvCxnSpPr>
                <p:spPr>
                  <a:xfrm>
                    <a:off x="6110289" y="1295817"/>
                    <a:ext cx="0" cy="3913632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84" name="Google Shape;684;p11"/>
                  <p:cNvCxnSpPr/>
                  <p:nvPr/>
                </p:nvCxnSpPr>
                <p:spPr>
                  <a:xfrm>
                    <a:off x="6110289" y="373163"/>
                    <a:ext cx="0" cy="27432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85" name="Google Shape;685;p11"/>
                  <p:cNvCxnSpPr/>
                  <p:nvPr/>
                </p:nvCxnSpPr>
                <p:spPr>
                  <a:xfrm>
                    <a:off x="5734927" y="379513"/>
                    <a:ext cx="391237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686" name="Google Shape;686;p11"/>
                <p:cNvSpPr txBox="1"/>
                <p:nvPr/>
              </p:nvSpPr>
              <p:spPr>
                <a:xfrm>
                  <a:off x="6069318" y="1320394"/>
                  <a:ext cx="426718" cy="369332"/>
                </a:xfrm>
                <a:prstGeom prst="rect">
                  <a:avLst/>
                </a:prstGeom>
                <a:blipFill rotWithShape="1">
                  <a:blip r:embed="rId19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87" name="Google Shape;687;p11"/>
            <p:cNvSpPr txBox="1"/>
            <p:nvPr/>
          </p:nvSpPr>
          <p:spPr>
            <a:xfrm>
              <a:off x="6309838" y="462091"/>
              <a:ext cx="340060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1"/>
          <p:cNvGrpSpPr/>
          <p:nvPr/>
        </p:nvGrpSpPr>
        <p:grpSpPr>
          <a:xfrm>
            <a:off x="6627414" y="1785646"/>
            <a:ext cx="2088408" cy="137160"/>
            <a:chOff x="6627414" y="1785646"/>
            <a:chExt cx="2088408" cy="137160"/>
          </a:xfrm>
        </p:grpSpPr>
        <p:cxnSp>
          <p:nvCxnSpPr>
            <p:cNvPr id="689" name="Google Shape;689;p11"/>
            <p:cNvCxnSpPr/>
            <p:nvPr/>
          </p:nvCxnSpPr>
          <p:spPr>
            <a:xfrm>
              <a:off x="6675674" y="1848841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90" name="Google Shape;690;p11"/>
            <p:cNvSpPr/>
            <p:nvPr/>
          </p:nvSpPr>
          <p:spPr>
            <a:xfrm>
              <a:off x="6627414" y="178564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11"/>
          <p:cNvGrpSpPr/>
          <p:nvPr/>
        </p:nvGrpSpPr>
        <p:grpSpPr>
          <a:xfrm>
            <a:off x="6998331" y="2182216"/>
            <a:ext cx="1727651" cy="137160"/>
            <a:chOff x="6998331" y="2182216"/>
            <a:chExt cx="1727651" cy="137160"/>
          </a:xfrm>
        </p:grpSpPr>
        <p:cxnSp>
          <p:nvCxnSpPr>
            <p:cNvPr id="692" name="Google Shape;692;p11"/>
            <p:cNvCxnSpPr/>
            <p:nvPr/>
          </p:nvCxnSpPr>
          <p:spPr>
            <a:xfrm>
              <a:off x="7057386" y="2248891"/>
              <a:ext cx="16685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93" name="Google Shape;693;p11"/>
            <p:cNvSpPr/>
            <p:nvPr/>
          </p:nvSpPr>
          <p:spPr>
            <a:xfrm>
              <a:off x="6998331" y="218221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11"/>
          <p:cNvGrpSpPr/>
          <p:nvPr/>
        </p:nvGrpSpPr>
        <p:grpSpPr>
          <a:xfrm>
            <a:off x="6623309" y="2588100"/>
            <a:ext cx="2092513" cy="137160"/>
            <a:chOff x="6623309" y="2588100"/>
            <a:chExt cx="2092513" cy="137160"/>
          </a:xfrm>
        </p:grpSpPr>
        <p:cxnSp>
          <p:nvCxnSpPr>
            <p:cNvPr id="695" name="Google Shape;695;p11"/>
            <p:cNvCxnSpPr/>
            <p:nvPr/>
          </p:nvCxnSpPr>
          <p:spPr>
            <a:xfrm>
              <a:off x="6675674" y="2658466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96" name="Google Shape;696;p11"/>
            <p:cNvSpPr/>
            <p:nvPr/>
          </p:nvSpPr>
          <p:spPr>
            <a:xfrm>
              <a:off x="6623309" y="258810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7" name="Google Shape;697;p11"/>
          <p:cNvGrpSpPr/>
          <p:nvPr/>
        </p:nvGrpSpPr>
        <p:grpSpPr>
          <a:xfrm>
            <a:off x="6612156" y="3008066"/>
            <a:ext cx="2112388" cy="137160"/>
            <a:chOff x="6993634" y="3008066"/>
            <a:chExt cx="2112388" cy="137160"/>
          </a:xfrm>
        </p:grpSpPr>
        <p:cxnSp>
          <p:nvCxnSpPr>
            <p:cNvPr id="698" name="Google Shape;698;p11"/>
            <p:cNvCxnSpPr/>
            <p:nvPr/>
          </p:nvCxnSpPr>
          <p:spPr>
            <a:xfrm>
              <a:off x="7066910" y="3077566"/>
              <a:ext cx="203911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99" name="Google Shape;699;p11"/>
            <p:cNvSpPr/>
            <p:nvPr/>
          </p:nvSpPr>
          <p:spPr>
            <a:xfrm>
              <a:off x="6993634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0" name="Google Shape;700;p11"/>
          <p:cNvGrpSpPr/>
          <p:nvPr/>
        </p:nvGrpSpPr>
        <p:grpSpPr>
          <a:xfrm>
            <a:off x="7595917" y="3407860"/>
            <a:ext cx="1130808" cy="137160"/>
            <a:chOff x="6627414" y="3420291"/>
            <a:chExt cx="1130808" cy="137160"/>
          </a:xfrm>
        </p:grpSpPr>
        <p:cxnSp>
          <p:nvCxnSpPr>
            <p:cNvPr id="701" name="Google Shape;701;p11"/>
            <p:cNvCxnSpPr/>
            <p:nvPr/>
          </p:nvCxnSpPr>
          <p:spPr>
            <a:xfrm>
              <a:off x="6688374" y="3489681"/>
              <a:ext cx="10698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2" name="Google Shape;702;p11"/>
            <p:cNvSpPr/>
            <p:nvPr/>
          </p:nvSpPr>
          <p:spPr>
            <a:xfrm>
              <a:off x="6627414" y="3420291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11"/>
          <p:cNvGrpSpPr/>
          <p:nvPr/>
        </p:nvGrpSpPr>
        <p:grpSpPr>
          <a:xfrm>
            <a:off x="7596344" y="3801037"/>
            <a:ext cx="1130691" cy="137160"/>
            <a:chOff x="7023975" y="3809372"/>
            <a:chExt cx="1130691" cy="137160"/>
          </a:xfrm>
        </p:grpSpPr>
        <p:cxnSp>
          <p:nvCxnSpPr>
            <p:cNvPr id="704" name="Google Shape;704;p11"/>
            <p:cNvCxnSpPr/>
            <p:nvPr/>
          </p:nvCxnSpPr>
          <p:spPr>
            <a:xfrm>
              <a:off x="7057386" y="3880206"/>
              <a:ext cx="109728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5" name="Google Shape;705;p11"/>
            <p:cNvSpPr/>
            <p:nvPr/>
          </p:nvSpPr>
          <p:spPr>
            <a:xfrm>
              <a:off x="7023975" y="3809372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11"/>
          <p:cNvGrpSpPr/>
          <p:nvPr/>
        </p:nvGrpSpPr>
        <p:grpSpPr>
          <a:xfrm>
            <a:off x="6628447" y="4230488"/>
            <a:ext cx="2087375" cy="137160"/>
            <a:chOff x="6628447" y="4230488"/>
            <a:chExt cx="2087375" cy="137160"/>
          </a:xfrm>
        </p:grpSpPr>
        <p:cxnSp>
          <p:nvCxnSpPr>
            <p:cNvPr id="707" name="Google Shape;707;p11"/>
            <p:cNvCxnSpPr/>
            <p:nvPr/>
          </p:nvCxnSpPr>
          <p:spPr>
            <a:xfrm flipH="1" rot="10800000">
              <a:off x="6675674" y="4268128"/>
              <a:ext cx="2040148" cy="309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8" name="Google Shape;708;p11"/>
            <p:cNvSpPr/>
            <p:nvPr/>
          </p:nvSpPr>
          <p:spPr>
            <a:xfrm>
              <a:off x="6628447" y="4230488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11"/>
          <p:cNvGrpSpPr/>
          <p:nvPr/>
        </p:nvGrpSpPr>
        <p:grpSpPr>
          <a:xfrm>
            <a:off x="6995791" y="4561370"/>
            <a:ext cx="1725803" cy="137160"/>
            <a:chOff x="6995791" y="4561370"/>
            <a:chExt cx="1725803" cy="137160"/>
          </a:xfrm>
        </p:grpSpPr>
        <p:cxnSp>
          <p:nvCxnSpPr>
            <p:cNvPr id="710" name="Google Shape;710;p11"/>
            <p:cNvCxnSpPr/>
            <p:nvPr/>
          </p:nvCxnSpPr>
          <p:spPr>
            <a:xfrm>
              <a:off x="7057386" y="4630078"/>
              <a:ext cx="166420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11" name="Google Shape;711;p11"/>
            <p:cNvSpPr/>
            <p:nvPr/>
          </p:nvSpPr>
          <p:spPr>
            <a:xfrm>
              <a:off x="6995791" y="456137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11"/>
          <p:cNvGrpSpPr/>
          <p:nvPr/>
        </p:nvGrpSpPr>
        <p:grpSpPr>
          <a:xfrm>
            <a:off x="6997360" y="4949879"/>
            <a:ext cx="1728171" cy="137160"/>
            <a:chOff x="6997360" y="4949879"/>
            <a:chExt cx="1728171" cy="137160"/>
          </a:xfrm>
        </p:grpSpPr>
        <p:cxnSp>
          <p:nvCxnSpPr>
            <p:cNvPr id="713" name="Google Shape;713;p11"/>
            <p:cNvCxnSpPr/>
            <p:nvPr/>
          </p:nvCxnSpPr>
          <p:spPr>
            <a:xfrm>
              <a:off x="7079611" y="5019205"/>
              <a:ext cx="1645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14" name="Google Shape;714;p11"/>
            <p:cNvSpPr/>
            <p:nvPr/>
          </p:nvSpPr>
          <p:spPr>
            <a:xfrm>
              <a:off x="6997360" y="4949879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5" name="Google Shape;715;p11"/>
          <p:cNvSpPr/>
          <p:nvPr/>
        </p:nvSpPr>
        <p:spPr>
          <a:xfrm>
            <a:off x="801914" y="3845288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1"/>
          <p:cNvSpPr/>
          <p:nvPr/>
        </p:nvSpPr>
        <p:spPr>
          <a:xfrm>
            <a:off x="1479459" y="3845289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11"/>
          <p:cNvSpPr/>
          <p:nvPr/>
        </p:nvSpPr>
        <p:spPr>
          <a:xfrm>
            <a:off x="2167390" y="3849068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1"/>
          <p:cNvSpPr/>
          <p:nvPr/>
        </p:nvSpPr>
        <p:spPr>
          <a:xfrm>
            <a:off x="2839592" y="385906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1"/>
          <p:cNvSpPr/>
          <p:nvPr/>
        </p:nvSpPr>
        <p:spPr>
          <a:xfrm>
            <a:off x="3541072" y="386664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1"/>
          <p:cNvSpPr/>
          <p:nvPr/>
        </p:nvSpPr>
        <p:spPr>
          <a:xfrm>
            <a:off x="4199725" y="385807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1"/>
          <p:cNvSpPr/>
          <p:nvPr/>
        </p:nvSpPr>
        <p:spPr>
          <a:xfrm>
            <a:off x="4875359" y="384997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11"/>
          <p:cNvSpPr/>
          <p:nvPr/>
        </p:nvSpPr>
        <p:spPr>
          <a:xfrm>
            <a:off x="5552944" y="3849068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11"/>
          <p:cNvSpPr/>
          <p:nvPr/>
        </p:nvSpPr>
        <p:spPr>
          <a:xfrm>
            <a:off x="2844800" y="322217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11"/>
          <p:cNvSpPr/>
          <p:nvPr/>
        </p:nvSpPr>
        <p:spPr>
          <a:xfrm>
            <a:off x="4202492" y="3221913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5" name="Google Shape;725;p11"/>
          <p:cNvGrpSpPr/>
          <p:nvPr/>
        </p:nvGrpSpPr>
        <p:grpSpPr>
          <a:xfrm>
            <a:off x="7251246" y="159749"/>
            <a:ext cx="1176661" cy="5166989"/>
            <a:chOff x="6231701" y="1030187"/>
            <a:chExt cx="1176661" cy="5166989"/>
          </a:xfrm>
        </p:grpSpPr>
        <p:grpSp>
          <p:nvGrpSpPr>
            <p:cNvPr id="726" name="Google Shape;726;p11"/>
            <p:cNvGrpSpPr/>
            <p:nvPr/>
          </p:nvGrpSpPr>
          <p:grpSpPr>
            <a:xfrm>
              <a:off x="6231701" y="1030187"/>
              <a:ext cx="426718" cy="5150725"/>
              <a:chOff x="5319375" y="41040"/>
              <a:chExt cx="426718" cy="5655581"/>
            </a:xfrm>
          </p:grpSpPr>
          <p:cxnSp>
            <p:nvCxnSpPr>
              <p:cNvPr id="727" name="Google Shape;727;p11"/>
              <p:cNvCxnSpPr/>
              <p:nvPr/>
            </p:nvCxnSpPr>
            <p:spPr>
              <a:xfrm>
                <a:off x="5731752" y="74074"/>
                <a:ext cx="0" cy="562254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28" name="Google Shape;728;p11"/>
              <p:cNvSpPr txBox="1"/>
              <p:nvPr/>
            </p:nvSpPr>
            <p:spPr>
              <a:xfrm>
                <a:off x="5319375" y="41040"/>
                <a:ext cx="426718" cy="405533"/>
              </a:xfrm>
              <a:prstGeom prst="rect">
                <a:avLst/>
              </a:prstGeom>
              <a:blipFill rotWithShape="1">
                <a:blip r:embed="rId2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11"/>
            <p:cNvGrpSpPr/>
            <p:nvPr/>
          </p:nvGrpSpPr>
          <p:grpSpPr>
            <a:xfrm>
              <a:off x="6647253" y="1360890"/>
              <a:ext cx="761109" cy="4836286"/>
              <a:chOff x="5734927" y="373163"/>
              <a:chExt cx="761109" cy="4836286"/>
            </a:xfrm>
          </p:grpSpPr>
          <p:grpSp>
            <p:nvGrpSpPr>
              <p:cNvPr id="730" name="Google Shape;730;p11"/>
              <p:cNvGrpSpPr/>
              <p:nvPr/>
            </p:nvGrpSpPr>
            <p:grpSpPr>
              <a:xfrm>
                <a:off x="5734927" y="373163"/>
                <a:ext cx="663325" cy="4836286"/>
                <a:chOff x="5734927" y="373163"/>
                <a:chExt cx="663325" cy="4836286"/>
              </a:xfrm>
            </p:grpSpPr>
            <p:pic>
              <p:nvPicPr>
                <p:cNvPr id="731" name="Google Shape;731;p11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 rot="5400000">
                  <a:off x="5617844" y="668432"/>
                  <a:ext cx="956310" cy="6045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732" name="Google Shape;732;p11"/>
                <p:cNvCxnSpPr/>
                <p:nvPr/>
              </p:nvCxnSpPr>
              <p:spPr>
                <a:xfrm>
                  <a:off x="6110289" y="1295817"/>
                  <a:ext cx="0" cy="391363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33" name="Google Shape;733;p11"/>
                <p:cNvCxnSpPr/>
                <p:nvPr/>
              </p:nvCxnSpPr>
              <p:spPr>
                <a:xfrm>
                  <a:off x="6110289" y="373163"/>
                  <a:ext cx="0" cy="27432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34" name="Google Shape;734;p11"/>
                <p:cNvCxnSpPr/>
                <p:nvPr/>
              </p:nvCxnSpPr>
              <p:spPr>
                <a:xfrm>
                  <a:off x="5734927" y="379513"/>
                  <a:ext cx="39123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35" name="Google Shape;735;p11"/>
              <p:cNvSpPr txBox="1"/>
              <p:nvPr/>
            </p:nvSpPr>
            <p:spPr>
              <a:xfrm>
                <a:off x="6069318" y="1320394"/>
                <a:ext cx="426718" cy="369909"/>
              </a:xfrm>
              <a:prstGeom prst="rect">
                <a:avLst/>
              </a:prstGeom>
              <a:blipFill rotWithShape="1">
                <a:blip r:embed="rId2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"/>
          <p:cNvSpPr txBox="1"/>
          <p:nvPr>
            <p:ph type="title"/>
          </p:nvPr>
        </p:nvSpPr>
        <p:spPr>
          <a:xfrm>
            <a:off x="112010" y="122968"/>
            <a:ext cx="5678347" cy="9060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71" r="0" t="-1073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741" name="Google Shape;741;p12"/>
          <p:cNvGraphicFramePr/>
          <p:nvPr/>
        </p:nvGraphicFramePr>
        <p:xfrm>
          <a:off x="185980" y="24307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{9AC8533B-303B-4B5E-96D7-E282E83AF6C4}</a:tableStyleId>
              </a:tblPr>
              <a:tblGrid>
                <a:gridCol w="464250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1" lang="en-US" sz="18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1" lang="en-US" sz="18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sp>
        <p:nvSpPr>
          <p:cNvPr id="742" name="Google Shape;742;p12"/>
          <p:cNvSpPr/>
          <p:nvPr/>
        </p:nvSpPr>
        <p:spPr>
          <a:xfrm>
            <a:off x="1469323" y="3197199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2"/>
          <p:cNvSpPr/>
          <p:nvPr/>
        </p:nvSpPr>
        <p:spPr>
          <a:xfrm>
            <a:off x="2159000" y="318170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2"/>
          <p:cNvSpPr/>
          <p:nvPr/>
        </p:nvSpPr>
        <p:spPr>
          <a:xfrm>
            <a:off x="5570754" y="3179242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2"/>
          <p:cNvSpPr/>
          <p:nvPr/>
        </p:nvSpPr>
        <p:spPr>
          <a:xfrm>
            <a:off x="4197025" y="3831683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12"/>
          <p:cNvSpPr/>
          <p:nvPr/>
        </p:nvSpPr>
        <p:spPr>
          <a:xfrm>
            <a:off x="3541145" y="3181701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2"/>
          <p:cNvSpPr/>
          <p:nvPr/>
        </p:nvSpPr>
        <p:spPr>
          <a:xfrm>
            <a:off x="8728522" y="1627694"/>
            <a:ext cx="2146300" cy="365840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 MUX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8" name="Google Shape;748;p12"/>
          <p:cNvCxnSpPr/>
          <p:nvPr/>
        </p:nvCxnSpPr>
        <p:spPr>
          <a:xfrm>
            <a:off x="10862122" y="3439516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9" name="Google Shape;749;p12"/>
          <p:cNvSpPr txBox="1"/>
          <p:nvPr/>
        </p:nvSpPr>
        <p:spPr>
          <a:xfrm>
            <a:off x="10874822" y="3019384"/>
            <a:ext cx="80645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1" l="-2270" r="-734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2"/>
          <p:cNvSpPr txBox="1"/>
          <p:nvPr/>
        </p:nvSpPr>
        <p:spPr>
          <a:xfrm>
            <a:off x="8730553" y="1648880"/>
            <a:ext cx="32004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2"/>
          <p:cNvSpPr txBox="1"/>
          <p:nvPr/>
        </p:nvSpPr>
        <p:spPr>
          <a:xfrm>
            <a:off x="8751382" y="2052620"/>
            <a:ext cx="3200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2"/>
          <p:cNvSpPr txBox="1"/>
          <p:nvPr/>
        </p:nvSpPr>
        <p:spPr>
          <a:xfrm>
            <a:off x="8759002" y="2454051"/>
            <a:ext cx="32004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2"/>
          <p:cNvSpPr txBox="1"/>
          <p:nvPr/>
        </p:nvSpPr>
        <p:spPr>
          <a:xfrm>
            <a:off x="8751382" y="2850624"/>
            <a:ext cx="32004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2"/>
          <p:cNvSpPr txBox="1"/>
          <p:nvPr/>
        </p:nvSpPr>
        <p:spPr>
          <a:xfrm>
            <a:off x="8759002" y="3247197"/>
            <a:ext cx="32004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2"/>
          <p:cNvSpPr txBox="1"/>
          <p:nvPr/>
        </p:nvSpPr>
        <p:spPr>
          <a:xfrm>
            <a:off x="8751382" y="3643770"/>
            <a:ext cx="32004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19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2"/>
          <p:cNvSpPr txBox="1"/>
          <p:nvPr/>
        </p:nvSpPr>
        <p:spPr>
          <a:xfrm>
            <a:off x="8759002" y="4040343"/>
            <a:ext cx="32004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2"/>
          <p:cNvSpPr txBox="1"/>
          <p:nvPr/>
        </p:nvSpPr>
        <p:spPr>
          <a:xfrm>
            <a:off x="8751382" y="4424953"/>
            <a:ext cx="32004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2"/>
          <p:cNvSpPr txBox="1"/>
          <p:nvPr/>
        </p:nvSpPr>
        <p:spPr>
          <a:xfrm>
            <a:off x="8751382" y="4825014"/>
            <a:ext cx="32004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12"/>
          <p:cNvCxnSpPr/>
          <p:nvPr/>
        </p:nvCxnSpPr>
        <p:spPr>
          <a:xfrm rot="10800000">
            <a:off x="9334947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0" name="Google Shape;760;p12"/>
          <p:cNvCxnSpPr/>
          <p:nvPr/>
        </p:nvCxnSpPr>
        <p:spPr>
          <a:xfrm rot="10800000">
            <a:off x="98207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1" name="Google Shape;761;p12"/>
          <p:cNvCxnSpPr/>
          <p:nvPr/>
        </p:nvCxnSpPr>
        <p:spPr>
          <a:xfrm rot="10800000">
            <a:off x="103160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2" name="Google Shape;762;p12"/>
          <p:cNvSpPr txBox="1"/>
          <p:nvPr/>
        </p:nvSpPr>
        <p:spPr>
          <a:xfrm>
            <a:off x="9122222" y="6352261"/>
            <a:ext cx="482597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2"/>
          <p:cNvSpPr txBox="1"/>
          <p:nvPr/>
        </p:nvSpPr>
        <p:spPr>
          <a:xfrm>
            <a:off x="9595301" y="6352261"/>
            <a:ext cx="482597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2"/>
          <p:cNvSpPr txBox="1"/>
          <p:nvPr/>
        </p:nvSpPr>
        <p:spPr>
          <a:xfrm>
            <a:off x="10125523" y="6352261"/>
            <a:ext cx="482597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p12"/>
          <p:cNvGrpSpPr/>
          <p:nvPr/>
        </p:nvGrpSpPr>
        <p:grpSpPr>
          <a:xfrm>
            <a:off x="5995011" y="122968"/>
            <a:ext cx="1457647" cy="5169058"/>
            <a:chOff x="5995011" y="122968"/>
            <a:chExt cx="1457647" cy="5169058"/>
          </a:xfrm>
        </p:grpSpPr>
        <p:grpSp>
          <p:nvGrpSpPr>
            <p:cNvPr id="766" name="Google Shape;766;p12"/>
            <p:cNvGrpSpPr/>
            <p:nvPr/>
          </p:nvGrpSpPr>
          <p:grpSpPr>
            <a:xfrm>
              <a:off x="5995011" y="122968"/>
              <a:ext cx="1457647" cy="5169058"/>
              <a:chOff x="5950715" y="1028118"/>
              <a:chExt cx="1457647" cy="5169058"/>
            </a:xfrm>
          </p:grpSpPr>
          <p:grpSp>
            <p:nvGrpSpPr>
              <p:cNvPr id="767" name="Google Shape;767;p12"/>
              <p:cNvGrpSpPr/>
              <p:nvPr/>
            </p:nvGrpSpPr>
            <p:grpSpPr>
              <a:xfrm>
                <a:off x="5950715" y="1028118"/>
                <a:ext cx="693363" cy="5152794"/>
                <a:chOff x="5038389" y="38768"/>
                <a:chExt cx="693363" cy="5657853"/>
              </a:xfrm>
            </p:grpSpPr>
            <p:cxnSp>
              <p:nvCxnSpPr>
                <p:cNvPr id="768" name="Google Shape;768;p12"/>
                <p:cNvCxnSpPr/>
                <p:nvPr/>
              </p:nvCxnSpPr>
              <p:spPr>
                <a:xfrm>
                  <a:off x="5731752" y="74074"/>
                  <a:ext cx="0" cy="562254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769" name="Google Shape;769;p12"/>
                <p:cNvSpPr txBox="1"/>
                <p:nvPr/>
              </p:nvSpPr>
              <p:spPr>
                <a:xfrm>
                  <a:off x="5038389" y="38768"/>
                  <a:ext cx="426718" cy="405533"/>
                </a:xfrm>
                <a:prstGeom prst="rect">
                  <a:avLst/>
                </a:prstGeom>
                <a:blipFill rotWithShape="1">
                  <a:blip r:embed="rId17">
                    <a:alphaModFix/>
                  </a:blip>
                  <a:stretch>
                    <a:fillRect b="0" l="0" r="-71423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0" name="Google Shape;770;p12"/>
              <p:cNvGrpSpPr/>
              <p:nvPr/>
            </p:nvGrpSpPr>
            <p:grpSpPr>
              <a:xfrm>
                <a:off x="6647253" y="1360890"/>
                <a:ext cx="761109" cy="4836286"/>
                <a:chOff x="5734927" y="373163"/>
                <a:chExt cx="761109" cy="4836286"/>
              </a:xfrm>
            </p:grpSpPr>
            <p:grpSp>
              <p:nvGrpSpPr>
                <p:cNvPr id="771" name="Google Shape;771;p12"/>
                <p:cNvGrpSpPr/>
                <p:nvPr/>
              </p:nvGrpSpPr>
              <p:grpSpPr>
                <a:xfrm>
                  <a:off x="5734927" y="373163"/>
                  <a:ext cx="663325" cy="4836286"/>
                  <a:chOff x="5734927" y="373163"/>
                  <a:chExt cx="663325" cy="4836286"/>
                </a:xfrm>
              </p:grpSpPr>
              <p:pic>
                <p:nvPicPr>
                  <p:cNvPr id="772" name="Google Shape;772;p12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5617844" y="668432"/>
                    <a:ext cx="956310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773" name="Google Shape;773;p12"/>
                  <p:cNvCxnSpPr/>
                  <p:nvPr/>
                </p:nvCxnSpPr>
                <p:spPr>
                  <a:xfrm>
                    <a:off x="6110289" y="1295817"/>
                    <a:ext cx="0" cy="3913632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74" name="Google Shape;774;p12"/>
                  <p:cNvCxnSpPr/>
                  <p:nvPr/>
                </p:nvCxnSpPr>
                <p:spPr>
                  <a:xfrm>
                    <a:off x="6110289" y="373163"/>
                    <a:ext cx="0" cy="27432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75" name="Google Shape;775;p12"/>
                  <p:cNvCxnSpPr/>
                  <p:nvPr/>
                </p:nvCxnSpPr>
                <p:spPr>
                  <a:xfrm>
                    <a:off x="5734927" y="379513"/>
                    <a:ext cx="391237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776" name="Google Shape;776;p12"/>
                <p:cNvSpPr txBox="1"/>
                <p:nvPr/>
              </p:nvSpPr>
              <p:spPr>
                <a:xfrm>
                  <a:off x="6069318" y="1320394"/>
                  <a:ext cx="426718" cy="369332"/>
                </a:xfrm>
                <a:prstGeom prst="rect">
                  <a:avLst/>
                </a:prstGeom>
                <a:blipFill rotWithShape="1">
                  <a:blip r:embed="rId19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77" name="Google Shape;777;p12"/>
            <p:cNvSpPr txBox="1"/>
            <p:nvPr/>
          </p:nvSpPr>
          <p:spPr>
            <a:xfrm>
              <a:off x="6309838" y="462091"/>
              <a:ext cx="340060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12"/>
          <p:cNvGrpSpPr/>
          <p:nvPr/>
        </p:nvGrpSpPr>
        <p:grpSpPr>
          <a:xfrm>
            <a:off x="7002064" y="1785646"/>
            <a:ext cx="1721612" cy="137160"/>
            <a:chOff x="6627414" y="1785646"/>
            <a:chExt cx="1721612" cy="137160"/>
          </a:xfrm>
        </p:grpSpPr>
        <p:cxnSp>
          <p:nvCxnSpPr>
            <p:cNvPr id="779" name="Google Shape;779;p12"/>
            <p:cNvCxnSpPr/>
            <p:nvPr/>
          </p:nvCxnSpPr>
          <p:spPr>
            <a:xfrm>
              <a:off x="6675674" y="1848841"/>
              <a:ext cx="16733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0" name="Google Shape;780;p12"/>
            <p:cNvSpPr/>
            <p:nvPr/>
          </p:nvSpPr>
          <p:spPr>
            <a:xfrm>
              <a:off x="6627414" y="178564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1" name="Google Shape;781;p12"/>
          <p:cNvGrpSpPr/>
          <p:nvPr/>
        </p:nvGrpSpPr>
        <p:grpSpPr>
          <a:xfrm>
            <a:off x="7973213" y="2188264"/>
            <a:ext cx="744855" cy="137160"/>
            <a:chOff x="6998331" y="2182216"/>
            <a:chExt cx="744855" cy="137160"/>
          </a:xfrm>
        </p:grpSpPr>
        <p:cxnSp>
          <p:nvCxnSpPr>
            <p:cNvPr id="782" name="Google Shape;782;p12"/>
            <p:cNvCxnSpPr/>
            <p:nvPr/>
          </p:nvCxnSpPr>
          <p:spPr>
            <a:xfrm>
              <a:off x="7057386" y="2248891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3" name="Google Shape;783;p12"/>
            <p:cNvSpPr/>
            <p:nvPr/>
          </p:nvSpPr>
          <p:spPr>
            <a:xfrm>
              <a:off x="6998331" y="218221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12"/>
          <p:cNvGrpSpPr/>
          <p:nvPr/>
        </p:nvGrpSpPr>
        <p:grpSpPr>
          <a:xfrm>
            <a:off x="7973764" y="2572678"/>
            <a:ext cx="738165" cy="137160"/>
            <a:chOff x="6623309" y="2588100"/>
            <a:chExt cx="738165" cy="137160"/>
          </a:xfrm>
        </p:grpSpPr>
        <p:cxnSp>
          <p:nvCxnSpPr>
            <p:cNvPr id="785" name="Google Shape;785;p12"/>
            <p:cNvCxnSpPr/>
            <p:nvPr/>
          </p:nvCxnSpPr>
          <p:spPr>
            <a:xfrm>
              <a:off x="6675674" y="2658466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6" name="Google Shape;786;p12"/>
            <p:cNvSpPr/>
            <p:nvPr/>
          </p:nvSpPr>
          <p:spPr>
            <a:xfrm>
              <a:off x="6623309" y="258810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7" name="Google Shape;787;p12"/>
          <p:cNvGrpSpPr/>
          <p:nvPr/>
        </p:nvGrpSpPr>
        <p:grpSpPr>
          <a:xfrm>
            <a:off x="7588470" y="2969962"/>
            <a:ext cx="1143124" cy="137160"/>
            <a:chOff x="6993634" y="3008066"/>
            <a:chExt cx="1143124" cy="137160"/>
          </a:xfrm>
        </p:grpSpPr>
        <p:cxnSp>
          <p:nvCxnSpPr>
            <p:cNvPr id="788" name="Google Shape;788;p12"/>
            <p:cNvCxnSpPr/>
            <p:nvPr/>
          </p:nvCxnSpPr>
          <p:spPr>
            <a:xfrm>
              <a:off x="7066910" y="3077566"/>
              <a:ext cx="10698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9" name="Google Shape;789;p12"/>
            <p:cNvSpPr/>
            <p:nvPr/>
          </p:nvSpPr>
          <p:spPr>
            <a:xfrm>
              <a:off x="6993634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12"/>
          <p:cNvGrpSpPr/>
          <p:nvPr/>
        </p:nvGrpSpPr>
        <p:grpSpPr>
          <a:xfrm>
            <a:off x="7976917" y="3369760"/>
            <a:ext cx="746760" cy="137160"/>
            <a:chOff x="6627414" y="3420291"/>
            <a:chExt cx="746760" cy="137160"/>
          </a:xfrm>
        </p:grpSpPr>
        <p:cxnSp>
          <p:nvCxnSpPr>
            <p:cNvPr id="791" name="Google Shape;791;p12"/>
            <p:cNvCxnSpPr/>
            <p:nvPr/>
          </p:nvCxnSpPr>
          <p:spPr>
            <a:xfrm>
              <a:off x="6688374" y="3489681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2" name="Google Shape;792;p12"/>
            <p:cNvSpPr/>
            <p:nvPr/>
          </p:nvSpPr>
          <p:spPr>
            <a:xfrm>
              <a:off x="6627414" y="3420291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12"/>
          <p:cNvGrpSpPr/>
          <p:nvPr/>
        </p:nvGrpSpPr>
        <p:grpSpPr>
          <a:xfrm>
            <a:off x="7596344" y="3801037"/>
            <a:ext cx="1130691" cy="137160"/>
            <a:chOff x="7023975" y="3809372"/>
            <a:chExt cx="1130691" cy="137160"/>
          </a:xfrm>
        </p:grpSpPr>
        <p:cxnSp>
          <p:nvCxnSpPr>
            <p:cNvPr id="794" name="Google Shape;794;p12"/>
            <p:cNvCxnSpPr/>
            <p:nvPr/>
          </p:nvCxnSpPr>
          <p:spPr>
            <a:xfrm>
              <a:off x="7057386" y="3880206"/>
              <a:ext cx="109728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5" name="Google Shape;795;p12"/>
            <p:cNvSpPr/>
            <p:nvPr/>
          </p:nvSpPr>
          <p:spPr>
            <a:xfrm>
              <a:off x="7023975" y="3809372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12"/>
          <p:cNvGrpSpPr/>
          <p:nvPr/>
        </p:nvGrpSpPr>
        <p:grpSpPr>
          <a:xfrm>
            <a:off x="7001827" y="4192388"/>
            <a:ext cx="1720579" cy="137160"/>
            <a:chOff x="6628447" y="4230488"/>
            <a:chExt cx="1720579" cy="137160"/>
          </a:xfrm>
        </p:grpSpPr>
        <p:cxnSp>
          <p:nvCxnSpPr>
            <p:cNvPr id="797" name="Google Shape;797;p12"/>
            <p:cNvCxnSpPr/>
            <p:nvPr/>
          </p:nvCxnSpPr>
          <p:spPr>
            <a:xfrm flipH="1" rot="10800000">
              <a:off x="6675674" y="4268128"/>
              <a:ext cx="1673352" cy="309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8" name="Google Shape;798;p12"/>
            <p:cNvSpPr/>
            <p:nvPr/>
          </p:nvSpPr>
          <p:spPr>
            <a:xfrm>
              <a:off x="6628447" y="4230488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12"/>
          <p:cNvGrpSpPr/>
          <p:nvPr/>
        </p:nvGrpSpPr>
        <p:grpSpPr>
          <a:xfrm>
            <a:off x="6622411" y="4530890"/>
            <a:ext cx="2100707" cy="137160"/>
            <a:chOff x="6995791" y="4561370"/>
            <a:chExt cx="2100707" cy="137160"/>
          </a:xfrm>
        </p:grpSpPr>
        <p:cxnSp>
          <p:nvCxnSpPr>
            <p:cNvPr id="800" name="Google Shape;800;p12"/>
            <p:cNvCxnSpPr/>
            <p:nvPr/>
          </p:nvCxnSpPr>
          <p:spPr>
            <a:xfrm>
              <a:off x="7057386" y="4630078"/>
              <a:ext cx="203911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1" name="Google Shape;801;p12"/>
            <p:cNvSpPr/>
            <p:nvPr/>
          </p:nvSpPr>
          <p:spPr>
            <a:xfrm>
              <a:off x="6995791" y="456137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12"/>
          <p:cNvGrpSpPr/>
          <p:nvPr/>
        </p:nvGrpSpPr>
        <p:grpSpPr>
          <a:xfrm>
            <a:off x="6997360" y="4949879"/>
            <a:ext cx="1728171" cy="137160"/>
            <a:chOff x="6997360" y="4949879"/>
            <a:chExt cx="1728171" cy="137160"/>
          </a:xfrm>
        </p:grpSpPr>
        <p:cxnSp>
          <p:nvCxnSpPr>
            <p:cNvPr id="803" name="Google Shape;803;p12"/>
            <p:cNvCxnSpPr/>
            <p:nvPr/>
          </p:nvCxnSpPr>
          <p:spPr>
            <a:xfrm>
              <a:off x="7079611" y="5019205"/>
              <a:ext cx="1645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4" name="Google Shape;804;p12"/>
            <p:cNvSpPr/>
            <p:nvPr/>
          </p:nvSpPr>
          <p:spPr>
            <a:xfrm>
              <a:off x="6997360" y="4949879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5" name="Google Shape;805;p12"/>
          <p:cNvSpPr/>
          <p:nvPr/>
        </p:nvSpPr>
        <p:spPr>
          <a:xfrm>
            <a:off x="809276" y="4488594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2"/>
          <p:cNvSpPr/>
          <p:nvPr/>
        </p:nvSpPr>
        <p:spPr>
          <a:xfrm>
            <a:off x="1479459" y="4465219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2"/>
          <p:cNvSpPr/>
          <p:nvPr/>
        </p:nvSpPr>
        <p:spPr>
          <a:xfrm>
            <a:off x="2167390" y="4468998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2"/>
          <p:cNvSpPr/>
          <p:nvPr/>
        </p:nvSpPr>
        <p:spPr>
          <a:xfrm>
            <a:off x="2870588" y="449423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12"/>
          <p:cNvSpPr/>
          <p:nvPr/>
        </p:nvSpPr>
        <p:spPr>
          <a:xfrm>
            <a:off x="3525574" y="447107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2"/>
          <p:cNvSpPr/>
          <p:nvPr/>
        </p:nvSpPr>
        <p:spPr>
          <a:xfrm>
            <a:off x="4238083" y="449324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2"/>
          <p:cNvSpPr/>
          <p:nvPr/>
        </p:nvSpPr>
        <p:spPr>
          <a:xfrm>
            <a:off x="4890341" y="448565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2"/>
          <p:cNvSpPr/>
          <p:nvPr/>
        </p:nvSpPr>
        <p:spPr>
          <a:xfrm>
            <a:off x="5568184" y="4484496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12"/>
          <p:cNvSpPr/>
          <p:nvPr/>
        </p:nvSpPr>
        <p:spPr>
          <a:xfrm>
            <a:off x="2844800" y="3826603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12"/>
          <p:cNvSpPr/>
          <p:nvPr/>
        </p:nvSpPr>
        <p:spPr>
          <a:xfrm>
            <a:off x="5565178" y="3826603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5" name="Google Shape;815;p12"/>
          <p:cNvGrpSpPr/>
          <p:nvPr/>
        </p:nvGrpSpPr>
        <p:grpSpPr>
          <a:xfrm>
            <a:off x="7251246" y="159749"/>
            <a:ext cx="1176661" cy="5166989"/>
            <a:chOff x="6231701" y="1030187"/>
            <a:chExt cx="1176661" cy="5166989"/>
          </a:xfrm>
        </p:grpSpPr>
        <p:grpSp>
          <p:nvGrpSpPr>
            <p:cNvPr id="816" name="Google Shape;816;p12"/>
            <p:cNvGrpSpPr/>
            <p:nvPr/>
          </p:nvGrpSpPr>
          <p:grpSpPr>
            <a:xfrm>
              <a:off x="6231701" y="1030187"/>
              <a:ext cx="426718" cy="5150725"/>
              <a:chOff x="5319375" y="41040"/>
              <a:chExt cx="426718" cy="5655581"/>
            </a:xfrm>
          </p:grpSpPr>
          <p:cxnSp>
            <p:nvCxnSpPr>
              <p:cNvPr id="817" name="Google Shape;817;p12"/>
              <p:cNvCxnSpPr/>
              <p:nvPr/>
            </p:nvCxnSpPr>
            <p:spPr>
              <a:xfrm>
                <a:off x="5731752" y="74074"/>
                <a:ext cx="0" cy="562254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818" name="Google Shape;818;p12"/>
              <p:cNvSpPr txBox="1"/>
              <p:nvPr/>
            </p:nvSpPr>
            <p:spPr>
              <a:xfrm>
                <a:off x="5319375" y="41040"/>
                <a:ext cx="426718" cy="405533"/>
              </a:xfrm>
              <a:prstGeom prst="rect">
                <a:avLst/>
              </a:prstGeom>
              <a:blipFill rotWithShape="1">
                <a:blip r:embed="rId2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9" name="Google Shape;819;p12"/>
            <p:cNvGrpSpPr/>
            <p:nvPr/>
          </p:nvGrpSpPr>
          <p:grpSpPr>
            <a:xfrm>
              <a:off x="6647253" y="1360890"/>
              <a:ext cx="761109" cy="4836286"/>
              <a:chOff x="5734927" y="373163"/>
              <a:chExt cx="761109" cy="4836286"/>
            </a:xfrm>
          </p:grpSpPr>
          <p:grpSp>
            <p:nvGrpSpPr>
              <p:cNvPr id="820" name="Google Shape;820;p12"/>
              <p:cNvGrpSpPr/>
              <p:nvPr/>
            </p:nvGrpSpPr>
            <p:grpSpPr>
              <a:xfrm>
                <a:off x="5734927" y="373163"/>
                <a:ext cx="663325" cy="4836286"/>
                <a:chOff x="5734927" y="373163"/>
                <a:chExt cx="663325" cy="4836286"/>
              </a:xfrm>
            </p:grpSpPr>
            <p:pic>
              <p:nvPicPr>
                <p:cNvPr id="821" name="Google Shape;821;p12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 rot="5400000">
                  <a:off x="5617844" y="668432"/>
                  <a:ext cx="956310" cy="6045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22" name="Google Shape;822;p12"/>
                <p:cNvCxnSpPr/>
                <p:nvPr/>
              </p:nvCxnSpPr>
              <p:spPr>
                <a:xfrm>
                  <a:off x="6110289" y="1295817"/>
                  <a:ext cx="0" cy="391363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23" name="Google Shape;823;p12"/>
                <p:cNvCxnSpPr/>
                <p:nvPr/>
              </p:nvCxnSpPr>
              <p:spPr>
                <a:xfrm>
                  <a:off x="6110289" y="373163"/>
                  <a:ext cx="0" cy="27432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24" name="Google Shape;824;p12"/>
                <p:cNvCxnSpPr/>
                <p:nvPr/>
              </p:nvCxnSpPr>
              <p:spPr>
                <a:xfrm>
                  <a:off x="5734927" y="379513"/>
                  <a:ext cx="39123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25" name="Google Shape;825;p12"/>
              <p:cNvSpPr txBox="1"/>
              <p:nvPr/>
            </p:nvSpPr>
            <p:spPr>
              <a:xfrm>
                <a:off x="6069318" y="1320394"/>
                <a:ext cx="426718" cy="369909"/>
              </a:xfrm>
              <a:prstGeom prst="rect">
                <a:avLst/>
              </a:prstGeom>
              <a:blipFill rotWithShape="1">
                <a:blip r:embed="rId2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6" name="Google Shape;826;p12"/>
          <p:cNvSpPr txBox="1"/>
          <p:nvPr/>
        </p:nvSpPr>
        <p:spPr>
          <a:xfrm>
            <a:off x="154508" y="1135580"/>
            <a:ext cx="5764196" cy="906084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74492" l="-1055" r="0" t="-46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3"/>
          <p:cNvSpPr txBox="1"/>
          <p:nvPr>
            <p:ph type="title"/>
          </p:nvPr>
        </p:nvSpPr>
        <p:spPr>
          <a:xfrm>
            <a:off x="112011" y="122968"/>
            <a:ext cx="5391616" cy="12554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28" r="-788" t="-4366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832" name="Google Shape;832;p13"/>
          <p:cNvGraphicFramePr/>
          <p:nvPr/>
        </p:nvGraphicFramePr>
        <p:xfrm>
          <a:off x="185980" y="2492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{9AC8533B-303B-4B5E-96D7-E282E83AF6C4}</a:tableStyleId>
              </a:tblPr>
              <a:tblGrid>
                <a:gridCol w="464250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1" lang="en-US" sz="18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</a:t>
                      </a:r>
                      <a:endParaRPr b="1" i="1" sz="18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sp>
        <p:nvSpPr>
          <p:cNvPr id="833" name="Google Shape;833;p13"/>
          <p:cNvSpPr/>
          <p:nvPr/>
        </p:nvSpPr>
        <p:spPr>
          <a:xfrm>
            <a:off x="787400" y="325845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13"/>
          <p:cNvSpPr/>
          <p:nvPr/>
        </p:nvSpPr>
        <p:spPr>
          <a:xfrm>
            <a:off x="1497589" y="325845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13"/>
          <p:cNvSpPr/>
          <p:nvPr/>
        </p:nvSpPr>
        <p:spPr>
          <a:xfrm>
            <a:off x="3539447" y="325845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13"/>
          <p:cNvSpPr/>
          <p:nvPr/>
        </p:nvSpPr>
        <p:spPr>
          <a:xfrm>
            <a:off x="1484218" y="391442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13"/>
          <p:cNvSpPr/>
          <p:nvPr/>
        </p:nvSpPr>
        <p:spPr>
          <a:xfrm>
            <a:off x="2842983" y="325845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13"/>
          <p:cNvSpPr/>
          <p:nvPr/>
        </p:nvSpPr>
        <p:spPr>
          <a:xfrm>
            <a:off x="8728522" y="1627694"/>
            <a:ext cx="2146300" cy="365840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 MUX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9" name="Google Shape;839;p13"/>
          <p:cNvCxnSpPr/>
          <p:nvPr/>
        </p:nvCxnSpPr>
        <p:spPr>
          <a:xfrm>
            <a:off x="10862122" y="3439516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0" name="Google Shape;840;p13"/>
          <p:cNvSpPr txBox="1"/>
          <p:nvPr/>
        </p:nvSpPr>
        <p:spPr>
          <a:xfrm>
            <a:off x="10874822" y="3019384"/>
            <a:ext cx="80645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1" l="-2270" r="-734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3"/>
          <p:cNvSpPr txBox="1"/>
          <p:nvPr/>
        </p:nvSpPr>
        <p:spPr>
          <a:xfrm>
            <a:off x="8730553" y="1648880"/>
            <a:ext cx="32004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3"/>
          <p:cNvSpPr txBox="1"/>
          <p:nvPr/>
        </p:nvSpPr>
        <p:spPr>
          <a:xfrm>
            <a:off x="8751382" y="2052620"/>
            <a:ext cx="3200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3"/>
          <p:cNvSpPr txBox="1"/>
          <p:nvPr/>
        </p:nvSpPr>
        <p:spPr>
          <a:xfrm>
            <a:off x="8759002" y="2454051"/>
            <a:ext cx="32004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3"/>
          <p:cNvSpPr txBox="1"/>
          <p:nvPr/>
        </p:nvSpPr>
        <p:spPr>
          <a:xfrm>
            <a:off x="8751382" y="2850624"/>
            <a:ext cx="32004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3"/>
          <p:cNvSpPr txBox="1"/>
          <p:nvPr/>
        </p:nvSpPr>
        <p:spPr>
          <a:xfrm>
            <a:off x="8759002" y="3247197"/>
            <a:ext cx="32004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3"/>
          <p:cNvSpPr txBox="1"/>
          <p:nvPr/>
        </p:nvSpPr>
        <p:spPr>
          <a:xfrm>
            <a:off x="8751382" y="3643770"/>
            <a:ext cx="32004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19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3"/>
          <p:cNvSpPr txBox="1"/>
          <p:nvPr/>
        </p:nvSpPr>
        <p:spPr>
          <a:xfrm>
            <a:off x="8759002" y="4040343"/>
            <a:ext cx="32004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3"/>
          <p:cNvSpPr txBox="1"/>
          <p:nvPr/>
        </p:nvSpPr>
        <p:spPr>
          <a:xfrm>
            <a:off x="8751382" y="4424953"/>
            <a:ext cx="32004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3"/>
          <p:cNvSpPr txBox="1"/>
          <p:nvPr/>
        </p:nvSpPr>
        <p:spPr>
          <a:xfrm>
            <a:off x="8751382" y="4825014"/>
            <a:ext cx="32004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0" name="Google Shape;850;p13"/>
          <p:cNvCxnSpPr/>
          <p:nvPr/>
        </p:nvCxnSpPr>
        <p:spPr>
          <a:xfrm rot="10800000">
            <a:off x="9334947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1" name="Google Shape;851;p13"/>
          <p:cNvCxnSpPr/>
          <p:nvPr/>
        </p:nvCxnSpPr>
        <p:spPr>
          <a:xfrm rot="10800000">
            <a:off x="98207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2" name="Google Shape;852;p13"/>
          <p:cNvCxnSpPr/>
          <p:nvPr/>
        </p:nvCxnSpPr>
        <p:spPr>
          <a:xfrm rot="10800000">
            <a:off x="10316022" y="5286096"/>
            <a:ext cx="0" cy="102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3" name="Google Shape;853;p13"/>
          <p:cNvSpPr txBox="1"/>
          <p:nvPr/>
        </p:nvSpPr>
        <p:spPr>
          <a:xfrm>
            <a:off x="9122222" y="6352261"/>
            <a:ext cx="482597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3"/>
          <p:cNvSpPr txBox="1"/>
          <p:nvPr/>
        </p:nvSpPr>
        <p:spPr>
          <a:xfrm>
            <a:off x="9595301" y="6352261"/>
            <a:ext cx="482597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3"/>
          <p:cNvSpPr txBox="1"/>
          <p:nvPr/>
        </p:nvSpPr>
        <p:spPr>
          <a:xfrm>
            <a:off x="10125523" y="6352261"/>
            <a:ext cx="482597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13"/>
          <p:cNvGrpSpPr/>
          <p:nvPr/>
        </p:nvGrpSpPr>
        <p:grpSpPr>
          <a:xfrm>
            <a:off x="5995011" y="122968"/>
            <a:ext cx="1457647" cy="5169058"/>
            <a:chOff x="5995011" y="122968"/>
            <a:chExt cx="1457647" cy="5169058"/>
          </a:xfrm>
        </p:grpSpPr>
        <p:grpSp>
          <p:nvGrpSpPr>
            <p:cNvPr id="857" name="Google Shape;857;p13"/>
            <p:cNvGrpSpPr/>
            <p:nvPr/>
          </p:nvGrpSpPr>
          <p:grpSpPr>
            <a:xfrm>
              <a:off x="5995011" y="122968"/>
              <a:ext cx="1457647" cy="5169058"/>
              <a:chOff x="5950715" y="1028118"/>
              <a:chExt cx="1457647" cy="5169058"/>
            </a:xfrm>
          </p:grpSpPr>
          <p:grpSp>
            <p:nvGrpSpPr>
              <p:cNvPr id="858" name="Google Shape;858;p13"/>
              <p:cNvGrpSpPr/>
              <p:nvPr/>
            </p:nvGrpSpPr>
            <p:grpSpPr>
              <a:xfrm>
                <a:off x="5950715" y="1028118"/>
                <a:ext cx="693363" cy="5152794"/>
                <a:chOff x="5038389" y="38768"/>
                <a:chExt cx="693363" cy="5657853"/>
              </a:xfrm>
            </p:grpSpPr>
            <p:cxnSp>
              <p:nvCxnSpPr>
                <p:cNvPr id="859" name="Google Shape;859;p13"/>
                <p:cNvCxnSpPr/>
                <p:nvPr/>
              </p:nvCxnSpPr>
              <p:spPr>
                <a:xfrm>
                  <a:off x="5731752" y="74074"/>
                  <a:ext cx="0" cy="562254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60" name="Google Shape;860;p13"/>
                <p:cNvSpPr txBox="1"/>
                <p:nvPr/>
              </p:nvSpPr>
              <p:spPr>
                <a:xfrm>
                  <a:off x="5038389" y="38768"/>
                  <a:ext cx="426718" cy="405533"/>
                </a:xfrm>
                <a:prstGeom prst="rect">
                  <a:avLst/>
                </a:prstGeom>
                <a:blipFill rotWithShape="1">
                  <a:blip r:embed="rId17">
                    <a:alphaModFix/>
                  </a:blip>
                  <a:stretch>
                    <a:fillRect b="0" l="0" r="-71423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1" name="Google Shape;861;p13"/>
              <p:cNvGrpSpPr/>
              <p:nvPr/>
            </p:nvGrpSpPr>
            <p:grpSpPr>
              <a:xfrm>
                <a:off x="6647253" y="1360890"/>
                <a:ext cx="761109" cy="4836286"/>
                <a:chOff x="5734927" y="373163"/>
                <a:chExt cx="761109" cy="4836286"/>
              </a:xfrm>
            </p:grpSpPr>
            <p:grpSp>
              <p:nvGrpSpPr>
                <p:cNvPr id="862" name="Google Shape;862;p13"/>
                <p:cNvGrpSpPr/>
                <p:nvPr/>
              </p:nvGrpSpPr>
              <p:grpSpPr>
                <a:xfrm>
                  <a:off x="5734927" y="373163"/>
                  <a:ext cx="663325" cy="4836286"/>
                  <a:chOff x="5734927" y="373163"/>
                  <a:chExt cx="663325" cy="4836286"/>
                </a:xfrm>
              </p:grpSpPr>
              <p:pic>
                <p:nvPicPr>
                  <p:cNvPr id="863" name="Google Shape;863;p13"/>
                  <p:cNvPicPr preferRelativeResize="0"/>
                  <p:nvPr/>
                </p:nvPicPr>
                <p:blipFill rotWithShape="1">
                  <a:blip r:embed="rId18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5617844" y="668432"/>
                    <a:ext cx="956310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864" name="Google Shape;864;p13"/>
                  <p:cNvCxnSpPr/>
                  <p:nvPr/>
                </p:nvCxnSpPr>
                <p:spPr>
                  <a:xfrm>
                    <a:off x="6110289" y="1295817"/>
                    <a:ext cx="0" cy="3913632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65" name="Google Shape;865;p13"/>
                  <p:cNvCxnSpPr/>
                  <p:nvPr/>
                </p:nvCxnSpPr>
                <p:spPr>
                  <a:xfrm>
                    <a:off x="6110289" y="373163"/>
                    <a:ext cx="0" cy="27432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66" name="Google Shape;866;p13"/>
                  <p:cNvCxnSpPr/>
                  <p:nvPr/>
                </p:nvCxnSpPr>
                <p:spPr>
                  <a:xfrm>
                    <a:off x="5734927" y="379513"/>
                    <a:ext cx="391237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867" name="Google Shape;867;p13"/>
                <p:cNvSpPr txBox="1"/>
                <p:nvPr/>
              </p:nvSpPr>
              <p:spPr>
                <a:xfrm>
                  <a:off x="6069318" y="1320394"/>
                  <a:ext cx="426718" cy="369332"/>
                </a:xfrm>
                <a:prstGeom prst="rect">
                  <a:avLst/>
                </a:prstGeom>
                <a:blipFill rotWithShape="1">
                  <a:blip r:embed="rId19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68" name="Google Shape;868;p13"/>
            <p:cNvSpPr txBox="1"/>
            <p:nvPr/>
          </p:nvSpPr>
          <p:spPr>
            <a:xfrm>
              <a:off x="6309838" y="462091"/>
              <a:ext cx="340060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13"/>
          <p:cNvGrpSpPr/>
          <p:nvPr/>
        </p:nvGrpSpPr>
        <p:grpSpPr>
          <a:xfrm>
            <a:off x="6627414" y="1785646"/>
            <a:ext cx="2088408" cy="137160"/>
            <a:chOff x="6627414" y="1785646"/>
            <a:chExt cx="2088408" cy="137160"/>
          </a:xfrm>
        </p:grpSpPr>
        <p:cxnSp>
          <p:nvCxnSpPr>
            <p:cNvPr id="870" name="Google Shape;870;p13"/>
            <p:cNvCxnSpPr/>
            <p:nvPr/>
          </p:nvCxnSpPr>
          <p:spPr>
            <a:xfrm>
              <a:off x="6675674" y="1848841"/>
              <a:ext cx="20401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71" name="Google Shape;871;p13"/>
            <p:cNvSpPr/>
            <p:nvPr/>
          </p:nvSpPr>
          <p:spPr>
            <a:xfrm>
              <a:off x="6627414" y="178564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13"/>
          <p:cNvGrpSpPr/>
          <p:nvPr/>
        </p:nvGrpSpPr>
        <p:grpSpPr>
          <a:xfrm>
            <a:off x="6617331" y="2174596"/>
            <a:ext cx="2105787" cy="137160"/>
            <a:chOff x="6998331" y="2182216"/>
            <a:chExt cx="2105787" cy="137160"/>
          </a:xfrm>
        </p:grpSpPr>
        <p:cxnSp>
          <p:nvCxnSpPr>
            <p:cNvPr id="873" name="Google Shape;873;p13"/>
            <p:cNvCxnSpPr/>
            <p:nvPr/>
          </p:nvCxnSpPr>
          <p:spPr>
            <a:xfrm>
              <a:off x="7065006" y="2241271"/>
              <a:ext cx="203911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74" name="Google Shape;874;p13"/>
            <p:cNvSpPr/>
            <p:nvPr/>
          </p:nvSpPr>
          <p:spPr>
            <a:xfrm>
              <a:off x="6998331" y="218221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Google Shape;875;p13"/>
          <p:cNvGrpSpPr/>
          <p:nvPr/>
        </p:nvGrpSpPr>
        <p:grpSpPr>
          <a:xfrm>
            <a:off x="6996689" y="2565240"/>
            <a:ext cx="1725717" cy="137160"/>
            <a:chOff x="6623309" y="2588100"/>
            <a:chExt cx="1725717" cy="137160"/>
          </a:xfrm>
        </p:grpSpPr>
        <p:cxnSp>
          <p:nvCxnSpPr>
            <p:cNvPr id="876" name="Google Shape;876;p13"/>
            <p:cNvCxnSpPr/>
            <p:nvPr/>
          </p:nvCxnSpPr>
          <p:spPr>
            <a:xfrm>
              <a:off x="6675674" y="2658466"/>
              <a:ext cx="16733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77" name="Google Shape;877;p13"/>
            <p:cNvSpPr/>
            <p:nvPr/>
          </p:nvSpPr>
          <p:spPr>
            <a:xfrm>
              <a:off x="6623309" y="258810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13"/>
          <p:cNvGrpSpPr/>
          <p:nvPr/>
        </p:nvGrpSpPr>
        <p:grpSpPr>
          <a:xfrm>
            <a:off x="7968516" y="2977586"/>
            <a:ext cx="759076" cy="137160"/>
            <a:chOff x="6993634" y="3008066"/>
            <a:chExt cx="759076" cy="137160"/>
          </a:xfrm>
        </p:grpSpPr>
        <p:cxnSp>
          <p:nvCxnSpPr>
            <p:cNvPr id="879" name="Google Shape;879;p13"/>
            <p:cNvCxnSpPr/>
            <p:nvPr/>
          </p:nvCxnSpPr>
          <p:spPr>
            <a:xfrm>
              <a:off x="7066910" y="3077566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80" name="Google Shape;880;p13"/>
            <p:cNvSpPr/>
            <p:nvPr/>
          </p:nvSpPr>
          <p:spPr>
            <a:xfrm>
              <a:off x="6993634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13"/>
          <p:cNvGrpSpPr/>
          <p:nvPr/>
        </p:nvGrpSpPr>
        <p:grpSpPr>
          <a:xfrm>
            <a:off x="7969297" y="3377380"/>
            <a:ext cx="746760" cy="137160"/>
            <a:chOff x="6627414" y="3420291"/>
            <a:chExt cx="746760" cy="137160"/>
          </a:xfrm>
        </p:grpSpPr>
        <p:cxnSp>
          <p:nvCxnSpPr>
            <p:cNvPr id="882" name="Google Shape;882;p13"/>
            <p:cNvCxnSpPr/>
            <p:nvPr/>
          </p:nvCxnSpPr>
          <p:spPr>
            <a:xfrm>
              <a:off x="6688374" y="3489681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83" name="Google Shape;883;p13"/>
            <p:cNvSpPr/>
            <p:nvPr/>
          </p:nvSpPr>
          <p:spPr>
            <a:xfrm>
              <a:off x="6627414" y="3420291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13"/>
          <p:cNvGrpSpPr/>
          <p:nvPr/>
        </p:nvGrpSpPr>
        <p:grpSpPr>
          <a:xfrm>
            <a:off x="6994364" y="3762937"/>
            <a:ext cx="1729623" cy="137160"/>
            <a:chOff x="7023975" y="3809372"/>
            <a:chExt cx="1729623" cy="137160"/>
          </a:xfrm>
        </p:grpSpPr>
        <p:cxnSp>
          <p:nvCxnSpPr>
            <p:cNvPr id="885" name="Google Shape;885;p13"/>
            <p:cNvCxnSpPr/>
            <p:nvPr/>
          </p:nvCxnSpPr>
          <p:spPr>
            <a:xfrm>
              <a:off x="7080246" y="3880206"/>
              <a:ext cx="16733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86" name="Google Shape;886;p13"/>
            <p:cNvSpPr/>
            <p:nvPr/>
          </p:nvSpPr>
          <p:spPr>
            <a:xfrm>
              <a:off x="7023975" y="3809372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13"/>
          <p:cNvGrpSpPr/>
          <p:nvPr/>
        </p:nvGrpSpPr>
        <p:grpSpPr>
          <a:xfrm>
            <a:off x="6994207" y="4169528"/>
            <a:ext cx="1728199" cy="137160"/>
            <a:chOff x="6628447" y="4230488"/>
            <a:chExt cx="1728199" cy="137160"/>
          </a:xfrm>
        </p:grpSpPr>
        <p:cxnSp>
          <p:nvCxnSpPr>
            <p:cNvPr id="888" name="Google Shape;888;p13"/>
            <p:cNvCxnSpPr/>
            <p:nvPr/>
          </p:nvCxnSpPr>
          <p:spPr>
            <a:xfrm>
              <a:off x="6683294" y="4290988"/>
              <a:ext cx="16733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628447" y="4230488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13"/>
          <p:cNvGrpSpPr/>
          <p:nvPr/>
        </p:nvGrpSpPr>
        <p:grpSpPr>
          <a:xfrm>
            <a:off x="7605391" y="4546130"/>
            <a:ext cx="1113155" cy="137160"/>
            <a:chOff x="6995791" y="4561370"/>
            <a:chExt cx="1113155" cy="137160"/>
          </a:xfrm>
        </p:grpSpPr>
        <p:cxnSp>
          <p:nvCxnSpPr>
            <p:cNvPr id="891" name="Google Shape;891;p13"/>
            <p:cNvCxnSpPr/>
            <p:nvPr/>
          </p:nvCxnSpPr>
          <p:spPr>
            <a:xfrm>
              <a:off x="7057386" y="4630078"/>
              <a:ext cx="10515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92" name="Google Shape;892;p13"/>
            <p:cNvSpPr/>
            <p:nvPr/>
          </p:nvSpPr>
          <p:spPr>
            <a:xfrm>
              <a:off x="6995791" y="456137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13"/>
          <p:cNvGrpSpPr/>
          <p:nvPr/>
        </p:nvGrpSpPr>
        <p:grpSpPr>
          <a:xfrm>
            <a:off x="6997360" y="4934639"/>
            <a:ext cx="1728171" cy="137160"/>
            <a:chOff x="6997360" y="4949879"/>
            <a:chExt cx="1728171" cy="137160"/>
          </a:xfrm>
        </p:grpSpPr>
        <p:cxnSp>
          <p:nvCxnSpPr>
            <p:cNvPr id="894" name="Google Shape;894;p13"/>
            <p:cNvCxnSpPr/>
            <p:nvPr/>
          </p:nvCxnSpPr>
          <p:spPr>
            <a:xfrm>
              <a:off x="7079611" y="5019205"/>
              <a:ext cx="1645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95" name="Google Shape;895;p13"/>
            <p:cNvSpPr/>
            <p:nvPr/>
          </p:nvSpPr>
          <p:spPr>
            <a:xfrm>
              <a:off x="6997360" y="4949879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Google Shape;896;p13"/>
          <p:cNvSpPr/>
          <p:nvPr/>
        </p:nvSpPr>
        <p:spPr>
          <a:xfrm>
            <a:off x="801914" y="454197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13"/>
          <p:cNvSpPr/>
          <p:nvPr/>
        </p:nvSpPr>
        <p:spPr>
          <a:xfrm>
            <a:off x="1479459" y="4541973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13"/>
          <p:cNvSpPr/>
          <p:nvPr/>
        </p:nvSpPr>
        <p:spPr>
          <a:xfrm>
            <a:off x="2167390" y="454575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13"/>
          <p:cNvSpPr/>
          <p:nvPr/>
        </p:nvSpPr>
        <p:spPr>
          <a:xfrm>
            <a:off x="2831972" y="453288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13"/>
          <p:cNvSpPr/>
          <p:nvPr/>
        </p:nvSpPr>
        <p:spPr>
          <a:xfrm>
            <a:off x="3510592" y="4532849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3"/>
          <p:cNvSpPr/>
          <p:nvPr/>
        </p:nvSpPr>
        <p:spPr>
          <a:xfrm>
            <a:off x="4214965" y="453952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13"/>
          <p:cNvSpPr/>
          <p:nvPr/>
        </p:nvSpPr>
        <p:spPr>
          <a:xfrm>
            <a:off x="4882979" y="453903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13"/>
          <p:cNvSpPr/>
          <p:nvPr/>
        </p:nvSpPr>
        <p:spPr>
          <a:xfrm>
            <a:off x="5598664" y="455337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13"/>
          <p:cNvSpPr/>
          <p:nvPr/>
        </p:nvSpPr>
        <p:spPr>
          <a:xfrm>
            <a:off x="801914" y="3918597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3"/>
          <p:cNvSpPr/>
          <p:nvPr/>
        </p:nvSpPr>
        <p:spPr>
          <a:xfrm>
            <a:off x="5572131" y="3917034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6" name="Google Shape;906;p13"/>
          <p:cNvGrpSpPr/>
          <p:nvPr/>
        </p:nvGrpSpPr>
        <p:grpSpPr>
          <a:xfrm>
            <a:off x="7251246" y="159749"/>
            <a:ext cx="1176661" cy="5166989"/>
            <a:chOff x="6231701" y="1030187"/>
            <a:chExt cx="1176661" cy="5166989"/>
          </a:xfrm>
        </p:grpSpPr>
        <p:grpSp>
          <p:nvGrpSpPr>
            <p:cNvPr id="907" name="Google Shape;907;p13"/>
            <p:cNvGrpSpPr/>
            <p:nvPr/>
          </p:nvGrpSpPr>
          <p:grpSpPr>
            <a:xfrm>
              <a:off x="6231701" y="1030187"/>
              <a:ext cx="426718" cy="5150725"/>
              <a:chOff x="5319375" y="41040"/>
              <a:chExt cx="426718" cy="5655581"/>
            </a:xfrm>
          </p:grpSpPr>
          <p:cxnSp>
            <p:nvCxnSpPr>
              <p:cNvPr id="908" name="Google Shape;908;p13"/>
              <p:cNvCxnSpPr/>
              <p:nvPr/>
            </p:nvCxnSpPr>
            <p:spPr>
              <a:xfrm>
                <a:off x="5731752" y="74074"/>
                <a:ext cx="0" cy="562254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909" name="Google Shape;909;p13"/>
              <p:cNvSpPr txBox="1"/>
              <p:nvPr/>
            </p:nvSpPr>
            <p:spPr>
              <a:xfrm>
                <a:off x="5319375" y="41040"/>
                <a:ext cx="426718" cy="405533"/>
              </a:xfrm>
              <a:prstGeom prst="rect">
                <a:avLst/>
              </a:prstGeom>
              <a:blipFill rotWithShape="1">
                <a:blip r:embed="rId2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0" name="Google Shape;910;p13"/>
            <p:cNvGrpSpPr/>
            <p:nvPr/>
          </p:nvGrpSpPr>
          <p:grpSpPr>
            <a:xfrm>
              <a:off x="6647253" y="1360890"/>
              <a:ext cx="761109" cy="4836286"/>
              <a:chOff x="5734927" y="373163"/>
              <a:chExt cx="761109" cy="4836286"/>
            </a:xfrm>
          </p:grpSpPr>
          <p:grpSp>
            <p:nvGrpSpPr>
              <p:cNvPr id="911" name="Google Shape;911;p13"/>
              <p:cNvGrpSpPr/>
              <p:nvPr/>
            </p:nvGrpSpPr>
            <p:grpSpPr>
              <a:xfrm>
                <a:off x="5734927" y="373163"/>
                <a:ext cx="663325" cy="4836286"/>
                <a:chOff x="5734927" y="373163"/>
                <a:chExt cx="663325" cy="4836286"/>
              </a:xfrm>
            </p:grpSpPr>
            <p:pic>
              <p:nvPicPr>
                <p:cNvPr id="912" name="Google Shape;912;p13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 rot="5400000">
                  <a:off x="5617844" y="668432"/>
                  <a:ext cx="956310" cy="6045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913" name="Google Shape;913;p13"/>
                <p:cNvCxnSpPr/>
                <p:nvPr/>
              </p:nvCxnSpPr>
              <p:spPr>
                <a:xfrm>
                  <a:off x="6110289" y="1295817"/>
                  <a:ext cx="0" cy="391363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4" name="Google Shape;914;p13"/>
                <p:cNvCxnSpPr/>
                <p:nvPr/>
              </p:nvCxnSpPr>
              <p:spPr>
                <a:xfrm>
                  <a:off x="6110289" y="373163"/>
                  <a:ext cx="0" cy="27432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5" name="Google Shape;915;p13"/>
                <p:cNvCxnSpPr/>
                <p:nvPr/>
              </p:nvCxnSpPr>
              <p:spPr>
                <a:xfrm>
                  <a:off x="5734927" y="379513"/>
                  <a:ext cx="39123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16" name="Google Shape;916;p13"/>
              <p:cNvSpPr txBox="1"/>
              <p:nvPr/>
            </p:nvSpPr>
            <p:spPr>
              <a:xfrm>
                <a:off x="6069318" y="1320394"/>
                <a:ext cx="426718" cy="369909"/>
              </a:xfrm>
              <a:prstGeom prst="rect">
                <a:avLst/>
              </a:prstGeom>
              <a:blipFill rotWithShape="1">
                <a:blip r:embed="rId2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7" name="Google Shape;917;p13"/>
          <p:cNvSpPr txBox="1"/>
          <p:nvPr/>
        </p:nvSpPr>
        <p:spPr>
          <a:xfrm>
            <a:off x="1497589" y="1552899"/>
            <a:ext cx="3246966" cy="63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Calibri"/>
              <a:buNone/>
            </a:pPr>
            <a:r>
              <a:rPr b="1" i="0" lang="en-US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8:1 Mux</a:t>
            </a:r>
            <a:endParaRPr b="1" i="0" sz="40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4"/>
          <p:cNvSpPr txBox="1"/>
          <p:nvPr>
            <p:ph type="title"/>
          </p:nvPr>
        </p:nvSpPr>
        <p:spPr>
          <a:xfrm>
            <a:off x="112011" y="122968"/>
            <a:ext cx="5391616" cy="12554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28" r="-788" t="-4366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924" name="Google Shape;924;p14"/>
          <p:cNvGraphicFramePr/>
          <p:nvPr/>
        </p:nvGraphicFramePr>
        <p:xfrm>
          <a:off x="33580" y="2396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{9AC8533B-303B-4B5E-96D7-E282E83AF6C4}</a:tableStyleId>
              </a:tblPr>
              <a:tblGrid>
                <a:gridCol w="464250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  <a:gridCol w="6807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1" lang="en-US" sz="18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</a:t>
                      </a:r>
                      <a:endParaRPr b="1" i="1" sz="18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sp>
        <p:nvSpPr>
          <p:cNvPr id="925" name="Google Shape;925;p14"/>
          <p:cNvSpPr/>
          <p:nvPr/>
        </p:nvSpPr>
        <p:spPr>
          <a:xfrm>
            <a:off x="635000" y="316320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14"/>
          <p:cNvSpPr/>
          <p:nvPr/>
        </p:nvSpPr>
        <p:spPr>
          <a:xfrm>
            <a:off x="1345189" y="316320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14"/>
          <p:cNvSpPr/>
          <p:nvPr/>
        </p:nvSpPr>
        <p:spPr>
          <a:xfrm>
            <a:off x="3387047" y="316320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4"/>
          <p:cNvSpPr/>
          <p:nvPr/>
        </p:nvSpPr>
        <p:spPr>
          <a:xfrm>
            <a:off x="1331818" y="381917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14"/>
          <p:cNvSpPr/>
          <p:nvPr/>
        </p:nvSpPr>
        <p:spPr>
          <a:xfrm>
            <a:off x="2690583" y="3163205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0" name="Google Shape;930;p14"/>
          <p:cNvGrpSpPr/>
          <p:nvPr/>
        </p:nvGrpSpPr>
        <p:grpSpPr>
          <a:xfrm>
            <a:off x="6166469" y="110268"/>
            <a:ext cx="1457647" cy="5930034"/>
            <a:chOff x="5995011" y="122968"/>
            <a:chExt cx="1457647" cy="5930034"/>
          </a:xfrm>
        </p:grpSpPr>
        <p:grpSp>
          <p:nvGrpSpPr>
            <p:cNvPr id="931" name="Google Shape;931;p14"/>
            <p:cNvGrpSpPr/>
            <p:nvPr/>
          </p:nvGrpSpPr>
          <p:grpSpPr>
            <a:xfrm>
              <a:off x="5995011" y="122968"/>
              <a:ext cx="1457647" cy="5930034"/>
              <a:chOff x="5950715" y="1028118"/>
              <a:chExt cx="1457647" cy="5930034"/>
            </a:xfrm>
          </p:grpSpPr>
          <p:grpSp>
            <p:nvGrpSpPr>
              <p:cNvPr id="932" name="Google Shape;932;p14"/>
              <p:cNvGrpSpPr/>
              <p:nvPr/>
            </p:nvGrpSpPr>
            <p:grpSpPr>
              <a:xfrm>
                <a:off x="5950715" y="1028118"/>
                <a:ext cx="693363" cy="5930034"/>
                <a:chOff x="5038389" y="38768"/>
                <a:chExt cx="693363" cy="6511279"/>
              </a:xfrm>
            </p:grpSpPr>
            <p:cxnSp>
              <p:nvCxnSpPr>
                <p:cNvPr id="933" name="Google Shape;933;p14"/>
                <p:cNvCxnSpPr/>
                <p:nvPr/>
              </p:nvCxnSpPr>
              <p:spPr>
                <a:xfrm>
                  <a:off x="5731752" y="74074"/>
                  <a:ext cx="0" cy="6475973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934" name="Google Shape;934;p14"/>
                <p:cNvSpPr txBox="1"/>
                <p:nvPr/>
              </p:nvSpPr>
              <p:spPr>
                <a:xfrm>
                  <a:off x="5038389" y="38768"/>
                  <a:ext cx="426718" cy="405533"/>
                </a:xfrm>
                <a:prstGeom prst="rect">
                  <a:avLst/>
                </a:prstGeom>
                <a:blipFill rotWithShape="1">
                  <a:blip r:embed="rId4">
                    <a:alphaModFix/>
                  </a:blip>
                  <a:stretch>
                    <a:fillRect b="0" l="0" r="-69992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5" name="Google Shape;935;p14"/>
              <p:cNvGrpSpPr/>
              <p:nvPr/>
            </p:nvGrpSpPr>
            <p:grpSpPr>
              <a:xfrm>
                <a:off x="6647253" y="1360890"/>
                <a:ext cx="761109" cy="5586094"/>
                <a:chOff x="5734927" y="373163"/>
                <a:chExt cx="761109" cy="5586094"/>
              </a:xfrm>
            </p:grpSpPr>
            <p:grpSp>
              <p:nvGrpSpPr>
                <p:cNvPr id="936" name="Google Shape;936;p14"/>
                <p:cNvGrpSpPr/>
                <p:nvPr/>
              </p:nvGrpSpPr>
              <p:grpSpPr>
                <a:xfrm>
                  <a:off x="5734927" y="373163"/>
                  <a:ext cx="663325" cy="5586094"/>
                  <a:chOff x="5734927" y="373163"/>
                  <a:chExt cx="663325" cy="5586094"/>
                </a:xfrm>
              </p:grpSpPr>
              <p:pic>
                <p:nvPicPr>
                  <p:cNvPr id="937" name="Google Shape;937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 rot="5400000">
                    <a:off x="5617844" y="668432"/>
                    <a:ext cx="956310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938" name="Google Shape;938;p14"/>
                  <p:cNvCxnSpPr/>
                  <p:nvPr/>
                </p:nvCxnSpPr>
                <p:spPr>
                  <a:xfrm>
                    <a:off x="6110289" y="1295817"/>
                    <a:ext cx="0" cy="466344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39" name="Google Shape;939;p14"/>
                  <p:cNvCxnSpPr/>
                  <p:nvPr/>
                </p:nvCxnSpPr>
                <p:spPr>
                  <a:xfrm>
                    <a:off x="6110289" y="373163"/>
                    <a:ext cx="0" cy="27432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40" name="Google Shape;940;p14"/>
                  <p:cNvCxnSpPr/>
                  <p:nvPr/>
                </p:nvCxnSpPr>
                <p:spPr>
                  <a:xfrm>
                    <a:off x="5734927" y="379513"/>
                    <a:ext cx="391237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941" name="Google Shape;941;p14"/>
                <p:cNvSpPr txBox="1"/>
                <p:nvPr/>
              </p:nvSpPr>
              <p:spPr>
                <a:xfrm>
                  <a:off x="6069318" y="1320394"/>
                  <a:ext cx="426718" cy="369332"/>
                </a:xfrm>
                <a:prstGeom prst="rect">
                  <a:avLst/>
                </a:prstGeom>
                <a:blipFill rotWithShape="1">
                  <a:blip r:embed="rId6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42" name="Google Shape;942;p14"/>
            <p:cNvSpPr txBox="1"/>
            <p:nvPr/>
          </p:nvSpPr>
          <p:spPr>
            <a:xfrm>
              <a:off x="6309838" y="462091"/>
              <a:ext cx="340060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3" name="Google Shape;943;p14"/>
          <p:cNvGrpSpPr/>
          <p:nvPr/>
        </p:nvGrpSpPr>
        <p:grpSpPr>
          <a:xfrm>
            <a:off x="6793884" y="1670469"/>
            <a:ext cx="2032508" cy="137160"/>
            <a:chOff x="6633764" y="1785646"/>
            <a:chExt cx="2032508" cy="137160"/>
          </a:xfrm>
        </p:grpSpPr>
        <p:cxnSp>
          <p:nvCxnSpPr>
            <p:cNvPr id="944" name="Google Shape;944;p14"/>
            <p:cNvCxnSpPr/>
            <p:nvPr/>
          </p:nvCxnSpPr>
          <p:spPr>
            <a:xfrm>
              <a:off x="6682024" y="1848841"/>
              <a:ext cx="198424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45" name="Google Shape;945;p14"/>
            <p:cNvSpPr/>
            <p:nvPr/>
          </p:nvSpPr>
          <p:spPr>
            <a:xfrm>
              <a:off x="6633764" y="178564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14"/>
          <p:cNvGrpSpPr/>
          <p:nvPr/>
        </p:nvGrpSpPr>
        <p:grpSpPr>
          <a:xfrm>
            <a:off x="6793884" y="2092421"/>
            <a:ext cx="2038985" cy="137160"/>
            <a:chOff x="6998331" y="2182216"/>
            <a:chExt cx="2038985" cy="137160"/>
          </a:xfrm>
        </p:grpSpPr>
        <p:cxnSp>
          <p:nvCxnSpPr>
            <p:cNvPr id="947" name="Google Shape;947;p14"/>
            <p:cNvCxnSpPr/>
            <p:nvPr/>
          </p:nvCxnSpPr>
          <p:spPr>
            <a:xfrm>
              <a:off x="7071356" y="2241271"/>
              <a:ext cx="19659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48" name="Google Shape;948;p14"/>
            <p:cNvSpPr/>
            <p:nvPr/>
          </p:nvSpPr>
          <p:spPr>
            <a:xfrm>
              <a:off x="6998331" y="218221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14"/>
          <p:cNvGrpSpPr/>
          <p:nvPr/>
        </p:nvGrpSpPr>
        <p:grpSpPr>
          <a:xfrm>
            <a:off x="7168188" y="2456849"/>
            <a:ext cx="1661709" cy="137160"/>
            <a:chOff x="6623309" y="2588100"/>
            <a:chExt cx="1661709" cy="137160"/>
          </a:xfrm>
        </p:grpSpPr>
        <p:cxnSp>
          <p:nvCxnSpPr>
            <p:cNvPr id="950" name="Google Shape;950;p14"/>
            <p:cNvCxnSpPr/>
            <p:nvPr/>
          </p:nvCxnSpPr>
          <p:spPr>
            <a:xfrm>
              <a:off x="6675674" y="2658466"/>
              <a:ext cx="160934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51" name="Google Shape;951;p14"/>
            <p:cNvSpPr/>
            <p:nvPr/>
          </p:nvSpPr>
          <p:spPr>
            <a:xfrm>
              <a:off x="6623309" y="2588100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14"/>
          <p:cNvGrpSpPr/>
          <p:nvPr/>
        </p:nvGrpSpPr>
        <p:grpSpPr>
          <a:xfrm>
            <a:off x="8141842" y="2855938"/>
            <a:ext cx="695068" cy="137160"/>
            <a:chOff x="6993634" y="3008066"/>
            <a:chExt cx="695068" cy="137160"/>
          </a:xfrm>
        </p:grpSpPr>
        <p:cxnSp>
          <p:nvCxnSpPr>
            <p:cNvPr id="953" name="Google Shape;953;p14"/>
            <p:cNvCxnSpPr/>
            <p:nvPr/>
          </p:nvCxnSpPr>
          <p:spPr>
            <a:xfrm>
              <a:off x="7066910" y="3071216"/>
              <a:ext cx="62179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54" name="Google Shape;954;p14"/>
            <p:cNvSpPr/>
            <p:nvPr/>
          </p:nvSpPr>
          <p:spPr>
            <a:xfrm>
              <a:off x="6993634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5" name="Google Shape;955;p14"/>
          <p:cNvGrpSpPr/>
          <p:nvPr/>
        </p:nvGrpSpPr>
        <p:grpSpPr>
          <a:xfrm>
            <a:off x="7172284" y="4646203"/>
            <a:ext cx="1665615" cy="137160"/>
            <a:chOff x="7023975" y="3809372"/>
            <a:chExt cx="1665615" cy="137160"/>
          </a:xfrm>
        </p:grpSpPr>
        <p:cxnSp>
          <p:nvCxnSpPr>
            <p:cNvPr id="956" name="Google Shape;956;p14"/>
            <p:cNvCxnSpPr/>
            <p:nvPr/>
          </p:nvCxnSpPr>
          <p:spPr>
            <a:xfrm>
              <a:off x="7080246" y="3880206"/>
              <a:ext cx="160934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57" name="Google Shape;957;p14"/>
            <p:cNvSpPr/>
            <p:nvPr/>
          </p:nvSpPr>
          <p:spPr>
            <a:xfrm>
              <a:off x="7023975" y="3809372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14"/>
          <p:cNvGrpSpPr/>
          <p:nvPr/>
        </p:nvGrpSpPr>
        <p:grpSpPr>
          <a:xfrm>
            <a:off x="7164182" y="5027091"/>
            <a:ext cx="1670541" cy="137160"/>
            <a:chOff x="6622097" y="4230488"/>
            <a:chExt cx="1670541" cy="137160"/>
          </a:xfrm>
        </p:grpSpPr>
        <p:cxnSp>
          <p:nvCxnSpPr>
            <p:cNvPr id="959" name="Google Shape;959;p14"/>
            <p:cNvCxnSpPr/>
            <p:nvPr/>
          </p:nvCxnSpPr>
          <p:spPr>
            <a:xfrm>
              <a:off x="6683294" y="4297338"/>
              <a:ext cx="160934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60" name="Google Shape;960;p14"/>
            <p:cNvSpPr/>
            <p:nvPr/>
          </p:nvSpPr>
          <p:spPr>
            <a:xfrm>
              <a:off x="6622097" y="4230488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14"/>
          <p:cNvGrpSpPr/>
          <p:nvPr/>
        </p:nvGrpSpPr>
        <p:grpSpPr>
          <a:xfrm>
            <a:off x="7766611" y="5404539"/>
            <a:ext cx="1069803" cy="137160"/>
            <a:chOff x="6997360" y="4949879"/>
            <a:chExt cx="1069803" cy="137160"/>
          </a:xfrm>
        </p:grpSpPr>
        <p:cxnSp>
          <p:nvCxnSpPr>
            <p:cNvPr id="962" name="Google Shape;962;p14"/>
            <p:cNvCxnSpPr/>
            <p:nvPr/>
          </p:nvCxnSpPr>
          <p:spPr>
            <a:xfrm>
              <a:off x="7079611" y="5019205"/>
              <a:ext cx="9875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63" name="Google Shape;963;p14"/>
            <p:cNvSpPr/>
            <p:nvPr/>
          </p:nvSpPr>
          <p:spPr>
            <a:xfrm>
              <a:off x="6997360" y="4949879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4" name="Google Shape;964;p14"/>
          <p:cNvSpPr/>
          <p:nvPr/>
        </p:nvSpPr>
        <p:spPr>
          <a:xfrm>
            <a:off x="649514" y="444672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14"/>
          <p:cNvSpPr/>
          <p:nvPr/>
        </p:nvSpPr>
        <p:spPr>
          <a:xfrm>
            <a:off x="1327059" y="4446723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14"/>
          <p:cNvSpPr/>
          <p:nvPr/>
        </p:nvSpPr>
        <p:spPr>
          <a:xfrm>
            <a:off x="2014990" y="445050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4"/>
          <p:cNvSpPr/>
          <p:nvPr/>
        </p:nvSpPr>
        <p:spPr>
          <a:xfrm>
            <a:off x="2679572" y="443763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14"/>
          <p:cNvSpPr/>
          <p:nvPr/>
        </p:nvSpPr>
        <p:spPr>
          <a:xfrm>
            <a:off x="3358192" y="4437599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14"/>
          <p:cNvSpPr/>
          <p:nvPr/>
        </p:nvSpPr>
        <p:spPr>
          <a:xfrm>
            <a:off x="4062565" y="444427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4"/>
          <p:cNvSpPr/>
          <p:nvPr/>
        </p:nvSpPr>
        <p:spPr>
          <a:xfrm>
            <a:off x="4730579" y="444378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14"/>
          <p:cNvSpPr/>
          <p:nvPr/>
        </p:nvSpPr>
        <p:spPr>
          <a:xfrm>
            <a:off x="5446264" y="4458122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14"/>
          <p:cNvSpPr/>
          <p:nvPr/>
        </p:nvSpPr>
        <p:spPr>
          <a:xfrm>
            <a:off x="649514" y="3823347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4"/>
          <p:cNvSpPr/>
          <p:nvPr/>
        </p:nvSpPr>
        <p:spPr>
          <a:xfrm>
            <a:off x="5419731" y="3821784"/>
            <a:ext cx="365760" cy="36576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4" name="Google Shape;974;p14"/>
          <p:cNvGrpSpPr/>
          <p:nvPr/>
        </p:nvGrpSpPr>
        <p:grpSpPr>
          <a:xfrm>
            <a:off x="7422704" y="108949"/>
            <a:ext cx="1176661" cy="5927965"/>
            <a:chOff x="6231701" y="1030187"/>
            <a:chExt cx="1176661" cy="5927965"/>
          </a:xfrm>
        </p:grpSpPr>
        <p:grpSp>
          <p:nvGrpSpPr>
            <p:cNvPr id="975" name="Google Shape;975;p14"/>
            <p:cNvGrpSpPr/>
            <p:nvPr/>
          </p:nvGrpSpPr>
          <p:grpSpPr>
            <a:xfrm>
              <a:off x="6231701" y="1030187"/>
              <a:ext cx="426718" cy="5927965"/>
              <a:chOff x="5319375" y="41040"/>
              <a:chExt cx="426718" cy="6509007"/>
            </a:xfrm>
          </p:grpSpPr>
          <p:cxnSp>
            <p:nvCxnSpPr>
              <p:cNvPr id="976" name="Google Shape;976;p14"/>
              <p:cNvCxnSpPr/>
              <p:nvPr/>
            </p:nvCxnSpPr>
            <p:spPr>
              <a:xfrm>
                <a:off x="5731752" y="74074"/>
                <a:ext cx="0" cy="6475973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977" name="Google Shape;977;p14"/>
              <p:cNvSpPr txBox="1"/>
              <p:nvPr/>
            </p:nvSpPr>
            <p:spPr>
              <a:xfrm>
                <a:off x="5319375" y="41040"/>
                <a:ext cx="426718" cy="405533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8" name="Google Shape;978;p14"/>
            <p:cNvGrpSpPr/>
            <p:nvPr/>
          </p:nvGrpSpPr>
          <p:grpSpPr>
            <a:xfrm>
              <a:off x="6647253" y="1360890"/>
              <a:ext cx="761109" cy="5586094"/>
              <a:chOff x="5734927" y="373163"/>
              <a:chExt cx="761109" cy="5586094"/>
            </a:xfrm>
          </p:grpSpPr>
          <p:grpSp>
            <p:nvGrpSpPr>
              <p:cNvPr id="979" name="Google Shape;979;p14"/>
              <p:cNvGrpSpPr/>
              <p:nvPr/>
            </p:nvGrpSpPr>
            <p:grpSpPr>
              <a:xfrm>
                <a:off x="5734927" y="373163"/>
                <a:ext cx="663325" cy="5586094"/>
                <a:chOff x="5734927" y="373163"/>
                <a:chExt cx="663325" cy="5586094"/>
              </a:xfrm>
            </p:grpSpPr>
            <p:pic>
              <p:nvPicPr>
                <p:cNvPr id="980" name="Google Shape;980;p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rot="5400000">
                  <a:off x="5617844" y="668432"/>
                  <a:ext cx="956310" cy="6045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981" name="Google Shape;981;p14"/>
                <p:cNvCxnSpPr/>
                <p:nvPr/>
              </p:nvCxnSpPr>
              <p:spPr>
                <a:xfrm>
                  <a:off x="6110289" y="1295817"/>
                  <a:ext cx="0" cy="46634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82" name="Google Shape;982;p14"/>
                <p:cNvCxnSpPr/>
                <p:nvPr/>
              </p:nvCxnSpPr>
              <p:spPr>
                <a:xfrm>
                  <a:off x="6110289" y="373163"/>
                  <a:ext cx="0" cy="27432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83" name="Google Shape;983;p14"/>
                <p:cNvCxnSpPr/>
                <p:nvPr/>
              </p:nvCxnSpPr>
              <p:spPr>
                <a:xfrm>
                  <a:off x="5734927" y="379513"/>
                  <a:ext cx="39123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84" name="Google Shape;984;p14"/>
              <p:cNvSpPr txBox="1"/>
              <p:nvPr/>
            </p:nvSpPr>
            <p:spPr>
              <a:xfrm>
                <a:off x="6069318" y="1320394"/>
                <a:ext cx="426718" cy="369909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5" name="Google Shape;985;p14"/>
          <p:cNvSpPr txBox="1"/>
          <p:nvPr/>
        </p:nvSpPr>
        <p:spPr>
          <a:xfrm>
            <a:off x="1497589" y="1552899"/>
            <a:ext cx="3246966" cy="638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Calibri"/>
              <a:buNone/>
            </a:pPr>
            <a:r>
              <a:rPr b="1" i="0" lang="en-US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4:1 Mux</a:t>
            </a:r>
            <a:endParaRPr b="1" i="0" sz="40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6" name="Google Shape;986;p14"/>
          <p:cNvGrpSpPr/>
          <p:nvPr/>
        </p:nvGrpSpPr>
        <p:grpSpPr>
          <a:xfrm>
            <a:off x="8839691" y="1508166"/>
            <a:ext cx="1974849" cy="4635778"/>
            <a:chOff x="8839691" y="1508166"/>
            <a:chExt cx="1974849" cy="4635778"/>
          </a:xfrm>
        </p:grpSpPr>
        <p:sp>
          <p:nvSpPr>
            <p:cNvPr id="987" name="Google Shape;987;p14"/>
            <p:cNvSpPr txBox="1"/>
            <p:nvPr/>
          </p:nvSpPr>
          <p:spPr>
            <a:xfrm>
              <a:off x="9401623" y="3133796"/>
              <a:ext cx="482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endParaRPr b="0" i="1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988" name="Google Shape;988;p14"/>
            <p:cNvSpPr txBox="1"/>
            <p:nvPr/>
          </p:nvSpPr>
          <p:spPr>
            <a:xfrm>
              <a:off x="8841722" y="1529352"/>
              <a:ext cx="320040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4"/>
            <p:cNvSpPr txBox="1"/>
            <p:nvPr/>
          </p:nvSpPr>
          <p:spPr>
            <a:xfrm>
              <a:off x="8862551" y="1933092"/>
              <a:ext cx="320040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4"/>
            <p:cNvSpPr txBox="1"/>
            <p:nvPr/>
          </p:nvSpPr>
          <p:spPr>
            <a:xfrm>
              <a:off x="8870171" y="2334523"/>
              <a:ext cx="320040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4"/>
            <p:cNvSpPr txBox="1"/>
            <p:nvPr/>
          </p:nvSpPr>
          <p:spPr>
            <a:xfrm>
              <a:off x="8862551" y="2731096"/>
              <a:ext cx="320040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4"/>
            <p:cNvSpPr txBox="1"/>
            <p:nvPr/>
          </p:nvSpPr>
          <p:spPr>
            <a:xfrm>
              <a:off x="8863943" y="3145652"/>
              <a:ext cx="320040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4"/>
            <p:cNvSpPr txBox="1"/>
            <p:nvPr/>
          </p:nvSpPr>
          <p:spPr>
            <a:xfrm>
              <a:off x="9960420" y="3134449"/>
              <a:ext cx="482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D</a:t>
              </a:r>
              <a:endParaRPr b="0" i="1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994" name="Google Shape;994;p14"/>
            <p:cNvGrpSpPr/>
            <p:nvPr/>
          </p:nvGrpSpPr>
          <p:grpSpPr>
            <a:xfrm>
              <a:off x="8839691" y="1508166"/>
              <a:ext cx="1974849" cy="4601005"/>
              <a:chOff x="8839691" y="1508166"/>
              <a:chExt cx="1974849" cy="4601005"/>
            </a:xfrm>
          </p:grpSpPr>
          <p:sp>
            <p:nvSpPr>
              <p:cNvPr id="995" name="Google Shape;995;p14"/>
              <p:cNvSpPr/>
              <p:nvPr/>
            </p:nvSpPr>
            <p:spPr>
              <a:xfrm>
                <a:off x="8839691" y="1508166"/>
                <a:ext cx="1965886" cy="1996519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4:1 MUX</a:t>
                </a:r>
                <a:endParaRPr b="1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6" name="Google Shape;996;p14"/>
              <p:cNvGrpSpPr/>
              <p:nvPr/>
            </p:nvGrpSpPr>
            <p:grpSpPr>
              <a:xfrm>
                <a:off x="8848654" y="4114588"/>
                <a:ext cx="1965886" cy="1994583"/>
                <a:chOff x="8798394" y="4581639"/>
                <a:chExt cx="2146300" cy="2041417"/>
              </a:xfrm>
            </p:grpSpPr>
            <p:sp>
              <p:nvSpPr>
                <p:cNvPr id="997" name="Google Shape;997;p14"/>
                <p:cNvSpPr/>
                <p:nvPr/>
              </p:nvSpPr>
              <p:spPr>
                <a:xfrm>
                  <a:off x="8798394" y="4581639"/>
                  <a:ext cx="2146300" cy="2041417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en-US" sz="2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4:1 MUX</a:t>
                  </a:r>
                  <a:endParaRPr b="1" i="0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14"/>
                <p:cNvSpPr txBox="1"/>
                <p:nvPr/>
              </p:nvSpPr>
              <p:spPr>
                <a:xfrm>
                  <a:off x="8828874" y="4584158"/>
                  <a:ext cx="320040" cy="369332"/>
                </a:xfrm>
                <a:prstGeom prst="rect">
                  <a:avLst/>
                </a:prstGeom>
                <a:blipFill rotWithShape="1">
                  <a:blip r:embed="rId15">
                    <a:alphaModFix/>
                  </a:blip>
                  <a:stretch>
                    <a:fillRect b="0" l="0" r="-10414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14"/>
                <p:cNvSpPr txBox="1"/>
                <p:nvPr/>
              </p:nvSpPr>
              <p:spPr>
                <a:xfrm>
                  <a:off x="8821254" y="4980731"/>
                  <a:ext cx="320040" cy="369332"/>
                </a:xfrm>
                <a:prstGeom prst="rect">
                  <a:avLst/>
                </a:prstGeom>
                <a:blipFill rotWithShape="1">
                  <a:blip r:embed="rId16">
                    <a:alphaModFix/>
                  </a:blip>
                  <a:stretch>
                    <a:fillRect b="-1692" l="0" r="-10414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14"/>
                <p:cNvSpPr txBox="1"/>
                <p:nvPr/>
              </p:nvSpPr>
              <p:spPr>
                <a:xfrm>
                  <a:off x="8828874" y="5377304"/>
                  <a:ext cx="320040" cy="369332"/>
                </a:xfrm>
                <a:prstGeom prst="rect">
                  <a:avLst/>
                </a:prstGeom>
                <a:blipFill rotWithShape="1">
                  <a:blip r:embed="rId17">
                    <a:alphaModFix/>
                  </a:blip>
                  <a:stretch>
                    <a:fillRect b="0" l="0" r="-10414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14"/>
                <p:cNvSpPr txBox="1"/>
                <p:nvPr/>
              </p:nvSpPr>
              <p:spPr>
                <a:xfrm>
                  <a:off x="8821254" y="5761914"/>
                  <a:ext cx="320040" cy="369332"/>
                </a:xfrm>
                <a:prstGeom prst="rect">
                  <a:avLst/>
                </a:prstGeom>
                <a:blipFill rotWithShape="1">
                  <a:blip r:embed="rId18">
                    <a:alphaModFix/>
                  </a:blip>
                  <a:stretch>
                    <a:fillRect b="-1692" l="0" r="-8331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14"/>
                <p:cNvSpPr txBox="1"/>
                <p:nvPr/>
              </p:nvSpPr>
              <p:spPr>
                <a:xfrm>
                  <a:off x="8821254" y="6161975"/>
                  <a:ext cx="320040" cy="369332"/>
                </a:xfrm>
                <a:prstGeom prst="rect">
                  <a:avLst/>
                </a:prstGeom>
                <a:blipFill rotWithShape="1">
                  <a:blip r:embed="rId19">
                    <a:alphaModFix/>
                  </a:blip>
                  <a:stretch>
                    <a:fillRect b="0" l="0" r="-8331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03" name="Google Shape;1003;p14"/>
            <p:cNvSpPr txBox="1"/>
            <p:nvPr/>
          </p:nvSpPr>
          <p:spPr>
            <a:xfrm>
              <a:off x="9470843" y="5782447"/>
              <a:ext cx="442031" cy="360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endParaRPr b="0" i="1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04" name="Google Shape;1004;p14"/>
            <p:cNvSpPr txBox="1"/>
            <p:nvPr/>
          </p:nvSpPr>
          <p:spPr>
            <a:xfrm>
              <a:off x="9982669" y="5783085"/>
              <a:ext cx="442031" cy="360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D</a:t>
              </a:r>
              <a:endParaRPr b="0" i="1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grpSp>
        <p:nvGrpSpPr>
          <p:cNvPr id="1005" name="Google Shape;1005;p14"/>
          <p:cNvGrpSpPr/>
          <p:nvPr/>
        </p:nvGrpSpPr>
        <p:grpSpPr>
          <a:xfrm>
            <a:off x="5972453" y="3517837"/>
            <a:ext cx="3688153" cy="2869767"/>
            <a:chOff x="5972453" y="3517837"/>
            <a:chExt cx="3688153" cy="2869767"/>
          </a:xfrm>
        </p:grpSpPr>
        <p:cxnSp>
          <p:nvCxnSpPr>
            <p:cNvPr id="1006" name="Google Shape;1006;p14"/>
            <p:cNvCxnSpPr/>
            <p:nvPr/>
          </p:nvCxnSpPr>
          <p:spPr>
            <a:xfrm rot="10800000">
              <a:off x="9579466" y="3517837"/>
              <a:ext cx="0" cy="27432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07" name="Google Shape;1007;p14"/>
            <p:cNvCxnSpPr/>
            <p:nvPr/>
          </p:nvCxnSpPr>
          <p:spPr>
            <a:xfrm rot="10800000">
              <a:off x="9633737" y="6119577"/>
              <a:ext cx="0" cy="26802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08" name="Google Shape;1008;p14"/>
            <p:cNvCxnSpPr/>
            <p:nvPr/>
          </p:nvCxnSpPr>
          <p:spPr>
            <a:xfrm>
              <a:off x="6273951" y="3778721"/>
              <a:ext cx="330551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09" name="Google Shape;1009;p14"/>
            <p:cNvSpPr txBox="1"/>
            <p:nvPr/>
          </p:nvSpPr>
          <p:spPr>
            <a:xfrm>
              <a:off x="5972453" y="3591854"/>
              <a:ext cx="482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endParaRPr b="0" i="1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1010" name="Google Shape;1010;p14"/>
            <p:cNvGrpSpPr/>
            <p:nvPr/>
          </p:nvGrpSpPr>
          <p:grpSpPr>
            <a:xfrm>
              <a:off x="6622833" y="3709109"/>
              <a:ext cx="3037773" cy="2678495"/>
              <a:chOff x="6622833" y="3709109"/>
              <a:chExt cx="3037773" cy="2678495"/>
            </a:xfrm>
          </p:grpSpPr>
          <p:sp>
            <p:nvSpPr>
              <p:cNvPr id="1011" name="Google Shape;1011;p14"/>
              <p:cNvSpPr/>
              <p:nvPr/>
            </p:nvSpPr>
            <p:spPr>
              <a:xfrm>
                <a:off x="6622833" y="3709109"/>
                <a:ext cx="123886" cy="13716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12" name="Google Shape;1012;p14"/>
              <p:cNvCxnSpPr>
                <a:stCxn id="1011" idx="4"/>
              </p:cNvCxnSpPr>
              <p:nvPr/>
            </p:nvCxnSpPr>
            <p:spPr>
              <a:xfrm>
                <a:off x="6684776" y="3846269"/>
                <a:ext cx="0" cy="2541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3" name="Google Shape;1013;p14"/>
              <p:cNvCxnSpPr/>
              <p:nvPr/>
            </p:nvCxnSpPr>
            <p:spPr>
              <a:xfrm>
                <a:off x="6670518" y="6387604"/>
                <a:ext cx="299008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14" name="Google Shape;1014;p14"/>
          <p:cNvGrpSpPr/>
          <p:nvPr/>
        </p:nvGrpSpPr>
        <p:grpSpPr>
          <a:xfrm>
            <a:off x="5947412" y="3517837"/>
            <a:ext cx="4222149" cy="3071153"/>
            <a:chOff x="5947412" y="3517837"/>
            <a:chExt cx="4222149" cy="3071153"/>
          </a:xfrm>
        </p:grpSpPr>
        <p:cxnSp>
          <p:nvCxnSpPr>
            <p:cNvPr id="1015" name="Google Shape;1015;p14"/>
            <p:cNvCxnSpPr/>
            <p:nvPr/>
          </p:nvCxnSpPr>
          <p:spPr>
            <a:xfrm rot="10800000">
              <a:off x="10150966" y="3517837"/>
              <a:ext cx="0" cy="457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16" name="Google Shape;1016;p14"/>
            <p:cNvCxnSpPr/>
            <p:nvPr/>
          </p:nvCxnSpPr>
          <p:spPr>
            <a:xfrm rot="10800000">
              <a:off x="10157198" y="6119578"/>
              <a:ext cx="0" cy="4467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17" name="Google Shape;1017;p14"/>
            <p:cNvCxnSpPr/>
            <p:nvPr/>
          </p:nvCxnSpPr>
          <p:spPr>
            <a:xfrm>
              <a:off x="6273950" y="3987541"/>
              <a:ext cx="3886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18" name="Google Shape;1018;p14"/>
            <p:cNvSpPr txBox="1"/>
            <p:nvPr/>
          </p:nvSpPr>
          <p:spPr>
            <a:xfrm>
              <a:off x="5947412" y="3816483"/>
              <a:ext cx="482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D</a:t>
              </a:r>
              <a:endParaRPr b="0" i="1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6432333" y="3925009"/>
              <a:ext cx="123886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0" name="Google Shape;1020;p14"/>
            <p:cNvCxnSpPr/>
            <p:nvPr/>
          </p:nvCxnSpPr>
          <p:spPr>
            <a:xfrm>
              <a:off x="6486152" y="4047655"/>
              <a:ext cx="0" cy="254133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14"/>
            <p:cNvCxnSpPr/>
            <p:nvPr/>
          </p:nvCxnSpPr>
          <p:spPr>
            <a:xfrm>
              <a:off x="6466241" y="6577175"/>
              <a:ext cx="37033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22" name="Google Shape;1022;p14"/>
          <p:cNvGrpSpPr/>
          <p:nvPr/>
        </p:nvGrpSpPr>
        <p:grpSpPr>
          <a:xfrm>
            <a:off x="10805577" y="2493789"/>
            <a:ext cx="1378244" cy="2635847"/>
            <a:chOff x="10805577" y="2493789"/>
            <a:chExt cx="1378244" cy="2635847"/>
          </a:xfrm>
        </p:grpSpPr>
        <p:cxnSp>
          <p:nvCxnSpPr>
            <p:cNvPr id="1023" name="Google Shape;1023;p14"/>
            <p:cNvCxnSpPr/>
            <p:nvPr/>
          </p:nvCxnSpPr>
          <p:spPr>
            <a:xfrm>
              <a:off x="11832453" y="3813905"/>
              <a:ext cx="2743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24" name="Google Shape;1024;p14"/>
            <p:cNvSpPr txBox="1"/>
            <p:nvPr/>
          </p:nvSpPr>
          <p:spPr>
            <a:xfrm>
              <a:off x="11745415" y="3409389"/>
              <a:ext cx="438406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-13111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5" name="Google Shape;1025;p1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1074499" y="3553518"/>
              <a:ext cx="770654" cy="5365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6" name="Google Shape;1026;p14"/>
            <p:cNvGrpSpPr/>
            <p:nvPr/>
          </p:nvGrpSpPr>
          <p:grpSpPr>
            <a:xfrm>
              <a:off x="10805577" y="2493789"/>
              <a:ext cx="345024" cy="2635847"/>
              <a:chOff x="10805577" y="2493789"/>
              <a:chExt cx="345024" cy="2635847"/>
            </a:xfrm>
          </p:grpSpPr>
          <p:cxnSp>
            <p:nvCxnSpPr>
              <p:cNvPr id="1027" name="Google Shape;1027;p14"/>
              <p:cNvCxnSpPr>
                <a:stCxn id="995" idx="3"/>
              </p:cNvCxnSpPr>
              <p:nvPr/>
            </p:nvCxnSpPr>
            <p:spPr>
              <a:xfrm>
                <a:off x="10805577" y="2506426"/>
                <a:ext cx="167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8" name="Google Shape;1028;p14"/>
              <p:cNvCxnSpPr/>
              <p:nvPr/>
            </p:nvCxnSpPr>
            <p:spPr>
              <a:xfrm flipH="1" rot="10800000">
                <a:off x="10830977" y="5109925"/>
                <a:ext cx="167223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9" name="Google Shape;1029;p14"/>
              <p:cNvCxnSpPr/>
              <p:nvPr/>
            </p:nvCxnSpPr>
            <p:spPr>
              <a:xfrm>
                <a:off x="10985500" y="2493789"/>
                <a:ext cx="0" cy="11887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0" name="Google Shape;1030;p14"/>
              <p:cNvCxnSpPr/>
              <p:nvPr/>
            </p:nvCxnSpPr>
            <p:spPr>
              <a:xfrm>
                <a:off x="10985500" y="3940916"/>
                <a:ext cx="0" cy="11887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14"/>
              <p:cNvCxnSpPr/>
              <p:nvPr/>
            </p:nvCxnSpPr>
            <p:spPr>
              <a:xfrm flipH="1" rot="10800000">
                <a:off x="10970677" y="3674825"/>
                <a:ext cx="167223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2" name="Google Shape;1032;p14"/>
              <p:cNvCxnSpPr/>
              <p:nvPr/>
            </p:nvCxnSpPr>
            <p:spPr>
              <a:xfrm flipH="1" rot="10800000">
                <a:off x="10983377" y="3954225"/>
                <a:ext cx="167223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33" name="Google Shape;1033;p14"/>
          <p:cNvGrpSpPr/>
          <p:nvPr/>
        </p:nvGrpSpPr>
        <p:grpSpPr>
          <a:xfrm>
            <a:off x="5972774" y="3161223"/>
            <a:ext cx="2881950" cy="2844341"/>
            <a:chOff x="5972774" y="3212023"/>
            <a:chExt cx="2881950" cy="2844341"/>
          </a:xfrm>
        </p:grpSpPr>
        <p:sp>
          <p:nvSpPr>
            <p:cNvPr id="1034" name="Google Shape;1034;p14"/>
            <p:cNvSpPr txBox="1"/>
            <p:nvPr/>
          </p:nvSpPr>
          <p:spPr>
            <a:xfrm>
              <a:off x="5972774" y="3212023"/>
              <a:ext cx="482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B</a:t>
              </a:r>
              <a:endParaRPr b="0" i="1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1035" name="Google Shape;1035;p14"/>
            <p:cNvGrpSpPr/>
            <p:nvPr/>
          </p:nvGrpSpPr>
          <p:grpSpPr>
            <a:xfrm>
              <a:off x="6273952" y="3309059"/>
              <a:ext cx="2580772" cy="2747305"/>
              <a:chOff x="6273952" y="3309059"/>
              <a:chExt cx="2580772" cy="2747305"/>
            </a:xfrm>
          </p:grpSpPr>
          <p:grpSp>
            <p:nvGrpSpPr>
              <p:cNvPr id="1036" name="Google Shape;1036;p14"/>
              <p:cNvGrpSpPr/>
              <p:nvPr/>
            </p:nvGrpSpPr>
            <p:grpSpPr>
              <a:xfrm>
                <a:off x="6273952" y="3309059"/>
                <a:ext cx="2560320" cy="137160"/>
                <a:chOff x="4532096" y="3388541"/>
                <a:chExt cx="2834640" cy="137160"/>
              </a:xfrm>
            </p:grpSpPr>
            <p:cxnSp>
              <p:nvCxnSpPr>
                <p:cNvPr id="1037" name="Google Shape;1037;p14"/>
                <p:cNvCxnSpPr/>
                <p:nvPr/>
              </p:nvCxnSpPr>
              <p:spPr>
                <a:xfrm>
                  <a:off x="4532096" y="3464281"/>
                  <a:ext cx="283464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1038" name="Google Shape;1038;p14"/>
                <p:cNvSpPr/>
                <p:nvPr/>
              </p:nvSpPr>
              <p:spPr>
                <a:xfrm>
                  <a:off x="5888546" y="3388541"/>
                  <a:ext cx="137160" cy="13716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039" name="Google Shape;1039;p14"/>
              <p:cNvCxnSpPr>
                <a:stCxn id="1038" idx="4"/>
              </p:cNvCxnSpPr>
              <p:nvPr/>
            </p:nvCxnSpPr>
            <p:spPr>
              <a:xfrm>
                <a:off x="7561076" y="3446219"/>
                <a:ext cx="1500" cy="2480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040" name="Google Shape;1040;p14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326530" y="5760563"/>
                <a:ext cx="306598" cy="29580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41" name="Google Shape;1041;p14"/>
              <p:cNvCxnSpPr/>
              <p:nvPr/>
            </p:nvCxnSpPr>
            <p:spPr>
              <a:xfrm>
                <a:off x="8626124" y="5908463"/>
                <a:ext cx="2286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42" name="Google Shape;1042;p14"/>
              <p:cNvCxnSpPr/>
              <p:nvPr/>
            </p:nvCxnSpPr>
            <p:spPr>
              <a:xfrm>
                <a:off x="7561076" y="5914814"/>
                <a:ext cx="77180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43" name="Google Shape;1043;p14"/>
          <p:cNvGrpSpPr/>
          <p:nvPr/>
        </p:nvGrpSpPr>
        <p:grpSpPr>
          <a:xfrm>
            <a:off x="8143830" y="4234832"/>
            <a:ext cx="695068" cy="137160"/>
            <a:chOff x="6993634" y="3008066"/>
            <a:chExt cx="695068" cy="137160"/>
          </a:xfrm>
        </p:grpSpPr>
        <p:cxnSp>
          <p:nvCxnSpPr>
            <p:cNvPr id="1044" name="Google Shape;1044;p14"/>
            <p:cNvCxnSpPr/>
            <p:nvPr/>
          </p:nvCxnSpPr>
          <p:spPr>
            <a:xfrm>
              <a:off x="7066910" y="3077566"/>
              <a:ext cx="62179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45" name="Google Shape;1045;p14"/>
            <p:cNvSpPr/>
            <p:nvPr/>
          </p:nvSpPr>
          <p:spPr>
            <a:xfrm>
              <a:off x="6993634" y="3008066"/>
              <a:ext cx="137160" cy="13716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5"/>
          <p:cNvSpPr txBox="1"/>
          <p:nvPr>
            <p:ph type="title"/>
          </p:nvPr>
        </p:nvSpPr>
        <p:spPr>
          <a:xfrm>
            <a:off x="838200" y="256638"/>
            <a:ext cx="10515600" cy="68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Application of Multiplexer</a:t>
            </a:r>
            <a:endParaRPr/>
          </a:p>
        </p:txBody>
      </p:sp>
      <p:sp>
        <p:nvSpPr>
          <p:cNvPr id="1051" name="Google Shape;1051;p15"/>
          <p:cNvSpPr txBox="1"/>
          <p:nvPr>
            <p:ph idx="1" type="body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It is used as a data selector to select one out of many data inputs.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It is used to implement combinational logic circuit.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It is used in time multiplexing systems.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It is used in ADC and DAC converter.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It is used in data acquisition systems.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6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THANK YOU…</a:t>
            </a:r>
            <a:endParaRPr b="1" sz="7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ANY QUERIEES???…</a:t>
            </a:r>
            <a:endParaRPr b="1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0" y="1012825"/>
            <a:ext cx="8050213" cy="4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5" y="1471613"/>
            <a:ext cx="67627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047750"/>
            <a:ext cx="67056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ctrTitle"/>
          </p:nvPr>
        </p:nvSpPr>
        <p:spPr>
          <a:xfrm>
            <a:off x="1524000" y="1854199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Calibri"/>
              <a:buNone/>
            </a:pPr>
            <a:r>
              <a:rPr b="1" lang="en-US" sz="11200"/>
              <a:t>MULTIPLEXER</a:t>
            </a:r>
            <a:endParaRPr b="1" sz="1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222647" y="211671"/>
            <a:ext cx="2908011" cy="841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Multiplexer:</a:t>
            </a:r>
            <a:endParaRPr b="1"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222647" y="1053642"/>
            <a:ext cx="7123325" cy="55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 combinational logic circuit.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 device that selects between several analog or digital input signals and forwards it to a single output line.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 – 2</a:t>
            </a:r>
            <a:r>
              <a:rPr baseline="30000" lang="en-US"/>
              <a:t>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– 1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Multiplexer – 2</a:t>
            </a:r>
            <a:r>
              <a:rPr baseline="30000" lang="en-US"/>
              <a:t>n</a:t>
            </a:r>
            <a:r>
              <a:rPr lang="en-US"/>
              <a:t> : 1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selection of particular input line is controlled by a set of selection lines.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also called Data Selector.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 Enable input, which is required to connect two or three multiplexer in parallel.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15" name="Google Shape;115;p6"/>
          <p:cNvGrpSpPr/>
          <p:nvPr/>
        </p:nvGrpSpPr>
        <p:grpSpPr>
          <a:xfrm>
            <a:off x="9265697" y="2309580"/>
            <a:ext cx="1596756" cy="2135498"/>
            <a:chOff x="8754251" y="1581153"/>
            <a:chExt cx="1596756" cy="2135498"/>
          </a:xfrm>
        </p:grpSpPr>
        <p:sp>
          <p:nvSpPr>
            <p:cNvPr id="116" name="Google Shape;116;p6"/>
            <p:cNvSpPr/>
            <p:nvPr/>
          </p:nvSpPr>
          <p:spPr>
            <a:xfrm>
              <a:off x="8754251" y="1581153"/>
              <a:ext cx="1596756" cy="2135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 rot="5400000">
              <a:off x="8603418" y="1954181"/>
              <a:ext cx="1965216" cy="1438234"/>
            </a:xfrm>
            <a:prstGeom prst="trapezoid">
              <a:avLst>
                <a:gd fmla="val 41800" name="adj"/>
              </a:avLst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 txBox="1"/>
            <p:nvPr/>
          </p:nvSpPr>
          <p:spPr>
            <a:xfrm>
              <a:off x="8866891" y="2091472"/>
              <a:ext cx="1144919" cy="1163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endParaRPr b="1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7903282" y="2554052"/>
            <a:ext cx="1475073" cy="1188564"/>
            <a:chOff x="7391836" y="1825625"/>
            <a:chExt cx="1475073" cy="1188564"/>
          </a:xfrm>
        </p:grpSpPr>
        <p:sp>
          <p:nvSpPr>
            <p:cNvPr id="120" name="Google Shape;120;p6"/>
            <p:cNvSpPr/>
            <p:nvPr/>
          </p:nvSpPr>
          <p:spPr>
            <a:xfrm>
              <a:off x="7855808" y="1825625"/>
              <a:ext cx="205608" cy="1181096"/>
            </a:xfrm>
            <a:prstGeom prst="leftBrace">
              <a:avLst>
                <a:gd fmla="val 93573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Google Shape;121;p6"/>
            <p:cNvGrpSpPr/>
            <p:nvPr/>
          </p:nvGrpSpPr>
          <p:grpSpPr>
            <a:xfrm>
              <a:off x="7391836" y="1825625"/>
              <a:ext cx="1475073" cy="1188564"/>
              <a:chOff x="7391836" y="1825625"/>
              <a:chExt cx="1475073" cy="1188564"/>
            </a:xfrm>
          </p:grpSpPr>
          <p:grpSp>
            <p:nvGrpSpPr>
              <p:cNvPr id="122" name="Google Shape;122;p6"/>
              <p:cNvGrpSpPr/>
              <p:nvPr/>
            </p:nvGrpSpPr>
            <p:grpSpPr>
              <a:xfrm>
                <a:off x="8098971" y="1825625"/>
                <a:ext cx="767938" cy="1181100"/>
                <a:chOff x="8098971" y="1825625"/>
                <a:chExt cx="767938" cy="1181100"/>
              </a:xfrm>
            </p:grpSpPr>
            <p:cxnSp>
              <p:nvCxnSpPr>
                <p:cNvPr id="123" name="Google Shape;123;p6"/>
                <p:cNvCxnSpPr/>
                <p:nvPr/>
              </p:nvCxnSpPr>
              <p:spPr>
                <a:xfrm>
                  <a:off x="8098971" y="1825625"/>
                  <a:ext cx="7679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124" name="Google Shape;124;p6"/>
                <p:cNvCxnSpPr/>
                <p:nvPr/>
              </p:nvCxnSpPr>
              <p:spPr>
                <a:xfrm>
                  <a:off x="8098971" y="2003425"/>
                  <a:ext cx="7679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125" name="Google Shape;125;p6"/>
                <p:cNvCxnSpPr/>
                <p:nvPr/>
              </p:nvCxnSpPr>
              <p:spPr>
                <a:xfrm>
                  <a:off x="8098971" y="2168525"/>
                  <a:ext cx="7679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126" name="Google Shape;126;p6"/>
                <p:cNvCxnSpPr/>
                <p:nvPr/>
              </p:nvCxnSpPr>
              <p:spPr>
                <a:xfrm>
                  <a:off x="8098971" y="2847975"/>
                  <a:ext cx="7679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127" name="Google Shape;127;p6"/>
                <p:cNvCxnSpPr/>
                <p:nvPr/>
              </p:nvCxnSpPr>
              <p:spPr>
                <a:xfrm>
                  <a:off x="8098971" y="3006725"/>
                  <a:ext cx="7679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128" name="Google Shape;128;p6"/>
                <p:cNvSpPr/>
                <p:nvPr/>
              </p:nvSpPr>
              <p:spPr>
                <a:xfrm>
                  <a:off x="8616950" y="2292348"/>
                  <a:ext cx="45719" cy="53975"/>
                </a:xfrm>
                <a:prstGeom prst="flowChartConnector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6"/>
                <p:cNvSpPr/>
                <p:nvPr/>
              </p:nvSpPr>
              <p:spPr>
                <a:xfrm>
                  <a:off x="8616950" y="2476498"/>
                  <a:ext cx="45719" cy="53975"/>
                </a:xfrm>
                <a:prstGeom prst="flowChartConnector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6"/>
                <p:cNvSpPr/>
                <p:nvPr/>
              </p:nvSpPr>
              <p:spPr>
                <a:xfrm>
                  <a:off x="8616950" y="2666999"/>
                  <a:ext cx="45719" cy="52388"/>
                </a:xfrm>
                <a:prstGeom prst="flowChartConnector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1" name="Google Shape;131;p6"/>
              <p:cNvSpPr txBox="1"/>
              <p:nvPr/>
            </p:nvSpPr>
            <p:spPr>
              <a:xfrm rot="-5400000">
                <a:off x="7109067" y="2115867"/>
                <a:ext cx="1181091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b="1" baseline="3000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Input Lines</a:t>
                </a:r>
                <a:endParaRPr b="1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10675763" y="3142403"/>
            <a:ext cx="1315214" cy="523220"/>
            <a:chOff x="10164317" y="2413976"/>
            <a:chExt cx="1315214" cy="523220"/>
          </a:xfrm>
        </p:grpSpPr>
        <p:sp>
          <p:nvSpPr>
            <p:cNvPr id="133" name="Google Shape;133;p6"/>
            <p:cNvSpPr txBox="1"/>
            <p:nvPr/>
          </p:nvSpPr>
          <p:spPr>
            <a:xfrm>
              <a:off x="10164317" y="2413976"/>
              <a:ext cx="13152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 Line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10305143" y="2663824"/>
              <a:ext cx="767938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35" name="Google Shape;135;p6"/>
          <p:cNvGrpSpPr/>
          <p:nvPr/>
        </p:nvGrpSpPr>
        <p:grpSpPr>
          <a:xfrm>
            <a:off x="8559265" y="3921857"/>
            <a:ext cx="819090" cy="523220"/>
            <a:chOff x="8047819" y="3193430"/>
            <a:chExt cx="819090" cy="523220"/>
          </a:xfrm>
        </p:grpSpPr>
        <p:cxnSp>
          <p:nvCxnSpPr>
            <p:cNvPr id="136" name="Google Shape;136;p6"/>
            <p:cNvCxnSpPr/>
            <p:nvPr/>
          </p:nvCxnSpPr>
          <p:spPr>
            <a:xfrm>
              <a:off x="8098971" y="3448685"/>
              <a:ext cx="767938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7" name="Google Shape;137;p6"/>
            <p:cNvSpPr txBox="1"/>
            <p:nvPr/>
          </p:nvSpPr>
          <p:spPr>
            <a:xfrm>
              <a:off x="8047819" y="3193430"/>
              <a:ext cx="7215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Enable Input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9453367" y="4445077"/>
            <a:ext cx="1281919" cy="1316340"/>
            <a:chOff x="8941921" y="3716650"/>
            <a:chExt cx="1281919" cy="1316340"/>
          </a:xfrm>
        </p:grpSpPr>
        <p:cxnSp>
          <p:nvCxnSpPr>
            <p:cNvPr id="139" name="Google Shape;139;p6"/>
            <p:cNvCxnSpPr/>
            <p:nvPr/>
          </p:nvCxnSpPr>
          <p:spPr>
            <a:xfrm rot="10800000">
              <a:off x="9174480" y="3716650"/>
              <a:ext cx="0" cy="52007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6"/>
            <p:cNvCxnSpPr/>
            <p:nvPr/>
          </p:nvCxnSpPr>
          <p:spPr>
            <a:xfrm rot="10800000">
              <a:off x="9334500" y="3716650"/>
              <a:ext cx="0" cy="52007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1" name="Google Shape;141;p6"/>
            <p:cNvSpPr/>
            <p:nvPr/>
          </p:nvSpPr>
          <p:spPr>
            <a:xfrm>
              <a:off x="9500870" y="3922710"/>
              <a:ext cx="45719" cy="53975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9650983" y="3922710"/>
              <a:ext cx="45719" cy="53975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819894" y="3922710"/>
              <a:ext cx="45719" cy="52388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6"/>
            <p:cNvCxnSpPr/>
            <p:nvPr/>
          </p:nvCxnSpPr>
          <p:spPr>
            <a:xfrm rot="10800000">
              <a:off x="9997440" y="3716650"/>
              <a:ext cx="0" cy="52007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5" name="Google Shape;145;p6"/>
            <p:cNvSpPr/>
            <p:nvPr/>
          </p:nvSpPr>
          <p:spPr>
            <a:xfrm rot="-5400000">
              <a:off x="9472175" y="3985138"/>
              <a:ext cx="221412" cy="829121"/>
            </a:xfrm>
            <a:prstGeom prst="leftBrace">
              <a:avLst>
                <a:gd fmla="val 49343" name="adj1"/>
                <a:gd fmla="val 49837" name="adj2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8941921" y="4509770"/>
              <a:ext cx="12819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Selected Lines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386" y="3579427"/>
            <a:ext cx="2045777" cy="118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type="title"/>
          </p:nvPr>
        </p:nvSpPr>
        <p:spPr>
          <a:xfrm>
            <a:off x="125278" y="148150"/>
            <a:ext cx="4043766" cy="68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Design of 4:1 Mux:</a:t>
            </a:r>
            <a:endParaRPr sz="3959"/>
          </a:p>
        </p:txBody>
      </p:sp>
      <p:graphicFrame>
        <p:nvGraphicFramePr>
          <p:cNvPr id="153" name="Google Shape;153;p7"/>
          <p:cNvGraphicFramePr/>
          <p:nvPr/>
        </p:nvGraphicFramePr>
        <p:xfrm>
          <a:off x="125278" y="992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{9AC8533B-303B-4B5E-96D7-E282E83AF6C4}</a:tableStyleId>
              </a:tblPr>
              <a:tblGrid>
                <a:gridCol w="1471900"/>
                <a:gridCol w="1471900"/>
                <a:gridCol w="1471900"/>
              </a:tblGrid>
              <a:tr h="48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</a:t>
                      </a:r>
                      <a:r>
                        <a:rPr b="1" baseline="-25000" lang="en-US" sz="1800" u="none" cap="none" strike="noStrike"/>
                        <a:t>1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</a:t>
                      </a:r>
                      <a:r>
                        <a:rPr b="1" baseline="-25000" lang="en-US" sz="1800" u="none" cap="none" strike="noStrike"/>
                        <a:t>0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48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0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48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1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48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2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48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3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4" name="Google Shape;154;p7"/>
          <p:cNvSpPr txBox="1"/>
          <p:nvPr>
            <p:ph idx="2" type="body"/>
          </p:nvPr>
        </p:nvSpPr>
        <p:spPr>
          <a:xfrm>
            <a:off x="125278" y="3584900"/>
            <a:ext cx="4634492" cy="25882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64" r="0" t="-37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grpSp>
        <p:nvGrpSpPr>
          <p:cNvPr id="155" name="Google Shape;155;p7"/>
          <p:cNvGrpSpPr/>
          <p:nvPr/>
        </p:nvGrpSpPr>
        <p:grpSpPr>
          <a:xfrm>
            <a:off x="5371076" y="56945"/>
            <a:ext cx="426718" cy="6726980"/>
            <a:chOff x="5371076" y="56945"/>
            <a:chExt cx="426718" cy="6726980"/>
          </a:xfrm>
        </p:grpSpPr>
        <p:cxnSp>
          <p:nvCxnSpPr>
            <p:cNvPr id="156" name="Google Shape;156;p7"/>
            <p:cNvCxnSpPr/>
            <p:nvPr/>
          </p:nvCxnSpPr>
          <p:spPr>
            <a:xfrm>
              <a:off x="5731752" y="74075"/>
              <a:ext cx="0" cy="67098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7" name="Google Shape;157;p7"/>
            <p:cNvSpPr txBox="1"/>
            <p:nvPr/>
          </p:nvSpPr>
          <p:spPr>
            <a:xfrm>
              <a:off x="5371076" y="56945"/>
              <a:ext cx="426718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7"/>
          <p:cNvGrpSpPr/>
          <p:nvPr/>
        </p:nvGrpSpPr>
        <p:grpSpPr>
          <a:xfrm>
            <a:off x="6221011" y="56945"/>
            <a:ext cx="426718" cy="6723565"/>
            <a:chOff x="6221011" y="56945"/>
            <a:chExt cx="426718" cy="6723565"/>
          </a:xfrm>
        </p:grpSpPr>
        <p:cxnSp>
          <p:nvCxnSpPr>
            <p:cNvPr id="159" name="Google Shape;159;p7"/>
            <p:cNvCxnSpPr/>
            <p:nvPr/>
          </p:nvCxnSpPr>
          <p:spPr>
            <a:xfrm>
              <a:off x="6599694" y="70660"/>
              <a:ext cx="0" cy="67098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0" name="Google Shape;160;p7"/>
            <p:cNvSpPr txBox="1"/>
            <p:nvPr/>
          </p:nvSpPr>
          <p:spPr>
            <a:xfrm>
              <a:off x="6221011" y="56945"/>
              <a:ext cx="426718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7"/>
          <p:cNvGrpSpPr/>
          <p:nvPr/>
        </p:nvGrpSpPr>
        <p:grpSpPr>
          <a:xfrm>
            <a:off x="5734927" y="373163"/>
            <a:ext cx="761109" cy="6407347"/>
            <a:chOff x="5734927" y="373163"/>
            <a:chExt cx="761109" cy="6407347"/>
          </a:xfrm>
        </p:grpSpPr>
        <p:grpSp>
          <p:nvGrpSpPr>
            <p:cNvPr id="162" name="Google Shape;162;p7"/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163" name="Google Shape;163;p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4" name="Google Shape;164;p7"/>
              <p:cNvCxnSpPr/>
              <p:nvPr/>
            </p:nvCxnSpPr>
            <p:spPr>
              <a:xfrm>
                <a:off x="6110289" y="1295817"/>
                <a:ext cx="0" cy="548469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7"/>
              <p:cNvCxnSpPr/>
              <p:nvPr/>
            </p:nvCxnSpPr>
            <p:spPr>
              <a:xfrm>
                <a:off x="6110289" y="373163"/>
                <a:ext cx="0" cy="2743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7"/>
              <p:cNvCxnSpPr/>
              <p:nvPr/>
            </p:nvCxnSpPr>
            <p:spPr>
              <a:xfrm>
                <a:off x="5734927" y="379513"/>
                <a:ext cx="391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67" name="Google Shape;167;p7"/>
            <p:cNvSpPr txBox="1"/>
            <p:nvPr/>
          </p:nvSpPr>
          <p:spPr>
            <a:xfrm>
              <a:off x="6069318" y="1320394"/>
              <a:ext cx="426718" cy="36990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7"/>
          <p:cNvGrpSpPr/>
          <p:nvPr/>
        </p:nvGrpSpPr>
        <p:grpSpPr>
          <a:xfrm>
            <a:off x="6612394" y="361097"/>
            <a:ext cx="748525" cy="6427471"/>
            <a:chOff x="6612394" y="361097"/>
            <a:chExt cx="748525" cy="6427471"/>
          </a:xfrm>
        </p:grpSpPr>
        <p:grpSp>
          <p:nvGrpSpPr>
            <p:cNvPr id="169" name="Google Shape;169;p7"/>
            <p:cNvGrpSpPr/>
            <p:nvPr/>
          </p:nvGrpSpPr>
          <p:grpSpPr>
            <a:xfrm>
              <a:off x="6612394" y="361097"/>
              <a:ext cx="671375" cy="6427471"/>
              <a:chOff x="6612394" y="361097"/>
              <a:chExt cx="671375" cy="6427471"/>
            </a:xfrm>
          </p:grpSpPr>
          <p:pic>
            <p:nvPicPr>
              <p:cNvPr id="170" name="Google Shape;170;p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5400000">
                <a:off x="6503360" y="668431"/>
                <a:ext cx="956310" cy="60450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1" name="Google Shape;171;p7"/>
              <p:cNvCxnSpPr/>
              <p:nvPr/>
            </p:nvCxnSpPr>
            <p:spPr>
              <a:xfrm>
                <a:off x="6991351" y="1302168"/>
                <a:ext cx="0" cy="5486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7"/>
              <p:cNvCxnSpPr/>
              <p:nvPr/>
            </p:nvCxnSpPr>
            <p:spPr>
              <a:xfrm>
                <a:off x="6991351" y="361097"/>
                <a:ext cx="0" cy="2743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7"/>
              <p:cNvCxnSpPr/>
              <p:nvPr/>
            </p:nvCxnSpPr>
            <p:spPr>
              <a:xfrm>
                <a:off x="6612394" y="368501"/>
                <a:ext cx="391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74" name="Google Shape;174;p7"/>
            <p:cNvSpPr txBox="1"/>
            <p:nvPr/>
          </p:nvSpPr>
          <p:spPr>
            <a:xfrm>
              <a:off x="6934201" y="1320394"/>
              <a:ext cx="426718" cy="36990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1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4751615" y="1525819"/>
            <a:ext cx="3322502" cy="369332"/>
            <a:chOff x="4751615" y="1525819"/>
            <a:chExt cx="3322502" cy="369332"/>
          </a:xfrm>
        </p:grpSpPr>
        <p:cxnSp>
          <p:nvCxnSpPr>
            <p:cNvPr id="176" name="Google Shape;176;p7"/>
            <p:cNvCxnSpPr/>
            <p:nvPr/>
          </p:nvCxnSpPr>
          <p:spPr>
            <a:xfrm>
              <a:off x="5118100" y="1760153"/>
              <a:ext cx="2956017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7" name="Google Shape;177;p7"/>
            <p:cNvSpPr txBox="1"/>
            <p:nvPr/>
          </p:nvSpPr>
          <p:spPr>
            <a:xfrm>
              <a:off x="4751615" y="1525819"/>
              <a:ext cx="426718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4751615" y="2947464"/>
            <a:ext cx="3372906" cy="369332"/>
            <a:chOff x="4751615" y="2947464"/>
            <a:chExt cx="3372906" cy="369332"/>
          </a:xfrm>
        </p:grpSpPr>
        <p:cxnSp>
          <p:nvCxnSpPr>
            <p:cNvPr id="179" name="Google Shape;179;p7"/>
            <p:cNvCxnSpPr/>
            <p:nvPr/>
          </p:nvCxnSpPr>
          <p:spPr>
            <a:xfrm>
              <a:off x="5107001" y="3201603"/>
              <a:ext cx="30175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0" name="Google Shape;180;p7"/>
            <p:cNvSpPr txBox="1"/>
            <p:nvPr/>
          </p:nvSpPr>
          <p:spPr>
            <a:xfrm>
              <a:off x="4751615" y="2947464"/>
              <a:ext cx="426718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7"/>
          <p:cNvGrpSpPr/>
          <p:nvPr/>
        </p:nvGrpSpPr>
        <p:grpSpPr>
          <a:xfrm>
            <a:off x="4751615" y="4397883"/>
            <a:ext cx="3384005" cy="369332"/>
            <a:chOff x="4751615" y="4382117"/>
            <a:chExt cx="3384005" cy="369332"/>
          </a:xfrm>
        </p:grpSpPr>
        <p:cxnSp>
          <p:nvCxnSpPr>
            <p:cNvPr id="182" name="Google Shape;182;p7"/>
            <p:cNvCxnSpPr/>
            <p:nvPr/>
          </p:nvCxnSpPr>
          <p:spPr>
            <a:xfrm>
              <a:off x="5118100" y="4639065"/>
              <a:ext cx="30175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3" name="Google Shape;183;p7"/>
            <p:cNvSpPr txBox="1"/>
            <p:nvPr/>
          </p:nvSpPr>
          <p:spPr>
            <a:xfrm>
              <a:off x="4751615" y="4382117"/>
              <a:ext cx="426718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7"/>
          <p:cNvGrpSpPr/>
          <p:nvPr/>
        </p:nvGrpSpPr>
        <p:grpSpPr>
          <a:xfrm>
            <a:off x="4751615" y="5849037"/>
            <a:ext cx="3372906" cy="369332"/>
            <a:chOff x="4751615" y="5849037"/>
            <a:chExt cx="3372906" cy="369332"/>
          </a:xfrm>
        </p:grpSpPr>
        <p:cxnSp>
          <p:nvCxnSpPr>
            <p:cNvPr id="185" name="Google Shape;185;p7"/>
            <p:cNvCxnSpPr/>
            <p:nvPr/>
          </p:nvCxnSpPr>
          <p:spPr>
            <a:xfrm>
              <a:off x="5107001" y="6084503"/>
              <a:ext cx="30175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7"/>
            <p:cNvSpPr txBox="1"/>
            <p:nvPr/>
          </p:nvSpPr>
          <p:spPr>
            <a:xfrm>
              <a:off x="4751615" y="5849037"/>
              <a:ext cx="426718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7"/>
          <p:cNvGrpSpPr/>
          <p:nvPr/>
        </p:nvGrpSpPr>
        <p:grpSpPr>
          <a:xfrm>
            <a:off x="11593663" y="3832005"/>
            <a:ext cx="541500" cy="369332"/>
            <a:chOff x="11593663" y="3832005"/>
            <a:chExt cx="541500" cy="369332"/>
          </a:xfrm>
        </p:grpSpPr>
        <p:sp>
          <p:nvSpPr>
            <p:cNvPr id="188" name="Google Shape;188;p7"/>
            <p:cNvSpPr txBox="1"/>
            <p:nvPr/>
          </p:nvSpPr>
          <p:spPr>
            <a:xfrm>
              <a:off x="11686498" y="3832005"/>
              <a:ext cx="426718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7"/>
            <p:cNvCxnSpPr>
              <a:endCxn id="151" idx="3"/>
            </p:cNvCxnSpPr>
            <p:nvPr/>
          </p:nvCxnSpPr>
          <p:spPr>
            <a:xfrm>
              <a:off x="11593663" y="4169892"/>
              <a:ext cx="5415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0" name="Google Shape;190;p7"/>
          <p:cNvGrpSpPr/>
          <p:nvPr/>
        </p:nvGrpSpPr>
        <p:grpSpPr>
          <a:xfrm>
            <a:off x="6064554" y="1555469"/>
            <a:ext cx="4144303" cy="2156449"/>
            <a:chOff x="6064554" y="1555469"/>
            <a:chExt cx="4144303" cy="2156449"/>
          </a:xfrm>
        </p:grpSpPr>
        <p:grpSp>
          <p:nvGrpSpPr>
            <p:cNvPr id="191" name="Google Shape;191;p7"/>
            <p:cNvGrpSpPr/>
            <p:nvPr/>
          </p:nvGrpSpPr>
          <p:grpSpPr>
            <a:xfrm>
              <a:off x="6064554" y="1555469"/>
              <a:ext cx="4144303" cy="2156449"/>
              <a:chOff x="6064554" y="1555469"/>
              <a:chExt cx="4144303" cy="2156449"/>
            </a:xfrm>
          </p:grpSpPr>
          <p:pic>
            <p:nvPicPr>
              <p:cNvPr id="192" name="Google Shape;192;p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609661" y="1555469"/>
                <a:ext cx="2045777" cy="8894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3" name="Google Shape;193;p7"/>
              <p:cNvGrpSpPr/>
              <p:nvPr/>
            </p:nvGrpSpPr>
            <p:grpSpPr>
              <a:xfrm>
                <a:off x="9536335" y="2000203"/>
                <a:ext cx="672522" cy="1711715"/>
                <a:chOff x="9195379" y="992810"/>
                <a:chExt cx="672522" cy="1711715"/>
              </a:xfrm>
            </p:grpSpPr>
            <p:cxnSp>
              <p:nvCxnSpPr>
                <p:cNvPr id="194" name="Google Shape;194;p7"/>
                <p:cNvCxnSpPr/>
                <p:nvPr/>
              </p:nvCxnSpPr>
              <p:spPr>
                <a:xfrm>
                  <a:off x="9195379" y="997743"/>
                  <a:ext cx="67252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5" name="Google Shape;195;p7"/>
                <p:cNvCxnSpPr/>
                <p:nvPr/>
              </p:nvCxnSpPr>
              <p:spPr>
                <a:xfrm>
                  <a:off x="9855991" y="992810"/>
                  <a:ext cx="0" cy="171171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96" name="Google Shape;196;p7"/>
              <p:cNvGrpSpPr/>
              <p:nvPr/>
            </p:nvGrpSpPr>
            <p:grpSpPr>
              <a:xfrm>
                <a:off x="6064554" y="1962149"/>
                <a:ext cx="2073289" cy="91440"/>
                <a:chOff x="6064554" y="1962149"/>
                <a:chExt cx="2073289" cy="91440"/>
              </a:xfrm>
            </p:grpSpPr>
            <p:cxnSp>
              <p:nvCxnSpPr>
                <p:cNvPr id="197" name="Google Shape;197;p7"/>
                <p:cNvCxnSpPr/>
                <p:nvPr/>
              </p:nvCxnSpPr>
              <p:spPr>
                <a:xfrm rot="10800000">
                  <a:off x="6126163" y="2007823"/>
                  <a:ext cx="20116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198" name="Google Shape;198;p7"/>
                <p:cNvSpPr/>
                <p:nvPr/>
              </p:nvSpPr>
              <p:spPr>
                <a:xfrm>
                  <a:off x="6064554" y="1962149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" name="Google Shape;199;p7"/>
              <p:cNvGrpSpPr/>
              <p:nvPr/>
            </p:nvGrpSpPr>
            <p:grpSpPr>
              <a:xfrm>
                <a:off x="6946926" y="2200515"/>
                <a:ext cx="1127191" cy="91440"/>
                <a:chOff x="6946926" y="2200515"/>
                <a:chExt cx="1127191" cy="91440"/>
              </a:xfrm>
            </p:grpSpPr>
            <p:cxnSp>
              <p:nvCxnSpPr>
                <p:cNvPr id="200" name="Google Shape;200;p7"/>
                <p:cNvCxnSpPr/>
                <p:nvPr/>
              </p:nvCxnSpPr>
              <p:spPr>
                <a:xfrm rot="10800000">
                  <a:off x="6976837" y="2247309"/>
                  <a:ext cx="10972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01" name="Google Shape;201;p7"/>
                <p:cNvSpPr/>
                <p:nvPr/>
              </p:nvSpPr>
              <p:spPr>
                <a:xfrm>
                  <a:off x="6946926" y="2200515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2" name="Google Shape;202;p7"/>
              <p:cNvSpPr txBox="1"/>
              <p:nvPr/>
            </p:nvSpPr>
            <p:spPr>
              <a:xfrm>
                <a:off x="9217679" y="1572313"/>
                <a:ext cx="764461" cy="369909"/>
              </a:xfrm>
              <a:prstGeom prst="rect">
                <a:avLst/>
              </a:prstGeom>
              <a:blipFill rotWithShape="1">
                <a:blip r:embed="rId17">
                  <a:alphaModFix/>
                </a:blip>
                <a:stretch>
                  <a:fillRect b="0" l="0" r="-15198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3" name="Google Shape;203;p7"/>
            <p:cNvCxnSpPr/>
            <p:nvPr/>
          </p:nvCxnSpPr>
          <p:spPr>
            <a:xfrm>
              <a:off x="7474677" y="1762347"/>
              <a:ext cx="4501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4" name="Google Shape;204;p7"/>
          <p:cNvGrpSpPr/>
          <p:nvPr/>
        </p:nvGrpSpPr>
        <p:grpSpPr>
          <a:xfrm>
            <a:off x="6064554" y="2995931"/>
            <a:ext cx="4306222" cy="951512"/>
            <a:chOff x="6064554" y="2995931"/>
            <a:chExt cx="4306222" cy="951512"/>
          </a:xfrm>
        </p:grpSpPr>
        <p:grpSp>
          <p:nvGrpSpPr>
            <p:cNvPr id="205" name="Google Shape;205;p7"/>
            <p:cNvGrpSpPr/>
            <p:nvPr/>
          </p:nvGrpSpPr>
          <p:grpSpPr>
            <a:xfrm>
              <a:off x="6064554" y="2995931"/>
              <a:ext cx="4306222" cy="951512"/>
              <a:chOff x="6064554" y="2995931"/>
              <a:chExt cx="4306222" cy="951512"/>
            </a:xfrm>
          </p:grpSpPr>
          <p:pic>
            <p:nvPicPr>
              <p:cNvPr id="206" name="Google Shape;206;p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609660" y="2995931"/>
                <a:ext cx="2045777" cy="8894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7" name="Google Shape;207;p7"/>
              <p:cNvGrpSpPr/>
              <p:nvPr/>
            </p:nvGrpSpPr>
            <p:grpSpPr>
              <a:xfrm>
                <a:off x="9517791" y="3431947"/>
                <a:ext cx="852985" cy="515496"/>
                <a:chOff x="9176835" y="2420586"/>
                <a:chExt cx="852985" cy="515496"/>
              </a:xfrm>
            </p:grpSpPr>
            <p:cxnSp>
              <p:nvCxnSpPr>
                <p:cNvPr id="208" name="Google Shape;208;p7"/>
                <p:cNvCxnSpPr/>
                <p:nvPr/>
              </p:nvCxnSpPr>
              <p:spPr>
                <a:xfrm>
                  <a:off x="9176835" y="2433638"/>
                  <a:ext cx="43865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9" name="Google Shape;209;p7"/>
                <p:cNvCxnSpPr/>
                <p:nvPr/>
              </p:nvCxnSpPr>
              <p:spPr>
                <a:xfrm>
                  <a:off x="9601202" y="2420586"/>
                  <a:ext cx="0" cy="51549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0" name="Google Shape;210;p7"/>
                <p:cNvCxnSpPr/>
                <p:nvPr/>
              </p:nvCxnSpPr>
              <p:spPr>
                <a:xfrm>
                  <a:off x="9591168" y="2921794"/>
                  <a:ext cx="43865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11" name="Google Shape;211;p7"/>
              <p:cNvGrpSpPr/>
              <p:nvPr/>
            </p:nvGrpSpPr>
            <p:grpSpPr>
              <a:xfrm>
                <a:off x="6064554" y="3400025"/>
                <a:ext cx="2043125" cy="91440"/>
                <a:chOff x="6064554" y="3400025"/>
                <a:chExt cx="2043125" cy="91440"/>
              </a:xfrm>
            </p:grpSpPr>
            <p:cxnSp>
              <p:nvCxnSpPr>
                <p:cNvPr id="212" name="Google Shape;212;p7"/>
                <p:cNvCxnSpPr/>
                <p:nvPr/>
              </p:nvCxnSpPr>
              <p:spPr>
                <a:xfrm rot="10800000">
                  <a:off x="6095999" y="3445154"/>
                  <a:ext cx="20116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13" name="Google Shape;213;p7"/>
                <p:cNvSpPr/>
                <p:nvPr/>
              </p:nvSpPr>
              <p:spPr>
                <a:xfrm>
                  <a:off x="6064554" y="3400025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4" name="Google Shape;214;p7"/>
              <p:cNvGrpSpPr/>
              <p:nvPr/>
            </p:nvGrpSpPr>
            <p:grpSpPr>
              <a:xfrm>
                <a:off x="6555689" y="3641521"/>
                <a:ext cx="1589407" cy="91440"/>
                <a:chOff x="6555689" y="3641521"/>
                <a:chExt cx="1589407" cy="91440"/>
              </a:xfrm>
            </p:grpSpPr>
            <p:cxnSp>
              <p:nvCxnSpPr>
                <p:cNvPr id="215" name="Google Shape;215;p7"/>
                <p:cNvCxnSpPr/>
                <p:nvPr/>
              </p:nvCxnSpPr>
              <p:spPr>
                <a:xfrm rot="10800000">
                  <a:off x="6590616" y="3689058"/>
                  <a:ext cx="15544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16" name="Google Shape;216;p7"/>
                <p:cNvSpPr/>
                <p:nvPr/>
              </p:nvSpPr>
              <p:spPr>
                <a:xfrm>
                  <a:off x="6555689" y="3641521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7" name="Google Shape;217;p7"/>
              <p:cNvSpPr txBox="1"/>
              <p:nvPr/>
            </p:nvSpPr>
            <p:spPr>
              <a:xfrm>
                <a:off x="9096902" y="3000291"/>
                <a:ext cx="791805" cy="369909"/>
              </a:xfrm>
              <a:prstGeom prst="rect">
                <a:avLst/>
              </a:prstGeom>
              <a:blipFill rotWithShape="1">
                <a:blip r:embed="rId19">
                  <a:alphaModFix/>
                </a:blip>
                <a:stretch>
                  <a:fillRect b="0" l="0" r="-9997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8" name="Google Shape;218;p7"/>
            <p:cNvCxnSpPr/>
            <p:nvPr/>
          </p:nvCxnSpPr>
          <p:spPr>
            <a:xfrm>
              <a:off x="7413842" y="3201603"/>
              <a:ext cx="4501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9" name="Google Shape;219;p7"/>
          <p:cNvGrpSpPr/>
          <p:nvPr/>
        </p:nvGrpSpPr>
        <p:grpSpPr>
          <a:xfrm>
            <a:off x="5686032" y="4409031"/>
            <a:ext cx="4681569" cy="916830"/>
            <a:chOff x="5686032" y="4409031"/>
            <a:chExt cx="4681569" cy="916830"/>
          </a:xfrm>
        </p:grpSpPr>
        <p:grpSp>
          <p:nvGrpSpPr>
            <p:cNvPr id="220" name="Google Shape;220;p7"/>
            <p:cNvGrpSpPr/>
            <p:nvPr/>
          </p:nvGrpSpPr>
          <p:grpSpPr>
            <a:xfrm>
              <a:off x="5686032" y="4409031"/>
              <a:ext cx="4681569" cy="916830"/>
              <a:chOff x="5686032" y="4409031"/>
              <a:chExt cx="4681569" cy="916830"/>
            </a:xfrm>
          </p:grpSpPr>
          <p:pic>
            <p:nvPicPr>
              <p:cNvPr id="221" name="Google Shape;221;p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609660" y="4436393"/>
                <a:ext cx="2045777" cy="8894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2" name="Google Shape;222;p7"/>
              <p:cNvGrpSpPr/>
              <p:nvPr/>
            </p:nvGrpSpPr>
            <p:grpSpPr>
              <a:xfrm>
                <a:off x="9550878" y="4409031"/>
                <a:ext cx="816723" cy="488509"/>
                <a:chOff x="9209922" y="3401638"/>
                <a:chExt cx="816723" cy="488509"/>
              </a:xfrm>
            </p:grpSpPr>
            <p:cxnSp>
              <p:nvCxnSpPr>
                <p:cNvPr id="223" name="Google Shape;223;p7"/>
                <p:cNvCxnSpPr/>
                <p:nvPr/>
              </p:nvCxnSpPr>
              <p:spPr>
                <a:xfrm>
                  <a:off x="9209922" y="3876909"/>
                  <a:ext cx="39128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4" name="Google Shape;224;p7"/>
                <p:cNvCxnSpPr/>
                <p:nvPr/>
              </p:nvCxnSpPr>
              <p:spPr>
                <a:xfrm>
                  <a:off x="9601202" y="3401638"/>
                  <a:ext cx="1182" cy="488509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7"/>
                <p:cNvCxnSpPr/>
                <p:nvPr/>
              </p:nvCxnSpPr>
              <p:spPr>
                <a:xfrm>
                  <a:off x="9587993" y="3401638"/>
                  <a:ext cx="43865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6" name="Google Shape;226;p7"/>
              <p:cNvGrpSpPr/>
              <p:nvPr/>
            </p:nvGrpSpPr>
            <p:grpSpPr>
              <a:xfrm>
                <a:off x="5686032" y="4833574"/>
                <a:ext cx="2424549" cy="91440"/>
                <a:chOff x="5686032" y="4833574"/>
                <a:chExt cx="2424549" cy="91440"/>
              </a:xfrm>
            </p:grpSpPr>
            <p:cxnSp>
              <p:nvCxnSpPr>
                <p:cNvPr id="227" name="Google Shape;227;p7"/>
                <p:cNvCxnSpPr/>
                <p:nvPr/>
              </p:nvCxnSpPr>
              <p:spPr>
                <a:xfrm rot="10800000">
                  <a:off x="5733141" y="4882300"/>
                  <a:ext cx="237744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28" name="Google Shape;228;p7"/>
                <p:cNvSpPr/>
                <p:nvPr/>
              </p:nvSpPr>
              <p:spPr>
                <a:xfrm>
                  <a:off x="5686032" y="4833574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9" name="Google Shape;229;p7"/>
              <p:cNvGrpSpPr/>
              <p:nvPr/>
            </p:nvGrpSpPr>
            <p:grpSpPr>
              <a:xfrm>
                <a:off x="6946628" y="5084014"/>
                <a:ext cx="1168797" cy="91440"/>
                <a:chOff x="6946628" y="5084014"/>
                <a:chExt cx="1168797" cy="91440"/>
              </a:xfrm>
            </p:grpSpPr>
            <p:cxnSp>
              <p:nvCxnSpPr>
                <p:cNvPr id="230" name="Google Shape;230;p7"/>
                <p:cNvCxnSpPr/>
                <p:nvPr/>
              </p:nvCxnSpPr>
              <p:spPr>
                <a:xfrm rot="10800000">
                  <a:off x="7018145" y="5128396"/>
                  <a:ext cx="10972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31" name="Google Shape;231;p7"/>
                <p:cNvSpPr/>
                <p:nvPr/>
              </p:nvSpPr>
              <p:spPr>
                <a:xfrm>
                  <a:off x="6946628" y="5084014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2" name="Google Shape;232;p7"/>
              <p:cNvSpPr txBox="1"/>
              <p:nvPr/>
            </p:nvSpPr>
            <p:spPr>
              <a:xfrm>
                <a:off x="9043848" y="4484151"/>
                <a:ext cx="882737" cy="369909"/>
              </a:xfrm>
              <a:prstGeom prst="rect">
                <a:avLst/>
              </a:prstGeom>
              <a:blipFill rotWithShape="1">
                <a:blip r:embed="rId20">
                  <a:alphaModFix/>
                </a:blip>
                <a:stretch>
                  <a:fillRect b="-1665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3" name="Google Shape;233;p7"/>
            <p:cNvCxnSpPr/>
            <p:nvPr/>
          </p:nvCxnSpPr>
          <p:spPr>
            <a:xfrm>
              <a:off x="7413842" y="4653811"/>
              <a:ext cx="4501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4" name="Google Shape;234;p7"/>
          <p:cNvGrpSpPr/>
          <p:nvPr/>
        </p:nvGrpSpPr>
        <p:grpSpPr>
          <a:xfrm>
            <a:off x="5686023" y="4632715"/>
            <a:ext cx="4522834" cy="2133608"/>
            <a:chOff x="5686023" y="4632715"/>
            <a:chExt cx="4522834" cy="2133608"/>
          </a:xfrm>
        </p:grpSpPr>
        <p:grpSp>
          <p:nvGrpSpPr>
            <p:cNvPr id="235" name="Google Shape;235;p7"/>
            <p:cNvGrpSpPr/>
            <p:nvPr/>
          </p:nvGrpSpPr>
          <p:grpSpPr>
            <a:xfrm>
              <a:off x="5686023" y="4632715"/>
              <a:ext cx="4522834" cy="2133608"/>
              <a:chOff x="5686023" y="4632715"/>
              <a:chExt cx="4522834" cy="2133608"/>
            </a:xfrm>
          </p:grpSpPr>
          <p:pic>
            <p:nvPicPr>
              <p:cNvPr id="236" name="Google Shape;236;p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609660" y="5876855"/>
                <a:ext cx="2045777" cy="8894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7" name="Google Shape;237;p7"/>
              <p:cNvGrpSpPr/>
              <p:nvPr/>
            </p:nvGrpSpPr>
            <p:grpSpPr>
              <a:xfrm>
                <a:off x="9536335" y="4632715"/>
                <a:ext cx="672522" cy="1692803"/>
                <a:chOff x="9195379" y="3625322"/>
                <a:chExt cx="672522" cy="1692803"/>
              </a:xfrm>
            </p:grpSpPr>
            <p:cxnSp>
              <p:nvCxnSpPr>
                <p:cNvPr id="238" name="Google Shape;238;p7"/>
                <p:cNvCxnSpPr/>
                <p:nvPr/>
              </p:nvCxnSpPr>
              <p:spPr>
                <a:xfrm>
                  <a:off x="9195379" y="5318125"/>
                  <a:ext cx="672522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9" name="Google Shape;239;p7"/>
                <p:cNvCxnSpPr/>
                <p:nvPr/>
              </p:nvCxnSpPr>
              <p:spPr>
                <a:xfrm>
                  <a:off x="9855400" y="3625322"/>
                  <a:ext cx="0" cy="169280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40" name="Google Shape;240;p7"/>
              <p:cNvGrpSpPr/>
              <p:nvPr/>
            </p:nvGrpSpPr>
            <p:grpSpPr>
              <a:xfrm>
                <a:off x="5686023" y="6282018"/>
                <a:ext cx="2423169" cy="91440"/>
                <a:chOff x="5686023" y="6282018"/>
                <a:chExt cx="2423169" cy="91440"/>
              </a:xfrm>
            </p:grpSpPr>
            <p:cxnSp>
              <p:nvCxnSpPr>
                <p:cNvPr id="241" name="Google Shape;241;p7"/>
                <p:cNvCxnSpPr/>
                <p:nvPr/>
              </p:nvCxnSpPr>
              <p:spPr>
                <a:xfrm rot="10800000">
                  <a:off x="5731752" y="6325518"/>
                  <a:ext cx="237744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42" name="Google Shape;242;p7"/>
                <p:cNvSpPr/>
                <p:nvPr/>
              </p:nvSpPr>
              <p:spPr>
                <a:xfrm>
                  <a:off x="5686023" y="6282018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3" name="Google Shape;243;p7"/>
              <p:cNvGrpSpPr/>
              <p:nvPr/>
            </p:nvGrpSpPr>
            <p:grpSpPr>
              <a:xfrm>
                <a:off x="6554561" y="6521580"/>
                <a:ext cx="1585099" cy="91440"/>
                <a:chOff x="6554561" y="6521580"/>
                <a:chExt cx="1585099" cy="91440"/>
              </a:xfrm>
            </p:grpSpPr>
            <p:cxnSp>
              <p:nvCxnSpPr>
                <p:cNvPr id="244" name="Google Shape;244;p7"/>
                <p:cNvCxnSpPr/>
                <p:nvPr/>
              </p:nvCxnSpPr>
              <p:spPr>
                <a:xfrm rot="10800000">
                  <a:off x="6585180" y="6565309"/>
                  <a:ext cx="155448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45" name="Google Shape;245;p7"/>
                <p:cNvSpPr/>
                <p:nvPr/>
              </p:nvSpPr>
              <p:spPr>
                <a:xfrm>
                  <a:off x="6554561" y="6521580"/>
                  <a:ext cx="91440" cy="9144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6" name="Google Shape;246;p7"/>
              <p:cNvSpPr txBox="1"/>
              <p:nvPr/>
            </p:nvSpPr>
            <p:spPr>
              <a:xfrm>
                <a:off x="8985961" y="5912582"/>
                <a:ext cx="1094656" cy="369332"/>
              </a:xfrm>
              <a:prstGeom prst="rect">
                <a:avLst/>
              </a:prstGeom>
              <a:blipFill rotWithShape="1">
                <a:blip r:embed="rId2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7" name="Google Shape;247;p7"/>
            <p:cNvCxnSpPr/>
            <p:nvPr/>
          </p:nvCxnSpPr>
          <p:spPr>
            <a:xfrm>
              <a:off x="7350162" y="6081968"/>
              <a:ext cx="4501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8" name="Google Shape;248;p7"/>
          <p:cNvSpPr/>
          <p:nvPr/>
        </p:nvSpPr>
        <p:spPr>
          <a:xfrm>
            <a:off x="8141199" y="1448840"/>
            <a:ext cx="3452547" cy="5331669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8492182" y="3787810"/>
            <a:ext cx="23774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4:1 MUX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3407120" y="1489121"/>
            <a:ext cx="713026" cy="18276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3493376" y="992810"/>
            <a:ext cx="608724" cy="391489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508000" y="992810"/>
            <a:ext cx="2154296" cy="45603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22104" y="6106865"/>
            <a:ext cx="600000" cy="3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98403" y="6078293"/>
            <a:ext cx="904762" cy="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586941" y="6078293"/>
            <a:ext cx="1114286" cy="4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620247" y="6068769"/>
            <a:ext cx="1114286" cy="4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718452" y="6111625"/>
            <a:ext cx="1095238" cy="3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58548" y="60550"/>
            <a:ext cx="2989450" cy="445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US" sz="2880"/>
              <a:t>Design of 8:1 Mux:</a:t>
            </a:r>
            <a:endParaRPr sz="2880"/>
          </a:p>
        </p:txBody>
      </p:sp>
      <p:graphicFrame>
        <p:nvGraphicFramePr>
          <p:cNvPr id="263" name="Google Shape;263;p8"/>
          <p:cNvGraphicFramePr/>
          <p:nvPr/>
        </p:nvGraphicFramePr>
        <p:xfrm>
          <a:off x="631051" y="495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{9AC8533B-303B-4B5E-96D7-E282E83AF6C4}</a:tableStyleId>
              </a:tblPr>
              <a:tblGrid>
                <a:gridCol w="777250"/>
                <a:gridCol w="777250"/>
                <a:gridCol w="777250"/>
                <a:gridCol w="77725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S</a:t>
                      </a:r>
                      <a:r>
                        <a:rPr b="1" baseline="-25000" lang="en-US" sz="1800" u="none" cap="none" strike="noStrike"/>
                        <a:t>2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</a:t>
                      </a:r>
                      <a:r>
                        <a:rPr b="1" baseline="-25000" lang="en-US" sz="1800" u="none" cap="none" strike="noStrike"/>
                        <a:t>1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</a:t>
                      </a:r>
                      <a:r>
                        <a:rPr b="1" baseline="-25000" lang="en-US" sz="1800" u="none" cap="none" strike="noStrike"/>
                        <a:t>0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0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1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2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3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4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5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6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I</a:t>
                      </a:r>
                      <a:r>
                        <a:rPr b="1" baseline="-25000" lang="en-US" sz="1800" u="none" cap="none" strike="noStrike"/>
                        <a:t>7</a:t>
                      </a:r>
                      <a:endParaRPr b="1" baseline="-2500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4" name="Google Shape;264;p8"/>
          <p:cNvSpPr txBox="1"/>
          <p:nvPr>
            <p:ph idx="2" type="body"/>
          </p:nvPr>
        </p:nvSpPr>
        <p:spPr>
          <a:xfrm>
            <a:off x="125278" y="3857960"/>
            <a:ext cx="4136933" cy="27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Input: 8 (I</a:t>
            </a:r>
            <a:r>
              <a:rPr baseline="-25000" lang="en-US" sz="2000"/>
              <a:t>0</a:t>
            </a:r>
            <a:r>
              <a:rPr lang="en-US" sz="2000"/>
              <a:t>, I</a:t>
            </a:r>
            <a:r>
              <a:rPr baseline="-25000" lang="en-US" sz="2000"/>
              <a:t>1</a:t>
            </a:r>
            <a:r>
              <a:rPr lang="en-US" sz="2000"/>
              <a:t>, I</a:t>
            </a:r>
            <a:r>
              <a:rPr baseline="-25000" lang="en-US" sz="2000"/>
              <a:t>2</a:t>
            </a:r>
            <a:r>
              <a:rPr lang="en-US" sz="2000"/>
              <a:t>, I</a:t>
            </a:r>
            <a:r>
              <a:rPr baseline="-25000" lang="en-US" sz="2000"/>
              <a:t>3</a:t>
            </a:r>
            <a:r>
              <a:rPr lang="en-US" sz="2000"/>
              <a:t>, I</a:t>
            </a:r>
            <a:r>
              <a:rPr baseline="-25000" lang="en-US" sz="2000"/>
              <a:t>4</a:t>
            </a:r>
            <a:r>
              <a:rPr lang="en-US" sz="2000"/>
              <a:t>, I</a:t>
            </a:r>
            <a:r>
              <a:rPr baseline="-25000" lang="en-US" sz="2000"/>
              <a:t>5</a:t>
            </a:r>
            <a:r>
              <a:rPr lang="en-US" sz="2000"/>
              <a:t>, I</a:t>
            </a:r>
            <a:r>
              <a:rPr baseline="-25000" lang="en-US" sz="2000"/>
              <a:t>6</a:t>
            </a:r>
            <a:r>
              <a:rPr lang="en-US" sz="2000"/>
              <a:t>, I</a:t>
            </a:r>
            <a:r>
              <a:rPr baseline="-25000" lang="en-US" sz="2000"/>
              <a:t>7</a:t>
            </a:r>
            <a:r>
              <a:rPr lang="en-US" sz="2000"/>
              <a:t> &amp; I</a:t>
            </a:r>
            <a:r>
              <a:rPr baseline="-25000" lang="en-US" sz="2000"/>
              <a:t>8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Output: 1 (Y)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Selection Line: 3 (S</a:t>
            </a:r>
            <a:r>
              <a:rPr baseline="-25000" lang="en-US" sz="2000"/>
              <a:t>0</a:t>
            </a:r>
            <a:r>
              <a:rPr lang="en-US" sz="2000"/>
              <a:t>, S</a:t>
            </a:r>
            <a:r>
              <a:rPr baseline="-25000" lang="en-US" sz="2000"/>
              <a:t>1 </a:t>
            </a:r>
            <a:r>
              <a:rPr lang="en-US" sz="2000"/>
              <a:t>&amp; S</a:t>
            </a:r>
            <a:r>
              <a:rPr baseline="-25000" lang="en-US" sz="2000"/>
              <a:t>2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Output is,</a:t>
            </a:r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5342579" y="47064"/>
            <a:ext cx="426718" cy="6726980"/>
            <a:chOff x="5371076" y="56945"/>
            <a:chExt cx="426718" cy="6726980"/>
          </a:xfrm>
        </p:grpSpPr>
        <p:cxnSp>
          <p:nvCxnSpPr>
            <p:cNvPr id="266" name="Google Shape;266;p8"/>
            <p:cNvCxnSpPr/>
            <p:nvPr/>
          </p:nvCxnSpPr>
          <p:spPr>
            <a:xfrm>
              <a:off x="5731752" y="74075"/>
              <a:ext cx="0" cy="67098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7" name="Google Shape;267;p8"/>
            <p:cNvSpPr txBox="1"/>
            <p:nvPr/>
          </p:nvSpPr>
          <p:spPr>
            <a:xfrm>
              <a:off x="5371076" y="56945"/>
              <a:ext cx="426718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8"/>
          <p:cNvGrpSpPr/>
          <p:nvPr/>
        </p:nvGrpSpPr>
        <p:grpSpPr>
          <a:xfrm>
            <a:off x="6221011" y="56945"/>
            <a:ext cx="426718" cy="6723565"/>
            <a:chOff x="6221011" y="56945"/>
            <a:chExt cx="426718" cy="6723565"/>
          </a:xfrm>
        </p:grpSpPr>
        <p:cxnSp>
          <p:nvCxnSpPr>
            <p:cNvPr id="269" name="Google Shape;269;p8"/>
            <p:cNvCxnSpPr/>
            <p:nvPr/>
          </p:nvCxnSpPr>
          <p:spPr>
            <a:xfrm>
              <a:off x="6599694" y="70660"/>
              <a:ext cx="0" cy="67098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0" name="Google Shape;270;p8"/>
            <p:cNvSpPr txBox="1"/>
            <p:nvPr/>
          </p:nvSpPr>
          <p:spPr>
            <a:xfrm>
              <a:off x="6221011" y="56945"/>
              <a:ext cx="426718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8"/>
          <p:cNvGrpSpPr/>
          <p:nvPr/>
        </p:nvGrpSpPr>
        <p:grpSpPr>
          <a:xfrm>
            <a:off x="5715877" y="373163"/>
            <a:ext cx="761109" cy="6407347"/>
            <a:chOff x="5734927" y="373163"/>
            <a:chExt cx="761109" cy="6407347"/>
          </a:xfrm>
        </p:grpSpPr>
        <p:grpSp>
          <p:nvGrpSpPr>
            <p:cNvPr id="272" name="Google Shape;272;p8"/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273" name="Google Shape;273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74" name="Google Shape;274;p8"/>
              <p:cNvCxnSpPr/>
              <p:nvPr/>
            </p:nvCxnSpPr>
            <p:spPr>
              <a:xfrm>
                <a:off x="6110289" y="1295817"/>
                <a:ext cx="0" cy="548469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8"/>
              <p:cNvCxnSpPr/>
              <p:nvPr/>
            </p:nvCxnSpPr>
            <p:spPr>
              <a:xfrm>
                <a:off x="6110289" y="373163"/>
                <a:ext cx="0" cy="2743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8"/>
              <p:cNvCxnSpPr/>
              <p:nvPr/>
            </p:nvCxnSpPr>
            <p:spPr>
              <a:xfrm>
                <a:off x="5734927" y="379513"/>
                <a:ext cx="391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77" name="Google Shape;277;p8"/>
            <p:cNvSpPr txBox="1"/>
            <p:nvPr/>
          </p:nvSpPr>
          <p:spPr>
            <a:xfrm>
              <a:off x="6069318" y="1320394"/>
              <a:ext cx="426718" cy="36990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8"/>
          <p:cNvGrpSpPr/>
          <p:nvPr/>
        </p:nvGrpSpPr>
        <p:grpSpPr>
          <a:xfrm>
            <a:off x="6612394" y="361097"/>
            <a:ext cx="748525" cy="6427471"/>
            <a:chOff x="6612394" y="361097"/>
            <a:chExt cx="748525" cy="6427471"/>
          </a:xfrm>
        </p:grpSpPr>
        <p:grpSp>
          <p:nvGrpSpPr>
            <p:cNvPr id="279" name="Google Shape;279;p8"/>
            <p:cNvGrpSpPr/>
            <p:nvPr/>
          </p:nvGrpSpPr>
          <p:grpSpPr>
            <a:xfrm>
              <a:off x="6612394" y="361097"/>
              <a:ext cx="671375" cy="6427471"/>
              <a:chOff x="6612394" y="361097"/>
              <a:chExt cx="671375" cy="6427471"/>
            </a:xfrm>
          </p:grpSpPr>
          <p:pic>
            <p:nvPicPr>
              <p:cNvPr id="280" name="Google Shape;280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6503360" y="668431"/>
                <a:ext cx="956310" cy="60450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81" name="Google Shape;281;p8"/>
              <p:cNvCxnSpPr/>
              <p:nvPr/>
            </p:nvCxnSpPr>
            <p:spPr>
              <a:xfrm>
                <a:off x="6991351" y="1302168"/>
                <a:ext cx="0" cy="5486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8"/>
              <p:cNvCxnSpPr/>
              <p:nvPr/>
            </p:nvCxnSpPr>
            <p:spPr>
              <a:xfrm>
                <a:off x="6991351" y="361097"/>
                <a:ext cx="0" cy="2743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8"/>
              <p:cNvCxnSpPr/>
              <p:nvPr/>
            </p:nvCxnSpPr>
            <p:spPr>
              <a:xfrm>
                <a:off x="6612394" y="368501"/>
                <a:ext cx="391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84" name="Google Shape;284;p8"/>
            <p:cNvSpPr txBox="1"/>
            <p:nvPr/>
          </p:nvSpPr>
          <p:spPr>
            <a:xfrm>
              <a:off x="6934201" y="1320394"/>
              <a:ext cx="426718" cy="36990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665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8"/>
          <p:cNvGrpSpPr/>
          <p:nvPr/>
        </p:nvGrpSpPr>
        <p:grpSpPr>
          <a:xfrm>
            <a:off x="4256551" y="1452838"/>
            <a:ext cx="3886498" cy="369332"/>
            <a:chOff x="4256551" y="1452838"/>
            <a:chExt cx="3886498" cy="369332"/>
          </a:xfrm>
        </p:grpSpPr>
        <p:cxnSp>
          <p:nvCxnSpPr>
            <p:cNvPr id="286" name="Google Shape;286;p8"/>
            <p:cNvCxnSpPr/>
            <p:nvPr/>
          </p:nvCxnSpPr>
          <p:spPr>
            <a:xfrm>
              <a:off x="4590026" y="1722053"/>
              <a:ext cx="35530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7" name="Google Shape;287;p8"/>
            <p:cNvSpPr txBox="1"/>
            <p:nvPr/>
          </p:nvSpPr>
          <p:spPr>
            <a:xfrm>
              <a:off x="4256551" y="1452838"/>
              <a:ext cx="426718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8"/>
          <p:cNvGrpSpPr/>
          <p:nvPr/>
        </p:nvGrpSpPr>
        <p:grpSpPr>
          <a:xfrm>
            <a:off x="4284825" y="2781646"/>
            <a:ext cx="3864574" cy="369332"/>
            <a:chOff x="4284825" y="2775296"/>
            <a:chExt cx="3864574" cy="369332"/>
          </a:xfrm>
        </p:grpSpPr>
        <p:cxnSp>
          <p:nvCxnSpPr>
            <p:cNvPr id="289" name="Google Shape;289;p8"/>
            <p:cNvCxnSpPr/>
            <p:nvPr/>
          </p:nvCxnSpPr>
          <p:spPr>
            <a:xfrm>
              <a:off x="4611933" y="3055064"/>
              <a:ext cx="353746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0" name="Google Shape;290;p8"/>
            <p:cNvSpPr txBox="1"/>
            <p:nvPr/>
          </p:nvSpPr>
          <p:spPr>
            <a:xfrm>
              <a:off x="4284825" y="2775296"/>
              <a:ext cx="426718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8"/>
          <p:cNvGrpSpPr/>
          <p:nvPr/>
        </p:nvGrpSpPr>
        <p:grpSpPr>
          <a:xfrm>
            <a:off x="11593746" y="3832005"/>
            <a:ext cx="541417" cy="369332"/>
            <a:chOff x="11593746" y="3832005"/>
            <a:chExt cx="541417" cy="369332"/>
          </a:xfrm>
        </p:grpSpPr>
        <p:sp>
          <p:nvSpPr>
            <p:cNvPr id="292" name="Google Shape;292;p8"/>
            <p:cNvSpPr txBox="1"/>
            <p:nvPr/>
          </p:nvSpPr>
          <p:spPr>
            <a:xfrm>
              <a:off x="11686498" y="3832005"/>
              <a:ext cx="426718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p8"/>
            <p:cNvCxnSpPr/>
            <p:nvPr/>
          </p:nvCxnSpPr>
          <p:spPr>
            <a:xfrm>
              <a:off x="11593746" y="4169892"/>
              <a:ext cx="541417" cy="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4" name="Google Shape;294;p8"/>
          <p:cNvSpPr/>
          <p:nvPr/>
        </p:nvSpPr>
        <p:spPr>
          <a:xfrm>
            <a:off x="8141199" y="1448840"/>
            <a:ext cx="3452547" cy="5331669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8805907" y="3942878"/>
            <a:ext cx="1273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 MUX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3059850" y="874832"/>
            <a:ext cx="540815" cy="293224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3150311" y="499296"/>
            <a:ext cx="391271" cy="327896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723777" y="456336"/>
            <a:ext cx="2104152" cy="445604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8"/>
          <p:cNvGrpSpPr/>
          <p:nvPr/>
        </p:nvGrpSpPr>
        <p:grpSpPr>
          <a:xfrm>
            <a:off x="4590026" y="66470"/>
            <a:ext cx="426718" cy="6726980"/>
            <a:chOff x="5371076" y="56945"/>
            <a:chExt cx="426718" cy="6726980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5731752" y="74075"/>
              <a:ext cx="0" cy="67098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1" name="Google Shape;301;p8"/>
            <p:cNvSpPr txBox="1"/>
            <p:nvPr/>
          </p:nvSpPr>
          <p:spPr>
            <a:xfrm>
              <a:off x="5371076" y="56945"/>
              <a:ext cx="426718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8"/>
          <p:cNvGrpSpPr/>
          <p:nvPr/>
        </p:nvGrpSpPr>
        <p:grpSpPr>
          <a:xfrm>
            <a:off x="4953877" y="382688"/>
            <a:ext cx="761109" cy="6407347"/>
            <a:chOff x="5734927" y="373163"/>
            <a:chExt cx="761109" cy="6407347"/>
          </a:xfrm>
        </p:grpSpPr>
        <p:grpSp>
          <p:nvGrpSpPr>
            <p:cNvPr id="303" name="Google Shape;303;p8"/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304" name="Google Shape;304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05" name="Google Shape;305;p8"/>
              <p:cNvCxnSpPr/>
              <p:nvPr/>
            </p:nvCxnSpPr>
            <p:spPr>
              <a:xfrm>
                <a:off x="6110289" y="1295817"/>
                <a:ext cx="0" cy="548469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8"/>
              <p:cNvCxnSpPr/>
              <p:nvPr/>
            </p:nvCxnSpPr>
            <p:spPr>
              <a:xfrm>
                <a:off x="6110289" y="373163"/>
                <a:ext cx="0" cy="27432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8"/>
              <p:cNvCxnSpPr/>
              <p:nvPr/>
            </p:nvCxnSpPr>
            <p:spPr>
              <a:xfrm>
                <a:off x="5734927" y="379513"/>
                <a:ext cx="391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08" name="Google Shape;308;p8"/>
            <p:cNvSpPr txBox="1"/>
            <p:nvPr/>
          </p:nvSpPr>
          <p:spPr>
            <a:xfrm>
              <a:off x="6069318" y="1320394"/>
              <a:ext cx="426718" cy="369909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8"/>
          <p:cNvGrpSpPr/>
          <p:nvPr/>
        </p:nvGrpSpPr>
        <p:grpSpPr>
          <a:xfrm>
            <a:off x="4306673" y="4120986"/>
            <a:ext cx="3836024" cy="369332"/>
            <a:chOff x="4330021" y="3416912"/>
            <a:chExt cx="3836024" cy="369332"/>
          </a:xfrm>
        </p:grpSpPr>
        <p:cxnSp>
          <p:nvCxnSpPr>
            <p:cNvPr id="310" name="Google Shape;310;p8"/>
            <p:cNvCxnSpPr/>
            <p:nvPr/>
          </p:nvCxnSpPr>
          <p:spPr>
            <a:xfrm>
              <a:off x="4660681" y="3684422"/>
              <a:ext cx="35053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1" name="Google Shape;311;p8"/>
            <p:cNvSpPr txBox="1"/>
            <p:nvPr/>
          </p:nvSpPr>
          <p:spPr>
            <a:xfrm>
              <a:off x="4330021" y="3416912"/>
              <a:ext cx="426718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8"/>
          <p:cNvGrpSpPr/>
          <p:nvPr/>
        </p:nvGrpSpPr>
        <p:grpSpPr>
          <a:xfrm>
            <a:off x="4304834" y="4736437"/>
            <a:ext cx="3844611" cy="369332"/>
            <a:chOff x="4313814" y="3417875"/>
            <a:chExt cx="3844611" cy="369332"/>
          </a:xfrm>
        </p:grpSpPr>
        <p:cxnSp>
          <p:nvCxnSpPr>
            <p:cNvPr id="313" name="Google Shape;313;p8"/>
            <p:cNvCxnSpPr/>
            <p:nvPr/>
          </p:nvCxnSpPr>
          <p:spPr>
            <a:xfrm>
              <a:off x="4646313" y="3684422"/>
              <a:ext cx="351211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4" name="Google Shape;314;p8"/>
            <p:cNvSpPr txBox="1"/>
            <p:nvPr/>
          </p:nvSpPr>
          <p:spPr>
            <a:xfrm>
              <a:off x="4313814" y="3417875"/>
              <a:ext cx="426718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8"/>
          <p:cNvGrpSpPr/>
          <p:nvPr/>
        </p:nvGrpSpPr>
        <p:grpSpPr>
          <a:xfrm>
            <a:off x="4306673" y="5352648"/>
            <a:ext cx="3837209" cy="369332"/>
            <a:chOff x="4321216" y="3406179"/>
            <a:chExt cx="3837209" cy="369332"/>
          </a:xfrm>
        </p:grpSpPr>
        <p:cxnSp>
          <p:nvCxnSpPr>
            <p:cNvPr id="316" name="Google Shape;316;p8"/>
            <p:cNvCxnSpPr/>
            <p:nvPr/>
          </p:nvCxnSpPr>
          <p:spPr>
            <a:xfrm>
              <a:off x="4638746" y="3684422"/>
              <a:ext cx="351967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7" name="Google Shape;317;p8"/>
            <p:cNvSpPr txBox="1"/>
            <p:nvPr/>
          </p:nvSpPr>
          <p:spPr>
            <a:xfrm>
              <a:off x="4321216" y="3406179"/>
              <a:ext cx="426718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4321716" y="5980554"/>
            <a:ext cx="3821333" cy="369332"/>
            <a:chOff x="4344712" y="3392398"/>
            <a:chExt cx="3821333" cy="369332"/>
          </a:xfrm>
        </p:grpSpPr>
        <p:cxnSp>
          <p:nvCxnSpPr>
            <p:cNvPr id="319" name="Google Shape;319;p8"/>
            <p:cNvCxnSpPr/>
            <p:nvPr/>
          </p:nvCxnSpPr>
          <p:spPr>
            <a:xfrm>
              <a:off x="4660329" y="3684422"/>
              <a:ext cx="35057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0" name="Google Shape;320;p8"/>
            <p:cNvSpPr txBox="1"/>
            <p:nvPr/>
          </p:nvSpPr>
          <p:spPr>
            <a:xfrm>
              <a:off x="4344712" y="3392398"/>
              <a:ext cx="426718" cy="36933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346708" y="3733316"/>
            <a:ext cx="1273575" cy="886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8"/>
          <p:cNvGrpSpPr/>
          <p:nvPr/>
        </p:nvGrpSpPr>
        <p:grpSpPr>
          <a:xfrm>
            <a:off x="5284090" y="1589518"/>
            <a:ext cx="5164814" cy="2253332"/>
            <a:chOff x="5284090" y="1589518"/>
            <a:chExt cx="5164814" cy="2253332"/>
          </a:xfrm>
        </p:grpSpPr>
        <p:cxnSp>
          <p:nvCxnSpPr>
            <p:cNvPr id="323" name="Google Shape;323;p8"/>
            <p:cNvCxnSpPr/>
            <p:nvPr/>
          </p:nvCxnSpPr>
          <p:spPr>
            <a:xfrm>
              <a:off x="9032506" y="1936444"/>
              <a:ext cx="118872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24" name="Google Shape;324;p8"/>
            <p:cNvGrpSpPr/>
            <p:nvPr/>
          </p:nvGrpSpPr>
          <p:grpSpPr>
            <a:xfrm>
              <a:off x="6064554" y="1955799"/>
              <a:ext cx="2073289" cy="91440"/>
              <a:chOff x="6064554" y="1955799"/>
              <a:chExt cx="2073289" cy="91440"/>
            </a:xfrm>
          </p:grpSpPr>
          <p:cxnSp>
            <p:nvCxnSpPr>
              <p:cNvPr id="325" name="Google Shape;325;p8"/>
              <p:cNvCxnSpPr/>
              <p:nvPr/>
            </p:nvCxnSpPr>
            <p:spPr>
              <a:xfrm rot="10800000">
                <a:off x="6126163" y="1995123"/>
                <a:ext cx="20116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26" name="Google Shape;326;p8"/>
              <p:cNvSpPr/>
              <p:nvPr/>
            </p:nvSpPr>
            <p:spPr>
              <a:xfrm>
                <a:off x="6064554" y="195579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8"/>
            <p:cNvGrpSpPr/>
            <p:nvPr/>
          </p:nvGrpSpPr>
          <p:grpSpPr>
            <a:xfrm>
              <a:off x="6946926" y="2079865"/>
              <a:ext cx="1191199" cy="91440"/>
              <a:chOff x="6946926" y="2079865"/>
              <a:chExt cx="1191199" cy="91440"/>
            </a:xfrm>
          </p:grpSpPr>
          <p:cxnSp>
            <p:nvCxnSpPr>
              <p:cNvPr id="328" name="Google Shape;328;p8"/>
              <p:cNvCxnSpPr/>
              <p:nvPr/>
            </p:nvCxnSpPr>
            <p:spPr>
              <a:xfrm rot="10800000">
                <a:off x="6976837" y="2120309"/>
                <a:ext cx="116128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29" name="Google Shape;329;p8"/>
              <p:cNvSpPr/>
              <p:nvPr/>
            </p:nvSpPr>
            <p:spPr>
              <a:xfrm>
                <a:off x="6946926" y="2079865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0" name="Google Shape;330;p8"/>
            <p:cNvSpPr txBox="1"/>
            <p:nvPr/>
          </p:nvSpPr>
          <p:spPr>
            <a:xfrm>
              <a:off x="8957219" y="1589518"/>
              <a:ext cx="764461" cy="369909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665" l="0" r="-42851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" name="Google Shape;331;p8"/>
            <p:cNvGrpSpPr/>
            <p:nvPr/>
          </p:nvGrpSpPr>
          <p:grpSpPr>
            <a:xfrm>
              <a:off x="5284090" y="1824820"/>
              <a:ext cx="2860056" cy="91440"/>
              <a:chOff x="5284090" y="1824820"/>
              <a:chExt cx="2860056" cy="91440"/>
            </a:xfrm>
          </p:grpSpPr>
          <p:cxnSp>
            <p:nvCxnSpPr>
              <p:cNvPr id="332" name="Google Shape;332;p8"/>
              <p:cNvCxnSpPr/>
              <p:nvPr/>
            </p:nvCxnSpPr>
            <p:spPr>
              <a:xfrm flipH="1">
                <a:off x="5355226" y="1862138"/>
                <a:ext cx="2788920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33" name="Google Shape;333;p8"/>
              <p:cNvSpPr/>
              <p:nvPr/>
            </p:nvSpPr>
            <p:spPr>
              <a:xfrm>
                <a:off x="5284090" y="1824820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34" name="Google Shape;334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130393" y="1631942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5" name="Google Shape;335;p8"/>
            <p:cNvCxnSpPr/>
            <p:nvPr/>
          </p:nvCxnSpPr>
          <p:spPr>
            <a:xfrm>
              <a:off x="10221226" y="1922610"/>
              <a:ext cx="0" cy="1920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10202016" y="3837017"/>
              <a:ext cx="24688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7" name="Google Shape;337;p8"/>
          <p:cNvGrpSpPr/>
          <p:nvPr/>
        </p:nvGrpSpPr>
        <p:grpSpPr>
          <a:xfrm>
            <a:off x="4268496" y="2130844"/>
            <a:ext cx="3874982" cy="369332"/>
            <a:chOff x="4268496" y="2124494"/>
            <a:chExt cx="3874982" cy="369332"/>
          </a:xfrm>
        </p:grpSpPr>
        <p:cxnSp>
          <p:nvCxnSpPr>
            <p:cNvPr id="338" name="Google Shape;338;p8"/>
            <p:cNvCxnSpPr/>
            <p:nvPr/>
          </p:nvCxnSpPr>
          <p:spPr>
            <a:xfrm>
              <a:off x="4590026" y="2397523"/>
              <a:ext cx="355345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9" name="Google Shape;339;p8"/>
            <p:cNvSpPr txBox="1"/>
            <p:nvPr/>
          </p:nvSpPr>
          <p:spPr>
            <a:xfrm>
              <a:off x="4268496" y="2124494"/>
              <a:ext cx="426718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8"/>
          <p:cNvGrpSpPr/>
          <p:nvPr/>
        </p:nvGrpSpPr>
        <p:grpSpPr>
          <a:xfrm>
            <a:off x="5275564" y="2241828"/>
            <a:ext cx="5199542" cy="1706770"/>
            <a:chOff x="5275564" y="2241828"/>
            <a:chExt cx="5199542" cy="17067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6070123" y="2597387"/>
              <a:ext cx="2134565" cy="91440"/>
              <a:chOff x="6064554" y="2628500"/>
              <a:chExt cx="2134565" cy="91440"/>
            </a:xfrm>
          </p:grpSpPr>
          <p:cxnSp>
            <p:nvCxnSpPr>
              <p:cNvPr id="342" name="Google Shape;342;p8"/>
              <p:cNvCxnSpPr/>
              <p:nvPr/>
            </p:nvCxnSpPr>
            <p:spPr>
              <a:xfrm rot="10800000">
                <a:off x="6095999" y="2673629"/>
                <a:ext cx="210312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43" name="Google Shape;343;p8"/>
              <p:cNvSpPr/>
              <p:nvPr/>
            </p:nvSpPr>
            <p:spPr>
              <a:xfrm>
                <a:off x="6064554" y="2628500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8"/>
            <p:cNvGrpSpPr/>
            <p:nvPr/>
          </p:nvGrpSpPr>
          <p:grpSpPr>
            <a:xfrm>
              <a:off x="6555090" y="2719448"/>
              <a:ext cx="1589407" cy="91440"/>
              <a:chOff x="6555689" y="3641521"/>
              <a:chExt cx="1589407" cy="91440"/>
            </a:xfrm>
          </p:grpSpPr>
          <p:cxnSp>
            <p:nvCxnSpPr>
              <p:cNvPr id="345" name="Google Shape;345;p8"/>
              <p:cNvCxnSpPr/>
              <p:nvPr/>
            </p:nvCxnSpPr>
            <p:spPr>
              <a:xfrm rot="10800000">
                <a:off x="6590616" y="3689058"/>
                <a:ext cx="15544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46" name="Google Shape;346;p8"/>
              <p:cNvSpPr/>
              <p:nvPr/>
            </p:nvSpPr>
            <p:spPr>
              <a:xfrm>
                <a:off x="6555689" y="3641521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47" name="Google Shape;347;p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125458" y="2284026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8" name="Google Shape;348;p8"/>
            <p:cNvGrpSpPr/>
            <p:nvPr/>
          </p:nvGrpSpPr>
          <p:grpSpPr>
            <a:xfrm>
              <a:off x="5275564" y="2483963"/>
              <a:ext cx="2860056" cy="91440"/>
              <a:chOff x="5275564" y="2471263"/>
              <a:chExt cx="2860056" cy="91440"/>
            </a:xfrm>
          </p:grpSpPr>
          <p:cxnSp>
            <p:nvCxnSpPr>
              <p:cNvPr id="349" name="Google Shape;349;p8"/>
              <p:cNvCxnSpPr/>
              <p:nvPr/>
            </p:nvCxnSpPr>
            <p:spPr>
              <a:xfrm flipH="1">
                <a:off x="5346700" y="2508581"/>
                <a:ext cx="2788920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50" name="Google Shape;350;p8"/>
              <p:cNvSpPr/>
              <p:nvPr/>
            </p:nvSpPr>
            <p:spPr>
              <a:xfrm>
                <a:off x="5275564" y="2471263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1" name="Google Shape;351;p8"/>
            <p:cNvSpPr txBox="1"/>
            <p:nvPr/>
          </p:nvSpPr>
          <p:spPr>
            <a:xfrm>
              <a:off x="8953503" y="2241828"/>
              <a:ext cx="764461" cy="369909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-1665" l="0" r="-4239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2" name="Google Shape;352;p8"/>
            <p:cNvCxnSpPr/>
            <p:nvPr/>
          </p:nvCxnSpPr>
          <p:spPr>
            <a:xfrm>
              <a:off x="9032506" y="2590730"/>
              <a:ext cx="109728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10127512" y="2576998"/>
              <a:ext cx="0" cy="1371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10109346" y="3948598"/>
              <a:ext cx="36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5" name="Google Shape;355;p8"/>
          <p:cNvGrpSpPr/>
          <p:nvPr/>
        </p:nvGrpSpPr>
        <p:grpSpPr>
          <a:xfrm>
            <a:off x="5284090" y="2900460"/>
            <a:ext cx="5230469" cy="1157528"/>
            <a:chOff x="5284090" y="2900460"/>
            <a:chExt cx="5230469" cy="1157528"/>
          </a:xfrm>
        </p:grpSpPr>
        <p:grpSp>
          <p:nvGrpSpPr>
            <p:cNvPr id="356" name="Google Shape;356;p8"/>
            <p:cNvGrpSpPr/>
            <p:nvPr/>
          </p:nvGrpSpPr>
          <p:grpSpPr>
            <a:xfrm>
              <a:off x="5660632" y="3252424"/>
              <a:ext cx="2515989" cy="91440"/>
              <a:chOff x="5686032" y="4833574"/>
              <a:chExt cx="2515989" cy="91440"/>
            </a:xfrm>
          </p:grpSpPr>
          <p:cxnSp>
            <p:nvCxnSpPr>
              <p:cNvPr id="357" name="Google Shape;357;p8"/>
              <p:cNvCxnSpPr/>
              <p:nvPr/>
            </p:nvCxnSpPr>
            <p:spPr>
              <a:xfrm rot="10800000">
                <a:off x="5733141" y="4882300"/>
                <a:ext cx="24688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58" name="Google Shape;358;p8"/>
              <p:cNvSpPr/>
              <p:nvPr/>
            </p:nvSpPr>
            <p:spPr>
              <a:xfrm>
                <a:off x="5686032" y="483357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8"/>
            <p:cNvGrpSpPr/>
            <p:nvPr/>
          </p:nvGrpSpPr>
          <p:grpSpPr>
            <a:xfrm>
              <a:off x="6953276" y="3377172"/>
              <a:ext cx="1260237" cy="91440"/>
              <a:chOff x="6946628" y="5084014"/>
              <a:chExt cx="1260237" cy="91440"/>
            </a:xfrm>
          </p:grpSpPr>
          <p:cxnSp>
            <p:nvCxnSpPr>
              <p:cNvPr id="360" name="Google Shape;360;p8"/>
              <p:cNvCxnSpPr/>
              <p:nvPr/>
            </p:nvCxnSpPr>
            <p:spPr>
              <a:xfrm rot="10800000">
                <a:off x="7018145" y="5128396"/>
                <a:ext cx="118872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61" name="Google Shape;361;p8"/>
              <p:cNvSpPr/>
              <p:nvPr/>
            </p:nvSpPr>
            <p:spPr>
              <a:xfrm>
                <a:off x="6946628" y="508401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62" name="Google Shape;362;p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134560" y="2939534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3" name="Google Shape;363;p8"/>
            <p:cNvGrpSpPr/>
            <p:nvPr/>
          </p:nvGrpSpPr>
          <p:grpSpPr>
            <a:xfrm>
              <a:off x="5284090" y="3137238"/>
              <a:ext cx="2860056" cy="91440"/>
              <a:chOff x="5284090" y="3118188"/>
              <a:chExt cx="2860056" cy="91440"/>
            </a:xfrm>
          </p:grpSpPr>
          <p:cxnSp>
            <p:nvCxnSpPr>
              <p:cNvPr id="364" name="Google Shape;364;p8"/>
              <p:cNvCxnSpPr/>
              <p:nvPr/>
            </p:nvCxnSpPr>
            <p:spPr>
              <a:xfrm flipH="1">
                <a:off x="5355226" y="3155506"/>
                <a:ext cx="2788920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65" name="Google Shape;365;p8"/>
              <p:cNvSpPr/>
              <p:nvPr/>
            </p:nvSpPr>
            <p:spPr>
              <a:xfrm>
                <a:off x="5284090" y="3118188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6" name="Google Shape;366;p8"/>
            <p:cNvSpPr txBox="1"/>
            <p:nvPr/>
          </p:nvSpPr>
          <p:spPr>
            <a:xfrm>
              <a:off x="8958070" y="2900460"/>
              <a:ext cx="764461" cy="369909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-1665" l="0" r="-2698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8"/>
            <p:cNvCxnSpPr/>
            <p:nvPr/>
          </p:nvCxnSpPr>
          <p:spPr>
            <a:xfrm>
              <a:off x="9032506" y="3242898"/>
              <a:ext cx="100584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8"/>
            <p:cNvCxnSpPr/>
            <p:nvPr/>
          </p:nvCxnSpPr>
          <p:spPr>
            <a:xfrm>
              <a:off x="10038346" y="3235028"/>
              <a:ext cx="0" cy="82296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8"/>
            <p:cNvCxnSpPr/>
            <p:nvPr/>
          </p:nvCxnSpPr>
          <p:spPr>
            <a:xfrm>
              <a:off x="10020783" y="4050131"/>
              <a:ext cx="49377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70" name="Google Shape;370;p8"/>
          <p:cNvGrpSpPr/>
          <p:nvPr/>
        </p:nvGrpSpPr>
        <p:grpSpPr>
          <a:xfrm>
            <a:off x="4300990" y="3445406"/>
            <a:ext cx="3865055" cy="369332"/>
            <a:chOff x="4300990" y="3413656"/>
            <a:chExt cx="3865055" cy="369332"/>
          </a:xfrm>
        </p:grpSpPr>
        <p:cxnSp>
          <p:nvCxnSpPr>
            <p:cNvPr id="371" name="Google Shape;371;p8"/>
            <p:cNvCxnSpPr/>
            <p:nvPr/>
          </p:nvCxnSpPr>
          <p:spPr>
            <a:xfrm flipH="1" rot="10800000">
              <a:off x="4624203" y="3684423"/>
              <a:ext cx="3541842" cy="1666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2" name="Google Shape;372;p8"/>
            <p:cNvSpPr txBox="1"/>
            <p:nvPr/>
          </p:nvSpPr>
          <p:spPr>
            <a:xfrm>
              <a:off x="4300990" y="3413656"/>
              <a:ext cx="426718" cy="369332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8"/>
          <p:cNvGrpSpPr/>
          <p:nvPr/>
        </p:nvGrpSpPr>
        <p:grpSpPr>
          <a:xfrm>
            <a:off x="5284090" y="3534869"/>
            <a:ext cx="5231708" cy="668221"/>
            <a:chOff x="5284090" y="3534869"/>
            <a:chExt cx="5231708" cy="668221"/>
          </a:xfrm>
        </p:grpSpPr>
        <p:grpSp>
          <p:nvGrpSpPr>
            <p:cNvPr id="374" name="Google Shape;374;p8"/>
            <p:cNvGrpSpPr/>
            <p:nvPr/>
          </p:nvGrpSpPr>
          <p:grpSpPr>
            <a:xfrm>
              <a:off x="5284090" y="3791297"/>
              <a:ext cx="2860056" cy="91440"/>
              <a:chOff x="5284090" y="3765897"/>
              <a:chExt cx="2860056" cy="91440"/>
            </a:xfrm>
          </p:grpSpPr>
          <p:cxnSp>
            <p:nvCxnSpPr>
              <p:cNvPr id="375" name="Google Shape;375;p8"/>
              <p:cNvCxnSpPr/>
              <p:nvPr/>
            </p:nvCxnSpPr>
            <p:spPr>
              <a:xfrm flipH="1">
                <a:off x="5355226" y="3803215"/>
                <a:ext cx="2788920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76" name="Google Shape;376;p8"/>
              <p:cNvSpPr/>
              <p:nvPr/>
            </p:nvSpPr>
            <p:spPr>
              <a:xfrm>
                <a:off x="5284090" y="3765897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77" name="Google Shape;377;p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129358" y="3589002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8" name="Google Shape;378;p8"/>
            <p:cNvGrpSpPr/>
            <p:nvPr/>
          </p:nvGrpSpPr>
          <p:grpSpPr>
            <a:xfrm>
              <a:off x="6561437" y="4019865"/>
              <a:ext cx="1581787" cy="91440"/>
              <a:chOff x="6555689" y="3641521"/>
              <a:chExt cx="1581787" cy="91440"/>
            </a:xfrm>
          </p:grpSpPr>
          <p:cxnSp>
            <p:nvCxnSpPr>
              <p:cNvPr id="379" name="Google Shape;379;p8"/>
              <p:cNvCxnSpPr/>
              <p:nvPr/>
            </p:nvCxnSpPr>
            <p:spPr>
              <a:xfrm rot="10800000">
                <a:off x="6582996" y="3689058"/>
                <a:ext cx="15544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80" name="Google Shape;380;p8"/>
              <p:cNvSpPr/>
              <p:nvPr/>
            </p:nvSpPr>
            <p:spPr>
              <a:xfrm>
                <a:off x="6555689" y="3641521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5646858" y="3906996"/>
              <a:ext cx="2495669" cy="91440"/>
              <a:chOff x="5686032" y="4833574"/>
              <a:chExt cx="2495669" cy="91440"/>
            </a:xfrm>
          </p:grpSpPr>
          <p:cxnSp>
            <p:nvCxnSpPr>
              <p:cNvPr id="382" name="Google Shape;382;p8"/>
              <p:cNvCxnSpPr/>
              <p:nvPr/>
            </p:nvCxnSpPr>
            <p:spPr>
              <a:xfrm rot="10800000">
                <a:off x="5712821" y="4882300"/>
                <a:ext cx="24688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83" name="Google Shape;383;p8"/>
              <p:cNvSpPr/>
              <p:nvPr/>
            </p:nvSpPr>
            <p:spPr>
              <a:xfrm>
                <a:off x="5686032" y="483357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4" name="Google Shape;384;p8"/>
            <p:cNvSpPr txBox="1"/>
            <p:nvPr/>
          </p:nvSpPr>
          <p:spPr>
            <a:xfrm>
              <a:off x="8947094" y="3534869"/>
              <a:ext cx="990975" cy="369909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" name="Google Shape;385;p8"/>
            <p:cNvCxnSpPr/>
            <p:nvPr/>
          </p:nvCxnSpPr>
          <p:spPr>
            <a:xfrm>
              <a:off x="9032506" y="3895180"/>
              <a:ext cx="91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8"/>
            <p:cNvCxnSpPr/>
            <p:nvPr/>
          </p:nvCxnSpPr>
          <p:spPr>
            <a:xfrm>
              <a:off x="9946906" y="3879880"/>
              <a:ext cx="0" cy="25603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8"/>
            <p:cNvCxnSpPr/>
            <p:nvPr/>
          </p:nvCxnSpPr>
          <p:spPr>
            <a:xfrm>
              <a:off x="9930582" y="4138005"/>
              <a:ext cx="58521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88" name="Google Shape;388;p8"/>
          <p:cNvGrpSpPr/>
          <p:nvPr/>
        </p:nvGrpSpPr>
        <p:grpSpPr>
          <a:xfrm>
            <a:off x="4908887" y="4523469"/>
            <a:ext cx="5521729" cy="2289486"/>
            <a:chOff x="4908887" y="4523469"/>
            <a:chExt cx="5521729" cy="2289486"/>
          </a:xfrm>
        </p:grpSpPr>
        <p:pic>
          <p:nvPicPr>
            <p:cNvPr id="389" name="Google Shape;389;p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128612" y="6198867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0" name="Google Shape;390;p8"/>
            <p:cNvGrpSpPr/>
            <p:nvPr/>
          </p:nvGrpSpPr>
          <p:grpSpPr>
            <a:xfrm>
              <a:off x="4908887" y="6351354"/>
              <a:ext cx="3227832" cy="91440"/>
              <a:chOff x="4908002" y="4414089"/>
              <a:chExt cx="3253248" cy="91440"/>
            </a:xfrm>
          </p:grpSpPr>
          <p:cxnSp>
            <p:nvCxnSpPr>
              <p:cNvPr id="391" name="Google Shape;391;p8"/>
              <p:cNvCxnSpPr/>
              <p:nvPr/>
            </p:nvCxnSpPr>
            <p:spPr>
              <a:xfrm flipH="1">
                <a:off x="4979138" y="4451407"/>
                <a:ext cx="3182112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92" name="Google Shape;392;p8"/>
              <p:cNvSpPr/>
              <p:nvPr/>
            </p:nvSpPr>
            <p:spPr>
              <a:xfrm>
                <a:off x="4908002" y="441408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6556193" y="6610526"/>
              <a:ext cx="1581787" cy="91440"/>
              <a:chOff x="6555689" y="3641521"/>
              <a:chExt cx="1581787" cy="91440"/>
            </a:xfrm>
          </p:grpSpPr>
          <p:cxnSp>
            <p:nvCxnSpPr>
              <p:cNvPr id="394" name="Google Shape;394;p8"/>
              <p:cNvCxnSpPr/>
              <p:nvPr/>
            </p:nvCxnSpPr>
            <p:spPr>
              <a:xfrm rot="10800000">
                <a:off x="6582996" y="3689058"/>
                <a:ext cx="15544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95" name="Google Shape;395;p8"/>
              <p:cNvSpPr/>
              <p:nvPr/>
            </p:nvSpPr>
            <p:spPr>
              <a:xfrm>
                <a:off x="6555689" y="3641521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8"/>
            <p:cNvGrpSpPr/>
            <p:nvPr/>
          </p:nvGrpSpPr>
          <p:grpSpPr>
            <a:xfrm>
              <a:off x="5649234" y="6474797"/>
              <a:ext cx="2495669" cy="91440"/>
              <a:chOff x="5686032" y="4833574"/>
              <a:chExt cx="2495669" cy="91440"/>
            </a:xfrm>
          </p:grpSpPr>
          <p:cxnSp>
            <p:nvCxnSpPr>
              <p:cNvPr id="397" name="Google Shape;397;p8"/>
              <p:cNvCxnSpPr/>
              <p:nvPr/>
            </p:nvCxnSpPr>
            <p:spPr>
              <a:xfrm rot="10800000">
                <a:off x="5712821" y="4882300"/>
                <a:ext cx="24688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98" name="Google Shape;398;p8"/>
              <p:cNvSpPr/>
              <p:nvPr/>
            </p:nvSpPr>
            <p:spPr>
              <a:xfrm>
                <a:off x="5686032" y="483357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399;p8"/>
            <p:cNvSpPr txBox="1"/>
            <p:nvPr/>
          </p:nvSpPr>
          <p:spPr>
            <a:xfrm>
              <a:off x="8924098" y="6133105"/>
              <a:ext cx="990975" cy="369332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0" name="Google Shape;400;p8"/>
            <p:cNvCxnSpPr/>
            <p:nvPr/>
          </p:nvCxnSpPr>
          <p:spPr>
            <a:xfrm>
              <a:off x="9032506" y="6512431"/>
              <a:ext cx="118872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8"/>
            <p:cNvCxnSpPr/>
            <p:nvPr/>
          </p:nvCxnSpPr>
          <p:spPr>
            <a:xfrm>
              <a:off x="10221066" y="4524077"/>
              <a:ext cx="0" cy="201168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8"/>
            <p:cNvCxnSpPr/>
            <p:nvPr/>
          </p:nvCxnSpPr>
          <p:spPr>
            <a:xfrm>
              <a:off x="10202016" y="4523469"/>
              <a:ext cx="228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03" name="Google Shape;403;p8"/>
          <p:cNvGrpSpPr/>
          <p:nvPr/>
        </p:nvGrpSpPr>
        <p:grpSpPr>
          <a:xfrm>
            <a:off x="4908002" y="4404763"/>
            <a:ext cx="5584757" cy="1756004"/>
            <a:chOff x="4908002" y="4404763"/>
            <a:chExt cx="5584757" cy="1756004"/>
          </a:xfrm>
        </p:grpSpPr>
        <p:pic>
          <p:nvPicPr>
            <p:cNvPr id="404" name="Google Shape;404;p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132534" y="5546679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8"/>
            <p:cNvGrpSpPr/>
            <p:nvPr/>
          </p:nvGrpSpPr>
          <p:grpSpPr>
            <a:xfrm>
              <a:off x="4908002" y="5709140"/>
              <a:ext cx="3245628" cy="91440"/>
              <a:chOff x="4908002" y="4414089"/>
              <a:chExt cx="3245628" cy="91440"/>
            </a:xfrm>
          </p:grpSpPr>
          <p:cxnSp>
            <p:nvCxnSpPr>
              <p:cNvPr id="406" name="Google Shape;406;p8"/>
              <p:cNvCxnSpPr/>
              <p:nvPr/>
            </p:nvCxnSpPr>
            <p:spPr>
              <a:xfrm flipH="1">
                <a:off x="4971518" y="4451407"/>
                <a:ext cx="3182112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07" name="Google Shape;407;p8"/>
              <p:cNvSpPr/>
              <p:nvPr/>
            </p:nvSpPr>
            <p:spPr>
              <a:xfrm>
                <a:off x="4908002" y="441408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8" name="Google Shape;408;p8"/>
            <p:cNvGrpSpPr/>
            <p:nvPr/>
          </p:nvGrpSpPr>
          <p:grpSpPr>
            <a:xfrm>
              <a:off x="5645392" y="5827984"/>
              <a:ext cx="2500749" cy="91440"/>
              <a:chOff x="5686032" y="4833574"/>
              <a:chExt cx="2500749" cy="91440"/>
            </a:xfrm>
          </p:grpSpPr>
          <p:cxnSp>
            <p:nvCxnSpPr>
              <p:cNvPr id="409" name="Google Shape;409;p8"/>
              <p:cNvCxnSpPr/>
              <p:nvPr/>
            </p:nvCxnSpPr>
            <p:spPr>
              <a:xfrm rot="10800000">
                <a:off x="5717901" y="4882300"/>
                <a:ext cx="24688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0" name="Google Shape;410;p8"/>
              <p:cNvSpPr/>
              <p:nvPr/>
            </p:nvSpPr>
            <p:spPr>
              <a:xfrm>
                <a:off x="5686032" y="483357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8"/>
            <p:cNvGrpSpPr/>
            <p:nvPr/>
          </p:nvGrpSpPr>
          <p:grpSpPr>
            <a:xfrm>
              <a:off x="6945656" y="5952732"/>
              <a:ext cx="1191657" cy="91440"/>
              <a:chOff x="6946628" y="5084014"/>
              <a:chExt cx="1191657" cy="91440"/>
            </a:xfrm>
          </p:grpSpPr>
          <p:cxnSp>
            <p:nvCxnSpPr>
              <p:cNvPr id="412" name="Google Shape;412;p8"/>
              <p:cNvCxnSpPr/>
              <p:nvPr/>
            </p:nvCxnSpPr>
            <p:spPr>
              <a:xfrm rot="10800000">
                <a:off x="7041005" y="5128396"/>
                <a:ext cx="10972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3" name="Google Shape;413;p8"/>
              <p:cNvSpPr/>
              <p:nvPr/>
            </p:nvSpPr>
            <p:spPr>
              <a:xfrm>
                <a:off x="6946628" y="5084014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4" name="Google Shape;414;p8"/>
            <p:cNvSpPr txBox="1"/>
            <p:nvPr/>
          </p:nvSpPr>
          <p:spPr>
            <a:xfrm>
              <a:off x="8986536" y="5508579"/>
              <a:ext cx="764461" cy="369909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-1665" l="0" r="-2698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5" name="Google Shape;415;p8"/>
            <p:cNvCxnSpPr/>
            <p:nvPr/>
          </p:nvCxnSpPr>
          <p:spPr>
            <a:xfrm>
              <a:off x="9039245" y="5852835"/>
              <a:ext cx="109728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8"/>
            <p:cNvCxnSpPr/>
            <p:nvPr/>
          </p:nvCxnSpPr>
          <p:spPr>
            <a:xfrm>
              <a:off x="10144411" y="4404763"/>
              <a:ext cx="0" cy="1463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8"/>
            <p:cNvCxnSpPr/>
            <p:nvPr/>
          </p:nvCxnSpPr>
          <p:spPr>
            <a:xfrm>
              <a:off x="10126999" y="4404763"/>
              <a:ext cx="36576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8" name="Google Shape;418;p8"/>
          <p:cNvGrpSpPr/>
          <p:nvPr/>
        </p:nvGrpSpPr>
        <p:grpSpPr>
          <a:xfrm>
            <a:off x="4903817" y="4310872"/>
            <a:ext cx="5591569" cy="1203793"/>
            <a:chOff x="4903817" y="4310872"/>
            <a:chExt cx="5591569" cy="1203793"/>
          </a:xfrm>
        </p:grpSpPr>
        <p:pic>
          <p:nvPicPr>
            <p:cNvPr id="419" name="Google Shape;419;p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132197" y="4900577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0" name="Google Shape;420;p8"/>
            <p:cNvGrpSpPr/>
            <p:nvPr/>
          </p:nvGrpSpPr>
          <p:grpSpPr>
            <a:xfrm>
              <a:off x="4903817" y="5081003"/>
              <a:ext cx="3245628" cy="91440"/>
              <a:chOff x="4908002" y="4414089"/>
              <a:chExt cx="3245628" cy="91440"/>
            </a:xfrm>
          </p:grpSpPr>
          <p:cxnSp>
            <p:nvCxnSpPr>
              <p:cNvPr id="421" name="Google Shape;421;p8"/>
              <p:cNvCxnSpPr/>
              <p:nvPr/>
            </p:nvCxnSpPr>
            <p:spPr>
              <a:xfrm flipH="1">
                <a:off x="4971518" y="4451407"/>
                <a:ext cx="3182112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2" name="Google Shape;422;p8"/>
              <p:cNvSpPr/>
              <p:nvPr/>
            </p:nvSpPr>
            <p:spPr>
              <a:xfrm>
                <a:off x="4908002" y="441408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3" name="Google Shape;423;p8"/>
            <p:cNvGrpSpPr/>
            <p:nvPr/>
          </p:nvGrpSpPr>
          <p:grpSpPr>
            <a:xfrm>
              <a:off x="6070123" y="5194537"/>
              <a:ext cx="2074875" cy="91440"/>
              <a:chOff x="6064554" y="2628500"/>
              <a:chExt cx="2074875" cy="91440"/>
            </a:xfrm>
          </p:grpSpPr>
          <p:cxnSp>
            <p:nvCxnSpPr>
              <p:cNvPr id="424" name="Google Shape;424;p8"/>
              <p:cNvCxnSpPr/>
              <p:nvPr/>
            </p:nvCxnSpPr>
            <p:spPr>
              <a:xfrm rot="10800000">
                <a:off x="6127749" y="2673629"/>
                <a:ext cx="20116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>
                <a:off x="6064554" y="2628500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6555090" y="5316598"/>
              <a:ext cx="1589407" cy="91440"/>
              <a:chOff x="6555689" y="3641521"/>
              <a:chExt cx="1589407" cy="91440"/>
            </a:xfrm>
          </p:grpSpPr>
          <p:cxnSp>
            <p:nvCxnSpPr>
              <p:cNvPr id="427" name="Google Shape;427;p8"/>
              <p:cNvCxnSpPr/>
              <p:nvPr/>
            </p:nvCxnSpPr>
            <p:spPr>
              <a:xfrm rot="10800000">
                <a:off x="6590616" y="3689058"/>
                <a:ext cx="15544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8" name="Google Shape;428;p8"/>
              <p:cNvSpPr/>
              <p:nvPr/>
            </p:nvSpPr>
            <p:spPr>
              <a:xfrm>
                <a:off x="6555689" y="3641521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9" name="Google Shape;429;p8"/>
            <p:cNvSpPr txBox="1"/>
            <p:nvPr/>
          </p:nvSpPr>
          <p:spPr>
            <a:xfrm>
              <a:off x="8982704" y="4858750"/>
              <a:ext cx="764461" cy="369909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-1636" l="0" r="-4319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0" name="Google Shape;430;p8"/>
            <p:cNvCxnSpPr/>
            <p:nvPr/>
          </p:nvCxnSpPr>
          <p:spPr>
            <a:xfrm>
              <a:off x="9039245" y="5209839"/>
              <a:ext cx="100584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8"/>
            <p:cNvCxnSpPr/>
            <p:nvPr/>
          </p:nvCxnSpPr>
          <p:spPr>
            <a:xfrm>
              <a:off x="10060631" y="4310872"/>
              <a:ext cx="0" cy="91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8"/>
            <p:cNvCxnSpPr/>
            <p:nvPr/>
          </p:nvCxnSpPr>
          <p:spPr>
            <a:xfrm>
              <a:off x="10038186" y="4310872"/>
              <a:ext cx="457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33" name="Google Shape;433;p8"/>
          <p:cNvGrpSpPr/>
          <p:nvPr/>
        </p:nvGrpSpPr>
        <p:grpSpPr>
          <a:xfrm>
            <a:off x="4900382" y="4200538"/>
            <a:ext cx="5596082" cy="657615"/>
            <a:chOff x="4900382" y="4200538"/>
            <a:chExt cx="5596082" cy="657615"/>
          </a:xfrm>
        </p:grpSpPr>
        <p:pic>
          <p:nvPicPr>
            <p:cNvPr id="434" name="Google Shape;434;p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128374" y="4244065"/>
              <a:ext cx="907048" cy="614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5" name="Google Shape;435;p8"/>
            <p:cNvGrpSpPr/>
            <p:nvPr/>
          </p:nvGrpSpPr>
          <p:grpSpPr>
            <a:xfrm>
              <a:off x="4900382" y="4464889"/>
              <a:ext cx="3253248" cy="91440"/>
              <a:chOff x="4908002" y="4414089"/>
              <a:chExt cx="3253248" cy="91440"/>
            </a:xfrm>
          </p:grpSpPr>
          <p:cxnSp>
            <p:nvCxnSpPr>
              <p:cNvPr id="436" name="Google Shape;436;p8"/>
              <p:cNvCxnSpPr/>
              <p:nvPr/>
            </p:nvCxnSpPr>
            <p:spPr>
              <a:xfrm flipH="1">
                <a:off x="4979138" y="4451407"/>
                <a:ext cx="3182112" cy="200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37" name="Google Shape;437;p8"/>
              <p:cNvSpPr/>
              <p:nvPr/>
            </p:nvSpPr>
            <p:spPr>
              <a:xfrm>
                <a:off x="4908002" y="441408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8" name="Google Shape;438;p8"/>
            <p:cNvGrpSpPr/>
            <p:nvPr/>
          </p:nvGrpSpPr>
          <p:grpSpPr>
            <a:xfrm>
              <a:off x="6070904" y="4578349"/>
              <a:ext cx="2072019" cy="91440"/>
              <a:chOff x="6064554" y="1955799"/>
              <a:chExt cx="2072019" cy="91440"/>
            </a:xfrm>
          </p:grpSpPr>
          <p:cxnSp>
            <p:nvCxnSpPr>
              <p:cNvPr id="439" name="Google Shape;439;p8"/>
              <p:cNvCxnSpPr/>
              <p:nvPr/>
            </p:nvCxnSpPr>
            <p:spPr>
              <a:xfrm rot="10800000">
                <a:off x="6124893" y="1995123"/>
                <a:ext cx="20116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40" name="Google Shape;440;p8"/>
              <p:cNvSpPr/>
              <p:nvPr/>
            </p:nvSpPr>
            <p:spPr>
              <a:xfrm>
                <a:off x="6064554" y="1955799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1" name="Google Shape;441;p8"/>
            <p:cNvGrpSpPr/>
            <p:nvPr/>
          </p:nvGrpSpPr>
          <p:grpSpPr>
            <a:xfrm>
              <a:off x="6953276" y="4689715"/>
              <a:ext cx="1197549" cy="91440"/>
              <a:chOff x="6946926" y="2079865"/>
              <a:chExt cx="1197549" cy="91440"/>
            </a:xfrm>
          </p:grpSpPr>
          <p:cxnSp>
            <p:nvCxnSpPr>
              <p:cNvPr id="442" name="Google Shape;442;p8"/>
              <p:cNvCxnSpPr/>
              <p:nvPr/>
            </p:nvCxnSpPr>
            <p:spPr>
              <a:xfrm rot="10800000">
                <a:off x="6983187" y="2120309"/>
                <a:ext cx="116128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43" name="Google Shape;443;p8"/>
              <p:cNvSpPr/>
              <p:nvPr/>
            </p:nvSpPr>
            <p:spPr>
              <a:xfrm>
                <a:off x="6946926" y="2079865"/>
                <a:ext cx="91440" cy="9144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4" name="Google Shape;444;p8"/>
            <p:cNvSpPr txBox="1"/>
            <p:nvPr/>
          </p:nvSpPr>
          <p:spPr>
            <a:xfrm>
              <a:off x="8940567" y="4200538"/>
              <a:ext cx="764461" cy="369909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-4319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8"/>
            <p:cNvCxnSpPr/>
            <p:nvPr/>
          </p:nvCxnSpPr>
          <p:spPr>
            <a:xfrm>
              <a:off x="9032506" y="4549225"/>
              <a:ext cx="91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8"/>
            <p:cNvCxnSpPr/>
            <p:nvPr/>
          </p:nvCxnSpPr>
          <p:spPr>
            <a:xfrm>
              <a:off x="9967864" y="4242958"/>
              <a:ext cx="0" cy="320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8"/>
            <p:cNvCxnSpPr/>
            <p:nvPr/>
          </p:nvCxnSpPr>
          <p:spPr>
            <a:xfrm>
              <a:off x="9947824" y="4226746"/>
              <a:ext cx="54864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8" name="Google Shape;448;p8"/>
          <p:cNvSpPr txBox="1"/>
          <p:nvPr/>
        </p:nvSpPr>
        <p:spPr>
          <a:xfrm>
            <a:off x="593440" y="5508945"/>
            <a:ext cx="764461" cy="369909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-1665" l="0" r="-4285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 txBox="1"/>
          <p:nvPr/>
        </p:nvSpPr>
        <p:spPr>
          <a:xfrm>
            <a:off x="1518575" y="5520525"/>
            <a:ext cx="764461" cy="369909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-1665" l="0" r="-7062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8"/>
          <p:cNvSpPr txBox="1"/>
          <p:nvPr/>
        </p:nvSpPr>
        <p:spPr>
          <a:xfrm>
            <a:off x="102333" y="5507119"/>
            <a:ext cx="601404" cy="369332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 txBox="1"/>
          <p:nvPr/>
        </p:nvSpPr>
        <p:spPr>
          <a:xfrm>
            <a:off x="2630092" y="5520525"/>
            <a:ext cx="764461" cy="369909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-1665" l="0" r="-555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 txBox="1"/>
          <p:nvPr/>
        </p:nvSpPr>
        <p:spPr>
          <a:xfrm>
            <a:off x="499759" y="5960284"/>
            <a:ext cx="990975" cy="369909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 b="-1665" l="0" r="-1962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 txBox="1"/>
          <p:nvPr/>
        </p:nvSpPr>
        <p:spPr>
          <a:xfrm>
            <a:off x="1647023" y="5965850"/>
            <a:ext cx="764461" cy="369909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 b="-1665" l="0" r="-7142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8"/>
          <p:cNvSpPr txBox="1"/>
          <p:nvPr/>
        </p:nvSpPr>
        <p:spPr>
          <a:xfrm>
            <a:off x="2843636" y="5954477"/>
            <a:ext cx="764461" cy="369909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 b="-1665" l="0" r="-7142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8"/>
          <p:cNvSpPr txBox="1"/>
          <p:nvPr/>
        </p:nvSpPr>
        <p:spPr>
          <a:xfrm>
            <a:off x="1647023" y="6425571"/>
            <a:ext cx="764461" cy="369909"/>
          </a:xfrm>
          <a:prstGeom prst="rect">
            <a:avLst/>
          </a:prstGeom>
          <a:blipFill rotWithShape="1">
            <a:blip r:embed="rId37">
              <a:alphaModFix/>
            </a:blip>
            <a:stretch>
              <a:fillRect b="0" l="0" r="-555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8"/>
          <p:cNvSpPr txBox="1"/>
          <p:nvPr/>
        </p:nvSpPr>
        <p:spPr>
          <a:xfrm>
            <a:off x="2829722" y="6426148"/>
            <a:ext cx="990975" cy="369332"/>
          </a:xfrm>
          <a:prstGeom prst="rect">
            <a:avLst/>
          </a:prstGeom>
          <a:blipFill rotWithShape="1">
            <a:blip r:embed="rId38">
              <a:alphaModFix/>
            </a:blip>
            <a:stretch>
              <a:fillRect b="0" l="0" r="-202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"/>
          <p:cNvSpPr txBox="1"/>
          <p:nvPr>
            <p:ph type="title"/>
          </p:nvPr>
        </p:nvSpPr>
        <p:spPr>
          <a:xfrm>
            <a:off x="25402" y="44677"/>
            <a:ext cx="6593113" cy="463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Design of 16:1 MUX using 8:1 MUX</a:t>
            </a:r>
            <a:endParaRPr b="1" sz="3600"/>
          </a:p>
        </p:txBody>
      </p:sp>
      <p:graphicFrame>
        <p:nvGraphicFramePr>
          <p:cNvPr id="463" name="Google Shape;463;p9"/>
          <p:cNvGraphicFramePr/>
          <p:nvPr/>
        </p:nvGraphicFramePr>
        <p:xfrm>
          <a:off x="1620051" y="545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{9AC8533B-303B-4B5E-96D7-E282E83AF6C4}</a:tableStyleId>
              </a:tblPr>
              <a:tblGrid>
                <a:gridCol w="804675"/>
                <a:gridCol w="804675"/>
                <a:gridCol w="804675"/>
                <a:gridCol w="804675"/>
                <a:gridCol w="8046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</a:t>
                      </a:r>
                      <a:r>
                        <a:rPr baseline="-25000" lang="en-US" sz="1800" u="none" cap="none" strike="noStrike"/>
                        <a:t>3</a:t>
                      </a:r>
                      <a:endParaRPr baseline="-2500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</a:t>
                      </a:r>
                      <a:r>
                        <a:rPr baseline="-25000" lang="en-US" sz="1800" u="none" cap="none" strike="noStrike"/>
                        <a:t>2</a:t>
                      </a:r>
                      <a:endParaRPr baseline="-2500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</a:t>
                      </a:r>
                      <a:r>
                        <a:rPr baseline="-25000" lang="en-US" sz="1800" u="none" cap="none" strike="noStrike"/>
                        <a:t>1</a:t>
                      </a:r>
                      <a:endParaRPr baseline="-2500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</a:t>
                      </a:r>
                      <a:r>
                        <a:rPr baseline="-25000" lang="en-US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64" name="Google Shape;464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040" y="5658052"/>
            <a:ext cx="306598" cy="295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9"/>
          <p:cNvCxnSpPr/>
          <p:nvPr/>
        </p:nvCxnSpPr>
        <p:spPr>
          <a:xfrm rot="10800000">
            <a:off x="7931601" y="2466975"/>
            <a:ext cx="1831" cy="5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6" name="Google Shape;466;p9"/>
          <p:cNvGrpSpPr/>
          <p:nvPr/>
        </p:nvGrpSpPr>
        <p:grpSpPr>
          <a:xfrm>
            <a:off x="6899937" y="2318136"/>
            <a:ext cx="1494505" cy="3489827"/>
            <a:chOff x="6899937" y="2318136"/>
            <a:chExt cx="1494505" cy="3489827"/>
          </a:xfrm>
        </p:grpSpPr>
        <p:grpSp>
          <p:nvGrpSpPr>
            <p:cNvPr id="467" name="Google Shape;467;p9"/>
            <p:cNvGrpSpPr/>
            <p:nvPr/>
          </p:nvGrpSpPr>
          <p:grpSpPr>
            <a:xfrm>
              <a:off x="6899937" y="2318136"/>
              <a:ext cx="1494505" cy="3489827"/>
              <a:chOff x="6899937" y="2318136"/>
              <a:chExt cx="1494505" cy="3489827"/>
            </a:xfrm>
          </p:grpSpPr>
          <p:grpSp>
            <p:nvGrpSpPr>
              <p:cNvPr id="468" name="Google Shape;468;p9"/>
              <p:cNvGrpSpPr/>
              <p:nvPr/>
            </p:nvGrpSpPr>
            <p:grpSpPr>
              <a:xfrm>
                <a:off x="7140267" y="2409304"/>
                <a:ext cx="1254175" cy="3398659"/>
                <a:chOff x="7009641" y="2409304"/>
                <a:chExt cx="1254175" cy="3398659"/>
              </a:xfrm>
            </p:grpSpPr>
            <p:cxnSp>
              <p:nvCxnSpPr>
                <p:cNvPr id="469" name="Google Shape;469;p9"/>
                <p:cNvCxnSpPr/>
                <p:nvPr/>
              </p:nvCxnSpPr>
              <p:spPr>
                <a:xfrm>
                  <a:off x="7009641" y="2479645"/>
                  <a:ext cx="123131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70" name="Google Shape;470;p9"/>
                <p:cNvCxnSpPr/>
                <p:nvPr/>
              </p:nvCxnSpPr>
              <p:spPr>
                <a:xfrm>
                  <a:off x="7989496" y="5800843"/>
                  <a:ext cx="27432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71" name="Google Shape;471;p9"/>
                <p:cNvCxnSpPr/>
                <p:nvPr/>
              </p:nvCxnSpPr>
              <p:spPr>
                <a:xfrm rot="10800000">
                  <a:off x="7559013" y="2506979"/>
                  <a:ext cx="0" cy="3300984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72" name="Google Shape;472;p9"/>
                <p:cNvSpPr/>
                <p:nvPr/>
              </p:nvSpPr>
              <p:spPr>
                <a:xfrm>
                  <a:off x="7490433" y="2409304"/>
                  <a:ext cx="137160" cy="13716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3" name="Google Shape;473;p9"/>
              <p:cNvSpPr txBox="1"/>
              <p:nvPr/>
            </p:nvSpPr>
            <p:spPr>
              <a:xfrm>
                <a:off x="6899937" y="2318136"/>
                <a:ext cx="293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1" lang="en-US" sz="1400" u="none" cap="none" strike="noStrike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A</a:t>
                </a:r>
                <a:endParaRPr b="1" i="1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</p:grpSp>
        <p:cxnSp>
          <p:nvCxnSpPr>
            <p:cNvPr id="474" name="Google Shape;474;p9"/>
            <p:cNvCxnSpPr/>
            <p:nvPr/>
          </p:nvCxnSpPr>
          <p:spPr>
            <a:xfrm>
              <a:off x="7674398" y="5798332"/>
              <a:ext cx="155448" cy="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5" name="Google Shape;475;p9"/>
          <p:cNvGrpSpPr/>
          <p:nvPr/>
        </p:nvGrpSpPr>
        <p:grpSpPr>
          <a:xfrm>
            <a:off x="6873301" y="2653916"/>
            <a:ext cx="2079941" cy="3561588"/>
            <a:chOff x="6873301" y="2653916"/>
            <a:chExt cx="2079941" cy="3561588"/>
          </a:xfrm>
        </p:grpSpPr>
        <p:grpSp>
          <p:nvGrpSpPr>
            <p:cNvPr id="476" name="Google Shape;476;p9"/>
            <p:cNvGrpSpPr/>
            <p:nvPr/>
          </p:nvGrpSpPr>
          <p:grpSpPr>
            <a:xfrm>
              <a:off x="7140267" y="2653916"/>
              <a:ext cx="1812975" cy="246888"/>
              <a:chOff x="7009641" y="2653916"/>
              <a:chExt cx="1812975" cy="246888"/>
            </a:xfrm>
          </p:grpSpPr>
          <p:cxnSp>
            <p:nvCxnSpPr>
              <p:cNvPr id="477" name="Google Shape;477;p9"/>
              <p:cNvCxnSpPr/>
              <p:nvPr/>
            </p:nvCxnSpPr>
            <p:spPr>
              <a:xfrm rot="10800000">
                <a:off x="8822616" y="2653916"/>
                <a:ext cx="0" cy="24688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 flipH="1" rot="10800000">
                <a:off x="7009641" y="2880278"/>
                <a:ext cx="1812975" cy="148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79" name="Google Shape;479;p9"/>
            <p:cNvSpPr txBox="1"/>
            <p:nvPr/>
          </p:nvSpPr>
          <p:spPr>
            <a:xfrm>
              <a:off x="6873301" y="2726389"/>
              <a:ext cx="2920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B</a:t>
              </a:r>
              <a:endParaRPr b="1" i="1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480" name="Google Shape;480;p9"/>
            <p:cNvGrpSpPr/>
            <p:nvPr/>
          </p:nvGrpSpPr>
          <p:grpSpPr>
            <a:xfrm>
              <a:off x="7560489" y="5968616"/>
              <a:ext cx="1392752" cy="246888"/>
              <a:chOff x="7429863" y="2653916"/>
              <a:chExt cx="1392752" cy="246888"/>
            </a:xfrm>
          </p:grpSpPr>
          <p:cxnSp>
            <p:nvCxnSpPr>
              <p:cNvPr id="481" name="Google Shape;481;p9"/>
              <p:cNvCxnSpPr/>
              <p:nvPr/>
            </p:nvCxnSpPr>
            <p:spPr>
              <a:xfrm rot="10800000">
                <a:off x="8822616" y="2653916"/>
                <a:ext cx="0" cy="24688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7429863" y="2882516"/>
                <a:ext cx="138988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83" name="Google Shape;483;p9"/>
            <p:cNvCxnSpPr/>
            <p:nvPr/>
          </p:nvCxnSpPr>
          <p:spPr>
            <a:xfrm rot="10800000">
              <a:off x="7578237" y="2910861"/>
              <a:ext cx="0" cy="32918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4" name="Google Shape;484;p9"/>
            <p:cNvSpPr/>
            <p:nvPr/>
          </p:nvSpPr>
          <p:spPr>
            <a:xfrm>
              <a:off x="7509657" y="2813186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9"/>
          <p:cNvGrpSpPr/>
          <p:nvPr/>
        </p:nvGrpSpPr>
        <p:grpSpPr>
          <a:xfrm>
            <a:off x="6857772" y="2653916"/>
            <a:ext cx="2595525" cy="3726180"/>
            <a:chOff x="6857772" y="2653916"/>
            <a:chExt cx="2595525" cy="3726180"/>
          </a:xfrm>
        </p:grpSpPr>
        <p:grpSp>
          <p:nvGrpSpPr>
            <p:cNvPr id="486" name="Google Shape;486;p9"/>
            <p:cNvGrpSpPr/>
            <p:nvPr/>
          </p:nvGrpSpPr>
          <p:grpSpPr>
            <a:xfrm>
              <a:off x="7133313" y="2653916"/>
              <a:ext cx="2319984" cy="411480"/>
              <a:chOff x="7002687" y="2653916"/>
              <a:chExt cx="2319984" cy="411480"/>
            </a:xfrm>
          </p:grpSpPr>
          <p:cxnSp>
            <p:nvCxnSpPr>
              <p:cNvPr id="487" name="Google Shape;487;p9"/>
              <p:cNvCxnSpPr/>
              <p:nvPr/>
            </p:nvCxnSpPr>
            <p:spPr>
              <a:xfrm rot="10800000">
                <a:off x="9308391" y="2653916"/>
                <a:ext cx="0" cy="41148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8" name="Google Shape;488;p9"/>
              <p:cNvCxnSpPr/>
              <p:nvPr/>
            </p:nvCxnSpPr>
            <p:spPr>
              <a:xfrm>
                <a:off x="7002687" y="3050155"/>
                <a:ext cx="231998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89" name="Google Shape;489;p9"/>
            <p:cNvSpPr txBox="1"/>
            <p:nvPr/>
          </p:nvSpPr>
          <p:spPr>
            <a:xfrm>
              <a:off x="6857772" y="2887521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endParaRPr b="1" i="1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490" name="Google Shape;490;p9"/>
            <p:cNvGrpSpPr/>
            <p:nvPr/>
          </p:nvGrpSpPr>
          <p:grpSpPr>
            <a:xfrm>
              <a:off x="7430949" y="5968616"/>
              <a:ext cx="2011680" cy="411480"/>
              <a:chOff x="7300323" y="2653916"/>
              <a:chExt cx="2011680" cy="411480"/>
            </a:xfrm>
          </p:grpSpPr>
          <p:cxnSp>
            <p:nvCxnSpPr>
              <p:cNvPr id="491" name="Google Shape;491;p9"/>
              <p:cNvCxnSpPr/>
              <p:nvPr/>
            </p:nvCxnSpPr>
            <p:spPr>
              <a:xfrm rot="10800000">
                <a:off x="9308391" y="2653916"/>
                <a:ext cx="0" cy="41148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92" name="Google Shape;492;p9"/>
              <p:cNvCxnSpPr/>
              <p:nvPr/>
            </p:nvCxnSpPr>
            <p:spPr>
              <a:xfrm>
                <a:off x="7300323" y="3050155"/>
                <a:ext cx="201168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93" name="Google Shape;493;p9"/>
            <p:cNvCxnSpPr/>
            <p:nvPr/>
          </p:nvCxnSpPr>
          <p:spPr>
            <a:xfrm rot="10800000">
              <a:off x="7448697" y="3078501"/>
              <a:ext cx="0" cy="32918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4" name="Google Shape;494;p9"/>
            <p:cNvSpPr/>
            <p:nvPr/>
          </p:nvSpPr>
          <p:spPr>
            <a:xfrm>
              <a:off x="7380117" y="2980826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9"/>
          <p:cNvGrpSpPr/>
          <p:nvPr/>
        </p:nvGrpSpPr>
        <p:grpSpPr>
          <a:xfrm>
            <a:off x="6855723" y="2653916"/>
            <a:ext cx="3082567" cy="3909060"/>
            <a:chOff x="6855723" y="2653916"/>
            <a:chExt cx="3082567" cy="3909060"/>
          </a:xfrm>
        </p:grpSpPr>
        <p:grpSp>
          <p:nvGrpSpPr>
            <p:cNvPr id="496" name="Google Shape;496;p9"/>
            <p:cNvGrpSpPr/>
            <p:nvPr/>
          </p:nvGrpSpPr>
          <p:grpSpPr>
            <a:xfrm>
              <a:off x="7143255" y="2653916"/>
              <a:ext cx="2795035" cy="594360"/>
              <a:chOff x="7012629" y="2653916"/>
              <a:chExt cx="2795035" cy="594360"/>
            </a:xfrm>
          </p:grpSpPr>
          <p:cxnSp>
            <p:nvCxnSpPr>
              <p:cNvPr id="497" name="Google Shape;497;p9"/>
              <p:cNvCxnSpPr/>
              <p:nvPr/>
            </p:nvCxnSpPr>
            <p:spPr>
              <a:xfrm rot="10800000">
                <a:off x="9803691" y="2653916"/>
                <a:ext cx="0" cy="59436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98" name="Google Shape;498;p9"/>
              <p:cNvCxnSpPr/>
              <p:nvPr/>
            </p:nvCxnSpPr>
            <p:spPr>
              <a:xfrm>
                <a:off x="7012629" y="3219305"/>
                <a:ext cx="2795035" cy="14093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99" name="Google Shape;499;p9"/>
            <p:cNvSpPr txBox="1"/>
            <p:nvPr/>
          </p:nvSpPr>
          <p:spPr>
            <a:xfrm>
              <a:off x="6855723" y="3065416"/>
              <a:ext cx="3016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D</a:t>
              </a:r>
              <a:endParaRPr b="1" i="1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500" name="Google Shape;500;p9"/>
            <p:cNvGrpSpPr/>
            <p:nvPr/>
          </p:nvGrpSpPr>
          <p:grpSpPr>
            <a:xfrm>
              <a:off x="7299448" y="5968616"/>
              <a:ext cx="2634869" cy="594360"/>
              <a:chOff x="7168822" y="2653916"/>
              <a:chExt cx="2634869" cy="594360"/>
            </a:xfrm>
          </p:grpSpPr>
          <p:cxnSp>
            <p:nvCxnSpPr>
              <p:cNvPr id="501" name="Google Shape;501;p9"/>
              <p:cNvCxnSpPr/>
              <p:nvPr/>
            </p:nvCxnSpPr>
            <p:spPr>
              <a:xfrm rot="10800000">
                <a:off x="9803691" y="2653916"/>
                <a:ext cx="0" cy="59436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02" name="Google Shape;502;p9"/>
              <p:cNvCxnSpPr/>
              <p:nvPr/>
            </p:nvCxnSpPr>
            <p:spPr>
              <a:xfrm>
                <a:off x="7168822" y="3233398"/>
                <a:ext cx="262432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503" name="Google Shape;503;p9"/>
            <p:cNvCxnSpPr/>
            <p:nvPr/>
          </p:nvCxnSpPr>
          <p:spPr>
            <a:xfrm rot="10800000">
              <a:off x="7319157" y="3253761"/>
              <a:ext cx="0" cy="32918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4" name="Google Shape;504;p9"/>
            <p:cNvSpPr/>
            <p:nvPr/>
          </p:nvSpPr>
          <p:spPr>
            <a:xfrm>
              <a:off x="7250577" y="3156086"/>
              <a:ext cx="137160" cy="1371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9"/>
          <p:cNvGrpSpPr/>
          <p:nvPr/>
        </p:nvGrpSpPr>
        <p:grpSpPr>
          <a:xfrm>
            <a:off x="7902952" y="220411"/>
            <a:ext cx="490404" cy="5292325"/>
            <a:chOff x="7902952" y="220411"/>
            <a:chExt cx="490404" cy="5292325"/>
          </a:xfrm>
        </p:grpSpPr>
        <p:cxnSp>
          <p:nvCxnSpPr>
            <p:cNvPr id="506" name="Google Shape;506;p9"/>
            <p:cNvCxnSpPr/>
            <p:nvPr/>
          </p:nvCxnSpPr>
          <p:spPr>
            <a:xfrm>
              <a:off x="7902952" y="22041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7" name="Google Shape;507;p9"/>
            <p:cNvCxnSpPr/>
            <p:nvPr/>
          </p:nvCxnSpPr>
          <p:spPr>
            <a:xfrm>
              <a:off x="7905676" y="49877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8" name="Google Shape;508;p9"/>
            <p:cNvCxnSpPr/>
            <p:nvPr/>
          </p:nvCxnSpPr>
          <p:spPr>
            <a:xfrm>
              <a:off x="7910572" y="78429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9" name="Google Shape;509;p9"/>
            <p:cNvCxnSpPr/>
            <p:nvPr/>
          </p:nvCxnSpPr>
          <p:spPr>
            <a:xfrm>
              <a:off x="7913296" y="106265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0" name="Google Shape;510;p9"/>
            <p:cNvCxnSpPr/>
            <p:nvPr/>
          </p:nvCxnSpPr>
          <p:spPr>
            <a:xfrm>
              <a:off x="7902952" y="134817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1" name="Google Shape;511;p9"/>
            <p:cNvCxnSpPr/>
            <p:nvPr/>
          </p:nvCxnSpPr>
          <p:spPr>
            <a:xfrm>
              <a:off x="7905676" y="162653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2" name="Google Shape;512;p9"/>
            <p:cNvCxnSpPr/>
            <p:nvPr/>
          </p:nvCxnSpPr>
          <p:spPr>
            <a:xfrm>
              <a:off x="7910572" y="191205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3" name="Google Shape;513;p9"/>
            <p:cNvCxnSpPr/>
            <p:nvPr/>
          </p:nvCxnSpPr>
          <p:spPr>
            <a:xfrm>
              <a:off x="7913296" y="219041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4" name="Google Shape;514;p9"/>
            <p:cNvCxnSpPr/>
            <p:nvPr/>
          </p:nvCxnSpPr>
          <p:spPr>
            <a:xfrm>
              <a:off x="7925812" y="354273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5" name="Google Shape;515;p9"/>
            <p:cNvCxnSpPr/>
            <p:nvPr/>
          </p:nvCxnSpPr>
          <p:spPr>
            <a:xfrm>
              <a:off x="7928536" y="382109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6" name="Google Shape;516;p9"/>
            <p:cNvCxnSpPr/>
            <p:nvPr/>
          </p:nvCxnSpPr>
          <p:spPr>
            <a:xfrm>
              <a:off x="7933432" y="410661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7" name="Google Shape;517;p9"/>
            <p:cNvCxnSpPr/>
            <p:nvPr/>
          </p:nvCxnSpPr>
          <p:spPr>
            <a:xfrm>
              <a:off x="7936156" y="438497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8" name="Google Shape;518;p9"/>
            <p:cNvCxnSpPr/>
            <p:nvPr/>
          </p:nvCxnSpPr>
          <p:spPr>
            <a:xfrm>
              <a:off x="7925812" y="467049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9" name="Google Shape;519;p9"/>
            <p:cNvCxnSpPr/>
            <p:nvPr/>
          </p:nvCxnSpPr>
          <p:spPr>
            <a:xfrm>
              <a:off x="7928536" y="494885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0" name="Google Shape;520;p9"/>
            <p:cNvCxnSpPr/>
            <p:nvPr/>
          </p:nvCxnSpPr>
          <p:spPr>
            <a:xfrm>
              <a:off x="7933432" y="5234371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1" name="Google Shape;521;p9"/>
            <p:cNvCxnSpPr/>
            <p:nvPr/>
          </p:nvCxnSpPr>
          <p:spPr>
            <a:xfrm>
              <a:off x="7936156" y="5512736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22" name="Google Shape;522;p9"/>
          <p:cNvGrpSpPr/>
          <p:nvPr/>
        </p:nvGrpSpPr>
        <p:grpSpPr>
          <a:xfrm>
            <a:off x="8375392" y="44676"/>
            <a:ext cx="2168074" cy="5945266"/>
            <a:chOff x="8375392" y="44676"/>
            <a:chExt cx="2168074" cy="5945266"/>
          </a:xfrm>
        </p:grpSpPr>
        <p:grpSp>
          <p:nvGrpSpPr>
            <p:cNvPr id="523" name="Google Shape;523;p9"/>
            <p:cNvGrpSpPr/>
            <p:nvPr/>
          </p:nvGrpSpPr>
          <p:grpSpPr>
            <a:xfrm>
              <a:off x="8375392" y="44676"/>
              <a:ext cx="2146300" cy="2638186"/>
              <a:chOff x="8375392" y="44676"/>
              <a:chExt cx="2146300" cy="2638186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8375392" y="44676"/>
                <a:ext cx="2146300" cy="2599455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8:1 MUX</a:t>
                </a:r>
                <a:endParaRPr b="1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9"/>
              <p:cNvSpPr txBox="1"/>
              <p:nvPr/>
            </p:nvSpPr>
            <p:spPr>
              <a:xfrm>
                <a:off x="8404048" y="92851"/>
                <a:ext cx="305972" cy="276999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9"/>
              <p:cNvSpPr txBox="1"/>
              <p:nvPr/>
            </p:nvSpPr>
            <p:spPr>
              <a:xfrm>
                <a:off x="8398252" y="360277"/>
                <a:ext cx="305972" cy="276999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9"/>
              <p:cNvSpPr txBox="1"/>
              <p:nvPr/>
            </p:nvSpPr>
            <p:spPr>
              <a:xfrm>
                <a:off x="8398252" y="642217"/>
                <a:ext cx="305972" cy="276999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9"/>
              <p:cNvSpPr txBox="1"/>
              <p:nvPr/>
            </p:nvSpPr>
            <p:spPr>
              <a:xfrm>
                <a:off x="8398252" y="922127"/>
                <a:ext cx="305972" cy="27699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9"/>
              <p:cNvSpPr txBox="1"/>
              <p:nvPr/>
            </p:nvSpPr>
            <p:spPr>
              <a:xfrm>
                <a:off x="8398252" y="1206097"/>
                <a:ext cx="305972" cy="276999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9"/>
              <p:cNvSpPr txBox="1"/>
              <p:nvPr/>
            </p:nvSpPr>
            <p:spPr>
              <a:xfrm>
                <a:off x="8398252" y="1488037"/>
                <a:ext cx="305972" cy="276999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9"/>
              <p:cNvSpPr txBox="1"/>
              <p:nvPr/>
            </p:nvSpPr>
            <p:spPr>
              <a:xfrm>
                <a:off x="8398252" y="1769977"/>
                <a:ext cx="305972" cy="276999"/>
              </a:xfrm>
              <a:prstGeom prst="rect">
                <a:avLst/>
              </a:pr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9"/>
              <p:cNvSpPr txBox="1"/>
              <p:nvPr/>
            </p:nvSpPr>
            <p:spPr>
              <a:xfrm>
                <a:off x="8398252" y="2049887"/>
                <a:ext cx="305972" cy="276999"/>
              </a:xfrm>
              <a:prstGeom prst="rect">
                <a:avLst/>
              </a:prstGeom>
              <a:blipFill rotWithShape="1">
                <a:blip r:embed="rId1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9"/>
              <p:cNvSpPr txBox="1"/>
              <p:nvPr/>
            </p:nvSpPr>
            <p:spPr>
              <a:xfrm>
                <a:off x="8398252" y="2333674"/>
                <a:ext cx="305972" cy="276999"/>
              </a:xfrm>
              <a:prstGeom prst="rect">
                <a:avLst/>
              </a:prstGeom>
              <a:blipFill rotWithShape="1">
                <a:blip r:embed="rId1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9"/>
              <p:cNvSpPr txBox="1"/>
              <p:nvPr/>
            </p:nvSpPr>
            <p:spPr>
              <a:xfrm>
                <a:off x="8808996" y="2375085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1" lang="en-US" sz="1400" u="none" cap="none" strike="noStrike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B</a:t>
                </a:r>
                <a:endParaRPr b="1" i="1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535" name="Google Shape;535;p9"/>
              <p:cNvSpPr txBox="1"/>
              <p:nvPr/>
            </p:nvSpPr>
            <p:spPr>
              <a:xfrm>
                <a:off x="9306111" y="2370269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1" lang="en-US" sz="1400" u="none" cap="none" strike="noStrike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C</a:t>
                </a:r>
                <a:endParaRPr b="1" i="1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536" name="Google Shape;536;p9"/>
              <p:cNvSpPr txBox="1"/>
              <p:nvPr/>
            </p:nvSpPr>
            <p:spPr>
              <a:xfrm>
                <a:off x="9789020" y="2375084"/>
                <a:ext cx="3016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1" lang="en-US" sz="1400" u="none" cap="none" strike="noStrike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D</a:t>
                </a:r>
                <a:endParaRPr b="1" i="1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</p:grpSp>
        <p:grpSp>
          <p:nvGrpSpPr>
            <p:cNvPr id="537" name="Google Shape;537;p9"/>
            <p:cNvGrpSpPr/>
            <p:nvPr/>
          </p:nvGrpSpPr>
          <p:grpSpPr>
            <a:xfrm>
              <a:off x="8397166" y="3361186"/>
              <a:ext cx="2146300" cy="2628756"/>
              <a:chOff x="8397166" y="3361186"/>
              <a:chExt cx="2146300" cy="2628756"/>
            </a:xfrm>
          </p:grpSpPr>
          <p:sp>
            <p:nvSpPr>
              <p:cNvPr id="538" name="Google Shape;538;p9"/>
              <p:cNvSpPr/>
              <p:nvPr/>
            </p:nvSpPr>
            <p:spPr>
              <a:xfrm>
                <a:off x="8397166" y="3361186"/>
                <a:ext cx="2146300" cy="2599455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8:1 MUX</a:t>
                </a:r>
                <a:endParaRPr b="1" i="0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9"/>
              <p:cNvSpPr txBox="1"/>
              <p:nvPr/>
            </p:nvSpPr>
            <p:spPr>
              <a:xfrm>
                <a:off x="8420026" y="3394847"/>
                <a:ext cx="305972" cy="276999"/>
              </a:xfrm>
              <a:prstGeom prst="rect">
                <a:avLst/>
              </a:prstGeom>
              <a:blipFill rotWithShape="1">
                <a:blip r:embed="rId1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9"/>
              <p:cNvSpPr txBox="1"/>
              <p:nvPr/>
            </p:nvSpPr>
            <p:spPr>
              <a:xfrm>
                <a:off x="8420026" y="3676787"/>
                <a:ext cx="305972" cy="276999"/>
              </a:xfrm>
              <a:prstGeom prst="rect">
                <a:avLst/>
              </a:prstGeom>
              <a:blipFill rotWithShape="1">
                <a:blip r:embed="rId1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9"/>
              <p:cNvSpPr txBox="1"/>
              <p:nvPr/>
            </p:nvSpPr>
            <p:spPr>
              <a:xfrm>
                <a:off x="8420026" y="3958727"/>
                <a:ext cx="305972" cy="276999"/>
              </a:xfrm>
              <a:prstGeom prst="rect">
                <a:avLst/>
              </a:prstGeom>
              <a:blipFill rotWithShape="1">
                <a:blip r:embed="rId1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9"/>
              <p:cNvSpPr txBox="1"/>
              <p:nvPr/>
            </p:nvSpPr>
            <p:spPr>
              <a:xfrm>
                <a:off x="8420026" y="4238637"/>
                <a:ext cx="305972" cy="276999"/>
              </a:xfrm>
              <a:prstGeom prst="rect">
                <a:avLst/>
              </a:prstGeom>
              <a:blipFill rotWithShape="1">
                <a:blip r:embed="rId1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9"/>
              <p:cNvSpPr txBox="1"/>
              <p:nvPr/>
            </p:nvSpPr>
            <p:spPr>
              <a:xfrm>
                <a:off x="8420026" y="4522607"/>
                <a:ext cx="305972" cy="276999"/>
              </a:xfrm>
              <a:prstGeom prst="rect">
                <a:avLst/>
              </a:prstGeom>
              <a:blipFill rotWithShape="1">
                <a:blip r:embed="rId1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9"/>
              <p:cNvSpPr txBox="1"/>
              <p:nvPr/>
            </p:nvSpPr>
            <p:spPr>
              <a:xfrm>
                <a:off x="8420026" y="4804547"/>
                <a:ext cx="305972" cy="276999"/>
              </a:xfrm>
              <a:prstGeom prst="rect">
                <a:avLst/>
              </a:prstGeom>
              <a:blipFill rotWithShape="1">
                <a:blip r:embed="rId1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9"/>
              <p:cNvSpPr txBox="1"/>
              <p:nvPr/>
            </p:nvSpPr>
            <p:spPr>
              <a:xfrm>
                <a:off x="8420026" y="5086487"/>
                <a:ext cx="305972" cy="276999"/>
              </a:xfrm>
              <a:prstGeom prst="rect">
                <a:avLst/>
              </a:prstGeom>
              <a:blipFill rotWithShape="1">
                <a:blip r:embed="rId1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9"/>
              <p:cNvSpPr txBox="1"/>
              <p:nvPr/>
            </p:nvSpPr>
            <p:spPr>
              <a:xfrm>
                <a:off x="8420026" y="5366397"/>
                <a:ext cx="305972" cy="276999"/>
              </a:xfrm>
              <a:prstGeom prst="rect">
                <a:avLst/>
              </a:prstGeom>
              <a:blipFill rotWithShape="1">
                <a:blip r:embed="rId2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9"/>
              <p:cNvSpPr txBox="1"/>
              <p:nvPr/>
            </p:nvSpPr>
            <p:spPr>
              <a:xfrm>
                <a:off x="8420026" y="5669234"/>
                <a:ext cx="305972" cy="276999"/>
              </a:xfrm>
              <a:prstGeom prst="rect">
                <a:avLst/>
              </a:prstGeom>
              <a:blipFill rotWithShape="1">
                <a:blip r:embed="rId2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9"/>
              <p:cNvSpPr txBox="1"/>
              <p:nvPr/>
            </p:nvSpPr>
            <p:spPr>
              <a:xfrm>
                <a:off x="8808996" y="5682165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1" lang="en-US" sz="1400" u="none" cap="none" strike="noStrike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B</a:t>
                </a:r>
                <a:endParaRPr b="1" i="1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549" name="Google Shape;549;p9"/>
              <p:cNvSpPr txBox="1"/>
              <p:nvPr/>
            </p:nvSpPr>
            <p:spPr>
              <a:xfrm>
                <a:off x="9306111" y="5677349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1" lang="en-US" sz="1400" u="none" cap="none" strike="noStrike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C</a:t>
                </a:r>
                <a:endParaRPr b="1" i="1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550" name="Google Shape;550;p9"/>
              <p:cNvSpPr txBox="1"/>
              <p:nvPr/>
            </p:nvSpPr>
            <p:spPr>
              <a:xfrm>
                <a:off x="9789020" y="5682164"/>
                <a:ext cx="3016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1" lang="en-US" sz="1400" u="none" cap="none" strike="noStrike">
                    <a:solidFill>
                      <a:schemeClr val="dk1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D</a:t>
                </a:r>
                <a:endParaRPr b="1" i="1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</p:grpSp>
      </p:grpSp>
      <p:grpSp>
        <p:nvGrpSpPr>
          <p:cNvPr id="551" name="Google Shape;551;p9"/>
          <p:cNvGrpSpPr/>
          <p:nvPr/>
        </p:nvGrpSpPr>
        <p:grpSpPr>
          <a:xfrm>
            <a:off x="10528799" y="1329358"/>
            <a:ext cx="1620744" cy="3348429"/>
            <a:chOff x="10528799" y="1329358"/>
            <a:chExt cx="1620744" cy="3348429"/>
          </a:xfrm>
        </p:grpSpPr>
        <p:cxnSp>
          <p:nvCxnSpPr>
            <p:cNvPr id="552" name="Google Shape;552;p9"/>
            <p:cNvCxnSpPr/>
            <p:nvPr/>
          </p:nvCxnSpPr>
          <p:spPr>
            <a:xfrm>
              <a:off x="11779303" y="2960052"/>
              <a:ext cx="37024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553" name="Google Shape;553;p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1059059" y="2696867"/>
              <a:ext cx="770654" cy="5365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4" name="Google Shape;554;p9"/>
            <p:cNvGrpSpPr/>
            <p:nvPr/>
          </p:nvGrpSpPr>
          <p:grpSpPr>
            <a:xfrm>
              <a:off x="10535846" y="3050155"/>
              <a:ext cx="609079" cy="1627632"/>
              <a:chOff x="10405220" y="3050155"/>
              <a:chExt cx="609079" cy="1627632"/>
            </a:xfrm>
          </p:grpSpPr>
          <p:cxnSp>
            <p:nvCxnSpPr>
              <p:cNvPr id="555" name="Google Shape;555;p9"/>
              <p:cNvCxnSpPr/>
              <p:nvPr/>
            </p:nvCxnSpPr>
            <p:spPr>
              <a:xfrm flipH="1" rot="10800000">
                <a:off x="10405220" y="4653293"/>
                <a:ext cx="274320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6" name="Google Shape;556;p9"/>
              <p:cNvCxnSpPr/>
              <p:nvPr/>
            </p:nvCxnSpPr>
            <p:spPr>
              <a:xfrm rot="10800000">
                <a:off x="10679540" y="3050155"/>
                <a:ext cx="0" cy="162763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7" name="Google Shape;557;p9"/>
              <p:cNvCxnSpPr/>
              <p:nvPr/>
            </p:nvCxnSpPr>
            <p:spPr>
              <a:xfrm flipH="1" rot="10800000">
                <a:off x="10666827" y="3065395"/>
                <a:ext cx="347472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58" name="Google Shape;558;p9"/>
            <p:cNvGrpSpPr/>
            <p:nvPr/>
          </p:nvGrpSpPr>
          <p:grpSpPr>
            <a:xfrm>
              <a:off x="10528799" y="1329358"/>
              <a:ext cx="616127" cy="1521006"/>
              <a:chOff x="10398173" y="1329358"/>
              <a:chExt cx="616127" cy="1521006"/>
            </a:xfrm>
          </p:grpSpPr>
          <p:cxnSp>
            <p:nvCxnSpPr>
              <p:cNvPr id="559" name="Google Shape;559;p9"/>
              <p:cNvCxnSpPr/>
              <p:nvPr/>
            </p:nvCxnSpPr>
            <p:spPr>
              <a:xfrm flipH="1" rot="10800000">
                <a:off x="10398173" y="1340075"/>
                <a:ext cx="274320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0" name="Google Shape;560;p9"/>
              <p:cNvCxnSpPr/>
              <p:nvPr/>
            </p:nvCxnSpPr>
            <p:spPr>
              <a:xfrm rot="10800000">
                <a:off x="10679540" y="1329358"/>
                <a:ext cx="0" cy="150876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1" name="Google Shape;561;p9"/>
              <p:cNvCxnSpPr/>
              <p:nvPr/>
            </p:nvCxnSpPr>
            <p:spPr>
              <a:xfrm flipH="1" rot="10800000">
                <a:off x="10666827" y="2850363"/>
                <a:ext cx="347472" cy="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62" name="Google Shape;562;p9"/>
            <p:cNvSpPr txBox="1"/>
            <p:nvPr/>
          </p:nvSpPr>
          <p:spPr>
            <a:xfrm>
              <a:off x="11779279" y="2684229"/>
              <a:ext cx="2856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Y</a:t>
              </a:r>
              <a:endParaRPr b="1" i="1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2020-07-11T07:10:57Z</dcterms:created>
  <dc:creator>KANAKARAJ P</dc:creator>
</cp:coreProperties>
</file>