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70" r:id="rId5"/>
    <p:sldId id="272" r:id="rId6"/>
    <p:sldId id="260" r:id="rId7"/>
    <p:sldId id="271" r:id="rId8"/>
    <p:sldId id="269" r:id="rId9"/>
    <p:sldId id="262" r:id="rId10"/>
    <p:sldId id="261" r:id="rId11"/>
    <p:sldId id="265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841CB-8239-4A0E-B267-E6AEF0A74EC0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D9B1E-E9A2-491A-B1DF-EFECE3E53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08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3FF3C-648B-4153-98F7-D9A3AC17B9D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18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F1F268-C783-4CCD-94AD-D2CEBF07E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4395220-618E-4BDD-B1AB-0985DCB4B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66F0C0-0157-47A9-AD3D-53B783D0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5A565D-7743-4266-9AD5-48F1760C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8342C9-5EA3-4B12-83CE-966B8573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49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95E367-45AA-4B32-894D-C3F0EC06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A9C0E86-2270-43C1-BC20-0339A10C0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A0DEC8-6523-4725-8923-8EFB3DB2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B58F4C-3768-4B17-9118-504BE249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242622-645F-43C7-B49E-B6C8E881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49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49CE435-A4BA-4234-A464-1F1084E06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C43E03F-A729-4A0E-94AE-4156C33EC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E24A84-F37F-41F9-9285-24859467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C7A16D-CC22-4F2F-B82C-05BE1F32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A2618A-9E0F-41BB-B14F-32A7AA92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09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B5B15A-DC6B-47C9-8689-148FA55E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41748B-220B-466E-9252-2A6A2D1FA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917B90-13E7-4C3D-B692-62B78152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0F146D-11E9-45E4-82ED-12113150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B2925A-4E71-4425-8FFD-8106A473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45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DE6E41-01AD-47B5-B39D-26617090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C446BC-4056-4CA9-9844-4FBACBDAD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084488-0ABB-4D06-8CFA-9932F7CB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E65EC7-8134-4D77-9F9C-B696E650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755424-B005-4F88-89CF-DE86F4D8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71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8CF13C-387D-4568-9CB8-40C8511A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3204D8-590D-45F3-807B-3006171A0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877741-B11A-4329-B168-6E6E6CDCE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5887DCA-0C6F-4689-B528-8BF0E562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137056-C74F-4F79-817A-A5A56947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0C006F7-F893-4F77-A3AF-0D4BA504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8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FA2B2-BF02-42E5-A7E9-1CB0E773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BFD0083-5963-4622-8CF7-2A0992357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483FE7A-B35F-4F88-A61E-D502FDC0D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2162339-8F9D-432D-AB02-62375F5E5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3089758-AE72-474B-8A83-362FA893B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C7CD63B-A3E6-4B53-A69E-274234C8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0832AA8-1F03-4A67-844A-23286585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A5337F7-16DC-49B9-8338-3FF17D4D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43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356098-1DF3-4775-A0CE-8C00ED7D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0E698E7-06BD-41BE-BF3D-D4FACDA0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60F006-C0AF-4290-90C0-7EC4E914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2EA5DB2-8D30-4F12-A864-CFD61756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81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7C7DF35-D256-4B31-84D4-23DE8AEB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78697CC-937A-4C5C-86C6-3A969190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7EC70E-10E8-4BD6-8F44-7EFC5E85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25CA83-DBAF-493F-8053-399DFB37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5B0860-8945-4CC2-A815-2C73940BC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48389B3-25E3-42E1-A8EE-68AFCF5CD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8A2DEBB-5D4C-4879-B81F-886F39D9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1293B06-F82B-4E76-ADB1-80F08B7C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0D2231E-9EED-46FB-BF37-359C8CE6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1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B87F05-A217-4941-9783-91783086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7B26AAA-736C-4F77-83E0-20021C3D7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154287-D744-4071-B57F-D27B2AD27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E1C042-0665-4E2F-89AF-91BF5F2B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58B0EC-4E04-4C4C-A959-747D5C17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8B44680-6652-4F3A-A48F-EA775962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04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B475CCE-E1B6-4DDF-8513-FECC8E4C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FE68FC-AB9C-40F8-AA13-2A7767B64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D75773-7203-417A-9900-FEF99AB92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D5748-BE46-442B-BEB3-FB6139DB3A39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7C0CD1-48D6-4D40-B8A9-519E4A0C4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BF801E-EC22-41C2-82DC-7E89FABF5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28B6-4229-404F-B4CE-8929959D5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93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11.jp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3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11.jp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4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1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220.png"/><Relationship Id="rId3" Type="http://schemas.openxmlformats.org/officeDocument/2006/relationships/image" Target="../media/image3.png"/><Relationship Id="rId42" Type="http://schemas.openxmlformats.org/officeDocument/2006/relationships/image" Target="../media/image250.png"/><Relationship Id="rId47" Type="http://schemas.openxmlformats.org/officeDocument/2006/relationships/image" Target="../media/image9.jpg"/><Relationship Id="rId50" Type="http://schemas.openxmlformats.org/officeDocument/2006/relationships/image" Target="../media/image330.png"/><Relationship Id="rId55" Type="http://schemas.openxmlformats.org/officeDocument/2006/relationships/image" Target="../media/image47.png"/><Relationship Id="rId63" Type="http://schemas.openxmlformats.org/officeDocument/2006/relationships/image" Target="../media/image51.png"/><Relationship Id="rId38" Type="http://schemas.openxmlformats.org/officeDocument/2006/relationships/image" Target="../media/image210.png"/><Relationship Id="rId46" Type="http://schemas.openxmlformats.org/officeDocument/2006/relationships/image" Target="../media/image290.png"/><Relationship Id="rId59" Type="http://schemas.openxmlformats.org/officeDocument/2006/relationships/image" Target="../media/image44.png"/><Relationship Id="rId2" Type="http://schemas.openxmlformats.org/officeDocument/2006/relationships/image" Target="../media/image130.png"/><Relationship Id="rId41" Type="http://schemas.openxmlformats.org/officeDocument/2006/relationships/image" Target="../media/image240.png"/><Relationship Id="rId54" Type="http://schemas.openxmlformats.org/officeDocument/2006/relationships/image" Target="../media/image46.png"/><Relationship Id="rId6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90.png"/><Relationship Id="rId40" Type="http://schemas.openxmlformats.org/officeDocument/2006/relationships/image" Target="../media/image230.png"/><Relationship Id="rId45" Type="http://schemas.openxmlformats.org/officeDocument/2006/relationships/image" Target="../media/image280.png"/><Relationship Id="rId53" Type="http://schemas.openxmlformats.org/officeDocument/2006/relationships/image" Target="../media/image45.png"/><Relationship Id="rId58" Type="http://schemas.openxmlformats.org/officeDocument/2006/relationships/image" Target="../media/image43.png"/><Relationship Id="rId5" Type="http://schemas.openxmlformats.org/officeDocument/2006/relationships/image" Target="../media/image140.png"/><Relationship Id="rId49" Type="http://schemas.openxmlformats.org/officeDocument/2006/relationships/image" Target="../media/image320.png"/><Relationship Id="rId57" Type="http://schemas.openxmlformats.org/officeDocument/2006/relationships/image" Target="../media/image42.png"/><Relationship Id="rId61" Type="http://schemas.openxmlformats.org/officeDocument/2006/relationships/image" Target="../media/image49.png"/><Relationship Id="rId10" Type="http://schemas.openxmlformats.org/officeDocument/2006/relationships/image" Target="../media/image180.png"/><Relationship Id="rId44" Type="http://schemas.openxmlformats.org/officeDocument/2006/relationships/image" Target="../media/image270.png"/><Relationship Id="rId52" Type="http://schemas.openxmlformats.org/officeDocument/2006/relationships/image" Target="../media/image350.png"/><Relationship Id="rId60" Type="http://schemas.openxmlformats.org/officeDocument/2006/relationships/image" Target="../media/image48.png"/><Relationship Id="rId4" Type="http://schemas.openxmlformats.org/officeDocument/2006/relationships/image" Target="../media/image4.png"/><Relationship Id="rId43" Type="http://schemas.openxmlformats.org/officeDocument/2006/relationships/image" Target="../media/image260.png"/><Relationship Id="rId48" Type="http://schemas.openxmlformats.org/officeDocument/2006/relationships/image" Target="../media/image310.png"/><Relationship Id="rId56" Type="http://schemas.openxmlformats.org/officeDocument/2006/relationships/image" Target="../media/image41.png"/><Relationship Id="rId51" Type="http://schemas.openxmlformats.org/officeDocument/2006/relationships/image" Target="../media/image3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430.png"/><Relationship Id="rId18" Type="http://schemas.openxmlformats.org/officeDocument/2006/relationships/image" Target="../media/image510.png"/><Relationship Id="rId26" Type="http://schemas.openxmlformats.org/officeDocument/2006/relationships/image" Target="../media/image55.png"/><Relationship Id="rId3" Type="http://schemas.openxmlformats.org/officeDocument/2006/relationships/image" Target="../media/image61.png"/><Relationship Id="rId21" Type="http://schemas.openxmlformats.org/officeDocument/2006/relationships/image" Target="../media/image391.png"/><Relationship Id="rId7" Type="http://schemas.openxmlformats.org/officeDocument/2006/relationships/image" Target="../media/image65.png"/><Relationship Id="rId12" Type="http://schemas.openxmlformats.org/officeDocument/2006/relationships/image" Target="../media/image420.png"/><Relationship Id="rId17" Type="http://schemas.openxmlformats.org/officeDocument/2006/relationships/image" Target="../media/image500.png"/><Relationship Id="rId25" Type="http://schemas.openxmlformats.org/officeDocument/2006/relationships/image" Target="../media/image54.png"/><Relationship Id="rId16" Type="http://schemas.openxmlformats.org/officeDocument/2006/relationships/image" Target="../media/image490.png"/><Relationship Id="rId20" Type="http://schemas.openxmlformats.org/officeDocument/2006/relationships/image" Target="../media/image3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image" Target="../media/image410.png"/><Relationship Id="rId24" Type="http://schemas.openxmlformats.org/officeDocument/2006/relationships/image" Target="../media/image53.png"/><Relationship Id="rId5" Type="http://schemas.openxmlformats.org/officeDocument/2006/relationships/image" Target="../media/image63.png"/><Relationship Id="rId15" Type="http://schemas.openxmlformats.org/officeDocument/2006/relationships/image" Target="../media/image480.png"/><Relationship Id="rId23" Type="http://schemas.openxmlformats.org/officeDocument/2006/relationships/image" Target="../media/image52.png"/><Relationship Id="rId19" Type="http://schemas.openxmlformats.org/officeDocument/2006/relationships/image" Target="../media/image361.png"/><Relationship Id="rId4" Type="http://schemas.openxmlformats.org/officeDocument/2006/relationships/image" Target="../media/image62.png"/><Relationship Id="rId14" Type="http://schemas.openxmlformats.org/officeDocument/2006/relationships/image" Target="../media/image440.png"/><Relationship Id="rId22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13" Type="http://schemas.openxmlformats.org/officeDocument/2006/relationships/image" Target="../media/image480.png"/><Relationship Id="rId18" Type="http://schemas.openxmlformats.org/officeDocument/2006/relationships/image" Target="../media/image530.png"/><Relationship Id="rId3" Type="http://schemas.openxmlformats.org/officeDocument/2006/relationships/image" Target="../media/image300.png"/><Relationship Id="rId21" Type="http://schemas.openxmlformats.org/officeDocument/2006/relationships/image" Target="../media/image56.png"/><Relationship Id="rId7" Type="http://schemas.openxmlformats.org/officeDocument/2006/relationships/image" Target="../media/image390.png"/><Relationship Id="rId12" Type="http://schemas.openxmlformats.org/officeDocument/2006/relationships/image" Target="../media/image440.png"/><Relationship Id="rId17" Type="http://schemas.openxmlformats.org/officeDocument/2006/relationships/image" Target="../media/image5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10.png"/><Relationship Id="rId20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0.png"/><Relationship Id="rId24" Type="http://schemas.openxmlformats.org/officeDocument/2006/relationships/image" Target="../media/image59.png"/><Relationship Id="rId5" Type="http://schemas.openxmlformats.org/officeDocument/2006/relationships/image" Target="../media/image10.jpeg"/><Relationship Id="rId15" Type="http://schemas.openxmlformats.org/officeDocument/2006/relationships/image" Target="../media/image500.png"/><Relationship Id="rId23" Type="http://schemas.openxmlformats.org/officeDocument/2006/relationships/image" Target="../media/image58.png"/><Relationship Id="rId10" Type="http://schemas.openxmlformats.org/officeDocument/2006/relationships/image" Target="../media/image420.png"/><Relationship Id="rId19" Type="http://schemas.openxmlformats.org/officeDocument/2006/relationships/image" Target="../media/image540.png"/><Relationship Id="rId4" Type="http://schemas.openxmlformats.org/officeDocument/2006/relationships/image" Target="../media/image360.png"/><Relationship Id="rId9" Type="http://schemas.openxmlformats.org/officeDocument/2006/relationships/image" Target="../media/image410.png"/><Relationship Id="rId14" Type="http://schemas.openxmlformats.org/officeDocument/2006/relationships/image" Target="../media/image490.png"/><Relationship Id="rId22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EC7E0A-183A-4681-BF9D-9F7867D15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7345"/>
            <a:ext cx="9144000" cy="1542618"/>
          </a:xfrm>
        </p:spPr>
        <p:txBody>
          <a:bodyPr>
            <a:normAutofit fontScale="90000"/>
          </a:bodyPr>
          <a:lstStyle/>
          <a:p>
            <a:r>
              <a:rPr lang="en-IN" sz="11500" dirty="0"/>
              <a:t>DEMULTIPLEXER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3ECC79E-58DA-4250-A4CF-FEE844A81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PREPARED BY</a:t>
            </a:r>
          </a:p>
          <a:p>
            <a:r>
              <a:rPr lang="en-IN" dirty="0" err="1"/>
              <a:t>Mr.P.KANAKARAJ</a:t>
            </a:r>
            <a:endParaRPr lang="en-IN" dirty="0"/>
          </a:p>
          <a:p>
            <a:r>
              <a:rPr lang="en-IN" dirty="0"/>
              <a:t>AP/EEE</a:t>
            </a:r>
          </a:p>
          <a:p>
            <a:r>
              <a:rPr lang="en-IN" dirty="0"/>
              <a:t>SRMIST-KTR</a:t>
            </a:r>
          </a:p>
        </p:txBody>
      </p:sp>
    </p:spTree>
    <p:extLst>
      <p:ext uri="{BB962C8B-B14F-4D97-AF65-F5344CB8AC3E}">
        <p14:creationId xmlns:p14="http://schemas.microsoft.com/office/powerpoint/2010/main" val="210656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24CF745-5A73-4007-B257-53F2F858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6" y="82499"/>
            <a:ext cx="11887200" cy="704258"/>
          </a:xfrm>
        </p:spPr>
        <p:txBody>
          <a:bodyPr/>
          <a:lstStyle/>
          <a:p>
            <a:pPr algn="ctr"/>
            <a:r>
              <a:rPr lang="en-US" b="1" dirty="0"/>
              <a:t>Implementation of Full Adder using Demultiplexer </a:t>
            </a:r>
            <a:endParaRPr lang="en-IN" b="1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="" xmlns:a16="http://schemas.microsoft.com/office/drawing/2014/main" id="{32CAC552-5127-4DDF-8C41-CFD750049D2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73598607"/>
              </p:ext>
            </p:extLst>
          </p:nvPr>
        </p:nvGraphicFramePr>
        <p:xfrm>
          <a:off x="123986" y="1363368"/>
          <a:ext cx="533786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74">
                  <a:extLst>
                    <a:ext uri="{9D8B030D-6E8A-4147-A177-3AD203B41FA5}">
                      <a16:colId xmlns="" xmlns:a16="http://schemas.microsoft.com/office/drawing/2014/main" val="3323774320"/>
                    </a:ext>
                  </a:extLst>
                </a:gridCol>
                <a:gridCol w="863599">
                  <a:extLst>
                    <a:ext uri="{9D8B030D-6E8A-4147-A177-3AD203B41FA5}">
                      <a16:colId xmlns="" xmlns:a16="http://schemas.microsoft.com/office/drawing/2014/main" val="380816569"/>
                    </a:ext>
                  </a:extLst>
                </a:gridCol>
                <a:gridCol w="863599">
                  <a:extLst>
                    <a:ext uri="{9D8B030D-6E8A-4147-A177-3AD203B41FA5}">
                      <a16:colId xmlns="" xmlns:a16="http://schemas.microsoft.com/office/drawing/2014/main" val="4136761023"/>
                    </a:ext>
                  </a:extLst>
                </a:gridCol>
                <a:gridCol w="863599">
                  <a:extLst>
                    <a:ext uri="{9D8B030D-6E8A-4147-A177-3AD203B41FA5}">
                      <a16:colId xmlns="" xmlns:a16="http://schemas.microsoft.com/office/drawing/2014/main" val="3334040721"/>
                    </a:ext>
                  </a:extLst>
                </a:gridCol>
                <a:gridCol w="863599">
                  <a:extLst>
                    <a:ext uri="{9D8B030D-6E8A-4147-A177-3AD203B41FA5}">
                      <a16:colId xmlns="" xmlns:a16="http://schemas.microsoft.com/office/drawing/2014/main" val="1002813698"/>
                    </a:ext>
                  </a:extLst>
                </a:gridCol>
                <a:gridCol w="863599">
                  <a:extLst>
                    <a:ext uri="{9D8B030D-6E8A-4147-A177-3AD203B41FA5}">
                      <a16:colId xmlns="" xmlns:a16="http://schemas.microsoft.com/office/drawing/2014/main" val="109106379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Decimal</a:t>
                      </a:r>
                      <a:endParaRPr lang="en-IN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Inputs</a:t>
                      </a:r>
                      <a:endParaRPr lang="en-IN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Outputs</a:t>
                      </a:r>
                      <a:endParaRPr lang="en-IN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1227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Sum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Carry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1785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731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1848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0457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6143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64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5216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7867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10259178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5EFAF03C-2F5E-49AB-B63F-90B7472FA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50846" y="833251"/>
            <a:ext cx="1840424" cy="4991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Truth Table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>
                <a:extLst>
                  <a:ext uri="{FF2B5EF4-FFF2-40B4-BE49-F238E27FC236}">
                    <a16:creationId xmlns="" xmlns:a16="http://schemas.microsoft.com/office/drawing/2014/main" id="{E2209485-D0E8-42B9-99B9-160B169591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0921" y="5254893"/>
                <a:ext cx="5030495" cy="15206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Output Expressions are,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Sum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(1,2,4,7)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Carry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(3,5,6,7)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1" name="Content Placeholder 8">
                <a:extLst>
                  <a:ext uri="{FF2B5EF4-FFF2-40B4-BE49-F238E27FC236}">
                    <a16:creationId xmlns:a16="http://schemas.microsoft.com/office/drawing/2014/main" id="{E2209485-D0E8-42B9-99B9-160B16959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1" y="5254893"/>
                <a:ext cx="5030495" cy="1520607"/>
              </a:xfrm>
              <a:prstGeom prst="rect">
                <a:avLst/>
              </a:prstGeom>
              <a:blipFill>
                <a:blip r:embed="rId2"/>
                <a:stretch>
                  <a:fillRect l="-2421" t="-6426" b="-100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CC84C55-B2B9-4281-B544-B309A9ED625E}"/>
              </a:ext>
            </a:extLst>
          </p:cNvPr>
          <p:cNvSpPr/>
          <p:nvPr/>
        </p:nvSpPr>
        <p:spPr>
          <a:xfrm>
            <a:off x="6753180" y="1574800"/>
            <a:ext cx="2355742" cy="3708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1:8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DEMUX</a:t>
            </a:r>
            <a:endParaRPr lang="en-IN" sz="3200" b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C3D6A671-5D0D-4605-9260-6863575E00B8}"/>
              </a:ext>
            </a:extLst>
          </p:cNvPr>
          <p:cNvGrpSpPr/>
          <p:nvPr/>
        </p:nvGrpSpPr>
        <p:grpSpPr>
          <a:xfrm>
            <a:off x="5667113" y="3045555"/>
            <a:ext cx="1665477" cy="582362"/>
            <a:chOff x="6273538" y="2635206"/>
            <a:chExt cx="1665477" cy="5823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="" xmlns:a16="http://schemas.microsoft.com/office/drawing/2014/main" id="{92564766-F742-4D25-BBBA-FBAB53B28F58}"/>
                    </a:ext>
                  </a:extLst>
                </p:cNvPr>
                <p:cNvSpPr txBox="1"/>
                <p:nvPr/>
              </p:nvSpPr>
              <p:spPr>
                <a:xfrm>
                  <a:off x="7350080" y="2848236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2564766-F742-4D25-BBBA-FBAB53B28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0080" y="2848236"/>
                  <a:ext cx="58893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="" xmlns:a16="http://schemas.microsoft.com/office/drawing/2014/main" id="{ABA5919E-3E53-4789-849D-99E2F5E1D88E}"/>
                    </a:ext>
                  </a:extLst>
                </p:cNvPr>
                <p:cNvSpPr txBox="1"/>
                <p:nvPr/>
              </p:nvSpPr>
              <p:spPr>
                <a:xfrm>
                  <a:off x="6273538" y="2635206"/>
                  <a:ext cx="1034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BA5919E-3E53-4789-849D-99E2F5E1D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3538" y="2635206"/>
                  <a:ext cx="103450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85882C58-598B-46CB-A119-AC040A48AD1A}"/>
                </a:ext>
              </a:extLst>
            </p:cNvPr>
            <p:cNvCxnSpPr>
              <a:cxnSpLocks/>
            </p:cNvCxnSpPr>
            <p:nvPr/>
          </p:nvCxnSpPr>
          <p:spPr>
            <a:xfrm>
              <a:off x="6511446" y="3018651"/>
              <a:ext cx="8386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65C4187-2205-473B-BC41-51021E7FB6E9}"/>
              </a:ext>
            </a:extLst>
          </p:cNvPr>
          <p:cNvGrpSpPr/>
          <p:nvPr/>
        </p:nvGrpSpPr>
        <p:grpSpPr>
          <a:xfrm>
            <a:off x="6048376" y="4702436"/>
            <a:ext cx="1079500" cy="555317"/>
            <a:chOff x="6645276" y="4702436"/>
            <a:chExt cx="1079500" cy="5553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="" xmlns:a16="http://schemas.microsoft.com/office/drawing/2014/main" id="{9E8017DB-82BA-425A-AB79-161FF28F19FB}"/>
                    </a:ext>
                  </a:extLst>
                </p:cNvPr>
                <p:cNvSpPr txBox="1"/>
                <p:nvPr/>
              </p:nvSpPr>
              <p:spPr>
                <a:xfrm>
                  <a:off x="7376238" y="4702436"/>
                  <a:ext cx="3485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E8017DB-82BA-425A-AB79-161FF28F1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238" y="4702436"/>
                  <a:ext cx="34853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0724D2B2-D861-4F11-BFF2-5293C7C18B79}"/>
                </a:ext>
              </a:extLst>
            </p:cNvPr>
            <p:cNvCxnSpPr>
              <a:cxnSpLocks/>
            </p:cNvCxnSpPr>
            <p:nvPr/>
          </p:nvCxnSpPr>
          <p:spPr>
            <a:xfrm>
              <a:off x="6788150" y="4886325"/>
              <a:ext cx="556338" cy="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C152583E-D096-40E4-A63D-B61A16E996C4}"/>
                </a:ext>
              </a:extLst>
            </p:cNvPr>
            <p:cNvCxnSpPr/>
            <p:nvPr/>
          </p:nvCxnSpPr>
          <p:spPr>
            <a:xfrm>
              <a:off x="6807200" y="4867276"/>
              <a:ext cx="0" cy="274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86526341-26D6-4F86-8374-61ACF5BA4821}"/>
                </a:ext>
              </a:extLst>
            </p:cNvPr>
            <p:cNvCxnSpPr/>
            <p:nvPr/>
          </p:nvCxnSpPr>
          <p:spPr>
            <a:xfrm>
              <a:off x="6645276" y="5141596"/>
              <a:ext cx="304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CD9B33F3-EDC1-4DD3-BCE2-58500099FA51}"/>
                </a:ext>
              </a:extLst>
            </p:cNvPr>
            <p:cNvCxnSpPr/>
            <p:nvPr/>
          </p:nvCxnSpPr>
          <p:spPr>
            <a:xfrm>
              <a:off x="6708782" y="5198747"/>
              <a:ext cx="1828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3EE4A86B-E7B8-4897-9B6D-936AA637E10D}"/>
                </a:ext>
              </a:extLst>
            </p:cNvPr>
            <p:cNvCxnSpPr/>
            <p:nvPr/>
          </p:nvCxnSpPr>
          <p:spPr>
            <a:xfrm>
              <a:off x="6753234" y="5257753"/>
              <a:ext cx="9144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F0AC8FA7-9F01-48B9-A218-672DEE5E2EB1}"/>
              </a:ext>
            </a:extLst>
          </p:cNvPr>
          <p:cNvGrpSpPr/>
          <p:nvPr/>
        </p:nvGrpSpPr>
        <p:grpSpPr>
          <a:xfrm>
            <a:off x="7315867" y="4887102"/>
            <a:ext cx="1237299" cy="1285098"/>
            <a:chOff x="7912767" y="4887102"/>
            <a:chExt cx="1237299" cy="12850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B515A424-C73D-4812-82FA-C1A316DBBAA3}"/>
                </a:ext>
              </a:extLst>
            </p:cNvPr>
            <p:cNvCxnSpPr/>
            <p:nvPr/>
          </p:nvCxnSpPr>
          <p:spPr>
            <a:xfrm flipV="1">
              <a:off x="807236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A1EF9CCB-8CCA-4C07-934E-D9C53A4CF8D8}"/>
                </a:ext>
              </a:extLst>
            </p:cNvPr>
            <p:cNvCxnSpPr/>
            <p:nvPr/>
          </p:nvCxnSpPr>
          <p:spPr>
            <a:xfrm flipV="1">
              <a:off x="854861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52312063-EAE3-4B0D-B0AB-ECE455220993}"/>
                </a:ext>
              </a:extLst>
            </p:cNvPr>
            <p:cNvCxnSpPr/>
            <p:nvPr/>
          </p:nvCxnSpPr>
          <p:spPr>
            <a:xfrm flipV="1">
              <a:off x="900581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="" xmlns:a16="http://schemas.microsoft.com/office/drawing/2014/main" id="{6874171E-551A-49D5-B6E7-FE69B544B138}"/>
                    </a:ext>
                  </a:extLst>
                </p:cNvPr>
                <p:cNvSpPr txBox="1"/>
                <p:nvPr/>
              </p:nvSpPr>
              <p:spPr>
                <a:xfrm>
                  <a:off x="7912767" y="48871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874171E-551A-49D5-B6E7-FE69B544B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2767" y="4887102"/>
                  <a:ext cx="3119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92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="" xmlns:a16="http://schemas.microsoft.com/office/drawing/2014/main" id="{06C6230E-854A-4947-B03B-5C3C3C43D88A}"/>
                    </a:ext>
                  </a:extLst>
                </p:cNvPr>
                <p:cNvSpPr txBox="1"/>
                <p:nvPr/>
              </p:nvSpPr>
              <p:spPr>
                <a:xfrm>
                  <a:off x="8383231" y="4888468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6C6230E-854A-4947-B03B-5C3C3C43D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231" y="4888468"/>
                  <a:ext cx="3119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="" xmlns:a16="http://schemas.microsoft.com/office/drawing/2014/main" id="{A0D22640-3AF9-4CB6-9ABB-3BF6F2DEE9B0}"/>
                    </a:ext>
                  </a:extLst>
                </p:cNvPr>
                <p:cNvSpPr txBox="1"/>
                <p:nvPr/>
              </p:nvSpPr>
              <p:spPr>
                <a:xfrm>
                  <a:off x="8838160" y="48871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0D22640-3AF9-4CB6-9ABB-3BF6F2DEE9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8160" y="4887102"/>
                  <a:ext cx="3119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="" xmlns:a16="http://schemas.microsoft.com/office/drawing/2014/main" id="{C8061685-9493-4DDD-8D48-05AFD8EC47EC}"/>
                    </a:ext>
                  </a:extLst>
                </p:cNvPr>
                <p:cNvSpPr txBox="1"/>
                <p:nvPr/>
              </p:nvSpPr>
              <p:spPr>
                <a:xfrm>
                  <a:off x="7912767" y="58015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061685-9493-4DDD-8D48-05AFD8EC4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2767" y="5801502"/>
                  <a:ext cx="3119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92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="" xmlns:a16="http://schemas.microsoft.com/office/drawing/2014/main" id="{42C6301B-A144-4D71-BA86-0AF399C1FB6C}"/>
                    </a:ext>
                  </a:extLst>
                </p:cNvPr>
                <p:cNvSpPr txBox="1"/>
                <p:nvPr/>
              </p:nvSpPr>
              <p:spPr>
                <a:xfrm>
                  <a:off x="8383231" y="5802868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C6301B-A144-4D71-BA86-0AF399C1F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231" y="5802868"/>
                  <a:ext cx="3119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="" xmlns:a16="http://schemas.microsoft.com/office/drawing/2014/main" id="{EEBC1025-C044-4DDC-BBCC-A38EDA7AAA8A}"/>
                    </a:ext>
                  </a:extLst>
                </p:cNvPr>
                <p:cNvSpPr txBox="1"/>
                <p:nvPr/>
              </p:nvSpPr>
              <p:spPr>
                <a:xfrm>
                  <a:off x="8838160" y="58015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EBC1025-C044-4DDC-BBCC-A38EDA7AA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8160" y="5801502"/>
                  <a:ext cx="3119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724D134F-FDCC-4D30-BDEC-D994D672F096}"/>
              </a:ext>
            </a:extLst>
          </p:cNvPr>
          <p:cNvGrpSpPr/>
          <p:nvPr/>
        </p:nvGrpSpPr>
        <p:grpSpPr>
          <a:xfrm>
            <a:off x="8529511" y="1596189"/>
            <a:ext cx="1046289" cy="3515728"/>
            <a:chOff x="8529511" y="1596189"/>
            <a:chExt cx="1046289" cy="3515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="" xmlns:a16="http://schemas.microsoft.com/office/drawing/2014/main" id="{12177A4E-E66D-40CB-B5DB-3ABE55E5B635}"/>
                    </a:ext>
                  </a:extLst>
                </p:cNvPr>
                <p:cNvSpPr txBox="1"/>
                <p:nvPr/>
              </p:nvSpPr>
              <p:spPr>
                <a:xfrm>
                  <a:off x="8529512" y="1596189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2177A4E-E66D-40CB-B5DB-3ABE55E5B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9512" y="1596189"/>
                  <a:ext cx="58893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="" xmlns:a16="http://schemas.microsoft.com/office/drawing/2014/main" id="{86D99CE8-2022-46F9-8DF7-33F27FAD5CE5}"/>
                    </a:ext>
                  </a:extLst>
                </p:cNvPr>
                <p:cNvSpPr txBox="1"/>
                <p:nvPr/>
              </p:nvSpPr>
              <p:spPr>
                <a:xfrm>
                  <a:off x="8529511" y="2033231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6D99CE8-2022-46F9-8DF7-33F27FAD5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9511" y="2033231"/>
                  <a:ext cx="58893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="" xmlns:a16="http://schemas.microsoft.com/office/drawing/2014/main" id="{728EBC63-A886-4415-BD18-D81AD16AD0B5}"/>
                    </a:ext>
                  </a:extLst>
                </p:cNvPr>
                <p:cNvSpPr txBox="1"/>
                <p:nvPr/>
              </p:nvSpPr>
              <p:spPr>
                <a:xfrm>
                  <a:off x="8539035" y="2494900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28EBC63-A886-4415-BD18-D81AD16AD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9035" y="2494900"/>
                  <a:ext cx="58893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="" xmlns:a16="http://schemas.microsoft.com/office/drawing/2014/main" id="{8BE21872-877A-46F8-8A8F-8482025F4F64}"/>
                    </a:ext>
                  </a:extLst>
                </p:cNvPr>
                <p:cNvSpPr txBox="1"/>
                <p:nvPr/>
              </p:nvSpPr>
              <p:spPr>
                <a:xfrm>
                  <a:off x="8536943" y="2954893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BE21872-877A-46F8-8A8F-8482025F4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6943" y="2954893"/>
                  <a:ext cx="58893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="" xmlns:a16="http://schemas.microsoft.com/office/drawing/2014/main" id="{BBE65F40-0C15-4AB6-A44D-791019054E20}"/>
                    </a:ext>
                  </a:extLst>
                </p:cNvPr>
                <p:cNvSpPr txBox="1"/>
                <p:nvPr/>
              </p:nvSpPr>
              <p:spPr>
                <a:xfrm>
                  <a:off x="8536788" y="3414887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BE65F40-0C15-4AB6-A44D-791019054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6788" y="3414887"/>
                  <a:ext cx="58893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="" xmlns:a16="http://schemas.microsoft.com/office/drawing/2014/main" id="{737F285A-FFF2-45F1-8303-47389D5947AF}"/>
                    </a:ext>
                  </a:extLst>
                </p:cNvPr>
                <p:cNvSpPr txBox="1"/>
                <p:nvPr/>
              </p:nvSpPr>
              <p:spPr>
                <a:xfrm>
                  <a:off x="8534541" y="3863474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7F285A-FFF2-45F1-8303-47389D594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541" y="3863474"/>
                  <a:ext cx="58893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="" xmlns:a16="http://schemas.microsoft.com/office/drawing/2014/main" id="{52CBCF77-0DA1-4A2E-8913-76AF03814A1C}"/>
                    </a:ext>
                  </a:extLst>
                </p:cNvPr>
                <p:cNvSpPr txBox="1"/>
                <p:nvPr/>
              </p:nvSpPr>
              <p:spPr>
                <a:xfrm>
                  <a:off x="8537444" y="4307291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2CBCF77-0DA1-4A2E-8913-76AF03814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7444" y="4307291"/>
                  <a:ext cx="58893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="" xmlns:a16="http://schemas.microsoft.com/office/drawing/2014/main" id="{A655957B-7367-4158-BE5E-6F07DDA2913E}"/>
                    </a:ext>
                  </a:extLst>
                </p:cNvPr>
                <p:cNvSpPr txBox="1"/>
                <p:nvPr/>
              </p:nvSpPr>
              <p:spPr>
                <a:xfrm>
                  <a:off x="8546160" y="4742585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655957B-7367-4158-BE5E-6F07DDA29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160" y="4742585"/>
                  <a:ext cx="58893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CCAAD52A-1DFB-48CC-9651-878A71C14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8600" y="17907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D8911F00-03D7-4872-9B10-B42AA4147666}"/>
                </a:ext>
              </a:extLst>
            </p:cNvPr>
            <p:cNvCxnSpPr>
              <a:stCxn id="41" idx="3"/>
            </p:cNvCxnSpPr>
            <p:nvPr/>
          </p:nvCxnSpPr>
          <p:spPr>
            <a:xfrm>
              <a:off x="9118446" y="2217897"/>
              <a:ext cx="45735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1368F354-4AB4-4219-BCB0-D66627DAA8B9}"/>
                </a:ext>
              </a:extLst>
            </p:cNvPr>
            <p:cNvCxnSpPr>
              <a:cxnSpLocks/>
            </p:cNvCxnSpPr>
            <p:nvPr/>
          </p:nvCxnSpPr>
          <p:spPr>
            <a:xfrm>
              <a:off x="9102570" y="2679566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4E3FC1FA-15DA-4A90-9693-1CFC5AE1A6DA}"/>
                </a:ext>
              </a:extLst>
            </p:cNvPr>
            <p:cNvCxnSpPr>
              <a:cxnSpLocks/>
            </p:cNvCxnSpPr>
            <p:nvPr/>
          </p:nvCxnSpPr>
          <p:spPr>
            <a:xfrm>
              <a:off x="9113178" y="3139559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7C28CA37-6A57-45CC-A78C-9E26772FCEFD}"/>
                </a:ext>
              </a:extLst>
            </p:cNvPr>
            <p:cNvCxnSpPr>
              <a:cxnSpLocks/>
            </p:cNvCxnSpPr>
            <p:nvPr/>
          </p:nvCxnSpPr>
          <p:spPr>
            <a:xfrm>
              <a:off x="9113022" y="3599553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BCF6274D-8101-4819-8B87-3ADC2E769922}"/>
                </a:ext>
              </a:extLst>
            </p:cNvPr>
            <p:cNvCxnSpPr/>
            <p:nvPr/>
          </p:nvCxnSpPr>
          <p:spPr>
            <a:xfrm>
              <a:off x="9105746" y="404814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CCA64C2B-C3FF-47F6-82C5-F19549EE896F}"/>
                </a:ext>
              </a:extLst>
            </p:cNvPr>
            <p:cNvCxnSpPr>
              <a:cxnSpLocks/>
            </p:cNvCxnSpPr>
            <p:nvPr/>
          </p:nvCxnSpPr>
          <p:spPr>
            <a:xfrm>
              <a:off x="9100978" y="4491957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911D165C-59D9-4620-BDCD-0B52739C510E}"/>
                </a:ext>
              </a:extLst>
            </p:cNvPr>
            <p:cNvCxnSpPr>
              <a:cxnSpLocks/>
            </p:cNvCxnSpPr>
            <p:nvPr/>
          </p:nvCxnSpPr>
          <p:spPr>
            <a:xfrm>
              <a:off x="9109694" y="4927251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9" name="Picture 68">
            <a:extLst>
              <a:ext uri="{FF2B5EF4-FFF2-40B4-BE49-F238E27FC236}">
                <a16:creationId xmlns="" xmlns:a16="http://schemas.microsoft.com/office/drawing/2014/main" id="{6AA2946A-83D7-46E5-B917-3C2B58A09F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728" y="2417746"/>
            <a:ext cx="882072" cy="627810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BB5C8C20-097C-4A34-89D8-FEE9FD8DBB29}"/>
              </a:ext>
            </a:extLst>
          </p:cNvPr>
          <p:cNvGrpSpPr/>
          <p:nvPr/>
        </p:nvGrpSpPr>
        <p:grpSpPr>
          <a:xfrm>
            <a:off x="11258530" y="2351371"/>
            <a:ext cx="515035" cy="372660"/>
            <a:chOff x="11258530" y="2351371"/>
            <a:chExt cx="515035" cy="37266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9F8C42A2-080B-4131-A5BC-3EC25FD35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4990" y="2724030"/>
              <a:ext cx="457200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="" xmlns:a16="http://schemas.microsoft.com/office/drawing/2014/main" id="{61875A54-C18E-401A-91DD-6E4133885FEA}"/>
                    </a:ext>
                  </a:extLst>
                </p:cNvPr>
                <p:cNvSpPr txBox="1"/>
                <p:nvPr/>
              </p:nvSpPr>
              <p:spPr>
                <a:xfrm>
                  <a:off x="11258530" y="2351371"/>
                  <a:ext cx="515035" cy="369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𝑆𝑢𝑚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1875A54-C18E-401A-91DD-6E4133885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8530" y="2351371"/>
                  <a:ext cx="515035" cy="369326"/>
                </a:xfrm>
                <a:prstGeom prst="rect">
                  <a:avLst/>
                </a:prstGeom>
                <a:blipFill>
                  <a:blip r:embed="rId18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DCE4E0B7-D2E4-4EE5-80C6-D865746E78FE}"/>
              </a:ext>
            </a:extLst>
          </p:cNvPr>
          <p:cNvGrpSpPr/>
          <p:nvPr/>
        </p:nvGrpSpPr>
        <p:grpSpPr>
          <a:xfrm>
            <a:off x="11213340" y="3736938"/>
            <a:ext cx="718164" cy="369332"/>
            <a:chOff x="11219690" y="3730588"/>
            <a:chExt cx="718164" cy="36933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074A8851-1A46-44B9-A6AE-D197D9C42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6766" y="4099059"/>
              <a:ext cx="457200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="" xmlns:a16="http://schemas.microsoft.com/office/drawing/2014/main" id="{02536567-92F5-4BFD-A341-C4217F455745}"/>
                    </a:ext>
                  </a:extLst>
                </p:cNvPr>
                <p:cNvSpPr txBox="1"/>
                <p:nvPr/>
              </p:nvSpPr>
              <p:spPr>
                <a:xfrm>
                  <a:off x="11219690" y="3730588"/>
                  <a:ext cx="718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𝐶𝑎𝑟𝑟𝑦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2536567-92F5-4BFD-A341-C4217F455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9690" y="3730588"/>
                  <a:ext cx="718164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695" r="-13559" b="-114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0263BE0D-0137-47D4-AEB8-7499156BAF98}"/>
              </a:ext>
            </a:extLst>
          </p:cNvPr>
          <p:cNvGrpSpPr/>
          <p:nvPr/>
        </p:nvGrpSpPr>
        <p:grpSpPr>
          <a:xfrm>
            <a:off x="9560302" y="2198846"/>
            <a:ext cx="966978" cy="365760"/>
            <a:chOff x="9560302" y="2198846"/>
            <a:chExt cx="966978" cy="36576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64DFB081-B8AC-48FF-B5F2-74F0BBF45A39}"/>
                </a:ext>
              </a:extLst>
            </p:cNvPr>
            <p:cNvCxnSpPr/>
            <p:nvPr/>
          </p:nvCxnSpPr>
          <p:spPr>
            <a:xfrm>
              <a:off x="9560302" y="2217897"/>
              <a:ext cx="6400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F59A59D0-9073-42DD-B3C2-CCB105BE1640}"/>
                </a:ext>
              </a:extLst>
            </p:cNvPr>
            <p:cNvCxnSpPr/>
            <p:nvPr/>
          </p:nvCxnSpPr>
          <p:spPr>
            <a:xfrm>
              <a:off x="10200382" y="2198846"/>
              <a:ext cx="0" cy="36576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D3DDC50E-68B7-46FA-B8BA-1A8001955707}"/>
                </a:ext>
              </a:extLst>
            </p:cNvPr>
            <p:cNvCxnSpPr/>
            <p:nvPr/>
          </p:nvCxnSpPr>
          <p:spPr>
            <a:xfrm>
              <a:off x="10188952" y="2564606"/>
              <a:ext cx="3383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="" xmlns:a16="http://schemas.microsoft.com/office/drawing/2014/main" id="{90FA4C00-1278-47A4-8971-032CF4F24E26}"/>
              </a:ext>
            </a:extLst>
          </p:cNvPr>
          <p:cNvCxnSpPr/>
          <p:nvPr/>
        </p:nvCxnSpPr>
        <p:spPr>
          <a:xfrm>
            <a:off x="9537700" y="2679566"/>
            <a:ext cx="10058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27E7E660-6180-4447-8D46-6C2C43E959DE}"/>
              </a:ext>
            </a:extLst>
          </p:cNvPr>
          <p:cNvGrpSpPr/>
          <p:nvPr/>
        </p:nvGrpSpPr>
        <p:grpSpPr>
          <a:xfrm>
            <a:off x="9558178" y="2773680"/>
            <a:ext cx="977742" cy="841114"/>
            <a:chOff x="9558178" y="2773680"/>
            <a:chExt cx="977742" cy="841114"/>
          </a:xfrm>
        </p:grpSpPr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25753DD0-BBFE-4BD2-82CD-E4950998F7ED}"/>
                </a:ext>
              </a:extLst>
            </p:cNvPr>
            <p:cNvCxnSpPr/>
            <p:nvPr/>
          </p:nvCxnSpPr>
          <p:spPr>
            <a:xfrm>
              <a:off x="9558178" y="3599553"/>
              <a:ext cx="36576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="" xmlns:a16="http://schemas.microsoft.com/office/drawing/2014/main" id="{ACC8C0DB-9301-4EEA-836A-8E9D4A05B4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21240" y="2773680"/>
              <a:ext cx="2698" cy="8411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="" xmlns:a16="http://schemas.microsoft.com/office/drawing/2014/main" id="{6BD4FCE1-DA33-4BD8-91CE-16C5A94A076E}"/>
                </a:ext>
              </a:extLst>
            </p:cNvPr>
            <p:cNvCxnSpPr/>
            <p:nvPr/>
          </p:nvCxnSpPr>
          <p:spPr>
            <a:xfrm>
              <a:off x="9916318" y="2786906"/>
              <a:ext cx="6196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871EEE95-1861-44FF-9324-E8D89C342016}"/>
              </a:ext>
            </a:extLst>
          </p:cNvPr>
          <p:cNvGrpSpPr/>
          <p:nvPr/>
        </p:nvGrpSpPr>
        <p:grpSpPr>
          <a:xfrm>
            <a:off x="9558178" y="2886554"/>
            <a:ext cx="969102" cy="2057400"/>
            <a:chOff x="9558178" y="2886554"/>
            <a:chExt cx="969102" cy="20574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="" xmlns:a16="http://schemas.microsoft.com/office/drawing/2014/main" id="{069D4302-1BCA-4B54-BCAB-83AB23A60297}"/>
                </a:ext>
              </a:extLst>
            </p:cNvPr>
            <p:cNvCxnSpPr/>
            <p:nvPr/>
          </p:nvCxnSpPr>
          <p:spPr>
            <a:xfrm>
              <a:off x="9558178" y="4927251"/>
              <a:ext cx="63077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="" xmlns:a16="http://schemas.microsoft.com/office/drawing/2014/main" id="{73D4D289-F480-49C0-A2D9-A193E4770091}"/>
                </a:ext>
              </a:extLst>
            </p:cNvPr>
            <p:cNvCxnSpPr/>
            <p:nvPr/>
          </p:nvCxnSpPr>
          <p:spPr>
            <a:xfrm>
              <a:off x="10200382" y="2886554"/>
              <a:ext cx="0" cy="20574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="" xmlns:a16="http://schemas.microsoft.com/office/drawing/2014/main" id="{135B8902-B01F-48D8-8C6C-33A0A5F4E196}"/>
                </a:ext>
              </a:extLst>
            </p:cNvPr>
            <p:cNvCxnSpPr/>
            <p:nvPr/>
          </p:nvCxnSpPr>
          <p:spPr>
            <a:xfrm>
              <a:off x="10188952" y="2901794"/>
              <a:ext cx="3383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" name="Picture 101">
            <a:extLst>
              <a:ext uri="{FF2B5EF4-FFF2-40B4-BE49-F238E27FC236}">
                <a16:creationId xmlns="" xmlns:a16="http://schemas.microsoft.com/office/drawing/2014/main" id="{AC801700-063C-4CB7-8DCA-96CFDC1ECF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728" y="3799745"/>
            <a:ext cx="882072" cy="627810"/>
          </a:xfrm>
          <a:prstGeom prst="rect">
            <a:avLst/>
          </a:prstGeom>
        </p:spPr>
      </p:pic>
      <p:cxnSp>
        <p:nvCxnSpPr>
          <p:cNvPr id="104" name="Straight Connector 103">
            <a:extLst>
              <a:ext uri="{FF2B5EF4-FFF2-40B4-BE49-F238E27FC236}">
                <a16:creationId xmlns="" xmlns:a16="http://schemas.microsoft.com/office/drawing/2014/main" id="{EAA9E687-007B-46AF-922D-4DAEAAFE2756}"/>
              </a:ext>
            </a:extLst>
          </p:cNvPr>
          <p:cNvCxnSpPr/>
          <p:nvPr/>
        </p:nvCxnSpPr>
        <p:spPr>
          <a:xfrm>
            <a:off x="9537700" y="4048140"/>
            <a:ext cx="10058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="" xmlns:a16="http://schemas.microsoft.com/office/drawing/2014/main" id="{6A6A1C91-2F5E-4D09-8091-FF5994B20C5B}"/>
              </a:ext>
            </a:extLst>
          </p:cNvPr>
          <p:cNvGrpSpPr/>
          <p:nvPr/>
        </p:nvGrpSpPr>
        <p:grpSpPr>
          <a:xfrm>
            <a:off x="9551654" y="3127493"/>
            <a:ext cx="969264" cy="822960"/>
            <a:chOff x="9551654" y="3102093"/>
            <a:chExt cx="969264" cy="822960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="" xmlns:a16="http://schemas.microsoft.com/office/drawing/2014/main" id="{84DCF779-8B67-4A0D-AAFF-EDF6D4B6453A}"/>
                </a:ext>
              </a:extLst>
            </p:cNvPr>
            <p:cNvCxnSpPr/>
            <p:nvPr/>
          </p:nvCxnSpPr>
          <p:spPr>
            <a:xfrm>
              <a:off x="9566894" y="3102093"/>
              <a:ext cx="0" cy="82296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="" xmlns:a16="http://schemas.microsoft.com/office/drawing/2014/main" id="{13D4FCBE-0778-4340-AC43-8F64EBD1C47A}"/>
                </a:ext>
              </a:extLst>
            </p:cNvPr>
            <p:cNvCxnSpPr/>
            <p:nvPr/>
          </p:nvCxnSpPr>
          <p:spPr>
            <a:xfrm>
              <a:off x="9551654" y="3907634"/>
              <a:ext cx="96926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5BC80170-2A46-48C0-94DF-E968E76A6EB3}"/>
              </a:ext>
            </a:extLst>
          </p:cNvPr>
          <p:cNvGrpSpPr/>
          <p:nvPr/>
        </p:nvGrpSpPr>
        <p:grpSpPr>
          <a:xfrm>
            <a:off x="9551654" y="4157875"/>
            <a:ext cx="987552" cy="347472"/>
            <a:chOff x="9551654" y="4157875"/>
            <a:chExt cx="987552" cy="347472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="" xmlns:a16="http://schemas.microsoft.com/office/drawing/2014/main" id="{D7673E1C-C9B4-43D2-89C5-04FDD81E4AF0}"/>
                </a:ext>
              </a:extLst>
            </p:cNvPr>
            <p:cNvCxnSpPr/>
            <p:nvPr/>
          </p:nvCxnSpPr>
          <p:spPr>
            <a:xfrm flipV="1">
              <a:off x="9566894" y="4157875"/>
              <a:ext cx="0" cy="3474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="" xmlns:a16="http://schemas.microsoft.com/office/drawing/2014/main" id="{0907EFDE-9E29-4A6C-B899-A8139D6755E4}"/>
                </a:ext>
              </a:extLst>
            </p:cNvPr>
            <p:cNvCxnSpPr/>
            <p:nvPr/>
          </p:nvCxnSpPr>
          <p:spPr>
            <a:xfrm>
              <a:off x="9551654" y="4179466"/>
              <a:ext cx="98755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2404C054-F3C0-4684-AF91-ECC16A8C98F9}"/>
              </a:ext>
            </a:extLst>
          </p:cNvPr>
          <p:cNvGrpSpPr/>
          <p:nvPr/>
        </p:nvGrpSpPr>
        <p:grpSpPr>
          <a:xfrm>
            <a:off x="10140950" y="4245506"/>
            <a:ext cx="373376" cy="118872"/>
            <a:chOff x="10140950" y="4245506"/>
            <a:chExt cx="373376" cy="118872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="" xmlns:a16="http://schemas.microsoft.com/office/drawing/2014/main" id="{DABCBAF8-F957-4551-A623-A69E4D5439BB}"/>
                </a:ext>
              </a:extLst>
            </p:cNvPr>
            <p:cNvCxnSpPr/>
            <p:nvPr/>
          </p:nvCxnSpPr>
          <p:spPr>
            <a:xfrm>
              <a:off x="10185142" y="4307291"/>
              <a:ext cx="32918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="" xmlns:a16="http://schemas.microsoft.com/office/drawing/2014/main" id="{7AEBF22F-763D-4674-A4D6-2636BFD11B18}"/>
                </a:ext>
              </a:extLst>
            </p:cNvPr>
            <p:cNvSpPr/>
            <p:nvPr/>
          </p:nvSpPr>
          <p:spPr>
            <a:xfrm>
              <a:off x="10140950" y="4245506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0" name="Oval 119">
            <a:extLst>
              <a:ext uri="{FF2B5EF4-FFF2-40B4-BE49-F238E27FC236}">
                <a16:creationId xmlns="" xmlns:a16="http://schemas.microsoft.com/office/drawing/2014/main" id="{35D515EC-0587-47E2-8FBA-97AE874314F0}"/>
              </a:ext>
            </a:extLst>
          </p:cNvPr>
          <p:cNvSpPr/>
          <p:nvPr/>
        </p:nvSpPr>
        <p:spPr>
          <a:xfrm>
            <a:off x="4020457" y="2523928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Oval 120">
            <a:extLst>
              <a:ext uri="{FF2B5EF4-FFF2-40B4-BE49-F238E27FC236}">
                <a16:creationId xmlns="" xmlns:a16="http://schemas.microsoft.com/office/drawing/2014/main" id="{958D31C2-3B88-4234-80BE-4E64241FBDFD}"/>
              </a:ext>
            </a:extLst>
          </p:cNvPr>
          <p:cNvSpPr/>
          <p:nvPr/>
        </p:nvSpPr>
        <p:spPr>
          <a:xfrm>
            <a:off x="4026939" y="2894181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Oval 121">
            <a:extLst>
              <a:ext uri="{FF2B5EF4-FFF2-40B4-BE49-F238E27FC236}">
                <a16:creationId xmlns="" xmlns:a16="http://schemas.microsoft.com/office/drawing/2014/main" id="{A397857F-9EF5-45CB-A72A-CDE3BA747382}"/>
              </a:ext>
            </a:extLst>
          </p:cNvPr>
          <p:cNvSpPr/>
          <p:nvPr/>
        </p:nvSpPr>
        <p:spPr>
          <a:xfrm>
            <a:off x="4014845" y="3641028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Oval 122">
            <a:extLst>
              <a:ext uri="{FF2B5EF4-FFF2-40B4-BE49-F238E27FC236}">
                <a16:creationId xmlns="" xmlns:a16="http://schemas.microsoft.com/office/drawing/2014/main" id="{2C7159FA-2F36-49AA-A3D2-D95339B6F96D}"/>
              </a:ext>
            </a:extLst>
          </p:cNvPr>
          <p:cNvSpPr/>
          <p:nvPr/>
        </p:nvSpPr>
        <p:spPr>
          <a:xfrm>
            <a:off x="4012281" y="4740322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Oval 123">
            <a:extLst>
              <a:ext uri="{FF2B5EF4-FFF2-40B4-BE49-F238E27FC236}">
                <a16:creationId xmlns="" xmlns:a16="http://schemas.microsoft.com/office/drawing/2014/main" id="{E4A8BE62-E0B1-428C-A9BA-A5D9059F8B77}"/>
              </a:ext>
            </a:extLst>
          </p:cNvPr>
          <p:cNvSpPr/>
          <p:nvPr/>
        </p:nvSpPr>
        <p:spPr>
          <a:xfrm>
            <a:off x="4870709" y="3268400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Oval 124">
            <a:extLst>
              <a:ext uri="{FF2B5EF4-FFF2-40B4-BE49-F238E27FC236}">
                <a16:creationId xmlns="" xmlns:a16="http://schemas.microsoft.com/office/drawing/2014/main" id="{EC9CD7F8-CF98-4E4D-9191-00C3116D163E}"/>
              </a:ext>
            </a:extLst>
          </p:cNvPr>
          <p:cNvSpPr/>
          <p:nvPr/>
        </p:nvSpPr>
        <p:spPr>
          <a:xfrm>
            <a:off x="4875877" y="3991014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Oval 125">
            <a:extLst>
              <a:ext uri="{FF2B5EF4-FFF2-40B4-BE49-F238E27FC236}">
                <a16:creationId xmlns="" xmlns:a16="http://schemas.microsoft.com/office/drawing/2014/main" id="{6A0360B6-1450-45A0-A441-266A9361F8F2}"/>
              </a:ext>
            </a:extLst>
          </p:cNvPr>
          <p:cNvSpPr/>
          <p:nvPr/>
        </p:nvSpPr>
        <p:spPr>
          <a:xfrm>
            <a:off x="4875877" y="4384617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Oval 126">
            <a:extLst>
              <a:ext uri="{FF2B5EF4-FFF2-40B4-BE49-F238E27FC236}">
                <a16:creationId xmlns="" xmlns:a16="http://schemas.microsoft.com/office/drawing/2014/main" id="{90E1138C-73A5-4249-850F-755E07356CBE}"/>
              </a:ext>
            </a:extLst>
          </p:cNvPr>
          <p:cNvSpPr/>
          <p:nvPr/>
        </p:nvSpPr>
        <p:spPr>
          <a:xfrm>
            <a:off x="4875877" y="4747582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="" xmlns:a16="http://schemas.microsoft.com/office/drawing/2014/main" id="{7966CD26-519D-4159-9FB1-F2FF1F541B73}"/>
              </a:ext>
            </a:extLst>
          </p:cNvPr>
          <p:cNvCxnSpPr/>
          <p:nvPr/>
        </p:nvCxnSpPr>
        <p:spPr>
          <a:xfrm flipH="1">
            <a:off x="798286" y="2669931"/>
            <a:ext cx="3228653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="" xmlns:a16="http://schemas.microsoft.com/office/drawing/2014/main" id="{F7487E90-EFD4-4959-BE4F-FF68E9E8C866}"/>
              </a:ext>
            </a:extLst>
          </p:cNvPr>
          <p:cNvCxnSpPr/>
          <p:nvPr/>
        </p:nvCxnSpPr>
        <p:spPr>
          <a:xfrm flipH="1">
            <a:off x="783628" y="3040184"/>
            <a:ext cx="3228653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="" xmlns:a16="http://schemas.microsoft.com/office/drawing/2014/main" id="{151F1E10-FE27-4D28-99ED-6FE06FDCEB39}"/>
              </a:ext>
            </a:extLst>
          </p:cNvPr>
          <p:cNvCxnSpPr/>
          <p:nvPr/>
        </p:nvCxnSpPr>
        <p:spPr>
          <a:xfrm flipH="1">
            <a:off x="783627" y="3799745"/>
            <a:ext cx="3228653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="" xmlns:a16="http://schemas.microsoft.com/office/drawing/2014/main" id="{3D114F0A-C7A7-47CC-B3AC-C3B8CBB77360}"/>
              </a:ext>
            </a:extLst>
          </p:cNvPr>
          <p:cNvCxnSpPr/>
          <p:nvPr/>
        </p:nvCxnSpPr>
        <p:spPr>
          <a:xfrm flipH="1">
            <a:off x="798286" y="4893585"/>
            <a:ext cx="3228653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="" xmlns:a16="http://schemas.microsoft.com/office/drawing/2014/main" id="{93C62991-49F8-4172-955E-1944765EBFEA}"/>
              </a:ext>
            </a:extLst>
          </p:cNvPr>
          <p:cNvCxnSpPr/>
          <p:nvPr/>
        </p:nvCxnSpPr>
        <p:spPr>
          <a:xfrm flipH="1">
            <a:off x="756683" y="3414403"/>
            <a:ext cx="4114800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="" xmlns:a16="http://schemas.microsoft.com/office/drawing/2014/main" id="{2E5535E5-5B64-4C5C-9FA5-3AB2EB73B591}"/>
              </a:ext>
            </a:extLst>
          </p:cNvPr>
          <p:cNvCxnSpPr/>
          <p:nvPr/>
        </p:nvCxnSpPr>
        <p:spPr>
          <a:xfrm flipH="1">
            <a:off x="756683" y="4161240"/>
            <a:ext cx="4114800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="" xmlns:a16="http://schemas.microsoft.com/office/drawing/2014/main" id="{71FDD2D0-8261-4CB6-9133-2C9663E261A2}"/>
              </a:ext>
            </a:extLst>
          </p:cNvPr>
          <p:cNvCxnSpPr/>
          <p:nvPr/>
        </p:nvCxnSpPr>
        <p:spPr>
          <a:xfrm flipH="1">
            <a:off x="783627" y="4530620"/>
            <a:ext cx="4114800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="" xmlns:a16="http://schemas.microsoft.com/office/drawing/2014/main" id="{42E29F12-4EB6-4D92-B01E-74A89B88E3D2}"/>
              </a:ext>
            </a:extLst>
          </p:cNvPr>
          <p:cNvCxnSpPr/>
          <p:nvPr/>
        </p:nvCxnSpPr>
        <p:spPr>
          <a:xfrm flipH="1">
            <a:off x="798286" y="4862287"/>
            <a:ext cx="4114800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8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2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424CF745-5A73-4007-B257-53F2F858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6" y="82499"/>
            <a:ext cx="11887200" cy="7042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Implementation of Full Subtractor using Demultiplexer </a:t>
            </a:r>
            <a:endParaRPr lang="en-IN" b="1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="" xmlns:a16="http://schemas.microsoft.com/office/drawing/2014/main" id="{32CAC552-5127-4DDF-8C41-CFD750049D2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2737580"/>
              </p:ext>
            </p:extLst>
          </p:nvPr>
        </p:nvGraphicFramePr>
        <p:xfrm>
          <a:off x="123986" y="1363368"/>
          <a:ext cx="508133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74">
                  <a:extLst>
                    <a:ext uri="{9D8B030D-6E8A-4147-A177-3AD203B41FA5}">
                      <a16:colId xmlns="" xmlns:a16="http://schemas.microsoft.com/office/drawing/2014/main" val="3323774320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380816569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4136761023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3334040721"/>
                    </a:ext>
                  </a:extLst>
                </a:gridCol>
                <a:gridCol w="1188720">
                  <a:extLst>
                    <a:ext uri="{9D8B030D-6E8A-4147-A177-3AD203B41FA5}">
                      <a16:colId xmlns="" xmlns:a16="http://schemas.microsoft.com/office/drawing/2014/main" val="1002813698"/>
                    </a:ext>
                  </a:extLst>
                </a:gridCol>
                <a:gridCol w="952500">
                  <a:extLst>
                    <a:ext uri="{9D8B030D-6E8A-4147-A177-3AD203B41FA5}">
                      <a16:colId xmlns="" xmlns:a16="http://schemas.microsoft.com/office/drawing/2014/main" val="109106379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Decimal</a:t>
                      </a:r>
                      <a:endParaRPr lang="en-IN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Inputs</a:t>
                      </a:r>
                      <a:endParaRPr lang="en-IN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Outputs</a:t>
                      </a:r>
                      <a:endParaRPr lang="en-IN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1227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Difference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Borrow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1785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731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1848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0457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6143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64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5216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7867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10259178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5EFAF03C-2F5E-49AB-B63F-90B7472FA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50846" y="833251"/>
            <a:ext cx="1840424" cy="4991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Truth Table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>
                <a:extLst>
                  <a:ext uri="{FF2B5EF4-FFF2-40B4-BE49-F238E27FC236}">
                    <a16:creationId xmlns="" xmlns:a16="http://schemas.microsoft.com/office/drawing/2014/main" id="{E2209485-D0E8-42B9-99B9-160B169591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0921" y="5254893"/>
                <a:ext cx="5030495" cy="15206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Output Expressions are,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/>
                  <a:t>Difference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(1,2,4,7)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Borrow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(1,2,3,7)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1" name="Content Placeholder 8">
                <a:extLst>
                  <a:ext uri="{FF2B5EF4-FFF2-40B4-BE49-F238E27FC236}">
                    <a16:creationId xmlns:a16="http://schemas.microsoft.com/office/drawing/2014/main" id="{E2209485-D0E8-42B9-99B9-160B16959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1" y="5254893"/>
                <a:ext cx="5030495" cy="1520607"/>
              </a:xfrm>
              <a:prstGeom prst="rect">
                <a:avLst/>
              </a:prstGeom>
              <a:blipFill>
                <a:blip r:embed="rId2"/>
                <a:stretch>
                  <a:fillRect l="-2421" t="-6426" b="-100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CC84C55-B2B9-4281-B544-B309A9ED625E}"/>
              </a:ext>
            </a:extLst>
          </p:cNvPr>
          <p:cNvSpPr/>
          <p:nvPr/>
        </p:nvSpPr>
        <p:spPr>
          <a:xfrm>
            <a:off x="6458718" y="1574800"/>
            <a:ext cx="2355742" cy="3708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1:8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DEMUX</a:t>
            </a:r>
            <a:endParaRPr lang="en-IN" sz="3200" b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C3D6A671-5D0D-4605-9260-6863575E00B8}"/>
              </a:ext>
            </a:extLst>
          </p:cNvPr>
          <p:cNvGrpSpPr/>
          <p:nvPr/>
        </p:nvGrpSpPr>
        <p:grpSpPr>
          <a:xfrm>
            <a:off x="5372651" y="3045555"/>
            <a:ext cx="1665477" cy="582362"/>
            <a:chOff x="6273538" y="2635206"/>
            <a:chExt cx="1665477" cy="5823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="" xmlns:a16="http://schemas.microsoft.com/office/drawing/2014/main" id="{92564766-F742-4D25-BBBA-FBAB53B28F58}"/>
                    </a:ext>
                  </a:extLst>
                </p:cNvPr>
                <p:cNvSpPr txBox="1"/>
                <p:nvPr/>
              </p:nvSpPr>
              <p:spPr>
                <a:xfrm>
                  <a:off x="7350080" y="2848236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2564766-F742-4D25-BBBA-FBAB53B28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0080" y="2848236"/>
                  <a:ext cx="58893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="" xmlns:a16="http://schemas.microsoft.com/office/drawing/2014/main" id="{ABA5919E-3E53-4789-849D-99E2F5E1D88E}"/>
                    </a:ext>
                  </a:extLst>
                </p:cNvPr>
                <p:cNvSpPr txBox="1"/>
                <p:nvPr/>
              </p:nvSpPr>
              <p:spPr>
                <a:xfrm>
                  <a:off x="6273538" y="2635206"/>
                  <a:ext cx="1034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BA5919E-3E53-4789-849D-99E2F5E1D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3538" y="2635206"/>
                  <a:ext cx="103450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85882C58-598B-46CB-A119-AC040A48AD1A}"/>
                </a:ext>
              </a:extLst>
            </p:cNvPr>
            <p:cNvCxnSpPr>
              <a:cxnSpLocks/>
            </p:cNvCxnSpPr>
            <p:nvPr/>
          </p:nvCxnSpPr>
          <p:spPr>
            <a:xfrm>
              <a:off x="6511446" y="3018651"/>
              <a:ext cx="8386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65C4187-2205-473B-BC41-51021E7FB6E9}"/>
              </a:ext>
            </a:extLst>
          </p:cNvPr>
          <p:cNvGrpSpPr/>
          <p:nvPr/>
        </p:nvGrpSpPr>
        <p:grpSpPr>
          <a:xfrm>
            <a:off x="5753914" y="4702436"/>
            <a:ext cx="1079500" cy="555317"/>
            <a:chOff x="6645276" y="4702436"/>
            <a:chExt cx="1079500" cy="5553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="" xmlns:a16="http://schemas.microsoft.com/office/drawing/2014/main" id="{9E8017DB-82BA-425A-AB79-161FF28F19FB}"/>
                    </a:ext>
                  </a:extLst>
                </p:cNvPr>
                <p:cNvSpPr txBox="1"/>
                <p:nvPr/>
              </p:nvSpPr>
              <p:spPr>
                <a:xfrm>
                  <a:off x="7376238" y="4702436"/>
                  <a:ext cx="3485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E8017DB-82BA-425A-AB79-161FF28F1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238" y="4702436"/>
                  <a:ext cx="34853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0724D2B2-D861-4F11-BFF2-5293C7C18B79}"/>
                </a:ext>
              </a:extLst>
            </p:cNvPr>
            <p:cNvCxnSpPr>
              <a:cxnSpLocks/>
            </p:cNvCxnSpPr>
            <p:nvPr/>
          </p:nvCxnSpPr>
          <p:spPr>
            <a:xfrm>
              <a:off x="6788150" y="4886325"/>
              <a:ext cx="556338" cy="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C152583E-D096-40E4-A63D-B61A16E996C4}"/>
                </a:ext>
              </a:extLst>
            </p:cNvPr>
            <p:cNvCxnSpPr/>
            <p:nvPr/>
          </p:nvCxnSpPr>
          <p:spPr>
            <a:xfrm>
              <a:off x="6807200" y="4867276"/>
              <a:ext cx="0" cy="274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86526341-26D6-4F86-8374-61ACF5BA4821}"/>
                </a:ext>
              </a:extLst>
            </p:cNvPr>
            <p:cNvCxnSpPr/>
            <p:nvPr/>
          </p:nvCxnSpPr>
          <p:spPr>
            <a:xfrm>
              <a:off x="6645276" y="5141596"/>
              <a:ext cx="304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CD9B33F3-EDC1-4DD3-BCE2-58500099FA51}"/>
                </a:ext>
              </a:extLst>
            </p:cNvPr>
            <p:cNvCxnSpPr/>
            <p:nvPr/>
          </p:nvCxnSpPr>
          <p:spPr>
            <a:xfrm>
              <a:off x="6708782" y="5198747"/>
              <a:ext cx="1828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3EE4A86B-E7B8-4897-9B6D-936AA637E10D}"/>
                </a:ext>
              </a:extLst>
            </p:cNvPr>
            <p:cNvCxnSpPr/>
            <p:nvPr/>
          </p:nvCxnSpPr>
          <p:spPr>
            <a:xfrm>
              <a:off x="6753234" y="5257753"/>
              <a:ext cx="9144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F0AC8FA7-9F01-48B9-A218-672DEE5E2EB1}"/>
              </a:ext>
            </a:extLst>
          </p:cNvPr>
          <p:cNvGrpSpPr/>
          <p:nvPr/>
        </p:nvGrpSpPr>
        <p:grpSpPr>
          <a:xfrm>
            <a:off x="7021405" y="4887102"/>
            <a:ext cx="1237299" cy="1285098"/>
            <a:chOff x="7912767" y="4887102"/>
            <a:chExt cx="1237299" cy="12850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B515A424-C73D-4812-82FA-C1A316DBBAA3}"/>
                </a:ext>
              </a:extLst>
            </p:cNvPr>
            <p:cNvCxnSpPr/>
            <p:nvPr/>
          </p:nvCxnSpPr>
          <p:spPr>
            <a:xfrm flipV="1">
              <a:off x="807236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A1EF9CCB-8CCA-4C07-934E-D9C53A4CF8D8}"/>
                </a:ext>
              </a:extLst>
            </p:cNvPr>
            <p:cNvCxnSpPr/>
            <p:nvPr/>
          </p:nvCxnSpPr>
          <p:spPr>
            <a:xfrm flipV="1">
              <a:off x="854861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52312063-EAE3-4B0D-B0AB-ECE455220993}"/>
                </a:ext>
              </a:extLst>
            </p:cNvPr>
            <p:cNvCxnSpPr/>
            <p:nvPr/>
          </p:nvCxnSpPr>
          <p:spPr>
            <a:xfrm flipV="1">
              <a:off x="900581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="" xmlns:a16="http://schemas.microsoft.com/office/drawing/2014/main" id="{6874171E-551A-49D5-B6E7-FE69B544B138}"/>
                    </a:ext>
                  </a:extLst>
                </p:cNvPr>
                <p:cNvSpPr txBox="1"/>
                <p:nvPr/>
              </p:nvSpPr>
              <p:spPr>
                <a:xfrm>
                  <a:off x="7912767" y="48871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874171E-551A-49D5-B6E7-FE69B544B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2767" y="4887102"/>
                  <a:ext cx="3119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="" xmlns:a16="http://schemas.microsoft.com/office/drawing/2014/main" id="{06C6230E-854A-4947-B03B-5C3C3C43D88A}"/>
                    </a:ext>
                  </a:extLst>
                </p:cNvPr>
                <p:cNvSpPr txBox="1"/>
                <p:nvPr/>
              </p:nvSpPr>
              <p:spPr>
                <a:xfrm>
                  <a:off x="8383231" y="4888468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6C6230E-854A-4947-B03B-5C3C3C43D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231" y="4888468"/>
                  <a:ext cx="3119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92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="" xmlns:a16="http://schemas.microsoft.com/office/drawing/2014/main" id="{A0D22640-3AF9-4CB6-9ABB-3BF6F2DEE9B0}"/>
                    </a:ext>
                  </a:extLst>
                </p:cNvPr>
                <p:cNvSpPr txBox="1"/>
                <p:nvPr/>
              </p:nvSpPr>
              <p:spPr>
                <a:xfrm>
                  <a:off x="8838160" y="48871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0D22640-3AF9-4CB6-9ABB-3BF6F2DEE9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8160" y="4887102"/>
                  <a:ext cx="3119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="" xmlns:a16="http://schemas.microsoft.com/office/drawing/2014/main" id="{C8061685-9493-4DDD-8D48-05AFD8EC47EC}"/>
                    </a:ext>
                  </a:extLst>
                </p:cNvPr>
                <p:cNvSpPr txBox="1"/>
                <p:nvPr/>
              </p:nvSpPr>
              <p:spPr>
                <a:xfrm>
                  <a:off x="7912767" y="58015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061685-9493-4DDD-8D48-05AFD8EC4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2767" y="5801502"/>
                  <a:ext cx="3119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="" xmlns:a16="http://schemas.microsoft.com/office/drawing/2014/main" id="{42C6301B-A144-4D71-BA86-0AF399C1FB6C}"/>
                    </a:ext>
                  </a:extLst>
                </p:cNvPr>
                <p:cNvSpPr txBox="1"/>
                <p:nvPr/>
              </p:nvSpPr>
              <p:spPr>
                <a:xfrm>
                  <a:off x="8383231" y="5802868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C6301B-A144-4D71-BA86-0AF399C1F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231" y="5802868"/>
                  <a:ext cx="3119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92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="" xmlns:a16="http://schemas.microsoft.com/office/drawing/2014/main" id="{EEBC1025-C044-4DDC-BBCC-A38EDA7AAA8A}"/>
                    </a:ext>
                  </a:extLst>
                </p:cNvPr>
                <p:cNvSpPr txBox="1"/>
                <p:nvPr/>
              </p:nvSpPr>
              <p:spPr>
                <a:xfrm>
                  <a:off x="8838160" y="58015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EBC1025-C044-4DDC-BBCC-A38EDA7AA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8160" y="5801502"/>
                  <a:ext cx="3119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724D134F-FDCC-4D30-BDEC-D994D672F096}"/>
              </a:ext>
            </a:extLst>
          </p:cNvPr>
          <p:cNvGrpSpPr/>
          <p:nvPr/>
        </p:nvGrpSpPr>
        <p:grpSpPr>
          <a:xfrm>
            <a:off x="8235049" y="1596189"/>
            <a:ext cx="1046289" cy="3515728"/>
            <a:chOff x="8529511" y="1596189"/>
            <a:chExt cx="1046289" cy="3515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="" xmlns:a16="http://schemas.microsoft.com/office/drawing/2014/main" id="{12177A4E-E66D-40CB-B5DB-3ABE55E5B635}"/>
                    </a:ext>
                  </a:extLst>
                </p:cNvPr>
                <p:cNvSpPr txBox="1"/>
                <p:nvPr/>
              </p:nvSpPr>
              <p:spPr>
                <a:xfrm>
                  <a:off x="8529512" y="1596189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2177A4E-E66D-40CB-B5DB-3ABE55E5B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9512" y="1596189"/>
                  <a:ext cx="58893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="" xmlns:a16="http://schemas.microsoft.com/office/drawing/2014/main" id="{86D99CE8-2022-46F9-8DF7-33F27FAD5CE5}"/>
                    </a:ext>
                  </a:extLst>
                </p:cNvPr>
                <p:cNvSpPr txBox="1"/>
                <p:nvPr/>
              </p:nvSpPr>
              <p:spPr>
                <a:xfrm>
                  <a:off x="8529511" y="2033231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6D99CE8-2022-46F9-8DF7-33F27FAD5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9511" y="2033231"/>
                  <a:ext cx="58893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="" xmlns:a16="http://schemas.microsoft.com/office/drawing/2014/main" id="{728EBC63-A886-4415-BD18-D81AD16AD0B5}"/>
                    </a:ext>
                  </a:extLst>
                </p:cNvPr>
                <p:cNvSpPr txBox="1"/>
                <p:nvPr/>
              </p:nvSpPr>
              <p:spPr>
                <a:xfrm>
                  <a:off x="8539035" y="2494900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28EBC63-A886-4415-BD18-D81AD16AD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9035" y="2494900"/>
                  <a:ext cx="58893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="" xmlns:a16="http://schemas.microsoft.com/office/drawing/2014/main" id="{8BE21872-877A-46F8-8A8F-8482025F4F64}"/>
                    </a:ext>
                  </a:extLst>
                </p:cNvPr>
                <p:cNvSpPr txBox="1"/>
                <p:nvPr/>
              </p:nvSpPr>
              <p:spPr>
                <a:xfrm>
                  <a:off x="8536943" y="2954893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BE21872-877A-46F8-8A8F-8482025F4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6943" y="2954893"/>
                  <a:ext cx="58893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="" xmlns:a16="http://schemas.microsoft.com/office/drawing/2014/main" id="{BBE65F40-0C15-4AB6-A44D-791019054E20}"/>
                    </a:ext>
                  </a:extLst>
                </p:cNvPr>
                <p:cNvSpPr txBox="1"/>
                <p:nvPr/>
              </p:nvSpPr>
              <p:spPr>
                <a:xfrm>
                  <a:off x="8536788" y="3414887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BE65F40-0C15-4AB6-A44D-791019054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6788" y="3414887"/>
                  <a:ext cx="58893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="" xmlns:a16="http://schemas.microsoft.com/office/drawing/2014/main" id="{737F285A-FFF2-45F1-8303-47389D5947AF}"/>
                    </a:ext>
                  </a:extLst>
                </p:cNvPr>
                <p:cNvSpPr txBox="1"/>
                <p:nvPr/>
              </p:nvSpPr>
              <p:spPr>
                <a:xfrm>
                  <a:off x="8534541" y="3863474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7F285A-FFF2-45F1-8303-47389D594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541" y="3863474"/>
                  <a:ext cx="58893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="" xmlns:a16="http://schemas.microsoft.com/office/drawing/2014/main" id="{52CBCF77-0DA1-4A2E-8913-76AF03814A1C}"/>
                    </a:ext>
                  </a:extLst>
                </p:cNvPr>
                <p:cNvSpPr txBox="1"/>
                <p:nvPr/>
              </p:nvSpPr>
              <p:spPr>
                <a:xfrm>
                  <a:off x="8537444" y="4307291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2CBCF77-0DA1-4A2E-8913-76AF03814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7444" y="4307291"/>
                  <a:ext cx="58893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="" xmlns:a16="http://schemas.microsoft.com/office/drawing/2014/main" id="{A655957B-7367-4158-BE5E-6F07DDA2913E}"/>
                    </a:ext>
                  </a:extLst>
                </p:cNvPr>
                <p:cNvSpPr txBox="1"/>
                <p:nvPr/>
              </p:nvSpPr>
              <p:spPr>
                <a:xfrm>
                  <a:off x="8546160" y="4742585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655957B-7367-4158-BE5E-6F07DDA29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160" y="4742585"/>
                  <a:ext cx="58893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CCAAD52A-1DFB-48CC-9651-878A71C14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8600" y="17907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D8911F00-03D7-4872-9B10-B42AA4147666}"/>
                </a:ext>
              </a:extLst>
            </p:cNvPr>
            <p:cNvCxnSpPr>
              <a:stCxn id="41" idx="3"/>
            </p:cNvCxnSpPr>
            <p:nvPr/>
          </p:nvCxnSpPr>
          <p:spPr>
            <a:xfrm>
              <a:off x="9118446" y="2217897"/>
              <a:ext cx="45735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1368F354-4AB4-4219-BCB0-D66627DAA8B9}"/>
                </a:ext>
              </a:extLst>
            </p:cNvPr>
            <p:cNvCxnSpPr>
              <a:cxnSpLocks/>
            </p:cNvCxnSpPr>
            <p:nvPr/>
          </p:nvCxnSpPr>
          <p:spPr>
            <a:xfrm>
              <a:off x="9102570" y="2679566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4E3FC1FA-15DA-4A90-9693-1CFC5AE1A6DA}"/>
                </a:ext>
              </a:extLst>
            </p:cNvPr>
            <p:cNvCxnSpPr>
              <a:cxnSpLocks/>
            </p:cNvCxnSpPr>
            <p:nvPr/>
          </p:nvCxnSpPr>
          <p:spPr>
            <a:xfrm>
              <a:off x="9113178" y="3139559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7C28CA37-6A57-45CC-A78C-9E26772FCEFD}"/>
                </a:ext>
              </a:extLst>
            </p:cNvPr>
            <p:cNvCxnSpPr>
              <a:cxnSpLocks/>
            </p:cNvCxnSpPr>
            <p:nvPr/>
          </p:nvCxnSpPr>
          <p:spPr>
            <a:xfrm>
              <a:off x="9113022" y="3599553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BCF6274D-8101-4819-8B87-3ADC2E769922}"/>
                </a:ext>
              </a:extLst>
            </p:cNvPr>
            <p:cNvCxnSpPr/>
            <p:nvPr/>
          </p:nvCxnSpPr>
          <p:spPr>
            <a:xfrm>
              <a:off x="9105746" y="404814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CCA64C2B-C3FF-47F6-82C5-F19549EE896F}"/>
                </a:ext>
              </a:extLst>
            </p:cNvPr>
            <p:cNvCxnSpPr>
              <a:cxnSpLocks/>
            </p:cNvCxnSpPr>
            <p:nvPr/>
          </p:nvCxnSpPr>
          <p:spPr>
            <a:xfrm>
              <a:off x="9100978" y="4491957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911D165C-59D9-4620-BDCD-0B52739C510E}"/>
                </a:ext>
              </a:extLst>
            </p:cNvPr>
            <p:cNvCxnSpPr>
              <a:cxnSpLocks/>
            </p:cNvCxnSpPr>
            <p:nvPr/>
          </p:nvCxnSpPr>
          <p:spPr>
            <a:xfrm>
              <a:off x="9109694" y="4927251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9" name="Picture 68">
            <a:extLst>
              <a:ext uri="{FF2B5EF4-FFF2-40B4-BE49-F238E27FC236}">
                <a16:creationId xmlns="" xmlns:a16="http://schemas.microsoft.com/office/drawing/2014/main" id="{6AA2946A-83D7-46E5-B917-3C2B58A09F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266" y="2417746"/>
            <a:ext cx="882072" cy="627810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BB5C8C20-097C-4A34-89D8-FEE9FD8DBB29}"/>
              </a:ext>
            </a:extLst>
          </p:cNvPr>
          <p:cNvGrpSpPr/>
          <p:nvPr/>
        </p:nvGrpSpPr>
        <p:grpSpPr>
          <a:xfrm>
            <a:off x="10869742" y="2323301"/>
            <a:ext cx="597986" cy="400730"/>
            <a:chOff x="11164204" y="2323301"/>
            <a:chExt cx="597986" cy="40073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9F8C42A2-080B-4131-A5BC-3EC25FD35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4990" y="2724030"/>
              <a:ext cx="457200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="" xmlns:a16="http://schemas.microsoft.com/office/drawing/2014/main" id="{61875A54-C18E-401A-91DD-6E4133885FEA}"/>
                    </a:ext>
                  </a:extLst>
                </p:cNvPr>
                <p:cNvSpPr txBox="1"/>
                <p:nvPr/>
              </p:nvSpPr>
              <p:spPr>
                <a:xfrm>
                  <a:off x="11164204" y="2323301"/>
                  <a:ext cx="515035" cy="369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𝐷𝑖𝑓𝑓𝑒𝑟𝑒𝑛𝑐𝑒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1875A54-C18E-401A-91DD-6E4133885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4204" y="2323301"/>
                  <a:ext cx="515035" cy="369326"/>
                </a:xfrm>
                <a:prstGeom prst="rect">
                  <a:avLst/>
                </a:prstGeom>
                <a:blipFill>
                  <a:blip r:embed="rId18"/>
                  <a:stretch>
                    <a:fillRect l="-3529" r="-164706"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DCE4E0B7-D2E4-4EE5-80C6-D865746E78FE}"/>
              </a:ext>
            </a:extLst>
          </p:cNvPr>
          <p:cNvGrpSpPr/>
          <p:nvPr/>
        </p:nvGrpSpPr>
        <p:grpSpPr>
          <a:xfrm>
            <a:off x="10918878" y="3736938"/>
            <a:ext cx="718164" cy="369332"/>
            <a:chOff x="11219690" y="3730588"/>
            <a:chExt cx="718164" cy="36933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074A8851-1A46-44B9-A6AE-D197D9C42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6766" y="4099059"/>
              <a:ext cx="457200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="" xmlns:a16="http://schemas.microsoft.com/office/drawing/2014/main" id="{02536567-92F5-4BFD-A341-C4217F455745}"/>
                    </a:ext>
                  </a:extLst>
                </p:cNvPr>
                <p:cNvSpPr txBox="1"/>
                <p:nvPr/>
              </p:nvSpPr>
              <p:spPr>
                <a:xfrm>
                  <a:off x="11219690" y="3730588"/>
                  <a:ext cx="718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𝐵𝑜𝑟𝑟𝑜𝑤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2536567-92F5-4BFD-A341-C4217F455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9690" y="3730588"/>
                  <a:ext cx="718164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3389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0263BE0D-0137-47D4-AEB8-7499156BAF98}"/>
              </a:ext>
            </a:extLst>
          </p:cNvPr>
          <p:cNvGrpSpPr/>
          <p:nvPr/>
        </p:nvGrpSpPr>
        <p:grpSpPr>
          <a:xfrm>
            <a:off x="9265840" y="2198846"/>
            <a:ext cx="966978" cy="384048"/>
            <a:chOff x="9560302" y="2198846"/>
            <a:chExt cx="966978" cy="38404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64DFB081-B8AC-48FF-B5F2-74F0BBF45A39}"/>
                </a:ext>
              </a:extLst>
            </p:cNvPr>
            <p:cNvCxnSpPr/>
            <p:nvPr/>
          </p:nvCxnSpPr>
          <p:spPr>
            <a:xfrm>
              <a:off x="9560302" y="2217897"/>
              <a:ext cx="6400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F59A59D0-9073-42DD-B3C2-CCB105BE1640}"/>
                </a:ext>
              </a:extLst>
            </p:cNvPr>
            <p:cNvCxnSpPr/>
            <p:nvPr/>
          </p:nvCxnSpPr>
          <p:spPr>
            <a:xfrm>
              <a:off x="10200382" y="2198846"/>
              <a:ext cx="0" cy="38404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D3DDC50E-68B7-46FA-B8BA-1A8001955707}"/>
                </a:ext>
              </a:extLst>
            </p:cNvPr>
            <p:cNvCxnSpPr/>
            <p:nvPr/>
          </p:nvCxnSpPr>
          <p:spPr>
            <a:xfrm>
              <a:off x="10188952" y="2564606"/>
              <a:ext cx="3383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="" xmlns:a16="http://schemas.microsoft.com/office/drawing/2014/main" id="{90FA4C00-1278-47A4-8971-032CF4F24E26}"/>
              </a:ext>
            </a:extLst>
          </p:cNvPr>
          <p:cNvCxnSpPr/>
          <p:nvPr/>
        </p:nvCxnSpPr>
        <p:spPr>
          <a:xfrm>
            <a:off x="9243238" y="2679566"/>
            <a:ext cx="10058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27E7E660-6180-4447-8D46-6C2C43E959DE}"/>
              </a:ext>
            </a:extLst>
          </p:cNvPr>
          <p:cNvGrpSpPr/>
          <p:nvPr/>
        </p:nvGrpSpPr>
        <p:grpSpPr>
          <a:xfrm>
            <a:off x="9263716" y="2778443"/>
            <a:ext cx="983931" cy="841114"/>
            <a:chOff x="9558178" y="2778443"/>
            <a:chExt cx="983931" cy="841114"/>
          </a:xfrm>
        </p:grpSpPr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25753DD0-BBFE-4BD2-82CD-E4950998F7ED}"/>
                </a:ext>
              </a:extLst>
            </p:cNvPr>
            <p:cNvCxnSpPr/>
            <p:nvPr/>
          </p:nvCxnSpPr>
          <p:spPr>
            <a:xfrm>
              <a:off x="9558178" y="3599553"/>
              <a:ext cx="36576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="" xmlns:a16="http://schemas.microsoft.com/office/drawing/2014/main" id="{ACC8C0DB-9301-4EEA-836A-8E9D4A05B4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21240" y="2778443"/>
              <a:ext cx="2698" cy="8411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="" xmlns:a16="http://schemas.microsoft.com/office/drawing/2014/main" id="{6BD4FCE1-DA33-4BD8-91CE-16C5A94A076E}"/>
                </a:ext>
              </a:extLst>
            </p:cNvPr>
            <p:cNvCxnSpPr/>
            <p:nvPr/>
          </p:nvCxnSpPr>
          <p:spPr>
            <a:xfrm>
              <a:off x="9902029" y="2786906"/>
              <a:ext cx="6400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871EEE95-1861-44FF-9324-E8D89C342016}"/>
              </a:ext>
            </a:extLst>
          </p:cNvPr>
          <p:cNvGrpSpPr/>
          <p:nvPr/>
        </p:nvGrpSpPr>
        <p:grpSpPr>
          <a:xfrm>
            <a:off x="9263716" y="2886554"/>
            <a:ext cx="969102" cy="2057400"/>
            <a:chOff x="9558178" y="2886554"/>
            <a:chExt cx="969102" cy="20574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="" xmlns:a16="http://schemas.microsoft.com/office/drawing/2014/main" id="{069D4302-1BCA-4B54-BCAB-83AB23A60297}"/>
                </a:ext>
              </a:extLst>
            </p:cNvPr>
            <p:cNvCxnSpPr/>
            <p:nvPr/>
          </p:nvCxnSpPr>
          <p:spPr>
            <a:xfrm>
              <a:off x="9558178" y="4927251"/>
              <a:ext cx="63077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="" xmlns:a16="http://schemas.microsoft.com/office/drawing/2014/main" id="{73D4D289-F480-49C0-A2D9-A193E4770091}"/>
                </a:ext>
              </a:extLst>
            </p:cNvPr>
            <p:cNvCxnSpPr/>
            <p:nvPr/>
          </p:nvCxnSpPr>
          <p:spPr>
            <a:xfrm>
              <a:off x="10200382" y="2886554"/>
              <a:ext cx="0" cy="20574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="" xmlns:a16="http://schemas.microsoft.com/office/drawing/2014/main" id="{135B8902-B01F-48D8-8C6C-33A0A5F4E196}"/>
                </a:ext>
              </a:extLst>
            </p:cNvPr>
            <p:cNvCxnSpPr/>
            <p:nvPr/>
          </p:nvCxnSpPr>
          <p:spPr>
            <a:xfrm>
              <a:off x="10188952" y="2901794"/>
              <a:ext cx="3383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" name="Picture 101">
            <a:extLst>
              <a:ext uri="{FF2B5EF4-FFF2-40B4-BE49-F238E27FC236}">
                <a16:creationId xmlns="" xmlns:a16="http://schemas.microsoft.com/office/drawing/2014/main" id="{AC801700-063C-4CB7-8DCA-96CFDC1ECF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266" y="3799745"/>
            <a:ext cx="882072" cy="627810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2404C054-F3C0-4684-AF91-ECC16A8C98F9}"/>
              </a:ext>
            </a:extLst>
          </p:cNvPr>
          <p:cNvGrpSpPr/>
          <p:nvPr/>
        </p:nvGrpSpPr>
        <p:grpSpPr>
          <a:xfrm>
            <a:off x="9846488" y="4245506"/>
            <a:ext cx="373376" cy="118872"/>
            <a:chOff x="10140950" y="4245506"/>
            <a:chExt cx="373376" cy="118872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="" xmlns:a16="http://schemas.microsoft.com/office/drawing/2014/main" id="{DABCBAF8-F957-4551-A623-A69E4D5439BB}"/>
                </a:ext>
              </a:extLst>
            </p:cNvPr>
            <p:cNvCxnSpPr/>
            <p:nvPr/>
          </p:nvCxnSpPr>
          <p:spPr>
            <a:xfrm>
              <a:off x="10185142" y="4307291"/>
              <a:ext cx="32918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="" xmlns:a16="http://schemas.microsoft.com/office/drawing/2014/main" id="{7AEBF22F-763D-4674-A4D6-2636BFD11B18}"/>
                </a:ext>
              </a:extLst>
            </p:cNvPr>
            <p:cNvSpPr/>
            <p:nvPr/>
          </p:nvSpPr>
          <p:spPr>
            <a:xfrm>
              <a:off x="10140950" y="4245506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0" name="Oval 119">
            <a:extLst>
              <a:ext uri="{FF2B5EF4-FFF2-40B4-BE49-F238E27FC236}">
                <a16:creationId xmlns="" xmlns:a16="http://schemas.microsoft.com/office/drawing/2014/main" id="{35D515EC-0587-47E2-8FBA-97AE874314F0}"/>
              </a:ext>
            </a:extLst>
          </p:cNvPr>
          <p:cNvSpPr/>
          <p:nvPr/>
        </p:nvSpPr>
        <p:spPr>
          <a:xfrm>
            <a:off x="3498662" y="2524517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Oval 120">
            <a:extLst>
              <a:ext uri="{FF2B5EF4-FFF2-40B4-BE49-F238E27FC236}">
                <a16:creationId xmlns="" xmlns:a16="http://schemas.microsoft.com/office/drawing/2014/main" id="{958D31C2-3B88-4234-80BE-4E64241FBDFD}"/>
              </a:ext>
            </a:extLst>
          </p:cNvPr>
          <p:cNvSpPr/>
          <p:nvPr/>
        </p:nvSpPr>
        <p:spPr>
          <a:xfrm>
            <a:off x="3512354" y="2893424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Oval 121">
            <a:extLst>
              <a:ext uri="{FF2B5EF4-FFF2-40B4-BE49-F238E27FC236}">
                <a16:creationId xmlns="" xmlns:a16="http://schemas.microsoft.com/office/drawing/2014/main" id="{A397857F-9EF5-45CB-A72A-CDE3BA747382}"/>
              </a:ext>
            </a:extLst>
          </p:cNvPr>
          <p:cNvSpPr/>
          <p:nvPr/>
        </p:nvSpPr>
        <p:spPr>
          <a:xfrm>
            <a:off x="3502380" y="3622769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Oval 122">
            <a:extLst>
              <a:ext uri="{FF2B5EF4-FFF2-40B4-BE49-F238E27FC236}">
                <a16:creationId xmlns="" xmlns:a16="http://schemas.microsoft.com/office/drawing/2014/main" id="{2C7159FA-2F36-49AA-A3D2-D95339B6F96D}"/>
              </a:ext>
            </a:extLst>
          </p:cNvPr>
          <p:cNvSpPr/>
          <p:nvPr/>
        </p:nvSpPr>
        <p:spPr>
          <a:xfrm>
            <a:off x="3511121" y="4738986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Oval 123">
            <a:extLst>
              <a:ext uri="{FF2B5EF4-FFF2-40B4-BE49-F238E27FC236}">
                <a16:creationId xmlns="" xmlns:a16="http://schemas.microsoft.com/office/drawing/2014/main" id="{E4A8BE62-E0B1-428C-A9BA-A5D9059F8B77}"/>
              </a:ext>
            </a:extLst>
          </p:cNvPr>
          <p:cNvSpPr/>
          <p:nvPr/>
        </p:nvSpPr>
        <p:spPr>
          <a:xfrm>
            <a:off x="4566465" y="2531988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Oval 124">
            <a:extLst>
              <a:ext uri="{FF2B5EF4-FFF2-40B4-BE49-F238E27FC236}">
                <a16:creationId xmlns="" xmlns:a16="http://schemas.microsoft.com/office/drawing/2014/main" id="{EC9CD7F8-CF98-4E4D-9191-00C3116D163E}"/>
              </a:ext>
            </a:extLst>
          </p:cNvPr>
          <p:cNvSpPr/>
          <p:nvPr/>
        </p:nvSpPr>
        <p:spPr>
          <a:xfrm>
            <a:off x="4573065" y="2901776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Oval 125">
            <a:extLst>
              <a:ext uri="{FF2B5EF4-FFF2-40B4-BE49-F238E27FC236}">
                <a16:creationId xmlns="" xmlns:a16="http://schemas.microsoft.com/office/drawing/2014/main" id="{6A0360B6-1450-45A0-A441-266A9361F8F2}"/>
              </a:ext>
            </a:extLst>
          </p:cNvPr>
          <p:cNvSpPr/>
          <p:nvPr/>
        </p:nvSpPr>
        <p:spPr>
          <a:xfrm>
            <a:off x="4573065" y="3268884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Oval 126">
            <a:extLst>
              <a:ext uri="{FF2B5EF4-FFF2-40B4-BE49-F238E27FC236}">
                <a16:creationId xmlns="" xmlns:a16="http://schemas.microsoft.com/office/drawing/2014/main" id="{90E1138C-73A5-4249-850F-755E07356CBE}"/>
              </a:ext>
            </a:extLst>
          </p:cNvPr>
          <p:cNvSpPr/>
          <p:nvPr/>
        </p:nvSpPr>
        <p:spPr>
          <a:xfrm>
            <a:off x="4586184" y="4737852"/>
            <a:ext cx="292608" cy="292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="" xmlns:a16="http://schemas.microsoft.com/office/drawing/2014/main" id="{7966CD26-519D-4159-9FB1-F2FF1F541B73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798288" y="2670520"/>
            <a:ext cx="2700374" cy="1846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="" xmlns:a16="http://schemas.microsoft.com/office/drawing/2014/main" id="{F7487E90-EFD4-4959-BE4F-FF68E9E8C866}"/>
              </a:ext>
            </a:extLst>
          </p:cNvPr>
          <p:cNvCxnSpPr/>
          <p:nvPr/>
        </p:nvCxnSpPr>
        <p:spPr>
          <a:xfrm flipH="1">
            <a:off x="764578" y="3040184"/>
            <a:ext cx="2743200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="" xmlns:a16="http://schemas.microsoft.com/office/drawing/2014/main" id="{151F1E10-FE27-4D28-99ED-6FE06FDCEB39}"/>
              </a:ext>
            </a:extLst>
          </p:cNvPr>
          <p:cNvCxnSpPr>
            <a:cxnSpLocks/>
          </p:cNvCxnSpPr>
          <p:nvPr/>
        </p:nvCxnSpPr>
        <p:spPr>
          <a:xfrm flipH="1">
            <a:off x="783628" y="3769265"/>
            <a:ext cx="2710447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="" xmlns:a16="http://schemas.microsoft.com/office/drawing/2014/main" id="{3D114F0A-C7A7-47CC-B3AC-C3B8CBB77360}"/>
              </a:ext>
            </a:extLst>
          </p:cNvPr>
          <p:cNvCxnSpPr>
            <a:cxnSpLocks/>
            <a:stCxn id="123" idx="2"/>
          </p:cNvCxnSpPr>
          <p:nvPr/>
        </p:nvCxnSpPr>
        <p:spPr>
          <a:xfrm flipH="1">
            <a:off x="798287" y="4884989"/>
            <a:ext cx="2712834" cy="8596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="" xmlns:a16="http://schemas.microsoft.com/office/drawing/2014/main" id="{93C62991-49F8-4172-955E-1944765EBFEA}"/>
              </a:ext>
            </a:extLst>
          </p:cNvPr>
          <p:cNvCxnSpPr>
            <a:cxnSpLocks/>
          </p:cNvCxnSpPr>
          <p:nvPr/>
        </p:nvCxnSpPr>
        <p:spPr>
          <a:xfrm flipH="1" flipV="1">
            <a:off x="744273" y="2657821"/>
            <a:ext cx="3822192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="" xmlns:a16="http://schemas.microsoft.com/office/drawing/2014/main" id="{2E5535E5-5B64-4C5C-9FA5-3AB2EB73B591}"/>
              </a:ext>
            </a:extLst>
          </p:cNvPr>
          <p:cNvCxnSpPr>
            <a:cxnSpLocks/>
          </p:cNvCxnSpPr>
          <p:nvPr/>
        </p:nvCxnSpPr>
        <p:spPr>
          <a:xfrm flipH="1">
            <a:off x="744273" y="3026727"/>
            <a:ext cx="3822192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="" xmlns:a16="http://schemas.microsoft.com/office/drawing/2014/main" id="{71FDD2D0-8261-4CB6-9133-2C9663E261A2}"/>
              </a:ext>
            </a:extLst>
          </p:cNvPr>
          <p:cNvCxnSpPr>
            <a:cxnSpLocks/>
            <a:stCxn id="126" idx="2"/>
          </p:cNvCxnSpPr>
          <p:nvPr/>
        </p:nvCxnSpPr>
        <p:spPr>
          <a:xfrm flipH="1">
            <a:off x="783629" y="3414887"/>
            <a:ext cx="3789436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="" xmlns:a16="http://schemas.microsoft.com/office/drawing/2014/main" id="{42E29F12-4EB6-4D92-B01E-74A89B88E3D2}"/>
              </a:ext>
            </a:extLst>
          </p:cNvPr>
          <p:cNvCxnSpPr>
            <a:cxnSpLocks/>
            <a:stCxn id="127" idx="2"/>
          </p:cNvCxnSpPr>
          <p:nvPr/>
        </p:nvCxnSpPr>
        <p:spPr>
          <a:xfrm flipH="1" flipV="1">
            <a:off x="798286" y="4862287"/>
            <a:ext cx="3787898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CC2C5494-1860-4E94-B5C6-DF97565264DF}"/>
              </a:ext>
            </a:extLst>
          </p:cNvPr>
          <p:cNvGrpSpPr/>
          <p:nvPr/>
        </p:nvGrpSpPr>
        <p:grpSpPr>
          <a:xfrm>
            <a:off x="9271949" y="3127175"/>
            <a:ext cx="972807" cy="1060704"/>
            <a:chOff x="9566411" y="3127175"/>
            <a:chExt cx="972807" cy="106070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="" xmlns:a16="http://schemas.microsoft.com/office/drawing/2014/main" id="{0907EFDE-9E29-4A6C-B899-A8139D6755E4}"/>
                </a:ext>
              </a:extLst>
            </p:cNvPr>
            <p:cNvCxnSpPr>
              <a:cxnSpLocks/>
            </p:cNvCxnSpPr>
            <p:nvPr/>
          </p:nvCxnSpPr>
          <p:spPr>
            <a:xfrm>
              <a:off x="9679682" y="4179466"/>
              <a:ext cx="85953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4643054E-021F-4C57-82A6-E89FED27283E}"/>
                </a:ext>
              </a:extLst>
            </p:cNvPr>
            <p:cNvCxnSpPr>
              <a:cxnSpLocks/>
            </p:cNvCxnSpPr>
            <p:nvPr/>
          </p:nvCxnSpPr>
          <p:spPr>
            <a:xfrm>
              <a:off x="9694922" y="3127175"/>
              <a:ext cx="0" cy="106070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F793DDAE-F7E1-484C-AE4D-135064CCEC6A}"/>
                </a:ext>
              </a:extLst>
            </p:cNvPr>
            <p:cNvCxnSpPr/>
            <p:nvPr/>
          </p:nvCxnSpPr>
          <p:spPr>
            <a:xfrm>
              <a:off x="9566411" y="3139559"/>
              <a:ext cx="11887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9C046C83-A6CD-4563-9ACC-8CD487D91DE2}"/>
              </a:ext>
            </a:extLst>
          </p:cNvPr>
          <p:cNvGrpSpPr/>
          <p:nvPr/>
        </p:nvGrpSpPr>
        <p:grpSpPr>
          <a:xfrm>
            <a:off x="9692818" y="2159513"/>
            <a:ext cx="546734" cy="1805152"/>
            <a:chOff x="9987280" y="2159513"/>
            <a:chExt cx="546734" cy="1805152"/>
          </a:xfrm>
        </p:grpSpPr>
        <p:sp>
          <p:nvSpPr>
            <p:cNvPr id="106" name="Oval 105">
              <a:extLst>
                <a:ext uri="{FF2B5EF4-FFF2-40B4-BE49-F238E27FC236}">
                  <a16:creationId xmlns="" xmlns:a16="http://schemas.microsoft.com/office/drawing/2014/main" id="{3FEF0D3F-9691-4C6B-86D1-154D3CD17B6C}"/>
                </a:ext>
              </a:extLst>
            </p:cNvPr>
            <p:cNvSpPr/>
            <p:nvPr/>
          </p:nvSpPr>
          <p:spPr>
            <a:xfrm>
              <a:off x="9987280" y="2159513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24F58021-52B9-4B54-ABCC-1443BB23E1CF}"/>
                </a:ext>
              </a:extLst>
            </p:cNvPr>
            <p:cNvCxnSpPr/>
            <p:nvPr/>
          </p:nvCxnSpPr>
          <p:spPr>
            <a:xfrm>
              <a:off x="10050146" y="2227305"/>
              <a:ext cx="0" cy="173736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11D78700-AB31-4B94-B9D3-EBB054B47791}"/>
                </a:ext>
              </a:extLst>
            </p:cNvPr>
            <p:cNvCxnSpPr/>
            <p:nvPr/>
          </p:nvCxnSpPr>
          <p:spPr>
            <a:xfrm>
              <a:off x="10031094" y="3957638"/>
              <a:ext cx="5029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98403D4E-0C20-4812-A96B-B0EC7E595094}"/>
              </a:ext>
            </a:extLst>
          </p:cNvPr>
          <p:cNvGrpSpPr/>
          <p:nvPr/>
        </p:nvGrpSpPr>
        <p:grpSpPr>
          <a:xfrm>
            <a:off x="9448009" y="2617614"/>
            <a:ext cx="801827" cy="1439392"/>
            <a:chOff x="9742471" y="2617614"/>
            <a:chExt cx="801827" cy="1439392"/>
          </a:xfrm>
        </p:grpSpPr>
        <p:sp>
          <p:nvSpPr>
            <p:cNvPr id="111" name="Oval 110">
              <a:extLst>
                <a:ext uri="{FF2B5EF4-FFF2-40B4-BE49-F238E27FC236}">
                  <a16:creationId xmlns="" xmlns:a16="http://schemas.microsoft.com/office/drawing/2014/main" id="{ADB6DA16-0162-407D-A805-25F9C7522A84}"/>
                </a:ext>
              </a:extLst>
            </p:cNvPr>
            <p:cNvSpPr/>
            <p:nvPr/>
          </p:nvSpPr>
          <p:spPr>
            <a:xfrm>
              <a:off x="9742471" y="2617614"/>
              <a:ext cx="118872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="" xmlns:a16="http://schemas.microsoft.com/office/drawing/2014/main" id="{72427BCE-E370-4E80-BE80-B5C3EA8B4FE8}"/>
                </a:ext>
              </a:extLst>
            </p:cNvPr>
            <p:cNvCxnSpPr/>
            <p:nvPr/>
          </p:nvCxnSpPr>
          <p:spPr>
            <a:xfrm>
              <a:off x="9805337" y="2685406"/>
              <a:ext cx="0" cy="13716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="" xmlns:a16="http://schemas.microsoft.com/office/drawing/2014/main" id="{559A0E94-23ED-43F1-BFB3-A563C5774ECE}"/>
                </a:ext>
              </a:extLst>
            </p:cNvPr>
            <p:cNvCxnSpPr/>
            <p:nvPr/>
          </p:nvCxnSpPr>
          <p:spPr>
            <a:xfrm>
              <a:off x="9785346" y="4048140"/>
              <a:ext cx="75895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499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2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B556D25-B19B-4317-9377-D95561C7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Demultiplexer: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9C7A8C-3AA2-4D5C-9F87-09939AD0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9880"/>
          </a:xfrm>
        </p:spPr>
        <p:txBody>
          <a:bodyPr>
            <a:normAutofit/>
          </a:bodyPr>
          <a:lstStyle/>
          <a:p>
            <a:r>
              <a:rPr lang="en-US" sz="3600" dirty="0"/>
              <a:t>Clock demultiplexer</a:t>
            </a:r>
          </a:p>
          <a:p>
            <a:r>
              <a:rPr lang="en-US" sz="3600" dirty="0"/>
              <a:t>Security monitoring system</a:t>
            </a:r>
          </a:p>
          <a:p>
            <a:r>
              <a:rPr lang="en-US" sz="3600" dirty="0"/>
              <a:t>Synchronous data transmission system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0374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0558714-8559-46C9-9C95-954562F0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THANK YOU…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189092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69FF2C-D535-4C51-81B3-6F7B20E2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ANY QUERIEES???…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75191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74F55A-38E9-4FE7-B6B8-FDB6FE6D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7" y="211671"/>
            <a:ext cx="3199426" cy="8419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Demultiplexer: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ECEC3E-7069-4989-8BE1-BBF4E1576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47" y="1053642"/>
            <a:ext cx="7123325" cy="55926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a combinational logic circuit.</a:t>
            </a:r>
          </a:p>
          <a:p>
            <a:pPr algn="just"/>
            <a:r>
              <a:rPr lang="en-US" dirty="0"/>
              <a:t>It is a circuit that receives information on a single line and transmits this information on one of 2</a:t>
            </a:r>
            <a:r>
              <a:rPr lang="en-US" baseline="30000" dirty="0"/>
              <a:t>n</a:t>
            </a:r>
            <a:r>
              <a:rPr lang="en-US" dirty="0"/>
              <a:t> possible output lines. </a:t>
            </a:r>
          </a:p>
          <a:p>
            <a:pPr algn="just"/>
            <a:r>
              <a:rPr lang="en-US" dirty="0"/>
              <a:t>The selection of specific output line is controlled by the values of n selection lines.</a:t>
            </a:r>
          </a:p>
          <a:p>
            <a:pPr algn="just"/>
            <a:r>
              <a:rPr lang="en-US" dirty="0"/>
              <a:t>Input – 1</a:t>
            </a:r>
          </a:p>
          <a:p>
            <a:pPr algn="just"/>
            <a:r>
              <a:rPr lang="en-US" dirty="0"/>
              <a:t>Output – 2</a:t>
            </a:r>
            <a:r>
              <a:rPr lang="en-US" baseline="30000" dirty="0"/>
              <a:t>n</a:t>
            </a:r>
          </a:p>
          <a:p>
            <a:pPr algn="just"/>
            <a:r>
              <a:rPr lang="en-US" dirty="0"/>
              <a:t>Selection lines – n </a:t>
            </a:r>
          </a:p>
          <a:p>
            <a:pPr algn="just"/>
            <a:r>
              <a:rPr lang="en-US" dirty="0"/>
              <a:t>De-Multiplexer – 1 : 2</a:t>
            </a:r>
            <a:r>
              <a:rPr lang="en-US" baseline="30000" dirty="0"/>
              <a:t>n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There is a Enable input, which is required to connect two or three multiplexer in parallel.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621BD9D6-66FC-4365-A604-F7C88E9B1F4B}"/>
              </a:ext>
            </a:extLst>
          </p:cNvPr>
          <p:cNvGrpSpPr/>
          <p:nvPr/>
        </p:nvGrpSpPr>
        <p:grpSpPr>
          <a:xfrm>
            <a:off x="8537845" y="2057405"/>
            <a:ext cx="1922506" cy="2387669"/>
            <a:chOff x="8522744" y="2057405"/>
            <a:chExt cx="1937607" cy="2387669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29EFD4F6-8EBC-41A7-8195-0F0E4BFE47C8}"/>
                </a:ext>
              </a:extLst>
            </p:cNvPr>
            <p:cNvSpPr/>
            <p:nvPr/>
          </p:nvSpPr>
          <p:spPr>
            <a:xfrm rot="10800000">
              <a:off x="8522744" y="2057405"/>
              <a:ext cx="1937607" cy="23876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rapezoid 4">
              <a:extLst>
                <a:ext uri="{FF2B5EF4-FFF2-40B4-BE49-F238E27FC236}">
                  <a16:creationId xmlns="" xmlns:a16="http://schemas.microsoft.com/office/drawing/2014/main" id="{40735C24-0E8B-4689-992A-E8CAD886ED19}"/>
                </a:ext>
              </a:extLst>
            </p:cNvPr>
            <p:cNvSpPr/>
            <p:nvPr/>
          </p:nvSpPr>
          <p:spPr>
            <a:xfrm rot="16200000">
              <a:off x="8393510" y="2333624"/>
              <a:ext cx="2188769" cy="1845866"/>
            </a:xfrm>
            <a:prstGeom prst="trapezoid">
              <a:avLst>
                <a:gd name="adj" fmla="val 418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DEMUX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23C01910-FBF9-41EA-94A2-B969BD473D34}"/>
              </a:ext>
            </a:extLst>
          </p:cNvPr>
          <p:cNvGrpSpPr/>
          <p:nvPr/>
        </p:nvGrpSpPr>
        <p:grpSpPr>
          <a:xfrm>
            <a:off x="10460351" y="2638014"/>
            <a:ext cx="1593041" cy="1332335"/>
            <a:chOff x="10423882" y="2589519"/>
            <a:chExt cx="1593041" cy="1332335"/>
          </a:xfrm>
        </p:grpSpPr>
        <p:sp>
          <p:nvSpPr>
            <p:cNvPr id="15" name="Left Brace 14">
              <a:extLst>
                <a:ext uri="{FF2B5EF4-FFF2-40B4-BE49-F238E27FC236}">
                  <a16:creationId xmlns="" xmlns:a16="http://schemas.microsoft.com/office/drawing/2014/main" id="{107BC30A-54F5-4E9D-B199-D13B95487054}"/>
                </a:ext>
              </a:extLst>
            </p:cNvPr>
            <p:cNvSpPr/>
            <p:nvPr/>
          </p:nvSpPr>
          <p:spPr>
            <a:xfrm rot="10800000">
              <a:off x="11214403" y="2589519"/>
              <a:ext cx="235635" cy="1332335"/>
            </a:xfrm>
            <a:prstGeom prst="leftBrace">
              <a:avLst>
                <a:gd name="adj1" fmla="val 93573"/>
                <a:gd name="adj2" fmla="val 50000"/>
              </a:avLst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C82A24F1-5AF3-44E1-9551-DB4EAD1590D6}"/>
                </a:ext>
              </a:extLst>
            </p:cNvPr>
            <p:cNvGrpSpPr/>
            <p:nvPr/>
          </p:nvGrpSpPr>
          <p:grpSpPr>
            <a:xfrm>
              <a:off x="10423882" y="2668885"/>
              <a:ext cx="767938" cy="1181100"/>
              <a:chOff x="8098971" y="1825625"/>
              <a:chExt cx="767938" cy="118110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="" xmlns:a16="http://schemas.microsoft.com/office/drawing/2014/main" id="{8522810D-44FA-4CC5-B422-24F549F472F1}"/>
                  </a:ext>
                </a:extLst>
              </p:cNvPr>
              <p:cNvCxnSpPr/>
              <p:nvPr/>
            </p:nvCxnSpPr>
            <p:spPr>
              <a:xfrm>
                <a:off x="8098971" y="1825625"/>
                <a:ext cx="767938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="" xmlns:a16="http://schemas.microsoft.com/office/drawing/2014/main" id="{1D546170-A7CE-4691-88CD-25CE59DD119C}"/>
                  </a:ext>
                </a:extLst>
              </p:cNvPr>
              <p:cNvCxnSpPr/>
              <p:nvPr/>
            </p:nvCxnSpPr>
            <p:spPr>
              <a:xfrm>
                <a:off x="8098971" y="2003425"/>
                <a:ext cx="767938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="" xmlns:a16="http://schemas.microsoft.com/office/drawing/2014/main" id="{5893E0F4-C3A9-46DB-AAB6-EB96C8A15E68}"/>
                  </a:ext>
                </a:extLst>
              </p:cNvPr>
              <p:cNvCxnSpPr/>
              <p:nvPr/>
            </p:nvCxnSpPr>
            <p:spPr>
              <a:xfrm>
                <a:off x="8098971" y="2168525"/>
                <a:ext cx="767938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="" xmlns:a16="http://schemas.microsoft.com/office/drawing/2014/main" id="{8BCC9FCE-46A3-4E0B-A434-7E49F23CB732}"/>
                  </a:ext>
                </a:extLst>
              </p:cNvPr>
              <p:cNvCxnSpPr/>
              <p:nvPr/>
            </p:nvCxnSpPr>
            <p:spPr>
              <a:xfrm>
                <a:off x="8098971" y="2847975"/>
                <a:ext cx="767938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="" xmlns:a16="http://schemas.microsoft.com/office/drawing/2014/main" id="{0A1CBF60-0B72-4E47-A85B-E00E9F610EB9}"/>
                  </a:ext>
                </a:extLst>
              </p:cNvPr>
              <p:cNvCxnSpPr/>
              <p:nvPr/>
            </p:nvCxnSpPr>
            <p:spPr>
              <a:xfrm>
                <a:off x="8098971" y="3006725"/>
                <a:ext cx="767938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Flowchart: Connector 11">
                <a:extLst>
                  <a:ext uri="{FF2B5EF4-FFF2-40B4-BE49-F238E27FC236}">
                    <a16:creationId xmlns="" xmlns:a16="http://schemas.microsoft.com/office/drawing/2014/main" id="{C20F7E03-800C-4BB6-8EE5-5F599ABF41BD}"/>
                  </a:ext>
                </a:extLst>
              </p:cNvPr>
              <p:cNvSpPr/>
              <p:nvPr/>
            </p:nvSpPr>
            <p:spPr>
              <a:xfrm>
                <a:off x="8616950" y="2292348"/>
                <a:ext cx="45719" cy="5397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="" xmlns:a16="http://schemas.microsoft.com/office/drawing/2014/main" id="{AC6A092E-6C76-45E7-826D-B6AA285E3963}"/>
                  </a:ext>
                </a:extLst>
              </p:cNvPr>
              <p:cNvSpPr/>
              <p:nvPr/>
            </p:nvSpPr>
            <p:spPr>
              <a:xfrm>
                <a:off x="8616950" y="2476498"/>
                <a:ext cx="45719" cy="5397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="" xmlns:a16="http://schemas.microsoft.com/office/drawing/2014/main" id="{8F264DC8-5456-4DB1-9DEF-7B822BC7FB37}"/>
                  </a:ext>
                </a:extLst>
              </p:cNvPr>
              <p:cNvSpPr/>
              <p:nvPr/>
            </p:nvSpPr>
            <p:spPr>
              <a:xfrm>
                <a:off x="8616950" y="2666999"/>
                <a:ext cx="45719" cy="5238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53E0FEE5-B8B4-4224-828F-3ED57E54BF0C}"/>
                </a:ext>
              </a:extLst>
            </p:cNvPr>
            <p:cNvSpPr txBox="1"/>
            <p:nvPr/>
          </p:nvSpPr>
          <p:spPr>
            <a:xfrm>
              <a:off x="11401370" y="2665719"/>
              <a:ext cx="615553" cy="118109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  <a:r>
                <a:rPr lang="en-US" sz="1400" b="1" baseline="30000" dirty="0"/>
                <a:t>n</a:t>
              </a:r>
            </a:p>
            <a:p>
              <a:pPr algn="ctr"/>
              <a:r>
                <a:rPr lang="en-US" sz="1400" b="1" dirty="0"/>
                <a:t>Output Lines</a:t>
              </a:r>
              <a:endParaRPr lang="en-IN" sz="1400" b="1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7618AB6-002B-437D-B52D-D985402A952E}"/>
              </a:ext>
            </a:extLst>
          </p:cNvPr>
          <p:cNvGrpSpPr/>
          <p:nvPr/>
        </p:nvGrpSpPr>
        <p:grpSpPr>
          <a:xfrm>
            <a:off x="7395203" y="2979958"/>
            <a:ext cx="1315214" cy="523220"/>
            <a:chOff x="7442417" y="3039098"/>
            <a:chExt cx="1315214" cy="52322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F52CE6B5-5E9D-45A6-ACCB-C2A9B42A9B6F}"/>
                </a:ext>
              </a:extLst>
            </p:cNvPr>
            <p:cNvSpPr txBox="1"/>
            <p:nvPr/>
          </p:nvSpPr>
          <p:spPr>
            <a:xfrm>
              <a:off x="7442417" y="3039098"/>
              <a:ext cx="1315214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  <a:p>
              <a:pPr algn="ctr"/>
              <a:r>
                <a:rPr lang="en-US" sz="1400" b="1" dirty="0"/>
                <a:t>Input Line</a:t>
              </a:r>
              <a:endParaRPr lang="en-IN" sz="1400" b="1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F1547351-0906-4253-BF37-513F3BFBF640}"/>
                </a:ext>
              </a:extLst>
            </p:cNvPr>
            <p:cNvCxnSpPr/>
            <p:nvPr/>
          </p:nvCxnSpPr>
          <p:spPr>
            <a:xfrm>
              <a:off x="7821357" y="3307996"/>
              <a:ext cx="76793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4DEAFEE9-DEFC-4DAC-A69F-D32635A22A34}"/>
              </a:ext>
            </a:extLst>
          </p:cNvPr>
          <p:cNvGrpSpPr/>
          <p:nvPr/>
        </p:nvGrpSpPr>
        <p:grpSpPr>
          <a:xfrm>
            <a:off x="7721938" y="3921856"/>
            <a:ext cx="819090" cy="523220"/>
            <a:chOff x="8047819" y="3193430"/>
            <a:chExt cx="819090" cy="52322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E6AEA524-F077-42FD-B15A-CA05A4DB3B11}"/>
                </a:ext>
              </a:extLst>
            </p:cNvPr>
            <p:cNvCxnSpPr/>
            <p:nvPr/>
          </p:nvCxnSpPr>
          <p:spPr>
            <a:xfrm>
              <a:off x="8098971" y="3448685"/>
              <a:ext cx="76793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AA5C057B-46E1-4BC9-AFAD-F3B88F1E35AA}"/>
                </a:ext>
              </a:extLst>
            </p:cNvPr>
            <p:cNvSpPr txBox="1"/>
            <p:nvPr/>
          </p:nvSpPr>
          <p:spPr>
            <a:xfrm>
              <a:off x="8047819" y="3193430"/>
              <a:ext cx="721530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400" b="1" dirty="0"/>
                <a:t>Enable Input</a:t>
              </a:r>
              <a:endParaRPr lang="en-IN" sz="1400" b="1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A4F38CAF-CAAE-4889-8051-D6BBBA48B37E}"/>
              </a:ext>
            </a:extLst>
          </p:cNvPr>
          <p:cNvGrpSpPr/>
          <p:nvPr/>
        </p:nvGrpSpPr>
        <p:grpSpPr>
          <a:xfrm>
            <a:off x="8710417" y="4445077"/>
            <a:ext cx="1281919" cy="1316340"/>
            <a:chOff x="8941921" y="3716650"/>
            <a:chExt cx="1281919" cy="1316340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9EC31E32-D339-4C15-BFFE-3100D5FAD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4480" y="3716650"/>
              <a:ext cx="0" cy="52007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E732A877-9BD5-4CD2-BFC9-FD312A893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716650"/>
              <a:ext cx="0" cy="52007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>
              <a:extLst>
                <a:ext uri="{FF2B5EF4-FFF2-40B4-BE49-F238E27FC236}">
                  <a16:creationId xmlns="" xmlns:a16="http://schemas.microsoft.com/office/drawing/2014/main" id="{0B703757-03FF-409A-8C89-C35EAE5C2504}"/>
                </a:ext>
              </a:extLst>
            </p:cNvPr>
            <p:cNvSpPr/>
            <p:nvPr/>
          </p:nvSpPr>
          <p:spPr>
            <a:xfrm>
              <a:off x="9500870" y="3922710"/>
              <a:ext cx="45719" cy="53975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="" xmlns:a16="http://schemas.microsoft.com/office/drawing/2014/main" id="{AB5009D8-5E28-4D55-BE6D-42A455253803}"/>
                </a:ext>
              </a:extLst>
            </p:cNvPr>
            <p:cNvSpPr/>
            <p:nvPr/>
          </p:nvSpPr>
          <p:spPr>
            <a:xfrm>
              <a:off x="9650983" y="3922710"/>
              <a:ext cx="45719" cy="53975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="" xmlns:a16="http://schemas.microsoft.com/office/drawing/2014/main" id="{63DB7722-E9A6-4E61-AADB-F807A8DBB239}"/>
                </a:ext>
              </a:extLst>
            </p:cNvPr>
            <p:cNvSpPr/>
            <p:nvPr/>
          </p:nvSpPr>
          <p:spPr>
            <a:xfrm>
              <a:off x="9819894" y="3922710"/>
              <a:ext cx="45719" cy="5238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949B8536-1ADC-4B05-B100-33DD12C80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7440" y="3716650"/>
              <a:ext cx="0" cy="52007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eft Brace 30">
              <a:extLst>
                <a:ext uri="{FF2B5EF4-FFF2-40B4-BE49-F238E27FC236}">
                  <a16:creationId xmlns="" xmlns:a16="http://schemas.microsoft.com/office/drawing/2014/main" id="{A907AF35-E9B2-480E-8651-05FC8EEDC83D}"/>
                </a:ext>
              </a:extLst>
            </p:cNvPr>
            <p:cNvSpPr/>
            <p:nvPr/>
          </p:nvSpPr>
          <p:spPr>
            <a:xfrm rot="16200000">
              <a:off x="9472175" y="3985138"/>
              <a:ext cx="221412" cy="829121"/>
            </a:xfrm>
            <a:prstGeom prst="leftBrace">
              <a:avLst>
                <a:gd name="adj1" fmla="val 49343"/>
                <a:gd name="adj2" fmla="val 49837"/>
              </a:avLst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302CD7DC-88A1-4072-BE0A-95790A6F09FD}"/>
                </a:ext>
              </a:extLst>
            </p:cNvPr>
            <p:cNvSpPr txBox="1"/>
            <p:nvPr/>
          </p:nvSpPr>
          <p:spPr>
            <a:xfrm>
              <a:off x="8941921" y="4509770"/>
              <a:ext cx="1281919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400" b="1" dirty="0"/>
                <a:t>n </a:t>
              </a:r>
            </a:p>
            <a:p>
              <a:pPr algn="ctr"/>
              <a:r>
                <a:rPr lang="en-US" sz="1400" b="1" dirty="0"/>
                <a:t>Selected Lines</a:t>
              </a:r>
              <a:endParaRPr lang="en-IN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599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8EE7DC-191A-4653-9B12-5BF24A18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798" y="171347"/>
            <a:ext cx="4688403" cy="6887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Design of 1:4 DEMUX: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="" xmlns:a16="http://schemas.microsoft.com/office/drawing/2014/main" id="{C77240EA-1A0D-42D2-9708-FC4BA2715D3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323248" y="1551145"/>
                <a:ext cx="5935302" cy="40686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Input: 1 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Output: 4 (Y</a:t>
                </a:r>
                <a:r>
                  <a:rPr lang="en-US" baseline="-25000" dirty="0"/>
                  <a:t>0</a:t>
                </a:r>
                <a:r>
                  <a:rPr lang="en-US" dirty="0"/>
                  <a:t>, Y</a:t>
                </a:r>
                <a:r>
                  <a:rPr lang="en-US" baseline="-25000" dirty="0"/>
                  <a:t>1</a:t>
                </a:r>
                <a:r>
                  <a:rPr lang="en-US" dirty="0"/>
                  <a:t>, Y</a:t>
                </a:r>
                <a:r>
                  <a:rPr lang="en-US" baseline="-25000" dirty="0"/>
                  <a:t>2</a:t>
                </a:r>
                <a:r>
                  <a:rPr lang="en-US" dirty="0"/>
                  <a:t> &amp; Y</a:t>
                </a:r>
                <a:r>
                  <a:rPr lang="en-US" baseline="-25000" dirty="0"/>
                  <a:t>3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Selection Line: 2 (S</a:t>
                </a:r>
                <a:r>
                  <a:rPr lang="en-US" baseline="-25000" dirty="0"/>
                  <a:t>0</a:t>
                </a:r>
                <a:r>
                  <a:rPr lang="en-US" dirty="0"/>
                  <a:t> &amp; S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Outputs are,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000" dirty="0"/>
                  <a:t>		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000" dirty="0"/>
                  <a:t> 		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0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7240EA-1A0D-42D2-9708-FC4BA2715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23248" y="1551145"/>
                <a:ext cx="5935302" cy="4068605"/>
              </a:xfrm>
              <a:blipFill>
                <a:blip r:embed="rId2"/>
                <a:stretch>
                  <a:fillRect l="-1848" t="-28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4">
                <a:extLst>
                  <a:ext uri="{FF2B5EF4-FFF2-40B4-BE49-F238E27FC236}">
                    <a16:creationId xmlns="" xmlns:a16="http://schemas.microsoft.com/office/drawing/2014/main" id="{2784533D-AA19-4681-B0AD-F79933CC09B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503733257"/>
                  </p:ext>
                </p:extLst>
              </p:nvPr>
            </p:nvGraphicFramePr>
            <p:xfrm>
              <a:off x="162498" y="1907857"/>
              <a:ext cx="4663440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7240">
                      <a:extLst>
                        <a:ext uri="{9D8B030D-6E8A-4147-A177-3AD203B41FA5}">
                          <a16:colId xmlns="" xmlns:a16="http://schemas.microsoft.com/office/drawing/2014/main" val="1734925012"/>
                        </a:ext>
                      </a:extLst>
                    </a:gridCol>
                    <a:gridCol w="851731">
                      <a:extLst>
                        <a:ext uri="{9D8B030D-6E8A-4147-A177-3AD203B41FA5}">
                          <a16:colId xmlns="" xmlns:a16="http://schemas.microsoft.com/office/drawing/2014/main" val="2123107368"/>
                        </a:ext>
                      </a:extLst>
                    </a:gridCol>
                    <a:gridCol w="702749">
                      <a:extLst>
                        <a:ext uri="{9D8B030D-6E8A-4147-A177-3AD203B41FA5}">
                          <a16:colId xmlns="" xmlns:a16="http://schemas.microsoft.com/office/drawing/2014/main" val="1649572599"/>
                        </a:ext>
                      </a:extLst>
                    </a:gridCol>
                    <a:gridCol w="777240">
                      <a:extLst>
                        <a:ext uri="{9D8B030D-6E8A-4147-A177-3AD203B41FA5}">
                          <a16:colId xmlns="" xmlns:a16="http://schemas.microsoft.com/office/drawing/2014/main" val="3160757131"/>
                        </a:ext>
                      </a:extLst>
                    </a:gridCol>
                    <a:gridCol w="777240">
                      <a:extLst>
                        <a:ext uri="{9D8B030D-6E8A-4147-A177-3AD203B41FA5}">
                          <a16:colId xmlns="" xmlns:a16="http://schemas.microsoft.com/office/drawing/2014/main" val="3654454558"/>
                        </a:ext>
                      </a:extLst>
                    </a:gridCol>
                    <a:gridCol w="777240">
                      <a:extLst>
                        <a:ext uri="{9D8B030D-6E8A-4147-A177-3AD203B41FA5}">
                          <a16:colId xmlns="" xmlns:a16="http://schemas.microsoft.com/office/drawing/2014/main" val="2141232767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Selection Lines</a:t>
                          </a:r>
                          <a:endParaRPr lang="en-IN" sz="1800" dirty="0"/>
                        </a:p>
                      </a:txBody>
                      <a:tcPr marL="89682" marR="89682" marT="44841" marB="44841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Outputs</a:t>
                          </a:r>
                          <a:endParaRPr lang="en-IN" sz="1800" dirty="0"/>
                        </a:p>
                      </a:txBody>
                      <a:tcPr marL="89682" marR="89682" marT="44841" marB="44841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2733534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605430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I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7609728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I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0784571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I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1560375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I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0277138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4">
                <a:extLst>
                  <a:ext uri="{FF2B5EF4-FFF2-40B4-BE49-F238E27FC236}">
                    <a16:creationId xmlns:a16="http://schemas.microsoft.com/office/drawing/2014/main" id="{2784533D-AA19-4681-B0AD-F79933CC09B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503733257"/>
                  </p:ext>
                </p:extLst>
              </p:nvPr>
            </p:nvGraphicFramePr>
            <p:xfrm>
              <a:off x="162498" y="1907857"/>
              <a:ext cx="4663440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7240">
                      <a:extLst>
                        <a:ext uri="{9D8B030D-6E8A-4147-A177-3AD203B41FA5}">
                          <a16:colId xmlns:a16="http://schemas.microsoft.com/office/drawing/2014/main" val="1734925012"/>
                        </a:ext>
                      </a:extLst>
                    </a:gridCol>
                    <a:gridCol w="851731">
                      <a:extLst>
                        <a:ext uri="{9D8B030D-6E8A-4147-A177-3AD203B41FA5}">
                          <a16:colId xmlns:a16="http://schemas.microsoft.com/office/drawing/2014/main" val="2123107368"/>
                        </a:ext>
                      </a:extLst>
                    </a:gridCol>
                    <a:gridCol w="702749">
                      <a:extLst>
                        <a:ext uri="{9D8B030D-6E8A-4147-A177-3AD203B41FA5}">
                          <a16:colId xmlns:a16="http://schemas.microsoft.com/office/drawing/2014/main" val="1649572599"/>
                        </a:ext>
                      </a:extLst>
                    </a:gridCol>
                    <a:gridCol w="777240">
                      <a:extLst>
                        <a:ext uri="{9D8B030D-6E8A-4147-A177-3AD203B41FA5}">
                          <a16:colId xmlns:a16="http://schemas.microsoft.com/office/drawing/2014/main" val="3160757131"/>
                        </a:ext>
                      </a:extLst>
                    </a:gridCol>
                    <a:gridCol w="777240">
                      <a:extLst>
                        <a:ext uri="{9D8B030D-6E8A-4147-A177-3AD203B41FA5}">
                          <a16:colId xmlns:a16="http://schemas.microsoft.com/office/drawing/2014/main" val="3654454558"/>
                        </a:ext>
                      </a:extLst>
                    </a:gridCol>
                    <a:gridCol w="777240">
                      <a:extLst>
                        <a:ext uri="{9D8B030D-6E8A-4147-A177-3AD203B41FA5}">
                          <a16:colId xmlns:a16="http://schemas.microsoft.com/office/drawing/2014/main" val="2141232767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Selection Lines</a:t>
                          </a:r>
                          <a:endParaRPr lang="en-IN" sz="1800" dirty="0"/>
                        </a:p>
                      </a:txBody>
                      <a:tcPr marL="89682" marR="89682" marT="44841" marB="44841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Outputs</a:t>
                          </a:r>
                          <a:endParaRPr lang="en-IN" sz="1800" dirty="0"/>
                        </a:p>
                      </a:txBody>
                      <a:tcPr marL="89682" marR="89682" marT="44841" marB="44841"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33534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81" t="-108333" r="-501563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2143" t="-108333" r="-358571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3913" t="-108333" r="-336522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08333" r="-20234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3150" t="-108333" r="-103937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9219" t="-108333" r="-3125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430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I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9728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I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84571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I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60375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IN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I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77138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8" name="Title 1">
            <a:extLst>
              <a:ext uri="{FF2B5EF4-FFF2-40B4-BE49-F238E27FC236}">
                <a16:creationId xmlns="" xmlns:a16="http://schemas.microsoft.com/office/drawing/2014/main" id="{3846C304-E115-4F8F-9E67-FCB8B6FB88FF}"/>
              </a:ext>
            </a:extLst>
          </p:cNvPr>
          <p:cNvSpPr txBox="1">
            <a:spLocks/>
          </p:cNvSpPr>
          <p:nvPr/>
        </p:nvSpPr>
        <p:spPr>
          <a:xfrm>
            <a:off x="1359481" y="1192002"/>
            <a:ext cx="2269474" cy="509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Truth Table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6919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0DADD15-C407-4831-A732-7566421B95DC}"/>
              </a:ext>
            </a:extLst>
          </p:cNvPr>
          <p:cNvGrpSpPr/>
          <p:nvPr/>
        </p:nvGrpSpPr>
        <p:grpSpPr>
          <a:xfrm>
            <a:off x="5371076" y="18845"/>
            <a:ext cx="426718" cy="6726980"/>
            <a:chOff x="5371076" y="56945"/>
            <a:chExt cx="426718" cy="6726980"/>
          </a:xfrm>
        </p:grpSpPr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5CC935BA-898F-4A8A-8000-2AB170ABDDCC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74075"/>
              <a:ext cx="0" cy="6709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="" xmlns:a16="http://schemas.microsoft.com/office/drawing/2014/main" id="{91880EBC-03E4-4EC9-9899-1E59706AA174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CDA975F-66E7-4666-906E-A6F0360693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3C410DF-35E2-4EAE-B0C1-A28FF808AD74}"/>
              </a:ext>
            </a:extLst>
          </p:cNvPr>
          <p:cNvGrpSpPr/>
          <p:nvPr/>
        </p:nvGrpSpPr>
        <p:grpSpPr>
          <a:xfrm>
            <a:off x="6221011" y="18845"/>
            <a:ext cx="426718" cy="6723565"/>
            <a:chOff x="6221011" y="56945"/>
            <a:chExt cx="426718" cy="6723565"/>
          </a:xfrm>
        </p:grpSpPr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4F17D699-0815-4730-B115-B71B5EFEB7F9}"/>
                </a:ext>
              </a:extLst>
            </p:cNvPr>
            <p:cNvCxnSpPr>
              <a:cxnSpLocks/>
            </p:cNvCxnSpPr>
            <p:nvPr/>
          </p:nvCxnSpPr>
          <p:spPr>
            <a:xfrm>
              <a:off x="6599694" y="70660"/>
              <a:ext cx="0" cy="6709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="" xmlns:a16="http://schemas.microsoft.com/office/drawing/2014/main" id="{E1E304DA-7093-4D86-887B-6C31E5CD92FF}"/>
                    </a:ext>
                  </a:extLst>
                </p:cNvPr>
                <p:cNvSpPr txBox="1"/>
                <p:nvPr/>
              </p:nvSpPr>
              <p:spPr>
                <a:xfrm>
                  <a:off x="6221011" y="56945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63447B0-3175-471A-8884-C33CEE0A64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011" y="56945"/>
                  <a:ext cx="42671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21C0875-64CB-483F-8BF9-F82F9548F1A2}"/>
              </a:ext>
            </a:extLst>
          </p:cNvPr>
          <p:cNvGrpSpPr/>
          <p:nvPr/>
        </p:nvGrpSpPr>
        <p:grpSpPr>
          <a:xfrm>
            <a:off x="5734927" y="335063"/>
            <a:ext cx="761109" cy="6407347"/>
            <a:chOff x="5734927" y="373163"/>
            <a:chExt cx="761109" cy="6407347"/>
          </a:xfrm>
        </p:grpSpPr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922583B-9464-4B06-9878-6A10BF916A98}"/>
                </a:ext>
              </a:extLst>
            </p:cNvPr>
            <p:cNvGrpSpPr/>
            <p:nvPr/>
          </p:nvGrpSpPr>
          <p:grpSpPr>
            <a:xfrm>
              <a:off x="5734927" y="373163"/>
              <a:ext cx="663325" cy="6407347"/>
              <a:chOff x="5734927" y="373163"/>
              <a:chExt cx="663325" cy="640734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F1013188-BA01-4E2C-B002-72D21A1CC0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5617844" y="668432"/>
                <a:ext cx="956310" cy="604507"/>
              </a:xfrm>
              <a:prstGeom prst="rect">
                <a:avLst/>
              </a:prstGeom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9450826B-9187-4D06-BED9-6FB9A4E82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0289" y="1295817"/>
                <a:ext cx="0" cy="54846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4B843313-1FB1-49E3-B70C-8EC3AEF72C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0289" y="373163"/>
                <a:ext cx="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768E9A3C-65DB-4D0B-9D4C-63D5D4B94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4927" y="379513"/>
                <a:ext cx="39123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="" xmlns:a16="http://schemas.microsoft.com/office/drawing/2014/main" id="{42533B9B-E0CC-4877-8E43-E1D51B4005F1}"/>
                    </a:ext>
                  </a:extLst>
                </p:cNvPr>
                <p:cNvSpPr txBox="1"/>
                <p:nvPr/>
              </p:nvSpPr>
              <p:spPr>
                <a:xfrm>
                  <a:off x="6069318" y="1320394"/>
                  <a:ext cx="426718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328931C-5E2F-43E3-A9F8-96EF0B3E4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318" y="1320394"/>
                  <a:ext cx="426718" cy="369909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3B264447-1565-4119-AB79-38D282559753}"/>
              </a:ext>
            </a:extLst>
          </p:cNvPr>
          <p:cNvGrpSpPr/>
          <p:nvPr/>
        </p:nvGrpSpPr>
        <p:grpSpPr>
          <a:xfrm>
            <a:off x="6612394" y="322997"/>
            <a:ext cx="748525" cy="6427471"/>
            <a:chOff x="6612394" y="361097"/>
            <a:chExt cx="748525" cy="6427471"/>
          </a:xfrm>
        </p:grpSpPr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6D016B5E-06FB-476D-9519-52DA0E0E221B}"/>
                </a:ext>
              </a:extLst>
            </p:cNvPr>
            <p:cNvGrpSpPr/>
            <p:nvPr/>
          </p:nvGrpSpPr>
          <p:grpSpPr>
            <a:xfrm>
              <a:off x="6612394" y="361097"/>
              <a:ext cx="671374" cy="6427471"/>
              <a:chOff x="6612394" y="361097"/>
              <a:chExt cx="671374" cy="6427471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="" xmlns:a16="http://schemas.microsoft.com/office/drawing/2014/main" id="{3A6D9D25-5229-4801-806C-A6AC2EC82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6503360" y="668431"/>
                <a:ext cx="956310" cy="604507"/>
              </a:xfrm>
              <a:prstGeom prst="rect">
                <a:avLst/>
              </a:prstGeom>
            </p:spPr>
          </p:pic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B70B112F-E38C-4C70-9589-B8833D45BA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1351" y="1302168"/>
                <a:ext cx="0" cy="5486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290AE910-A547-4B1C-B131-B0B9BCC9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1351" y="361097"/>
                <a:ext cx="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6B44F0BA-6577-42F6-9A4B-0D3CCA5F8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2394" y="368501"/>
                <a:ext cx="39123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="" xmlns:a16="http://schemas.microsoft.com/office/drawing/2014/main" id="{3A4FEB12-90DD-4386-963A-210E1BA0A4CC}"/>
                    </a:ext>
                  </a:extLst>
                </p:cNvPr>
                <p:cNvSpPr txBox="1"/>
                <p:nvPr/>
              </p:nvSpPr>
              <p:spPr>
                <a:xfrm>
                  <a:off x="6934201" y="1320394"/>
                  <a:ext cx="426718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E8EC7E4-74E9-4D81-93BA-D7BF636ED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1" y="1320394"/>
                  <a:ext cx="426718" cy="369909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012E27B5-B0C5-4D70-A420-28DDE6F9C9AB}"/>
              </a:ext>
            </a:extLst>
          </p:cNvPr>
          <p:cNvGrpSpPr/>
          <p:nvPr/>
        </p:nvGrpSpPr>
        <p:grpSpPr>
          <a:xfrm>
            <a:off x="4977605" y="18845"/>
            <a:ext cx="426718" cy="6726980"/>
            <a:chOff x="4977605" y="56945"/>
            <a:chExt cx="426718" cy="672698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09D10E66-9303-400F-A299-22B5D589AFAF}"/>
                </a:ext>
              </a:extLst>
            </p:cNvPr>
            <p:cNvCxnSpPr>
              <a:cxnSpLocks/>
            </p:cNvCxnSpPr>
            <p:nvPr/>
          </p:nvCxnSpPr>
          <p:spPr>
            <a:xfrm>
              <a:off x="5338281" y="74075"/>
              <a:ext cx="0" cy="6709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="" xmlns:a16="http://schemas.microsoft.com/office/drawing/2014/main" id="{4DAFD750-98C8-4C31-8B07-39BAFB7F338A}"/>
                    </a:ext>
                  </a:extLst>
                </p:cNvPr>
                <p:cNvSpPr txBox="1"/>
                <p:nvPr/>
              </p:nvSpPr>
              <p:spPr>
                <a:xfrm>
                  <a:off x="4977605" y="56945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029422F-7E6F-447D-BA73-67759BD5C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605" y="56945"/>
                  <a:ext cx="4267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07ED3A18-2988-491A-A718-A45F17245F60}"/>
              </a:ext>
            </a:extLst>
          </p:cNvPr>
          <p:cNvGrpSpPr/>
          <p:nvPr/>
        </p:nvGrpSpPr>
        <p:grpSpPr>
          <a:xfrm>
            <a:off x="5119701" y="2957831"/>
            <a:ext cx="6506311" cy="889468"/>
            <a:chOff x="5119701" y="2995931"/>
            <a:chExt cx="6506311" cy="889468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B34F9E4E-9224-41CC-B90A-BA7C340F822D}"/>
                </a:ext>
              </a:extLst>
            </p:cNvPr>
            <p:cNvGrpSpPr/>
            <p:nvPr/>
          </p:nvGrpSpPr>
          <p:grpSpPr>
            <a:xfrm>
              <a:off x="6063758" y="2995931"/>
              <a:ext cx="5562254" cy="889468"/>
              <a:chOff x="6113016" y="2995931"/>
              <a:chExt cx="5390283" cy="889468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="" xmlns:a16="http://schemas.microsoft.com/office/drawing/2014/main" id="{F26BBADF-2CA4-4A64-8C47-2975091A15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85045" y="2995931"/>
                <a:ext cx="2045777" cy="889468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="" xmlns:a16="http://schemas.microsoft.com/office/drawing/2014/main" id="{BC01776F-C8F2-4558-9A5A-AB5A15906ADA}"/>
                  </a:ext>
                </a:extLst>
              </p:cNvPr>
              <p:cNvGrpSpPr/>
              <p:nvPr/>
            </p:nvGrpSpPr>
            <p:grpSpPr>
              <a:xfrm>
                <a:off x="6113016" y="3400025"/>
                <a:ext cx="2003256" cy="91440"/>
                <a:chOff x="6113016" y="3400025"/>
                <a:chExt cx="2003256" cy="91440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="" xmlns:a16="http://schemas.microsoft.com/office/drawing/2014/main" id="{F523F514-5DE5-47CF-9810-E44B7BDE07F3}"/>
                    </a:ext>
                  </a:extLst>
                </p:cNvPr>
                <p:cNvCxnSpPr/>
                <p:nvPr/>
              </p:nvCxnSpPr>
              <p:spPr>
                <a:xfrm flipH="1">
                  <a:off x="6149066" y="3445154"/>
                  <a:ext cx="196720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="" xmlns:a16="http://schemas.microsoft.com/office/drawing/2014/main" id="{20F57BC6-336B-48DD-AA67-EA4EC301BEB2}"/>
                    </a:ext>
                  </a:extLst>
                </p:cNvPr>
                <p:cNvSpPr/>
                <p:nvPr/>
              </p:nvSpPr>
              <p:spPr>
                <a:xfrm>
                  <a:off x="6113016" y="3400025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="" xmlns:a16="http://schemas.microsoft.com/office/drawing/2014/main" id="{EA2B53E6-A4D3-43EF-93CD-FD7F24F893B1}"/>
                  </a:ext>
                </a:extLst>
              </p:cNvPr>
              <p:cNvGrpSpPr/>
              <p:nvPr/>
            </p:nvGrpSpPr>
            <p:grpSpPr>
              <a:xfrm>
                <a:off x="6587996" y="3643902"/>
                <a:ext cx="1521684" cy="91440"/>
                <a:chOff x="6587996" y="3643902"/>
                <a:chExt cx="1521684" cy="91440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="" xmlns:a16="http://schemas.microsoft.com/office/drawing/2014/main" id="{9C570328-1F64-44C8-BA13-427416F7CCA0}"/>
                    </a:ext>
                  </a:extLst>
                </p:cNvPr>
                <p:cNvCxnSpPr/>
                <p:nvPr/>
              </p:nvCxnSpPr>
              <p:spPr>
                <a:xfrm flipH="1">
                  <a:off x="6629845" y="3689058"/>
                  <a:ext cx="147983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Oval 37">
                  <a:extLst>
                    <a:ext uri="{FF2B5EF4-FFF2-40B4-BE49-F238E27FC236}">
                      <a16:creationId xmlns="" xmlns:a16="http://schemas.microsoft.com/office/drawing/2014/main" id="{D8D78972-2639-48FE-AD33-621F3968A483}"/>
                    </a:ext>
                  </a:extLst>
                </p:cNvPr>
                <p:cNvSpPr/>
                <p:nvPr/>
              </p:nvSpPr>
              <p:spPr>
                <a:xfrm>
                  <a:off x="6587996" y="3643902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="" xmlns:a16="http://schemas.microsoft.com/office/drawing/2014/main" id="{057EF307-A816-4FE7-B72D-2CCCB714E9A4}"/>
                      </a:ext>
                    </a:extLst>
                  </p:cNvPr>
                  <p:cNvSpPr txBox="1"/>
                  <p:nvPr/>
                </p:nvSpPr>
                <p:spPr>
                  <a:xfrm>
                    <a:off x="9922305" y="3240630"/>
                    <a:ext cx="1580994" cy="36990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8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0F90FCDD-8E62-40A6-B819-1E7345519B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22305" y="3240630"/>
                    <a:ext cx="1580994" cy="36990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29B79914-1B1E-41F0-B4F1-EB3381F9B6E7}"/>
                </a:ext>
              </a:extLst>
            </p:cNvPr>
            <p:cNvGrpSpPr/>
            <p:nvPr/>
          </p:nvGrpSpPr>
          <p:grpSpPr>
            <a:xfrm>
              <a:off x="5119701" y="3158692"/>
              <a:ext cx="3017520" cy="91440"/>
              <a:chOff x="5119701" y="3158692"/>
              <a:chExt cx="3017520" cy="91440"/>
            </a:xfrm>
          </p:grpSpPr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2BF2ECDC-FFDD-4411-9F75-0700E3A4018F}"/>
                  </a:ext>
                </a:extLst>
              </p:cNvPr>
              <p:cNvSpPr/>
              <p:nvPr/>
            </p:nvSpPr>
            <p:spPr>
              <a:xfrm>
                <a:off x="5298459" y="3158692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630BFB1C-136F-4203-8BED-BF123EB382FA}"/>
                  </a:ext>
                </a:extLst>
              </p:cNvPr>
              <p:cNvCxnSpPr/>
              <p:nvPr/>
            </p:nvCxnSpPr>
            <p:spPr>
              <a:xfrm>
                <a:off x="5119701" y="3201603"/>
                <a:ext cx="301752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0D5D5930-93F5-4C28-AAA9-EB730565840C}"/>
              </a:ext>
            </a:extLst>
          </p:cNvPr>
          <p:cNvGrpSpPr/>
          <p:nvPr/>
        </p:nvGrpSpPr>
        <p:grpSpPr>
          <a:xfrm>
            <a:off x="5128490" y="4385593"/>
            <a:ext cx="6490338" cy="889468"/>
            <a:chOff x="5128490" y="4423693"/>
            <a:chExt cx="6490338" cy="889468"/>
          </a:xfrm>
        </p:grpSpPr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5F372964-1E2E-4832-99D4-FE5BF33922D3}"/>
                </a:ext>
              </a:extLst>
            </p:cNvPr>
            <p:cNvGrpSpPr/>
            <p:nvPr/>
          </p:nvGrpSpPr>
          <p:grpSpPr>
            <a:xfrm>
              <a:off x="5686827" y="4423693"/>
              <a:ext cx="5932001" cy="889468"/>
              <a:chOff x="5674127" y="4436393"/>
              <a:chExt cx="5932001" cy="889468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="" xmlns:a16="http://schemas.microsoft.com/office/drawing/2014/main" id="{7A1EFA41-3144-4AA8-930B-7A9EE4DAF2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90611" y="4436393"/>
                <a:ext cx="2045777" cy="889468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="" xmlns:a16="http://schemas.microsoft.com/office/drawing/2014/main" id="{2024F964-E16E-44A0-AC42-501487966C6D}"/>
                  </a:ext>
                </a:extLst>
              </p:cNvPr>
              <p:cNvGrpSpPr/>
              <p:nvPr/>
            </p:nvGrpSpPr>
            <p:grpSpPr>
              <a:xfrm>
                <a:off x="5674127" y="4838336"/>
                <a:ext cx="2436454" cy="91440"/>
                <a:chOff x="5674127" y="4838336"/>
                <a:chExt cx="2436454" cy="91440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="" xmlns:a16="http://schemas.microsoft.com/office/drawing/2014/main" id="{8550DE08-71E1-4A49-B0C4-E9C22A3DA208}"/>
                    </a:ext>
                  </a:extLst>
                </p:cNvPr>
                <p:cNvCxnSpPr/>
                <p:nvPr/>
              </p:nvCxnSpPr>
              <p:spPr>
                <a:xfrm flipH="1">
                  <a:off x="5733141" y="4882300"/>
                  <a:ext cx="23774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>
                  <a:extLst>
                    <a:ext uri="{FF2B5EF4-FFF2-40B4-BE49-F238E27FC236}">
                      <a16:creationId xmlns="" xmlns:a16="http://schemas.microsoft.com/office/drawing/2014/main" id="{1D2EC423-BE59-4583-B3D8-6A2322008CEA}"/>
                    </a:ext>
                  </a:extLst>
                </p:cNvPr>
                <p:cNvSpPr/>
                <p:nvPr/>
              </p:nvSpPr>
              <p:spPr>
                <a:xfrm>
                  <a:off x="5674127" y="4838336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="" xmlns:a16="http://schemas.microsoft.com/office/drawing/2014/main" id="{E6385C53-D686-49F1-969F-8A73EDDF033C}"/>
                  </a:ext>
                </a:extLst>
              </p:cNvPr>
              <p:cNvGrpSpPr/>
              <p:nvPr/>
            </p:nvGrpSpPr>
            <p:grpSpPr>
              <a:xfrm>
                <a:off x="6932342" y="5084014"/>
                <a:ext cx="1184704" cy="91440"/>
                <a:chOff x="6932342" y="5084014"/>
                <a:chExt cx="1184704" cy="91440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="" xmlns:a16="http://schemas.microsoft.com/office/drawing/2014/main" id="{D45E384D-67CF-433A-9E23-6F09D2384F3E}"/>
                    </a:ext>
                  </a:extLst>
                </p:cNvPr>
                <p:cNvCxnSpPr/>
                <p:nvPr/>
              </p:nvCxnSpPr>
              <p:spPr>
                <a:xfrm flipH="1">
                  <a:off x="7001478" y="5128396"/>
                  <a:ext cx="111556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="" xmlns:a16="http://schemas.microsoft.com/office/drawing/2014/main" id="{937E94D5-2C3D-4CDA-AD30-BD17EA237B97}"/>
                    </a:ext>
                  </a:extLst>
                </p:cNvPr>
                <p:cNvSpPr/>
                <p:nvPr/>
              </p:nvSpPr>
              <p:spPr>
                <a:xfrm>
                  <a:off x="6932342" y="5084014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="" xmlns:a16="http://schemas.microsoft.com/office/drawing/2014/main" id="{0D0D30FF-494C-42CC-AFAF-01350B0D5BDF}"/>
                      </a:ext>
                    </a:extLst>
                  </p:cNvPr>
                  <p:cNvSpPr txBox="1"/>
                  <p:nvPr/>
                </p:nvSpPr>
                <p:spPr>
                  <a:xfrm>
                    <a:off x="9974694" y="4714105"/>
                    <a:ext cx="1631434" cy="36990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8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26851B4F-1520-4FB7-BF0C-DED69DD726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74694" y="4714105"/>
                    <a:ext cx="1631434" cy="36990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00B9FB71-3B4C-42C5-9155-C0440483A307}"/>
                </a:ext>
              </a:extLst>
            </p:cNvPr>
            <p:cNvGrpSpPr/>
            <p:nvPr/>
          </p:nvGrpSpPr>
          <p:grpSpPr>
            <a:xfrm>
              <a:off x="5128490" y="4588709"/>
              <a:ext cx="2999232" cy="91440"/>
              <a:chOff x="5128490" y="4588709"/>
              <a:chExt cx="2999232" cy="91440"/>
            </a:xfrm>
          </p:grpSpPr>
          <p:sp>
            <p:nvSpPr>
              <p:cNvPr id="44" name="Oval 43">
                <a:extLst>
                  <a:ext uri="{FF2B5EF4-FFF2-40B4-BE49-F238E27FC236}">
                    <a16:creationId xmlns="" xmlns:a16="http://schemas.microsoft.com/office/drawing/2014/main" id="{B7C43346-FC94-4CD8-BCEC-369F96C59828}"/>
                  </a:ext>
                </a:extLst>
              </p:cNvPr>
              <p:cNvSpPr/>
              <p:nvPr/>
            </p:nvSpPr>
            <p:spPr>
              <a:xfrm>
                <a:off x="5293605" y="4588709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13A5868B-2C36-4CEA-B3B3-E05574C52893}"/>
                  </a:ext>
                </a:extLst>
              </p:cNvPr>
              <p:cNvCxnSpPr/>
              <p:nvPr/>
            </p:nvCxnSpPr>
            <p:spPr>
              <a:xfrm>
                <a:off x="5128490" y="4631189"/>
                <a:ext cx="2999232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6B091C9B-C5AF-46A3-A0C7-D5F686701514}"/>
              </a:ext>
            </a:extLst>
          </p:cNvPr>
          <p:cNvGrpSpPr/>
          <p:nvPr/>
        </p:nvGrpSpPr>
        <p:grpSpPr>
          <a:xfrm>
            <a:off x="5107001" y="1517369"/>
            <a:ext cx="6631009" cy="889468"/>
            <a:chOff x="5107001" y="1555469"/>
            <a:chExt cx="6631009" cy="889468"/>
          </a:xfrm>
        </p:grpSpPr>
        <p:pic>
          <p:nvPicPr>
            <p:cNvPr id="55" name="Picture 54">
              <a:extLst>
                <a:ext uri="{FF2B5EF4-FFF2-40B4-BE49-F238E27FC236}">
                  <a16:creationId xmlns="" xmlns:a16="http://schemas.microsoft.com/office/drawing/2014/main" id="{E1ADFB7E-9B3A-4C52-BAC2-619C11012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04106" y="1555469"/>
              <a:ext cx="2045777" cy="889468"/>
            </a:xfrm>
            <a:prstGeom prst="rect">
              <a:avLst/>
            </a:prstGeom>
          </p:spPr>
        </p:pic>
        <p:grpSp>
          <p:nvGrpSpPr>
            <p:cNvPr id="56" name="Group 55">
              <a:extLst>
                <a:ext uri="{FF2B5EF4-FFF2-40B4-BE49-F238E27FC236}">
                  <a16:creationId xmlns="" xmlns:a16="http://schemas.microsoft.com/office/drawing/2014/main" id="{6F319D14-5DC2-41E3-91C0-271DF11D8E39}"/>
                </a:ext>
              </a:extLst>
            </p:cNvPr>
            <p:cNvGrpSpPr/>
            <p:nvPr/>
          </p:nvGrpSpPr>
          <p:grpSpPr>
            <a:xfrm>
              <a:off x="6066935" y="1957387"/>
              <a:ext cx="2070908" cy="91440"/>
              <a:chOff x="6066935" y="1962149"/>
              <a:chExt cx="2070908" cy="91440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="" xmlns:a16="http://schemas.microsoft.com/office/drawing/2014/main" id="{A6C2BAA3-385B-4910-AE31-C0EA7D77F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26163" y="2007823"/>
                <a:ext cx="20116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Oval 64">
                <a:extLst>
                  <a:ext uri="{FF2B5EF4-FFF2-40B4-BE49-F238E27FC236}">
                    <a16:creationId xmlns="" xmlns:a16="http://schemas.microsoft.com/office/drawing/2014/main" id="{F84CE193-85F9-4D43-9B3B-362E43DD6A9C}"/>
                  </a:ext>
                </a:extLst>
              </p:cNvPr>
              <p:cNvSpPr/>
              <p:nvPr/>
            </p:nvSpPr>
            <p:spPr>
              <a:xfrm>
                <a:off x="6066935" y="1962149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="" xmlns:a16="http://schemas.microsoft.com/office/drawing/2014/main" id="{065B2CBD-10D3-48B4-BA5B-D9E50E650304}"/>
                    </a:ext>
                  </a:extLst>
                </p:cNvPr>
                <p:cNvSpPr txBox="1"/>
                <p:nvPr/>
              </p:nvSpPr>
              <p:spPr>
                <a:xfrm>
                  <a:off x="9994578" y="1794889"/>
                  <a:ext cx="1743432" cy="3699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26678BC-7779-48CF-80C7-098DB8EC8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4578" y="1794889"/>
                  <a:ext cx="1743432" cy="36990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>
              <a:extLst>
                <a:ext uri="{FF2B5EF4-FFF2-40B4-BE49-F238E27FC236}">
                  <a16:creationId xmlns="" xmlns:a16="http://schemas.microsoft.com/office/drawing/2014/main" id="{477EFCEF-CEC8-4076-93E6-0BCCE78D6F27}"/>
                </a:ext>
              </a:extLst>
            </p:cNvPr>
            <p:cNvGrpSpPr/>
            <p:nvPr/>
          </p:nvGrpSpPr>
          <p:grpSpPr>
            <a:xfrm>
              <a:off x="5107001" y="1712291"/>
              <a:ext cx="3017520" cy="91440"/>
              <a:chOff x="5107001" y="1712291"/>
              <a:chExt cx="3017520" cy="91440"/>
            </a:xfrm>
          </p:grpSpPr>
          <p:sp>
            <p:nvSpPr>
              <p:cNvPr id="62" name="Oval 61">
                <a:extLst>
                  <a:ext uri="{FF2B5EF4-FFF2-40B4-BE49-F238E27FC236}">
                    <a16:creationId xmlns="" xmlns:a16="http://schemas.microsoft.com/office/drawing/2014/main" id="{90649F85-6FDB-4792-8D51-43C77D03368D}"/>
                  </a:ext>
                </a:extLst>
              </p:cNvPr>
              <p:cNvSpPr/>
              <p:nvPr/>
            </p:nvSpPr>
            <p:spPr>
              <a:xfrm>
                <a:off x="5295084" y="171229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="" xmlns:a16="http://schemas.microsoft.com/office/drawing/2014/main" id="{D8C20E01-9C60-4C44-A2A9-66BD61A8BA43}"/>
                  </a:ext>
                </a:extLst>
              </p:cNvPr>
              <p:cNvCxnSpPr/>
              <p:nvPr/>
            </p:nvCxnSpPr>
            <p:spPr>
              <a:xfrm>
                <a:off x="5107001" y="1760075"/>
                <a:ext cx="301752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9BD09173-0CFD-454A-A9B6-03E7C3B7E90F}"/>
                </a:ext>
              </a:extLst>
            </p:cNvPr>
            <p:cNvGrpSpPr/>
            <p:nvPr/>
          </p:nvGrpSpPr>
          <p:grpSpPr>
            <a:xfrm>
              <a:off x="6944411" y="2189499"/>
              <a:ext cx="1174796" cy="91440"/>
              <a:chOff x="6066935" y="1959768"/>
              <a:chExt cx="1174796" cy="91440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="" xmlns:a16="http://schemas.microsoft.com/office/drawing/2014/main" id="{90B69EA1-69BB-45CA-A449-BB3438B08B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26163" y="2007823"/>
                <a:ext cx="111556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="" xmlns:a16="http://schemas.microsoft.com/office/drawing/2014/main" id="{C478BB56-F76A-4B32-840C-DC48FBC7C09E}"/>
                  </a:ext>
                </a:extLst>
              </p:cNvPr>
              <p:cNvSpPr/>
              <p:nvPr/>
            </p:nvSpPr>
            <p:spPr>
              <a:xfrm>
                <a:off x="6066935" y="1959768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4839F0E2-DF1B-4355-AE2C-5BFC2737667D}"/>
              </a:ext>
            </a:extLst>
          </p:cNvPr>
          <p:cNvGrpSpPr/>
          <p:nvPr/>
        </p:nvGrpSpPr>
        <p:grpSpPr>
          <a:xfrm>
            <a:off x="5135609" y="5838755"/>
            <a:ext cx="6480614" cy="889468"/>
            <a:chOff x="5135609" y="5876855"/>
            <a:chExt cx="6480614" cy="889468"/>
          </a:xfrm>
        </p:grpSpPr>
        <p:grpSp>
          <p:nvGrpSpPr>
            <p:cNvPr id="67" name="Group 66">
              <a:extLst>
                <a:ext uri="{FF2B5EF4-FFF2-40B4-BE49-F238E27FC236}">
                  <a16:creationId xmlns="" xmlns:a16="http://schemas.microsoft.com/office/drawing/2014/main" id="{401070DF-AF41-494A-AAB8-FED77553BE84}"/>
                </a:ext>
              </a:extLst>
            </p:cNvPr>
            <p:cNvGrpSpPr/>
            <p:nvPr/>
          </p:nvGrpSpPr>
          <p:grpSpPr>
            <a:xfrm>
              <a:off x="5686818" y="5876855"/>
              <a:ext cx="5929405" cy="889468"/>
              <a:chOff x="5674118" y="5876855"/>
              <a:chExt cx="5929405" cy="889468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="" xmlns:a16="http://schemas.microsoft.com/office/drawing/2014/main" id="{BD3C9A08-9BFF-4806-AC6D-D65A6DC24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90612" y="5876855"/>
                <a:ext cx="2045777" cy="889468"/>
              </a:xfrm>
              <a:prstGeom prst="rect">
                <a:avLst/>
              </a:prstGeom>
            </p:spPr>
          </p:pic>
          <p:grpSp>
            <p:nvGrpSpPr>
              <p:cNvPr id="72" name="Group 71">
                <a:extLst>
                  <a:ext uri="{FF2B5EF4-FFF2-40B4-BE49-F238E27FC236}">
                    <a16:creationId xmlns="" xmlns:a16="http://schemas.microsoft.com/office/drawing/2014/main" id="{A20498F9-B056-4945-AB45-8112AADDF742}"/>
                  </a:ext>
                </a:extLst>
              </p:cNvPr>
              <p:cNvGrpSpPr/>
              <p:nvPr/>
            </p:nvGrpSpPr>
            <p:grpSpPr>
              <a:xfrm>
                <a:off x="5674118" y="6282018"/>
                <a:ext cx="2435074" cy="91440"/>
                <a:chOff x="5674118" y="6282018"/>
                <a:chExt cx="2435074" cy="91440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="" xmlns:a16="http://schemas.microsoft.com/office/drawing/2014/main" id="{6A952D13-E1E0-4930-B7A0-0639DDF42B3E}"/>
                    </a:ext>
                  </a:extLst>
                </p:cNvPr>
                <p:cNvCxnSpPr/>
                <p:nvPr/>
              </p:nvCxnSpPr>
              <p:spPr>
                <a:xfrm flipH="1">
                  <a:off x="5731752" y="6327899"/>
                  <a:ext cx="23774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8" name="Oval 77">
                  <a:extLst>
                    <a:ext uri="{FF2B5EF4-FFF2-40B4-BE49-F238E27FC236}">
                      <a16:creationId xmlns="" xmlns:a16="http://schemas.microsoft.com/office/drawing/2014/main" id="{F249B2AE-6BA5-4605-9651-4228508DD348}"/>
                    </a:ext>
                  </a:extLst>
                </p:cNvPr>
                <p:cNvSpPr/>
                <p:nvPr/>
              </p:nvSpPr>
              <p:spPr>
                <a:xfrm>
                  <a:off x="5674118" y="6282018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="" xmlns:a16="http://schemas.microsoft.com/office/drawing/2014/main" id="{3C015986-ED35-4463-92FA-A43311990C8A}"/>
                  </a:ext>
                </a:extLst>
              </p:cNvPr>
              <p:cNvGrpSpPr/>
              <p:nvPr/>
            </p:nvGrpSpPr>
            <p:grpSpPr>
              <a:xfrm>
                <a:off x="6542656" y="6521580"/>
                <a:ext cx="1569952" cy="91440"/>
                <a:chOff x="6542656" y="6521580"/>
                <a:chExt cx="1569952" cy="91440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="" xmlns:a16="http://schemas.microsoft.com/office/drawing/2014/main" id="{D4043A41-024F-48A0-AE5A-2EA63B378138}"/>
                    </a:ext>
                  </a:extLst>
                </p:cNvPr>
                <p:cNvCxnSpPr/>
                <p:nvPr/>
              </p:nvCxnSpPr>
              <p:spPr>
                <a:xfrm flipH="1">
                  <a:off x="6594704" y="6567690"/>
                  <a:ext cx="151790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" name="Oval 75">
                  <a:extLst>
                    <a:ext uri="{FF2B5EF4-FFF2-40B4-BE49-F238E27FC236}">
                      <a16:creationId xmlns="" xmlns:a16="http://schemas.microsoft.com/office/drawing/2014/main" id="{CC3AEE75-5614-4C03-B90F-97B9F2579017}"/>
                    </a:ext>
                  </a:extLst>
                </p:cNvPr>
                <p:cNvSpPr/>
                <p:nvPr/>
              </p:nvSpPr>
              <p:spPr>
                <a:xfrm>
                  <a:off x="6542656" y="652158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="" xmlns:a16="http://schemas.microsoft.com/office/drawing/2014/main" id="{77AAF6D6-3F5C-48A9-8761-8FB8B6A8EBA1}"/>
                      </a:ext>
                    </a:extLst>
                  </p:cNvPr>
                  <p:cNvSpPr txBox="1"/>
                  <p:nvPr/>
                </p:nvSpPr>
                <p:spPr>
                  <a:xfrm>
                    <a:off x="9972089" y="6125733"/>
                    <a:ext cx="163143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8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3456C718-CC38-4483-93F2-0882F54CA8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72089" y="6125733"/>
                    <a:ext cx="163143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Group 67">
              <a:extLst>
                <a:ext uri="{FF2B5EF4-FFF2-40B4-BE49-F238E27FC236}">
                  <a16:creationId xmlns="" xmlns:a16="http://schemas.microsoft.com/office/drawing/2014/main" id="{88221F20-1254-46BD-8E36-AD3E802C0C91}"/>
                </a:ext>
              </a:extLst>
            </p:cNvPr>
            <p:cNvGrpSpPr/>
            <p:nvPr/>
          </p:nvGrpSpPr>
          <p:grpSpPr>
            <a:xfrm>
              <a:off x="5135609" y="6037814"/>
              <a:ext cx="2999232" cy="91440"/>
              <a:chOff x="5135609" y="6037814"/>
              <a:chExt cx="2999232" cy="91440"/>
            </a:xfrm>
          </p:grpSpPr>
          <p:sp>
            <p:nvSpPr>
              <p:cNvPr id="69" name="Oval 68">
                <a:extLst>
                  <a:ext uri="{FF2B5EF4-FFF2-40B4-BE49-F238E27FC236}">
                    <a16:creationId xmlns="" xmlns:a16="http://schemas.microsoft.com/office/drawing/2014/main" id="{E27CEFCE-ADE0-4FC4-92F1-43624364CA82}"/>
                  </a:ext>
                </a:extLst>
              </p:cNvPr>
              <p:cNvSpPr/>
              <p:nvPr/>
            </p:nvSpPr>
            <p:spPr>
              <a:xfrm>
                <a:off x="5293824" y="6037814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="" xmlns:a16="http://schemas.microsoft.com/office/drawing/2014/main" id="{AABCA1F1-252C-4551-8C2E-D8D211D7E5B4}"/>
                  </a:ext>
                </a:extLst>
              </p:cNvPr>
              <p:cNvCxnSpPr/>
              <p:nvPr/>
            </p:nvCxnSpPr>
            <p:spPr>
              <a:xfrm>
                <a:off x="5135609" y="6085096"/>
                <a:ext cx="2999232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5E11A876-4A45-4AD2-99D6-88D28EF21210}"/>
              </a:ext>
            </a:extLst>
          </p:cNvPr>
          <p:cNvGrpSpPr/>
          <p:nvPr/>
        </p:nvGrpSpPr>
        <p:grpSpPr>
          <a:xfrm>
            <a:off x="9066639" y="1745129"/>
            <a:ext cx="1229686" cy="4711836"/>
            <a:chOff x="9066639" y="1783229"/>
            <a:chExt cx="1229686" cy="4711836"/>
          </a:xfrm>
        </p:grpSpPr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A161B23F-823D-4DCC-8106-08CC023DF26B}"/>
                </a:ext>
              </a:extLst>
            </p:cNvPr>
            <p:cNvCxnSpPr/>
            <p:nvPr/>
          </p:nvCxnSpPr>
          <p:spPr>
            <a:xfrm>
              <a:off x="9066639" y="2003061"/>
              <a:ext cx="8393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86975315-2D64-4B16-A6F7-405CC2931DBA}"/>
                </a:ext>
              </a:extLst>
            </p:cNvPr>
            <p:cNvCxnSpPr/>
            <p:nvPr/>
          </p:nvCxnSpPr>
          <p:spPr>
            <a:xfrm>
              <a:off x="9105002" y="3445154"/>
              <a:ext cx="8393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96D4EC1D-FC96-4580-8A3D-2B96EDC989CE}"/>
                </a:ext>
              </a:extLst>
            </p:cNvPr>
            <p:cNvCxnSpPr/>
            <p:nvPr/>
          </p:nvCxnSpPr>
          <p:spPr>
            <a:xfrm>
              <a:off x="9066639" y="4876564"/>
              <a:ext cx="8393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ECB6A9B6-1546-4785-9EFE-65E5E495CE5B}"/>
                </a:ext>
              </a:extLst>
            </p:cNvPr>
            <p:cNvCxnSpPr/>
            <p:nvPr/>
          </p:nvCxnSpPr>
          <p:spPr>
            <a:xfrm>
              <a:off x="9081947" y="6325682"/>
              <a:ext cx="8393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="" xmlns:a16="http://schemas.microsoft.com/office/drawing/2014/main" id="{556C06CC-7774-43BB-ACFD-16CD105B8985}"/>
                    </a:ext>
                  </a:extLst>
                </p:cNvPr>
                <p:cNvSpPr txBox="1"/>
                <p:nvPr/>
              </p:nvSpPr>
              <p:spPr>
                <a:xfrm>
                  <a:off x="9893070" y="1783229"/>
                  <a:ext cx="39347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D417160-7F29-4BF0-9787-56DE33105D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070" y="1783229"/>
                  <a:ext cx="39347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="" xmlns:a16="http://schemas.microsoft.com/office/drawing/2014/main" id="{B240C502-26E9-4A59-8431-AE853F2C127C}"/>
                    </a:ext>
                  </a:extLst>
                </p:cNvPr>
                <p:cNvSpPr txBox="1"/>
                <p:nvPr/>
              </p:nvSpPr>
              <p:spPr>
                <a:xfrm>
                  <a:off x="9902853" y="3250132"/>
                  <a:ext cx="39347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D48839C-8433-43BF-B117-D28484919A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2853" y="3250132"/>
                  <a:ext cx="39347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="" xmlns:a16="http://schemas.microsoft.com/office/drawing/2014/main" id="{18819F3B-9665-4C34-8078-F34D8DBC7D14}"/>
                    </a:ext>
                  </a:extLst>
                </p:cNvPr>
                <p:cNvSpPr txBox="1"/>
                <p:nvPr/>
              </p:nvSpPr>
              <p:spPr>
                <a:xfrm>
                  <a:off x="9902853" y="4687065"/>
                  <a:ext cx="39347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370EE94-0EF8-4795-B47E-C53BC6506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2853" y="4687065"/>
                  <a:ext cx="393472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="" xmlns:a16="http://schemas.microsoft.com/office/drawing/2014/main" id="{8FD33F25-6165-41FF-B937-0BE2CA5F3D0C}"/>
                    </a:ext>
                  </a:extLst>
                </p:cNvPr>
                <p:cNvSpPr txBox="1"/>
                <p:nvPr/>
              </p:nvSpPr>
              <p:spPr>
                <a:xfrm>
                  <a:off x="9889280" y="6125733"/>
                  <a:ext cx="39347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3BF1409-EB40-4192-A8B1-2B45E818F5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9280" y="6125733"/>
                  <a:ext cx="39347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789947A5-D527-4DE4-85B9-2BDB1F1CC1CE}"/>
                  </a:ext>
                </a:extLst>
              </p:cNvPr>
              <p:cNvSpPr txBox="1"/>
              <p:nvPr/>
            </p:nvSpPr>
            <p:spPr>
              <a:xfrm>
                <a:off x="223927" y="1756789"/>
                <a:ext cx="3862836" cy="4219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/>
                  <a:t>Outputs are,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800" dirty="0"/>
                  <a:t>		</a:t>
                </a:r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IN" sz="2800" dirty="0"/>
              </a:p>
              <a:p>
                <a:pPr marL="0" indent="0">
                  <a:buNone/>
                </a:pPr>
                <a:r>
                  <a:rPr lang="en-IN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800" dirty="0"/>
                  <a:t> 		</a:t>
                </a:r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89947A5-D527-4DE4-85B9-2BDB1F1C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27" y="1756789"/>
                <a:ext cx="3862836" cy="4219232"/>
              </a:xfrm>
              <a:prstGeom prst="rect">
                <a:avLst/>
              </a:prstGeom>
              <a:blipFill>
                <a:blip r:embed="rId19"/>
                <a:stretch>
                  <a:fillRect l="-5687" t="-26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itle 1">
            <a:extLst>
              <a:ext uri="{FF2B5EF4-FFF2-40B4-BE49-F238E27FC236}">
                <a16:creationId xmlns="" xmlns:a16="http://schemas.microsoft.com/office/drawing/2014/main" id="{3FCCF127-292F-4D16-8DF9-1702343BF3F3}"/>
              </a:ext>
            </a:extLst>
          </p:cNvPr>
          <p:cNvSpPr txBox="1">
            <a:spLocks/>
          </p:cNvSpPr>
          <p:nvPr/>
        </p:nvSpPr>
        <p:spPr>
          <a:xfrm>
            <a:off x="132955" y="322997"/>
            <a:ext cx="4399584" cy="13292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Logic Diagram of 1:4 DEMUX: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7598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FEA2FC9-3A35-4C35-9897-4E41612FD36B}"/>
              </a:ext>
            </a:extLst>
          </p:cNvPr>
          <p:cNvSpPr/>
          <p:nvPr/>
        </p:nvSpPr>
        <p:spPr>
          <a:xfrm>
            <a:off x="5113057" y="2242125"/>
            <a:ext cx="1965886" cy="19965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1:4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DEMUX</a:t>
            </a:r>
            <a:endParaRPr lang="en-IN" sz="2800" b="1" dirty="0">
              <a:solidFill>
                <a:schemeClr val="tx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="" xmlns:a16="http://schemas.microsoft.com/office/drawing/2014/main" id="{BBAB8AE0-986F-4BE4-A76F-24DA1C73D6B0}"/>
              </a:ext>
            </a:extLst>
          </p:cNvPr>
          <p:cNvGrpSpPr/>
          <p:nvPr/>
        </p:nvGrpSpPr>
        <p:grpSpPr>
          <a:xfrm>
            <a:off x="4109359" y="3026372"/>
            <a:ext cx="1347168" cy="369332"/>
            <a:chOff x="4815603" y="1509513"/>
            <a:chExt cx="1347168" cy="369332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65D57BAF-93B7-42E0-A7E4-BF87FD6F7638}"/>
                </a:ext>
              </a:extLst>
            </p:cNvPr>
            <p:cNvGrpSpPr/>
            <p:nvPr/>
          </p:nvGrpSpPr>
          <p:grpSpPr>
            <a:xfrm>
              <a:off x="5328708" y="1509513"/>
              <a:ext cx="834063" cy="369332"/>
              <a:chOff x="7587073" y="1703483"/>
              <a:chExt cx="834063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="" xmlns:a16="http://schemas.microsoft.com/office/drawing/2014/main" id="{E3CE3D71-36F0-4874-A026-CB8738B9A552}"/>
                      </a:ext>
                    </a:extLst>
                  </p:cNvPr>
                  <p:cNvSpPr txBox="1"/>
                  <p:nvPr/>
                </p:nvSpPr>
                <p:spPr>
                  <a:xfrm>
                    <a:off x="8101096" y="1703483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E3CE3D71-36F0-4874-A026-CB8738B9A5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1096" y="1703483"/>
                    <a:ext cx="32004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4807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>
                <a:extLst>
                  <a:ext uri="{FF2B5EF4-FFF2-40B4-BE49-F238E27FC236}">
                    <a16:creationId xmlns="" xmlns:a16="http://schemas.microsoft.com/office/drawing/2014/main" id="{B5ABF886-4DD1-4412-8981-B74D93F38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7073" y="1888149"/>
                <a:ext cx="478217" cy="32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="" xmlns:a16="http://schemas.microsoft.com/office/drawing/2014/main" id="{4D89102C-3D1E-4919-869D-02F9337A5E44}"/>
                    </a:ext>
                  </a:extLst>
                </p:cNvPr>
                <p:cNvSpPr txBox="1"/>
                <p:nvPr/>
              </p:nvSpPr>
              <p:spPr>
                <a:xfrm>
                  <a:off x="4815603" y="1509513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D89102C-3D1E-4919-869D-02F9337A5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03" y="1509513"/>
                  <a:ext cx="32004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717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="" xmlns:a16="http://schemas.microsoft.com/office/drawing/2014/main" id="{4A1B57B1-7270-4A86-B7EB-C6EBC92BB2E7}"/>
              </a:ext>
            </a:extLst>
          </p:cNvPr>
          <p:cNvGrpSpPr/>
          <p:nvPr/>
        </p:nvGrpSpPr>
        <p:grpSpPr>
          <a:xfrm>
            <a:off x="6737660" y="2412842"/>
            <a:ext cx="1391696" cy="1654562"/>
            <a:chOff x="9702269" y="1523903"/>
            <a:chExt cx="1391696" cy="1654562"/>
          </a:xfrm>
        </p:grpSpPr>
        <p:grpSp>
          <p:nvGrpSpPr>
            <p:cNvPr id="95" name="Group 94">
              <a:extLst>
                <a:ext uri="{FF2B5EF4-FFF2-40B4-BE49-F238E27FC236}">
                  <a16:creationId xmlns="" xmlns:a16="http://schemas.microsoft.com/office/drawing/2014/main" id="{1C8160CD-2973-4229-ACF9-BB1D73C2916B}"/>
                </a:ext>
              </a:extLst>
            </p:cNvPr>
            <p:cNvGrpSpPr/>
            <p:nvPr/>
          </p:nvGrpSpPr>
          <p:grpSpPr>
            <a:xfrm>
              <a:off x="9702269" y="1523903"/>
              <a:ext cx="1097006" cy="1599147"/>
              <a:chOff x="9702269" y="1523903"/>
              <a:chExt cx="1097006" cy="15991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="" xmlns:a16="http://schemas.microsoft.com/office/drawing/2014/main" id="{812D3116-34AD-49B2-B353-46924591EBEC}"/>
                      </a:ext>
                    </a:extLst>
                  </p:cNvPr>
                  <p:cNvSpPr txBox="1"/>
                  <p:nvPr/>
                </p:nvSpPr>
                <p:spPr>
                  <a:xfrm>
                    <a:off x="9707125" y="1523903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812D3116-34AD-49B2-B353-46924591EB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7125" y="1523903"/>
                    <a:ext cx="32004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4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="" xmlns:a16="http://schemas.microsoft.com/office/drawing/2014/main" id="{0E26E871-6571-44EA-B1FF-A64B6D6C6668}"/>
                      </a:ext>
                    </a:extLst>
                  </p:cNvPr>
                  <p:cNvSpPr txBox="1"/>
                  <p:nvPr/>
                </p:nvSpPr>
                <p:spPr>
                  <a:xfrm>
                    <a:off x="9704240" y="1919830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0E26E871-6571-44EA-B1FF-A64B6D6C66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4240" y="1919830"/>
                    <a:ext cx="32004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7692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="" xmlns:a16="http://schemas.microsoft.com/office/drawing/2014/main" id="{5E162BCC-1CEA-4D0E-8667-24858F7C2F1E}"/>
                      </a:ext>
                    </a:extLst>
                  </p:cNvPr>
                  <p:cNvSpPr txBox="1"/>
                  <p:nvPr/>
                </p:nvSpPr>
                <p:spPr>
                  <a:xfrm>
                    <a:off x="9703055" y="2314882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E162BCC-1CEA-4D0E-8667-24858F7C2F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3055" y="2314882"/>
                    <a:ext cx="32004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94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="" xmlns:a16="http://schemas.microsoft.com/office/drawing/2014/main" id="{B616E956-6CB3-4EE5-8BEC-6CD815983822}"/>
                      </a:ext>
                    </a:extLst>
                  </p:cNvPr>
                  <p:cNvSpPr txBox="1"/>
                  <p:nvPr/>
                </p:nvSpPr>
                <p:spPr>
                  <a:xfrm>
                    <a:off x="9702269" y="2753718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B616E956-6CB3-4EE5-8BEC-6CD8159838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2269" y="2753718"/>
                    <a:ext cx="32004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94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Arrow Connector 103">
                <a:extLst>
                  <a:ext uri="{FF2B5EF4-FFF2-40B4-BE49-F238E27FC236}">
                    <a16:creationId xmlns="" xmlns:a16="http://schemas.microsoft.com/office/drawing/2014/main" id="{493060A7-C193-4F34-B424-934417171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1746421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="" xmlns:a16="http://schemas.microsoft.com/office/drawing/2014/main" id="{B875441E-10B3-4989-8F3B-00D5CFC9E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153171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="" xmlns:a16="http://schemas.microsoft.com/office/drawing/2014/main" id="{BF94E0E4-2163-4773-8FD0-24F52D6D8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549886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="" xmlns:a16="http://schemas.microsoft.com/office/drawing/2014/main" id="{695F614C-39F4-411D-8D0F-10506000C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966139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="" xmlns:a16="http://schemas.microsoft.com/office/drawing/2014/main" id="{E1C0D11D-6634-4ACF-8C3C-AF9DA456664B}"/>
                    </a:ext>
                  </a:extLst>
                </p:cNvPr>
                <p:cNvSpPr txBox="1"/>
                <p:nvPr/>
              </p:nvSpPr>
              <p:spPr>
                <a:xfrm>
                  <a:off x="10773925" y="1579318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1C0D11D-6634-4ACF-8C3C-AF9DA4566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925" y="1579318"/>
                  <a:ext cx="32004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="" xmlns:a16="http://schemas.microsoft.com/office/drawing/2014/main" id="{24DA7BB1-5FE9-43B3-B108-889CE35F3863}"/>
                    </a:ext>
                  </a:extLst>
                </p:cNvPr>
                <p:cNvSpPr txBox="1"/>
                <p:nvPr/>
              </p:nvSpPr>
              <p:spPr>
                <a:xfrm>
                  <a:off x="10771040" y="1975245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4DA7BB1-5FE9-43B3-B108-889CE35F38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1040" y="1975245"/>
                  <a:ext cx="32004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="" xmlns:a16="http://schemas.microsoft.com/office/drawing/2014/main" id="{B64FC302-A086-426F-B51A-F010E5338FAD}"/>
                    </a:ext>
                  </a:extLst>
                </p:cNvPr>
                <p:cNvSpPr txBox="1"/>
                <p:nvPr/>
              </p:nvSpPr>
              <p:spPr>
                <a:xfrm>
                  <a:off x="10769855" y="2370297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64FC302-A086-426F-B51A-F010E5338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9855" y="2370297"/>
                  <a:ext cx="32004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="" xmlns:a16="http://schemas.microsoft.com/office/drawing/2014/main" id="{554DBE7D-0AE2-4891-98D6-7516D31DF275}"/>
                    </a:ext>
                  </a:extLst>
                </p:cNvPr>
                <p:cNvSpPr txBox="1"/>
                <p:nvPr/>
              </p:nvSpPr>
              <p:spPr>
                <a:xfrm>
                  <a:off x="10769069" y="2809133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54DBE7D-0AE2-4891-98D6-7516D31DF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9069" y="2809133"/>
                  <a:ext cx="32004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itle 4">
            <a:extLst>
              <a:ext uri="{FF2B5EF4-FFF2-40B4-BE49-F238E27FC236}">
                <a16:creationId xmlns="" xmlns:a16="http://schemas.microsoft.com/office/drawing/2014/main" id="{EC68E27A-B900-478E-8868-C85D9D2E31B3}"/>
              </a:ext>
            </a:extLst>
          </p:cNvPr>
          <p:cNvSpPr txBox="1">
            <a:spLocks/>
          </p:cNvSpPr>
          <p:nvPr/>
        </p:nvSpPr>
        <p:spPr>
          <a:xfrm>
            <a:off x="4831001" y="1196523"/>
            <a:ext cx="2703946" cy="632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1:4 DEMUX</a:t>
            </a:r>
            <a:endParaRPr lang="en-IN" b="1" dirty="0"/>
          </a:p>
        </p:txBody>
      </p:sp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36E00559-6F3A-4D07-9FCC-1A1A2201520D}"/>
              </a:ext>
            </a:extLst>
          </p:cNvPr>
          <p:cNvGrpSpPr/>
          <p:nvPr/>
        </p:nvGrpSpPr>
        <p:grpSpPr>
          <a:xfrm>
            <a:off x="4396203" y="3829477"/>
            <a:ext cx="1079500" cy="555317"/>
            <a:chOff x="6645276" y="4702436"/>
            <a:chExt cx="1079500" cy="5553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="" xmlns:a16="http://schemas.microsoft.com/office/drawing/2014/main" id="{BED123E8-AAF4-42FD-97AD-F3DBB65DE595}"/>
                    </a:ext>
                  </a:extLst>
                </p:cNvPr>
                <p:cNvSpPr txBox="1"/>
                <p:nvPr/>
              </p:nvSpPr>
              <p:spPr>
                <a:xfrm>
                  <a:off x="7376238" y="4702436"/>
                  <a:ext cx="3485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ED123E8-AAF4-42FD-97AD-F3DBB65DE5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238" y="4702436"/>
                  <a:ext cx="34853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Arrow Connector 114">
              <a:extLst>
                <a:ext uri="{FF2B5EF4-FFF2-40B4-BE49-F238E27FC236}">
                  <a16:creationId xmlns="" xmlns:a16="http://schemas.microsoft.com/office/drawing/2014/main" id="{30D309F6-8862-44FE-B05F-432576B8241E}"/>
                </a:ext>
              </a:extLst>
            </p:cNvPr>
            <p:cNvCxnSpPr>
              <a:cxnSpLocks/>
            </p:cNvCxnSpPr>
            <p:nvPr/>
          </p:nvCxnSpPr>
          <p:spPr>
            <a:xfrm>
              <a:off x="6788150" y="4886325"/>
              <a:ext cx="556338" cy="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="" xmlns:a16="http://schemas.microsoft.com/office/drawing/2014/main" id="{9545A569-DF34-4E08-AD3B-DFED5B904112}"/>
                </a:ext>
              </a:extLst>
            </p:cNvPr>
            <p:cNvCxnSpPr/>
            <p:nvPr/>
          </p:nvCxnSpPr>
          <p:spPr>
            <a:xfrm>
              <a:off x="6807200" y="4867276"/>
              <a:ext cx="0" cy="274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="" xmlns:a16="http://schemas.microsoft.com/office/drawing/2014/main" id="{7FE3D896-7DE9-4A0E-807C-DC432D9D86D8}"/>
                </a:ext>
              </a:extLst>
            </p:cNvPr>
            <p:cNvCxnSpPr/>
            <p:nvPr/>
          </p:nvCxnSpPr>
          <p:spPr>
            <a:xfrm>
              <a:off x="6645276" y="5141596"/>
              <a:ext cx="304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="" xmlns:a16="http://schemas.microsoft.com/office/drawing/2014/main" id="{47CDE579-24E9-4F3C-842C-5EA78629EF7D}"/>
                </a:ext>
              </a:extLst>
            </p:cNvPr>
            <p:cNvCxnSpPr/>
            <p:nvPr/>
          </p:nvCxnSpPr>
          <p:spPr>
            <a:xfrm>
              <a:off x="6708782" y="5198747"/>
              <a:ext cx="1828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="" xmlns:a16="http://schemas.microsoft.com/office/drawing/2014/main" id="{F3F9BB8B-965C-4A5F-AF3B-3AC6EA14AC46}"/>
                </a:ext>
              </a:extLst>
            </p:cNvPr>
            <p:cNvCxnSpPr/>
            <p:nvPr/>
          </p:nvCxnSpPr>
          <p:spPr>
            <a:xfrm>
              <a:off x="6753234" y="5257753"/>
              <a:ext cx="9144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="" xmlns:a16="http://schemas.microsoft.com/office/drawing/2014/main" id="{9B2EA122-A643-4ED7-8DA4-8D02FE1ABA1B}"/>
              </a:ext>
            </a:extLst>
          </p:cNvPr>
          <p:cNvGrpSpPr/>
          <p:nvPr/>
        </p:nvGrpSpPr>
        <p:grpSpPr>
          <a:xfrm>
            <a:off x="5760222" y="3857009"/>
            <a:ext cx="782370" cy="1285098"/>
            <a:chOff x="7912767" y="4887102"/>
            <a:chExt cx="782370" cy="1285098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7DA6FF1A-88C3-4B12-B4B5-D6C72C242031}"/>
                </a:ext>
              </a:extLst>
            </p:cNvPr>
            <p:cNvCxnSpPr/>
            <p:nvPr/>
          </p:nvCxnSpPr>
          <p:spPr>
            <a:xfrm flipV="1">
              <a:off x="807236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="" xmlns:a16="http://schemas.microsoft.com/office/drawing/2014/main" id="{DE2D9919-2034-4942-94C8-A005DBE35CE9}"/>
                </a:ext>
              </a:extLst>
            </p:cNvPr>
            <p:cNvCxnSpPr/>
            <p:nvPr/>
          </p:nvCxnSpPr>
          <p:spPr>
            <a:xfrm flipV="1">
              <a:off x="854861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="" xmlns:a16="http://schemas.microsoft.com/office/drawing/2014/main" id="{3A21A13F-7C79-4D34-9534-739098B221D6}"/>
                    </a:ext>
                  </a:extLst>
                </p:cNvPr>
                <p:cNvSpPr txBox="1"/>
                <p:nvPr/>
              </p:nvSpPr>
              <p:spPr>
                <a:xfrm>
                  <a:off x="7912767" y="48871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A21A13F-7C79-4D34-9534-739098B22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2767" y="4887102"/>
                  <a:ext cx="311906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="" xmlns:a16="http://schemas.microsoft.com/office/drawing/2014/main" id="{8DC52B39-2E22-486D-8EDA-D3A3F6BDE75E}"/>
                    </a:ext>
                  </a:extLst>
                </p:cNvPr>
                <p:cNvSpPr txBox="1"/>
                <p:nvPr/>
              </p:nvSpPr>
              <p:spPr>
                <a:xfrm>
                  <a:off x="8383231" y="4888468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DC52B39-2E22-486D-8EDA-D3A3F6BDE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231" y="4888468"/>
                  <a:ext cx="311906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="" xmlns:a16="http://schemas.microsoft.com/office/drawing/2014/main" id="{F9F0989E-79CD-4EC7-A775-B50BFB9614C4}"/>
                    </a:ext>
                  </a:extLst>
                </p:cNvPr>
                <p:cNvSpPr txBox="1"/>
                <p:nvPr/>
              </p:nvSpPr>
              <p:spPr>
                <a:xfrm>
                  <a:off x="7912767" y="58015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9F0989E-79CD-4EC7-A775-B50BFB9614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2767" y="5801502"/>
                  <a:ext cx="311906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="" xmlns:a16="http://schemas.microsoft.com/office/drawing/2014/main" id="{80EA056A-DC24-4461-BCED-F2080A0553D5}"/>
                    </a:ext>
                  </a:extLst>
                </p:cNvPr>
                <p:cNvSpPr txBox="1"/>
                <p:nvPr/>
              </p:nvSpPr>
              <p:spPr>
                <a:xfrm>
                  <a:off x="8383231" y="5802868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0EA056A-DC24-4461-BCED-F2080A055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231" y="5802868"/>
                  <a:ext cx="311906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4094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8EE7DC-191A-4653-9B12-5BF24A18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798" y="39390"/>
            <a:ext cx="5764403" cy="808282"/>
          </a:xfrm>
        </p:spPr>
        <p:txBody>
          <a:bodyPr>
            <a:noAutofit/>
          </a:bodyPr>
          <a:lstStyle/>
          <a:p>
            <a:r>
              <a:rPr lang="en-US" sz="4800" b="1" dirty="0"/>
              <a:t>Design of 1:8 DEMUX</a:t>
            </a:r>
            <a:endParaRPr lang="en-IN" sz="48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C77240EA-1A0D-42D2-9708-FC4BA2715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524" y="1352837"/>
            <a:ext cx="5764403" cy="2164045"/>
          </a:xfrm>
        </p:spPr>
        <p:txBody>
          <a:bodyPr>
            <a:normAutofit/>
          </a:bodyPr>
          <a:lstStyle/>
          <a:p>
            <a:r>
              <a:rPr lang="en-US" dirty="0"/>
              <a:t>Input: 1 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US" dirty="0"/>
              <a:t>)</a:t>
            </a:r>
          </a:p>
          <a:p>
            <a:r>
              <a:rPr lang="en-US" dirty="0"/>
              <a:t>Output: 8 (Y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3</a:t>
            </a:r>
            <a:r>
              <a:rPr lang="en-US" dirty="0"/>
              <a:t>, Y</a:t>
            </a:r>
            <a:r>
              <a:rPr lang="en-US" baseline="-25000" dirty="0"/>
              <a:t>4</a:t>
            </a:r>
            <a:r>
              <a:rPr lang="en-US" dirty="0"/>
              <a:t>, Y</a:t>
            </a:r>
            <a:r>
              <a:rPr lang="en-US" baseline="-25000" dirty="0"/>
              <a:t>5</a:t>
            </a:r>
            <a:r>
              <a:rPr lang="en-US" dirty="0"/>
              <a:t>, Y</a:t>
            </a:r>
            <a:r>
              <a:rPr lang="en-US" baseline="-25000" dirty="0"/>
              <a:t>6</a:t>
            </a:r>
            <a:r>
              <a:rPr lang="en-US" dirty="0"/>
              <a:t>, Y</a:t>
            </a:r>
            <a:r>
              <a:rPr lang="en-US" baseline="-25000" dirty="0"/>
              <a:t>7</a:t>
            </a:r>
            <a:r>
              <a:rPr lang="en-US" dirty="0"/>
              <a:t>)</a:t>
            </a:r>
          </a:p>
          <a:p>
            <a:r>
              <a:rPr lang="en-US" dirty="0"/>
              <a:t>Selection Line: 3 (S</a:t>
            </a:r>
            <a:r>
              <a:rPr lang="en-US" baseline="-25000" dirty="0"/>
              <a:t>0</a:t>
            </a:r>
            <a:r>
              <a:rPr lang="en-US" dirty="0"/>
              <a:t>, S</a:t>
            </a:r>
            <a:r>
              <a:rPr lang="en-US" baseline="-25000" dirty="0"/>
              <a:t>1 </a:t>
            </a:r>
            <a:r>
              <a:rPr lang="en-US" dirty="0"/>
              <a:t>&amp; S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Outputs are,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="" xmlns:a16="http://schemas.microsoft.com/office/drawing/2014/main" id="{4C577DE9-DD29-419F-B779-FFA6FC05FC44}"/>
                  </a:ext>
                </a:extLst>
              </p:cNvPr>
              <p:cNvSpPr txBox="1"/>
              <p:nvPr/>
            </p:nvSpPr>
            <p:spPr>
              <a:xfrm>
                <a:off x="6368286" y="3708473"/>
                <a:ext cx="1975614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4C577DE9-DD29-419F-B779-FFA6FC05F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286" y="3708473"/>
                <a:ext cx="1975614" cy="462434"/>
              </a:xfrm>
              <a:prstGeom prst="rect">
                <a:avLst/>
              </a:prstGeom>
              <a:blipFill>
                <a:blip r:embed="rId2"/>
                <a:stretch>
                  <a:fillRect r="-2160"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="" xmlns:a16="http://schemas.microsoft.com/office/drawing/2014/main" id="{9E1DB055-4BDD-4BA8-98AE-102FE483CC55}"/>
                  </a:ext>
                </a:extLst>
              </p:cNvPr>
              <p:cNvSpPr txBox="1"/>
              <p:nvPr/>
            </p:nvSpPr>
            <p:spPr>
              <a:xfrm>
                <a:off x="6427596" y="4383204"/>
                <a:ext cx="1975613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E1DB055-4BDD-4BA8-98AE-102FE483C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596" y="4383204"/>
                <a:ext cx="1975613" cy="462434"/>
              </a:xfrm>
              <a:prstGeom prst="rect">
                <a:avLst/>
              </a:prstGeom>
              <a:blipFill>
                <a:blip r:embed="rId3"/>
                <a:stretch>
                  <a:fillRect r="-2469"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="" xmlns:a16="http://schemas.microsoft.com/office/drawing/2014/main" id="{3000FEC6-33F1-4ED6-BA07-5DAC2FE3CC87}"/>
                  </a:ext>
                </a:extLst>
              </p:cNvPr>
              <p:cNvSpPr txBox="1"/>
              <p:nvPr/>
            </p:nvSpPr>
            <p:spPr>
              <a:xfrm>
                <a:off x="6427597" y="5124654"/>
                <a:ext cx="1916303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3000FEC6-33F1-4ED6-BA07-5DAC2FE3C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597" y="5124654"/>
                <a:ext cx="1916303" cy="462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="" xmlns:a16="http://schemas.microsoft.com/office/drawing/2014/main" id="{0CFA23C0-7807-42B2-B213-F01DD412BD4B}"/>
                  </a:ext>
                </a:extLst>
              </p:cNvPr>
              <p:cNvSpPr txBox="1"/>
              <p:nvPr/>
            </p:nvSpPr>
            <p:spPr>
              <a:xfrm>
                <a:off x="6427598" y="5852296"/>
                <a:ext cx="1975611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0CFA23C0-7807-42B2-B213-F01DD412B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598" y="5852296"/>
                <a:ext cx="1975611" cy="462434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="" xmlns:a16="http://schemas.microsoft.com/office/drawing/2014/main" id="{85857D68-8D30-49B0-93CC-88B41FDAC374}"/>
                  </a:ext>
                </a:extLst>
              </p:cNvPr>
              <p:cNvSpPr txBox="1"/>
              <p:nvPr/>
            </p:nvSpPr>
            <p:spPr>
              <a:xfrm>
                <a:off x="9309797" y="3735482"/>
                <a:ext cx="1975613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85857D68-8D30-49B0-93CC-88B41FDAC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797" y="3735482"/>
                <a:ext cx="1975613" cy="462434"/>
              </a:xfrm>
              <a:prstGeom prst="rect">
                <a:avLst/>
              </a:prstGeom>
              <a:blipFill>
                <a:blip r:embed="rId6"/>
                <a:stretch>
                  <a:fillRect r="-2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="" xmlns:a16="http://schemas.microsoft.com/office/drawing/2014/main" id="{4A485836-1374-4149-AA8D-DA9910977640}"/>
                  </a:ext>
                </a:extLst>
              </p:cNvPr>
              <p:cNvSpPr txBox="1"/>
              <p:nvPr/>
            </p:nvSpPr>
            <p:spPr>
              <a:xfrm>
                <a:off x="9309798" y="4443620"/>
                <a:ext cx="1975612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4A485836-1374-4149-AA8D-DA991097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798" y="4443620"/>
                <a:ext cx="1975612" cy="462434"/>
              </a:xfrm>
              <a:prstGeom prst="rect">
                <a:avLst/>
              </a:prstGeom>
              <a:blipFill>
                <a:blip r:embed="rId7"/>
                <a:stretch>
                  <a:fillRect r="-2469"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="" xmlns:a16="http://schemas.microsoft.com/office/drawing/2014/main" id="{4F277481-7D1D-45F8-BFFC-97B0D513E49F}"/>
                  </a:ext>
                </a:extLst>
              </p:cNvPr>
              <p:cNvSpPr txBox="1"/>
              <p:nvPr/>
            </p:nvSpPr>
            <p:spPr>
              <a:xfrm>
                <a:off x="9309797" y="5124654"/>
                <a:ext cx="1916302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4F277481-7D1D-45F8-BFFC-97B0D513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797" y="5124654"/>
                <a:ext cx="1916302" cy="462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="" xmlns:a16="http://schemas.microsoft.com/office/drawing/2014/main" id="{C9F1E257-4764-460D-84DA-2DC2D001F9EA}"/>
                  </a:ext>
                </a:extLst>
              </p:cNvPr>
              <p:cNvSpPr txBox="1"/>
              <p:nvPr/>
            </p:nvSpPr>
            <p:spPr>
              <a:xfrm>
                <a:off x="9309797" y="5841938"/>
                <a:ext cx="1916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9F1E257-4764-460D-84DA-2DC2D001F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797" y="5841938"/>
                <a:ext cx="1916301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="" xmlns:a16="http://schemas.microsoft.com/office/drawing/2014/main" id="{855AD522-F0CC-4031-A883-A4D0BD83ED7B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305235218"/>
                  </p:ext>
                </p:extLst>
              </p:nvPr>
            </p:nvGraphicFramePr>
            <p:xfrm>
              <a:off x="65073" y="1317099"/>
              <a:ext cx="603504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8640">
                      <a:extLst>
                        <a:ext uri="{9D8B030D-6E8A-4147-A177-3AD203B41FA5}">
                          <a16:colId xmlns="" xmlns:a16="http://schemas.microsoft.com/office/drawing/2014/main" val="3389241763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="" xmlns:a16="http://schemas.microsoft.com/office/drawing/2014/main" val="265763084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="" xmlns:a16="http://schemas.microsoft.com/office/drawing/2014/main" val="158109071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="" xmlns:a16="http://schemas.microsoft.com/office/drawing/2014/main" val="1935422625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="" xmlns:a16="http://schemas.microsoft.com/office/drawing/2014/main" val="420846048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="" xmlns:a16="http://schemas.microsoft.com/office/drawing/2014/main" val="401762230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="" xmlns:a16="http://schemas.microsoft.com/office/drawing/2014/main" val="2668723493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="" xmlns:a16="http://schemas.microsoft.com/office/drawing/2014/main" val="33698892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="" xmlns:a16="http://schemas.microsoft.com/office/drawing/2014/main" val="261762425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="" xmlns:a16="http://schemas.microsoft.com/office/drawing/2014/main" val="247558627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="" xmlns:a16="http://schemas.microsoft.com/office/drawing/2014/main" val="1611184279"/>
                        </a:ext>
                      </a:extLst>
                    </a:gridCol>
                  </a:tblGrid>
                  <a:tr h="438912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Selection Lines</a:t>
                          </a:r>
                          <a:endParaRPr lang="en-IN" i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Outputs</a:t>
                          </a:r>
                          <a:endParaRPr lang="en-IN" i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372195520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I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822718230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642124530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062903979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16397465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446511354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484991868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252507530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238975911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3015352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855AD522-F0CC-4031-A883-A4D0BD83ED7B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305235218"/>
                  </p:ext>
                </p:extLst>
              </p:nvPr>
            </p:nvGraphicFramePr>
            <p:xfrm>
              <a:off x="65073" y="1317099"/>
              <a:ext cx="603504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3389241763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65763084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58109071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935422625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420846048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401762230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668723493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3698892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61762425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47558627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611184279"/>
                        </a:ext>
                      </a:extLst>
                    </a:gridCol>
                  </a:tblGrid>
                  <a:tr h="438912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Selection Lines</a:t>
                          </a:r>
                          <a:endParaRPr lang="en-IN" i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Outputs</a:t>
                          </a:r>
                          <a:endParaRPr lang="en-IN" i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95520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111" t="-101389" r="-1005556" b="-8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1111" t="-101389" r="-905556" b="-8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1111" t="-101389" r="-805556" b="-8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1111" t="-101389" r="-705556" b="-8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401111" t="-101389" r="-605556" b="-8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495604" t="-101389" r="-498901" b="-8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602222" t="-101389" r="-404444" b="-8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702222" t="-101389" r="-304444" b="-8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802222" t="-101389" r="-204444" b="-8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902222" t="-101389" r="-104444" b="-8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2222" t="-101389" r="-4444" b="-8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718230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2124530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2903979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397465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511354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4991868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2507530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0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8975911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1</a:t>
                          </a:r>
                          <a:endParaRPr lang="en-IN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</a:t>
                          </a:r>
                          <a:endParaRPr kumimoji="0" lang="en-I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15352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1" name="Title 1">
            <a:extLst>
              <a:ext uri="{FF2B5EF4-FFF2-40B4-BE49-F238E27FC236}">
                <a16:creationId xmlns="" xmlns:a16="http://schemas.microsoft.com/office/drawing/2014/main" id="{C603CEA3-EA65-4281-90D9-FE6C411C6111}"/>
              </a:ext>
            </a:extLst>
          </p:cNvPr>
          <p:cNvSpPr txBox="1">
            <a:spLocks/>
          </p:cNvSpPr>
          <p:nvPr/>
        </p:nvSpPr>
        <p:spPr>
          <a:xfrm>
            <a:off x="1573019" y="865684"/>
            <a:ext cx="3019147" cy="469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Truth Table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97685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9" grpId="0"/>
      <p:bldP spid="260" grpId="0"/>
      <p:bldP spid="262" grpId="0"/>
      <p:bldP spid="263" grpId="0"/>
      <p:bldP spid="264" grpId="0"/>
      <p:bldP spid="265" grpId="0"/>
      <p:bldP spid="266" grpId="0"/>
      <p:bldP spid="267" grpId="0"/>
      <p:bldP spid="1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651DC88-00EC-458E-9FC7-2499EB37D1A1}"/>
              </a:ext>
            </a:extLst>
          </p:cNvPr>
          <p:cNvGrpSpPr/>
          <p:nvPr/>
        </p:nvGrpSpPr>
        <p:grpSpPr>
          <a:xfrm>
            <a:off x="6631831" y="47064"/>
            <a:ext cx="426718" cy="6726980"/>
            <a:chOff x="5371076" y="56945"/>
            <a:chExt cx="426718" cy="6726980"/>
          </a:xfrm>
        </p:grpSpPr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4F80EDA2-EA73-4D6A-920B-9C08E8DF61EF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74075"/>
              <a:ext cx="0" cy="6709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="" xmlns:a16="http://schemas.microsoft.com/office/drawing/2014/main" id="{FA50ABB7-9ED5-4887-8606-2659289FE8FC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CDA975F-66E7-4666-906E-A6F0360693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6D2D032-B9D6-408C-8DAA-E0DCC9411048}"/>
              </a:ext>
            </a:extLst>
          </p:cNvPr>
          <p:cNvGrpSpPr/>
          <p:nvPr/>
        </p:nvGrpSpPr>
        <p:grpSpPr>
          <a:xfrm>
            <a:off x="7510263" y="56945"/>
            <a:ext cx="426718" cy="6723565"/>
            <a:chOff x="6221011" y="56945"/>
            <a:chExt cx="426718" cy="6723565"/>
          </a:xfrm>
        </p:grpSpPr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6F744A6F-70A6-4F01-BAB9-1F83229F13DF}"/>
                </a:ext>
              </a:extLst>
            </p:cNvPr>
            <p:cNvCxnSpPr>
              <a:cxnSpLocks/>
            </p:cNvCxnSpPr>
            <p:nvPr/>
          </p:nvCxnSpPr>
          <p:spPr>
            <a:xfrm>
              <a:off x="6599694" y="70660"/>
              <a:ext cx="0" cy="6709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="" xmlns:a16="http://schemas.microsoft.com/office/drawing/2014/main" id="{2CFB39FC-627C-4E6F-9CFE-CE522DBBC322}"/>
                    </a:ext>
                  </a:extLst>
                </p:cNvPr>
                <p:cNvSpPr txBox="1"/>
                <p:nvPr/>
              </p:nvSpPr>
              <p:spPr>
                <a:xfrm>
                  <a:off x="6221011" y="56945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63447B0-3175-471A-8884-C33CEE0A64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011" y="56945"/>
                  <a:ext cx="4267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B343C3F8-CED1-4407-B772-581B3D1421F1}"/>
              </a:ext>
            </a:extLst>
          </p:cNvPr>
          <p:cNvGrpSpPr/>
          <p:nvPr/>
        </p:nvGrpSpPr>
        <p:grpSpPr>
          <a:xfrm>
            <a:off x="7005129" y="373163"/>
            <a:ext cx="761109" cy="6407347"/>
            <a:chOff x="5734927" y="373163"/>
            <a:chExt cx="761109" cy="6407347"/>
          </a:xfrm>
        </p:grpSpPr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2E223EBD-6EC4-446F-93E5-B1382430FDF1}"/>
                </a:ext>
              </a:extLst>
            </p:cNvPr>
            <p:cNvGrpSpPr/>
            <p:nvPr/>
          </p:nvGrpSpPr>
          <p:grpSpPr>
            <a:xfrm>
              <a:off x="5734927" y="373163"/>
              <a:ext cx="663325" cy="6407347"/>
              <a:chOff x="5734927" y="373163"/>
              <a:chExt cx="663325" cy="640734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6F92279B-BD44-408A-8B9D-DF77F69EF1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5617844" y="668432"/>
                <a:ext cx="956310" cy="604507"/>
              </a:xfrm>
              <a:prstGeom prst="rect">
                <a:avLst/>
              </a:prstGeom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AF6A760A-463E-443F-87CC-3936870E2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0289" y="1295817"/>
                <a:ext cx="0" cy="54846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80CF05BE-5B74-4EC7-9B92-FC8B9E01B2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0289" y="373163"/>
                <a:ext cx="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3B34DE4E-440B-4A9F-B193-E88EF65F3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4927" y="379513"/>
                <a:ext cx="39123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="" xmlns:a16="http://schemas.microsoft.com/office/drawing/2014/main" id="{05538DB8-29DB-4B03-87B1-2BE83C1CF7D5}"/>
                    </a:ext>
                  </a:extLst>
                </p:cNvPr>
                <p:cNvSpPr txBox="1"/>
                <p:nvPr/>
              </p:nvSpPr>
              <p:spPr>
                <a:xfrm>
                  <a:off x="6069318" y="1320394"/>
                  <a:ext cx="426718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328931C-5E2F-43E3-A9F8-96EF0B3E4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318" y="1320394"/>
                  <a:ext cx="426718" cy="369909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07F84FEE-2BA4-4CA9-A772-EBA868981639}"/>
              </a:ext>
            </a:extLst>
          </p:cNvPr>
          <p:cNvGrpSpPr/>
          <p:nvPr/>
        </p:nvGrpSpPr>
        <p:grpSpPr>
          <a:xfrm>
            <a:off x="7901646" y="361097"/>
            <a:ext cx="748525" cy="6427471"/>
            <a:chOff x="6612394" y="361097"/>
            <a:chExt cx="748525" cy="6427471"/>
          </a:xfrm>
        </p:grpSpPr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EF2B1AA7-F6A1-45C6-943A-232D43E1EED9}"/>
                </a:ext>
              </a:extLst>
            </p:cNvPr>
            <p:cNvGrpSpPr/>
            <p:nvPr/>
          </p:nvGrpSpPr>
          <p:grpSpPr>
            <a:xfrm>
              <a:off x="6612394" y="361097"/>
              <a:ext cx="671374" cy="6427471"/>
              <a:chOff x="6612394" y="361097"/>
              <a:chExt cx="671374" cy="6427471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="" xmlns:a16="http://schemas.microsoft.com/office/drawing/2014/main" id="{674BEAD9-A2A9-45B5-A596-8C5904581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6503360" y="668431"/>
                <a:ext cx="956310" cy="604507"/>
              </a:xfrm>
              <a:prstGeom prst="rect">
                <a:avLst/>
              </a:prstGeom>
            </p:spPr>
          </p:pic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A11A6628-C1AE-41B1-BB72-9966861A3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1351" y="1302168"/>
                <a:ext cx="0" cy="5486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9AC5DCEB-AEC9-481C-9D60-8911B27E5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1351" y="361097"/>
                <a:ext cx="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1C842C4F-FC3C-46F1-850E-87E7AD3FC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2394" y="368501"/>
                <a:ext cx="39123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="" xmlns:a16="http://schemas.microsoft.com/office/drawing/2014/main" id="{C2A64BCA-7880-4DCB-B05B-14342AD8DDBE}"/>
                    </a:ext>
                  </a:extLst>
                </p:cNvPr>
                <p:cNvSpPr txBox="1"/>
                <p:nvPr/>
              </p:nvSpPr>
              <p:spPr>
                <a:xfrm>
                  <a:off x="6934201" y="1320394"/>
                  <a:ext cx="426718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E8EC7E4-74E9-4D81-93BA-D7BF636ED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1" y="1320394"/>
                  <a:ext cx="426718" cy="369909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1EC2CCF9-1842-4974-AE50-EAC48D3362FC}"/>
              </a:ext>
            </a:extLst>
          </p:cNvPr>
          <p:cNvGrpSpPr/>
          <p:nvPr/>
        </p:nvGrpSpPr>
        <p:grpSpPr>
          <a:xfrm>
            <a:off x="5879278" y="66470"/>
            <a:ext cx="426718" cy="6726980"/>
            <a:chOff x="5371076" y="56945"/>
            <a:chExt cx="426718" cy="672698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1FD801F7-BA80-4048-AA2D-D721C7E7CB20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74075"/>
              <a:ext cx="0" cy="6709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="" xmlns:a16="http://schemas.microsoft.com/office/drawing/2014/main" id="{53A285A2-504B-45CE-A52F-599A63902E0D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DEAEEC1-BE01-4D5B-BE6C-9FC424E4C1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A9D32C2-BFB7-421F-953B-7248C45CC238}"/>
              </a:ext>
            </a:extLst>
          </p:cNvPr>
          <p:cNvGrpSpPr/>
          <p:nvPr/>
        </p:nvGrpSpPr>
        <p:grpSpPr>
          <a:xfrm>
            <a:off x="6243129" y="382688"/>
            <a:ext cx="761109" cy="6407347"/>
            <a:chOff x="5734927" y="373163"/>
            <a:chExt cx="761109" cy="6407347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36F4DCA2-3DD7-4138-8CD3-0AF67F208886}"/>
                </a:ext>
              </a:extLst>
            </p:cNvPr>
            <p:cNvGrpSpPr/>
            <p:nvPr/>
          </p:nvGrpSpPr>
          <p:grpSpPr>
            <a:xfrm>
              <a:off x="5734927" y="373163"/>
              <a:ext cx="663325" cy="6407347"/>
              <a:chOff x="5734927" y="373163"/>
              <a:chExt cx="663325" cy="6407347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="" xmlns:a16="http://schemas.microsoft.com/office/drawing/2014/main" id="{2300A349-2C52-49FF-BA1E-68FFCDA10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5617844" y="668432"/>
                <a:ext cx="956310" cy="604507"/>
              </a:xfrm>
              <a:prstGeom prst="rect">
                <a:avLst/>
              </a:prstGeom>
            </p:spPr>
          </p:pic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52319F73-34EF-4824-9E2B-678F13E56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0289" y="1295817"/>
                <a:ext cx="0" cy="54846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="" xmlns:a16="http://schemas.microsoft.com/office/drawing/2014/main" id="{997CD944-36AD-45ED-ACF3-ABDA94580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0289" y="373163"/>
                <a:ext cx="0" cy="274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="" xmlns:a16="http://schemas.microsoft.com/office/drawing/2014/main" id="{FEF91AF6-D1CB-41AA-9CD5-31CDF1EE81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4927" y="379513"/>
                <a:ext cx="39123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="" xmlns:a16="http://schemas.microsoft.com/office/drawing/2014/main" id="{E3076591-8DFE-4056-B8B3-909219901571}"/>
                    </a:ext>
                  </a:extLst>
                </p:cNvPr>
                <p:cNvSpPr txBox="1"/>
                <p:nvPr/>
              </p:nvSpPr>
              <p:spPr>
                <a:xfrm>
                  <a:off x="6069318" y="1320394"/>
                  <a:ext cx="426718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67506DF-357E-4E3E-92A1-F7952ADCE1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318" y="1320394"/>
                  <a:ext cx="426718" cy="36990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5EE355A9-8D92-4E24-B49B-EAFA8B9CD818}"/>
              </a:ext>
            </a:extLst>
          </p:cNvPr>
          <p:cNvGrpSpPr/>
          <p:nvPr/>
        </p:nvGrpSpPr>
        <p:grpSpPr>
          <a:xfrm>
            <a:off x="5498188" y="85975"/>
            <a:ext cx="426718" cy="6726980"/>
            <a:chOff x="5371076" y="56945"/>
            <a:chExt cx="426718" cy="672698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3B4426C8-D0D7-417A-9F0B-C043D51E6DCD}"/>
                </a:ext>
              </a:extLst>
            </p:cNvPr>
            <p:cNvCxnSpPr>
              <a:cxnSpLocks/>
            </p:cNvCxnSpPr>
            <p:nvPr/>
          </p:nvCxnSpPr>
          <p:spPr>
            <a:xfrm>
              <a:off x="5731752" y="74075"/>
              <a:ext cx="0" cy="6709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="" xmlns:a16="http://schemas.microsoft.com/office/drawing/2014/main" id="{761ADA92-2D0D-440C-9272-439E60C267F3}"/>
                    </a:ext>
                  </a:extLst>
                </p:cNvPr>
                <p:cNvSpPr txBox="1"/>
                <p:nvPr/>
              </p:nvSpPr>
              <p:spPr>
                <a:xfrm>
                  <a:off x="5371076" y="56945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572ED998-3E57-4689-B880-D2A7C27F6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076" y="56945"/>
                  <a:ext cx="426718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F6FE43B7-09B8-48CE-B97D-7E0B750D549E}"/>
              </a:ext>
            </a:extLst>
          </p:cNvPr>
          <p:cNvGrpSpPr/>
          <p:nvPr/>
        </p:nvGrpSpPr>
        <p:grpSpPr>
          <a:xfrm>
            <a:off x="10306986" y="1743774"/>
            <a:ext cx="828705" cy="4940612"/>
            <a:chOff x="10306986" y="1743774"/>
            <a:chExt cx="828705" cy="494061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3EC3DEAB-A97D-4337-A996-5C9AD70F334B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758" y="1936444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8B28DBE3-DCC5-4601-85AD-504FB39067BF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758" y="2589841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FB0C69C9-8E3C-4B1A-A32E-9B22383E3CFE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758" y="3250579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07B81E57-1E5A-4798-9942-4772F89F8282}"/>
                </a:ext>
              </a:extLst>
            </p:cNvPr>
            <p:cNvCxnSpPr>
              <a:cxnSpLocks/>
            </p:cNvCxnSpPr>
            <p:nvPr/>
          </p:nvCxnSpPr>
          <p:spPr>
            <a:xfrm>
              <a:off x="10306986" y="3894816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9CCBD9EC-D3C8-43BE-AC5F-B5F1008EFEEE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758" y="4548582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81864E74-A1A0-431F-B5C1-01138C8974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758" y="5201599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86E19941-B674-4B40-AE8F-7750102BE03F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577" y="5853723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9F1924C7-BFF6-4D4B-B59C-1C1B6E1C12B1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758" y="6502437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="" xmlns:a16="http://schemas.microsoft.com/office/drawing/2014/main" id="{421AD0F7-F917-4616-BFF0-2385AB054304}"/>
                    </a:ext>
                  </a:extLst>
                </p:cNvPr>
                <p:cNvSpPr txBox="1"/>
                <p:nvPr/>
              </p:nvSpPr>
              <p:spPr>
                <a:xfrm>
                  <a:off x="10681586" y="1743774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64B564DF-8020-4693-A5D0-55A2BED25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1586" y="1743774"/>
                  <a:ext cx="426718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="" xmlns:a16="http://schemas.microsoft.com/office/drawing/2014/main" id="{3EE2D21E-65CE-4973-A542-AA40E8EC279C}"/>
                    </a:ext>
                  </a:extLst>
                </p:cNvPr>
                <p:cNvSpPr txBox="1"/>
                <p:nvPr/>
              </p:nvSpPr>
              <p:spPr>
                <a:xfrm>
                  <a:off x="10690098" y="2400054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737EB256-B673-4E06-92D1-B72016B85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0098" y="2400054"/>
                  <a:ext cx="426718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="" xmlns:a16="http://schemas.microsoft.com/office/drawing/2014/main" id="{640C6B4D-8D7D-4605-AE92-42F53E7C64CB}"/>
                    </a:ext>
                  </a:extLst>
                </p:cNvPr>
                <p:cNvSpPr txBox="1"/>
                <p:nvPr/>
              </p:nvSpPr>
              <p:spPr>
                <a:xfrm>
                  <a:off x="10705193" y="3062533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DBF5BA25-800E-4286-9E00-30AA0CD6B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5193" y="3062533"/>
                  <a:ext cx="426718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="" xmlns:a16="http://schemas.microsoft.com/office/drawing/2014/main" id="{CEBEDB49-EF08-49EF-B0A9-23B801E1247B}"/>
                    </a:ext>
                  </a:extLst>
                </p:cNvPr>
                <p:cNvSpPr txBox="1"/>
                <p:nvPr/>
              </p:nvSpPr>
              <p:spPr>
                <a:xfrm>
                  <a:off x="10682412" y="3702864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2D0897FE-165E-4CFF-A65E-596EDD7F4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2412" y="3702864"/>
                  <a:ext cx="426718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="" xmlns:a16="http://schemas.microsoft.com/office/drawing/2014/main" id="{9838A0EE-288A-40F7-9F08-C495D5FE74B3}"/>
                    </a:ext>
                  </a:extLst>
                </p:cNvPr>
                <p:cNvSpPr txBox="1"/>
                <p:nvPr/>
              </p:nvSpPr>
              <p:spPr>
                <a:xfrm>
                  <a:off x="10697718" y="4356873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F3E4ED39-F195-4162-9508-337625244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7718" y="4356873"/>
                  <a:ext cx="426718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="" xmlns:a16="http://schemas.microsoft.com/office/drawing/2014/main" id="{4AF7A5C6-B8A4-42C9-9CE8-D3D50571B2CE}"/>
                    </a:ext>
                  </a:extLst>
                </p:cNvPr>
                <p:cNvSpPr txBox="1"/>
                <p:nvPr/>
              </p:nvSpPr>
              <p:spPr>
                <a:xfrm>
                  <a:off x="10697573" y="5018502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36D55AE4-4FB6-4241-98C5-D0CBC4ACB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7573" y="5018502"/>
                  <a:ext cx="426718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="" xmlns:a16="http://schemas.microsoft.com/office/drawing/2014/main" id="{E306F6C9-29D2-4824-BB13-D7B9184160D1}"/>
                    </a:ext>
                  </a:extLst>
                </p:cNvPr>
                <p:cNvSpPr txBox="1"/>
                <p:nvPr/>
              </p:nvSpPr>
              <p:spPr>
                <a:xfrm>
                  <a:off x="10708973" y="5667220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80BE1FA5-EC88-4405-ACE1-0B0F4BCCA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8973" y="5667220"/>
                  <a:ext cx="426718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="" xmlns:a16="http://schemas.microsoft.com/office/drawing/2014/main" id="{6446C4E3-116D-4AA7-BD19-F87761965B28}"/>
                    </a:ext>
                  </a:extLst>
                </p:cNvPr>
                <p:cNvSpPr txBox="1"/>
                <p:nvPr/>
              </p:nvSpPr>
              <p:spPr>
                <a:xfrm>
                  <a:off x="10695652" y="6315054"/>
                  <a:ext cx="426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AA2D916C-D66E-4EBD-92D0-E10FCD463F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5652" y="6315054"/>
                  <a:ext cx="426718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1313EEE9-60CB-41EC-A450-E02E049850CF}"/>
              </a:ext>
            </a:extLst>
          </p:cNvPr>
          <p:cNvGrpSpPr/>
          <p:nvPr/>
        </p:nvGrpSpPr>
        <p:grpSpPr>
          <a:xfrm>
            <a:off x="5610225" y="1631942"/>
            <a:ext cx="6094907" cy="614088"/>
            <a:chOff x="5610225" y="1631942"/>
            <a:chExt cx="6094907" cy="614088"/>
          </a:xfrm>
        </p:grpSpPr>
        <p:grpSp>
          <p:nvGrpSpPr>
            <p:cNvPr id="56" name="Group 55">
              <a:extLst>
                <a:ext uri="{FF2B5EF4-FFF2-40B4-BE49-F238E27FC236}">
                  <a16:creationId xmlns="" xmlns:a16="http://schemas.microsoft.com/office/drawing/2014/main" id="{EB4E9875-6525-4B20-9D9B-15C18B4FF1BB}"/>
                </a:ext>
              </a:extLst>
            </p:cNvPr>
            <p:cNvGrpSpPr/>
            <p:nvPr/>
          </p:nvGrpSpPr>
          <p:grpSpPr>
            <a:xfrm>
              <a:off x="5610225" y="1631942"/>
              <a:ext cx="4716468" cy="614088"/>
              <a:chOff x="6010275" y="1631942"/>
              <a:chExt cx="4716468" cy="614088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="" xmlns:a16="http://schemas.microsoft.com/office/drawing/2014/main" id="{69193F3A-A423-4484-AC71-A93345B2D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275" y="1722053"/>
                <a:ext cx="3822076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9" name="Group 58">
                <a:extLst>
                  <a:ext uri="{FF2B5EF4-FFF2-40B4-BE49-F238E27FC236}">
                    <a16:creationId xmlns="" xmlns:a16="http://schemas.microsoft.com/office/drawing/2014/main" id="{A19E9F00-82C8-4D38-9350-FFCFA80A8FE0}"/>
                  </a:ext>
                </a:extLst>
              </p:cNvPr>
              <p:cNvGrpSpPr/>
              <p:nvPr/>
            </p:nvGrpSpPr>
            <p:grpSpPr>
              <a:xfrm>
                <a:off x="6973392" y="1631942"/>
                <a:ext cx="3753351" cy="614088"/>
                <a:chOff x="5284090" y="1631942"/>
                <a:chExt cx="3753351" cy="614088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="" xmlns:a16="http://schemas.microsoft.com/office/drawing/2014/main" id="{838A15E1-5892-4EF9-B0B0-34DE7C1D5287}"/>
                    </a:ext>
                  </a:extLst>
                </p:cNvPr>
                <p:cNvGrpSpPr/>
                <p:nvPr/>
              </p:nvGrpSpPr>
              <p:grpSpPr>
                <a:xfrm>
                  <a:off x="6064554" y="1955799"/>
                  <a:ext cx="2073289" cy="91440"/>
                  <a:chOff x="6064554" y="1955799"/>
                  <a:chExt cx="2073289" cy="91440"/>
                </a:xfrm>
              </p:grpSpPr>
              <p:cxnSp>
                <p:nvCxnSpPr>
                  <p:cNvPr id="69" name="Straight Connector 68">
                    <a:extLst>
                      <a:ext uri="{FF2B5EF4-FFF2-40B4-BE49-F238E27FC236}">
                        <a16:creationId xmlns="" xmlns:a16="http://schemas.microsoft.com/office/drawing/2014/main" id="{2A545D19-75CC-4479-A5CC-EDAE4F1939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26163" y="1995123"/>
                    <a:ext cx="20116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Oval 69">
                    <a:extLst>
                      <a:ext uri="{FF2B5EF4-FFF2-40B4-BE49-F238E27FC236}">
                        <a16:creationId xmlns="" xmlns:a16="http://schemas.microsoft.com/office/drawing/2014/main" id="{C5A8DB0C-9F5C-463C-997A-5CFAD49C0C96}"/>
                      </a:ext>
                    </a:extLst>
                  </p:cNvPr>
                  <p:cNvSpPr/>
                  <p:nvPr/>
                </p:nvSpPr>
                <p:spPr>
                  <a:xfrm>
                    <a:off x="6064554" y="1955799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="" xmlns:a16="http://schemas.microsoft.com/office/drawing/2014/main" id="{BE2A4F66-26A8-45A1-AE23-90C86FDEAB1E}"/>
                    </a:ext>
                  </a:extLst>
                </p:cNvPr>
                <p:cNvGrpSpPr/>
                <p:nvPr/>
              </p:nvGrpSpPr>
              <p:grpSpPr>
                <a:xfrm>
                  <a:off x="6946926" y="2079865"/>
                  <a:ext cx="1191199" cy="91440"/>
                  <a:chOff x="6946926" y="2079865"/>
                  <a:chExt cx="1191199" cy="91440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="" xmlns:a16="http://schemas.microsoft.com/office/drawing/2014/main" id="{139979E7-CE5E-4B68-BC9A-9DB6E016DBF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76837" y="2120309"/>
                    <a:ext cx="116128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Oval 67">
                    <a:extLst>
                      <a:ext uri="{FF2B5EF4-FFF2-40B4-BE49-F238E27FC236}">
                        <a16:creationId xmlns="" xmlns:a16="http://schemas.microsoft.com/office/drawing/2014/main" id="{D994F337-D5E4-4F7D-8868-4B0DA6466EBA}"/>
                      </a:ext>
                    </a:extLst>
                  </p:cNvPr>
                  <p:cNvSpPr/>
                  <p:nvPr/>
                </p:nvSpPr>
                <p:spPr>
                  <a:xfrm>
                    <a:off x="6946926" y="2079865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="" xmlns:a16="http://schemas.microsoft.com/office/drawing/2014/main" id="{195AEDBA-3C61-4A29-B7D4-133D6B40D076}"/>
                    </a:ext>
                  </a:extLst>
                </p:cNvPr>
                <p:cNvGrpSpPr/>
                <p:nvPr/>
              </p:nvGrpSpPr>
              <p:grpSpPr>
                <a:xfrm>
                  <a:off x="5284090" y="1824820"/>
                  <a:ext cx="2860056" cy="91440"/>
                  <a:chOff x="5284090" y="1824820"/>
                  <a:chExt cx="2860056" cy="91440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="" xmlns:a16="http://schemas.microsoft.com/office/drawing/2014/main" id="{B1292A8D-A0DB-42CD-B2FF-E30266EFC6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55226" y="1862138"/>
                    <a:ext cx="2788920" cy="20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Oval 65">
                    <a:extLst>
                      <a:ext uri="{FF2B5EF4-FFF2-40B4-BE49-F238E27FC236}">
                        <a16:creationId xmlns="" xmlns:a16="http://schemas.microsoft.com/office/drawing/2014/main" id="{87C1E167-356B-46F2-BF41-4AC734940FC6}"/>
                      </a:ext>
                    </a:extLst>
                  </p:cNvPr>
                  <p:cNvSpPr/>
                  <p:nvPr/>
                </p:nvSpPr>
                <p:spPr>
                  <a:xfrm>
                    <a:off x="5284090" y="1824820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pic>
              <p:nvPicPr>
                <p:cNvPr id="64" name="Picture 63">
                  <a:extLst>
                    <a:ext uri="{FF2B5EF4-FFF2-40B4-BE49-F238E27FC236}">
                      <a16:creationId xmlns="" xmlns:a16="http://schemas.microsoft.com/office/drawing/2014/main" id="{4445CF1C-C5CE-413F-A4CA-52FF034997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30393" y="1631942"/>
                  <a:ext cx="907048" cy="614088"/>
                </a:xfrm>
                <a:prstGeom prst="rect">
                  <a:avLst/>
                </a:prstGeom>
              </p:spPr>
            </p:pic>
          </p:grpSp>
          <p:sp>
            <p:nvSpPr>
              <p:cNvPr id="60" name="Oval 59">
                <a:extLst>
                  <a:ext uri="{FF2B5EF4-FFF2-40B4-BE49-F238E27FC236}">
                    <a16:creationId xmlns="" xmlns:a16="http://schemas.microsoft.com/office/drawing/2014/main" id="{6997AEBE-8970-4422-B17D-98E64B7E0E2B}"/>
                  </a:ext>
                </a:extLst>
              </p:cNvPr>
              <p:cNvSpPr/>
              <p:nvPr/>
            </p:nvSpPr>
            <p:spPr>
              <a:xfrm>
                <a:off x="6210999" y="167327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="" xmlns:a16="http://schemas.microsoft.com/office/drawing/2014/main" id="{0812BE16-664F-4344-B5FC-D7185F5C6DBA}"/>
                    </a:ext>
                  </a:extLst>
                </p:cNvPr>
                <p:cNvSpPr txBox="1"/>
                <p:nvPr/>
              </p:nvSpPr>
              <p:spPr>
                <a:xfrm>
                  <a:off x="10940671" y="1749493"/>
                  <a:ext cx="764461" cy="3699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785E1C69-7DFA-4BEE-B740-0A4756559E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0671" y="1749493"/>
                  <a:ext cx="764461" cy="369909"/>
                </a:xfrm>
                <a:prstGeom prst="rect">
                  <a:avLst/>
                </a:prstGeom>
                <a:blipFill>
                  <a:blip r:embed="rId48"/>
                  <a:stretch>
                    <a:fillRect r="-624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D77081F-8FD6-4DD2-BA20-6D5EDD36B582}"/>
              </a:ext>
            </a:extLst>
          </p:cNvPr>
          <p:cNvGrpSpPr/>
          <p:nvPr/>
        </p:nvGrpSpPr>
        <p:grpSpPr>
          <a:xfrm>
            <a:off x="5610225" y="2284026"/>
            <a:ext cx="6094907" cy="614088"/>
            <a:chOff x="5610225" y="2284026"/>
            <a:chExt cx="6094907" cy="614088"/>
          </a:xfrm>
        </p:grpSpPr>
        <p:grpSp>
          <p:nvGrpSpPr>
            <p:cNvPr id="72" name="Group 71">
              <a:extLst>
                <a:ext uri="{FF2B5EF4-FFF2-40B4-BE49-F238E27FC236}">
                  <a16:creationId xmlns="" xmlns:a16="http://schemas.microsoft.com/office/drawing/2014/main" id="{2EFC0814-4297-4ABE-ABA0-7FCC4B6E95F2}"/>
                </a:ext>
              </a:extLst>
            </p:cNvPr>
            <p:cNvGrpSpPr/>
            <p:nvPr/>
          </p:nvGrpSpPr>
          <p:grpSpPr>
            <a:xfrm>
              <a:off x="5610225" y="2284026"/>
              <a:ext cx="4711533" cy="614088"/>
              <a:chOff x="6010275" y="2284026"/>
              <a:chExt cx="4711533" cy="614088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="" xmlns:a16="http://schemas.microsoft.com/office/drawing/2014/main" id="{E956E633-590B-4464-B667-24656BEC5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275" y="2403873"/>
                <a:ext cx="3822505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5" name="Group 74">
                <a:extLst>
                  <a:ext uri="{FF2B5EF4-FFF2-40B4-BE49-F238E27FC236}">
                    <a16:creationId xmlns="" xmlns:a16="http://schemas.microsoft.com/office/drawing/2014/main" id="{AF34CA84-36BE-4233-B4F4-D5A4B03FADF6}"/>
                  </a:ext>
                </a:extLst>
              </p:cNvPr>
              <p:cNvGrpSpPr/>
              <p:nvPr/>
            </p:nvGrpSpPr>
            <p:grpSpPr>
              <a:xfrm>
                <a:off x="6964866" y="2284026"/>
                <a:ext cx="3756942" cy="614088"/>
                <a:chOff x="5275564" y="2284026"/>
                <a:chExt cx="3756942" cy="614088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="" xmlns:a16="http://schemas.microsoft.com/office/drawing/2014/main" id="{E462DE09-0EC4-41B2-9D69-B7D235E736C0}"/>
                    </a:ext>
                  </a:extLst>
                </p:cNvPr>
                <p:cNvGrpSpPr/>
                <p:nvPr/>
              </p:nvGrpSpPr>
              <p:grpSpPr>
                <a:xfrm>
                  <a:off x="6070123" y="2597387"/>
                  <a:ext cx="2134565" cy="91440"/>
                  <a:chOff x="6064554" y="2628500"/>
                  <a:chExt cx="2134565" cy="91440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="" xmlns:a16="http://schemas.microsoft.com/office/drawing/2014/main" id="{DE3424CF-CC8B-4CE8-AACB-1DF13524148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95999" y="2673629"/>
                    <a:ext cx="210312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Oval 85">
                    <a:extLst>
                      <a:ext uri="{FF2B5EF4-FFF2-40B4-BE49-F238E27FC236}">
                        <a16:creationId xmlns="" xmlns:a16="http://schemas.microsoft.com/office/drawing/2014/main" id="{F604BE5A-80AF-4F56-AB5A-6C2A9B8C87A3}"/>
                      </a:ext>
                    </a:extLst>
                  </p:cNvPr>
                  <p:cNvSpPr/>
                  <p:nvPr/>
                </p:nvSpPr>
                <p:spPr>
                  <a:xfrm>
                    <a:off x="6064554" y="2628500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="" xmlns:a16="http://schemas.microsoft.com/office/drawing/2014/main" id="{4FE0AE15-B713-43F8-919E-83A9756AF96A}"/>
                    </a:ext>
                  </a:extLst>
                </p:cNvPr>
                <p:cNvGrpSpPr/>
                <p:nvPr/>
              </p:nvGrpSpPr>
              <p:grpSpPr>
                <a:xfrm>
                  <a:off x="6555090" y="2719448"/>
                  <a:ext cx="1589407" cy="91440"/>
                  <a:chOff x="6555689" y="3641521"/>
                  <a:chExt cx="1589407" cy="91440"/>
                </a:xfrm>
              </p:grpSpPr>
              <p:cxnSp>
                <p:nvCxnSpPr>
                  <p:cNvPr id="83" name="Straight Connector 82">
                    <a:extLst>
                      <a:ext uri="{FF2B5EF4-FFF2-40B4-BE49-F238E27FC236}">
                        <a16:creationId xmlns="" xmlns:a16="http://schemas.microsoft.com/office/drawing/2014/main" id="{AA4571D4-BE77-48A5-B98B-B7B78E34488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590616" y="3689058"/>
                    <a:ext cx="15544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Oval 83">
                    <a:extLst>
                      <a:ext uri="{FF2B5EF4-FFF2-40B4-BE49-F238E27FC236}">
                        <a16:creationId xmlns="" xmlns:a16="http://schemas.microsoft.com/office/drawing/2014/main" id="{77E06E7B-F6E6-442E-96F8-FBEC3B56D1C0}"/>
                      </a:ext>
                    </a:extLst>
                  </p:cNvPr>
                  <p:cNvSpPr/>
                  <p:nvPr/>
                </p:nvSpPr>
                <p:spPr>
                  <a:xfrm>
                    <a:off x="6555689" y="3641521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pic>
              <p:nvPicPr>
                <p:cNvPr id="79" name="Picture 78">
                  <a:extLst>
                    <a:ext uri="{FF2B5EF4-FFF2-40B4-BE49-F238E27FC236}">
                      <a16:creationId xmlns="" xmlns:a16="http://schemas.microsoft.com/office/drawing/2014/main" id="{84D4CB9F-A27E-43CB-975F-26B02B327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5458" y="2284026"/>
                  <a:ext cx="907048" cy="614088"/>
                </a:xfrm>
                <a:prstGeom prst="rect">
                  <a:avLst/>
                </a:prstGeom>
              </p:spPr>
            </p:pic>
            <p:grpSp>
              <p:nvGrpSpPr>
                <p:cNvPr id="80" name="Group 79">
                  <a:extLst>
                    <a:ext uri="{FF2B5EF4-FFF2-40B4-BE49-F238E27FC236}">
                      <a16:creationId xmlns="" xmlns:a16="http://schemas.microsoft.com/office/drawing/2014/main" id="{38C50A3E-E0D3-4866-A524-397FA2CC43FE}"/>
                    </a:ext>
                  </a:extLst>
                </p:cNvPr>
                <p:cNvGrpSpPr/>
                <p:nvPr/>
              </p:nvGrpSpPr>
              <p:grpSpPr>
                <a:xfrm>
                  <a:off x="5275564" y="2483963"/>
                  <a:ext cx="2860056" cy="91440"/>
                  <a:chOff x="5275564" y="2471263"/>
                  <a:chExt cx="2860056" cy="91440"/>
                </a:xfrm>
              </p:grpSpPr>
              <p:cxnSp>
                <p:nvCxnSpPr>
                  <p:cNvPr id="81" name="Straight Connector 80">
                    <a:extLst>
                      <a:ext uri="{FF2B5EF4-FFF2-40B4-BE49-F238E27FC236}">
                        <a16:creationId xmlns="" xmlns:a16="http://schemas.microsoft.com/office/drawing/2014/main" id="{D61E2A17-919C-4DD1-9850-A31A04F83C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46700" y="2508581"/>
                    <a:ext cx="2788920" cy="20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Oval 81">
                    <a:extLst>
                      <a:ext uri="{FF2B5EF4-FFF2-40B4-BE49-F238E27FC236}">
                        <a16:creationId xmlns="" xmlns:a16="http://schemas.microsoft.com/office/drawing/2014/main" id="{A569BBB8-400C-4894-AEAB-9E4AFDD659A5}"/>
                      </a:ext>
                    </a:extLst>
                  </p:cNvPr>
                  <p:cNvSpPr/>
                  <p:nvPr/>
                </p:nvSpPr>
                <p:spPr>
                  <a:xfrm>
                    <a:off x="5275564" y="2471263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76" name="Oval 75">
                <a:extLst>
                  <a:ext uri="{FF2B5EF4-FFF2-40B4-BE49-F238E27FC236}">
                    <a16:creationId xmlns="" xmlns:a16="http://schemas.microsoft.com/office/drawing/2014/main" id="{933B85C9-6043-4D0E-BDFF-92CEDA4F609C}"/>
                  </a:ext>
                </a:extLst>
              </p:cNvPr>
              <p:cNvSpPr/>
              <p:nvPr/>
            </p:nvSpPr>
            <p:spPr>
              <a:xfrm>
                <a:off x="6214620" y="236056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="" xmlns:a16="http://schemas.microsoft.com/office/drawing/2014/main" id="{8F8B021A-1C53-4FFF-9E29-DB6C92381E22}"/>
                    </a:ext>
                  </a:extLst>
                </p:cNvPr>
                <p:cNvSpPr txBox="1"/>
                <p:nvPr/>
              </p:nvSpPr>
              <p:spPr>
                <a:xfrm>
                  <a:off x="10940671" y="2419275"/>
                  <a:ext cx="764461" cy="3699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388BDCD5-5CD0-4D40-BA58-B01438B64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0671" y="2419275"/>
                  <a:ext cx="764461" cy="369909"/>
                </a:xfrm>
                <a:prstGeom prst="rect">
                  <a:avLst/>
                </a:prstGeom>
                <a:blipFill>
                  <a:blip r:embed="rId49"/>
                  <a:stretch>
                    <a:fillRect r="-624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1A909B34-E71C-4274-A5F6-DA08EA60C0DC}"/>
              </a:ext>
            </a:extLst>
          </p:cNvPr>
          <p:cNvGrpSpPr/>
          <p:nvPr/>
        </p:nvGrpSpPr>
        <p:grpSpPr>
          <a:xfrm>
            <a:off x="5610225" y="2939534"/>
            <a:ext cx="6094907" cy="614088"/>
            <a:chOff x="5610225" y="2939534"/>
            <a:chExt cx="6094907" cy="614088"/>
          </a:xfrm>
        </p:grpSpPr>
        <p:grpSp>
          <p:nvGrpSpPr>
            <p:cNvPr id="88" name="Group 87">
              <a:extLst>
                <a:ext uri="{FF2B5EF4-FFF2-40B4-BE49-F238E27FC236}">
                  <a16:creationId xmlns="" xmlns:a16="http://schemas.microsoft.com/office/drawing/2014/main" id="{B6BD6967-C400-4D3F-B5C6-82109B62CCFD}"/>
                </a:ext>
              </a:extLst>
            </p:cNvPr>
            <p:cNvGrpSpPr/>
            <p:nvPr/>
          </p:nvGrpSpPr>
          <p:grpSpPr>
            <a:xfrm>
              <a:off x="5610225" y="2939534"/>
              <a:ext cx="4720635" cy="614088"/>
              <a:chOff x="6010275" y="2939534"/>
              <a:chExt cx="4720635" cy="614088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="" xmlns:a16="http://schemas.microsoft.com/office/drawing/2014/main" id="{17FC0A09-00D0-483A-9799-422305BD0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275" y="3061414"/>
                <a:ext cx="3828426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1" name="Group 90">
                <a:extLst>
                  <a:ext uri="{FF2B5EF4-FFF2-40B4-BE49-F238E27FC236}">
                    <a16:creationId xmlns="" xmlns:a16="http://schemas.microsoft.com/office/drawing/2014/main" id="{AC0BDD18-1FB3-4EED-A7F4-C5527EC9889B}"/>
                  </a:ext>
                </a:extLst>
              </p:cNvPr>
              <p:cNvGrpSpPr/>
              <p:nvPr/>
            </p:nvGrpSpPr>
            <p:grpSpPr>
              <a:xfrm>
                <a:off x="6973392" y="2939534"/>
                <a:ext cx="3757518" cy="614088"/>
                <a:chOff x="5284090" y="2939534"/>
                <a:chExt cx="3757518" cy="614088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="" xmlns:a16="http://schemas.microsoft.com/office/drawing/2014/main" id="{A9A76F4B-9913-45D0-A7FB-F0E5EF8F7F29}"/>
                    </a:ext>
                  </a:extLst>
                </p:cNvPr>
                <p:cNvGrpSpPr/>
                <p:nvPr/>
              </p:nvGrpSpPr>
              <p:grpSpPr>
                <a:xfrm>
                  <a:off x="5660632" y="3252424"/>
                  <a:ext cx="2515989" cy="91440"/>
                  <a:chOff x="5686032" y="4833574"/>
                  <a:chExt cx="2515989" cy="91440"/>
                </a:xfrm>
              </p:grpSpPr>
              <p:cxnSp>
                <p:nvCxnSpPr>
                  <p:cNvPr id="101" name="Straight Connector 100">
                    <a:extLst>
                      <a:ext uri="{FF2B5EF4-FFF2-40B4-BE49-F238E27FC236}">
                        <a16:creationId xmlns="" xmlns:a16="http://schemas.microsoft.com/office/drawing/2014/main" id="{6CC77267-D107-4A6C-9CB6-C426E68AB44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733141" y="4882300"/>
                    <a:ext cx="24688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Oval 101">
                    <a:extLst>
                      <a:ext uri="{FF2B5EF4-FFF2-40B4-BE49-F238E27FC236}">
                        <a16:creationId xmlns="" xmlns:a16="http://schemas.microsoft.com/office/drawing/2014/main" id="{6AB87FF6-F07B-40BE-B460-F9E570E43617}"/>
                      </a:ext>
                    </a:extLst>
                  </p:cNvPr>
                  <p:cNvSpPr/>
                  <p:nvPr/>
                </p:nvSpPr>
                <p:spPr>
                  <a:xfrm>
                    <a:off x="5686032" y="4833574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="" xmlns:a16="http://schemas.microsoft.com/office/drawing/2014/main" id="{079E0FD2-27DA-4F66-8788-557F63A7FA3C}"/>
                    </a:ext>
                  </a:extLst>
                </p:cNvPr>
                <p:cNvGrpSpPr/>
                <p:nvPr/>
              </p:nvGrpSpPr>
              <p:grpSpPr>
                <a:xfrm>
                  <a:off x="6953276" y="3377172"/>
                  <a:ext cx="1260237" cy="91440"/>
                  <a:chOff x="6946628" y="5084014"/>
                  <a:chExt cx="1260237" cy="91440"/>
                </a:xfrm>
              </p:grpSpPr>
              <p:cxnSp>
                <p:nvCxnSpPr>
                  <p:cNvPr id="99" name="Straight Connector 98">
                    <a:extLst>
                      <a:ext uri="{FF2B5EF4-FFF2-40B4-BE49-F238E27FC236}">
                        <a16:creationId xmlns="" xmlns:a16="http://schemas.microsoft.com/office/drawing/2014/main" id="{1381E378-F3E2-4CA3-9194-D12196387AB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018145" y="5128396"/>
                    <a:ext cx="118872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Oval 99">
                    <a:extLst>
                      <a:ext uri="{FF2B5EF4-FFF2-40B4-BE49-F238E27FC236}">
                        <a16:creationId xmlns="" xmlns:a16="http://schemas.microsoft.com/office/drawing/2014/main" id="{9CF92FC7-715E-4B74-8803-20117B22638F}"/>
                      </a:ext>
                    </a:extLst>
                  </p:cNvPr>
                  <p:cNvSpPr/>
                  <p:nvPr/>
                </p:nvSpPr>
                <p:spPr>
                  <a:xfrm>
                    <a:off x="6946628" y="5084014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pic>
              <p:nvPicPr>
                <p:cNvPr id="95" name="Picture 94">
                  <a:extLst>
                    <a:ext uri="{FF2B5EF4-FFF2-40B4-BE49-F238E27FC236}">
                      <a16:creationId xmlns="" xmlns:a16="http://schemas.microsoft.com/office/drawing/2014/main" id="{D093A5DC-ADC4-4390-B299-A7B8FDB531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34560" y="2939534"/>
                  <a:ext cx="907048" cy="614088"/>
                </a:xfrm>
                <a:prstGeom prst="rect">
                  <a:avLst/>
                </a:prstGeom>
              </p:spPr>
            </p:pic>
            <p:grpSp>
              <p:nvGrpSpPr>
                <p:cNvPr id="96" name="Group 95">
                  <a:extLst>
                    <a:ext uri="{FF2B5EF4-FFF2-40B4-BE49-F238E27FC236}">
                      <a16:creationId xmlns="" xmlns:a16="http://schemas.microsoft.com/office/drawing/2014/main" id="{C838424E-5143-4D1F-88C9-CA2D54D27760}"/>
                    </a:ext>
                  </a:extLst>
                </p:cNvPr>
                <p:cNvGrpSpPr/>
                <p:nvPr/>
              </p:nvGrpSpPr>
              <p:grpSpPr>
                <a:xfrm>
                  <a:off x="5284090" y="3137238"/>
                  <a:ext cx="2860056" cy="91440"/>
                  <a:chOff x="5284090" y="3118188"/>
                  <a:chExt cx="2860056" cy="91440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="" xmlns:a16="http://schemas.microsoft.com/office/drawing/2014/main" id="{FA146CE3-FACE-4BC3-8F10-99B05F61D1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55226" y="3155506"/>
                    <a:ext cx="2788920" cy="20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Oval 97">
                    <a:extLst>
                      <a:ext uri="{FF2B5EF4-FFF2-40B4-BE49-F238E27FC236}">
                        <a16:creationId xmlns="" xmlns:a16="http://schemas.microsoft.com/office/drawing/2014/main" id="{368A88AF-5E2A-476A-8B55-1C40092233F4}"/>
                      </a:ext>
                    </a:extLst>
                  </p:cNvPr>
                  <p:cNvSpPr/>
                  <p:nvPr/>
                </p:nvSpPr>
                <p:spPr>
                  <a:xfrm>
                    <a:off x="5284090" y="3118188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92" name="Oval 91">
                <a:extLst>
                  <a:ext uri="{FF2B5EF4-FFF2-40B4-BE49-F238E27FC236}">
                    <a16:creationId xmlns="" xmlns:a16="http://schemas.microsoft.com/office/drawing/2014/main" id="{C0444E8E-4566-4C1F-ABFC-1F124988DABE}"/>
                  </a:ext>
                </a:extLst>
              </p:cNvPr>
              <p:cNvSpPr/>
              <p:nvPr/>
            </p:nvSpPr>
            <p:spPr>
              <a:xfrm>
                <a:off x="6214178" y="301794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="" xmlns:a16="http://schemas.microsoft.com/office/drawing/2014/main" id="{38BE657B-F465-451C-BF5E-49A4D15F22D4}"/>
                    </a:ext>
                  </a:extLst>
                </p:cNvPr>
                <p:cNvSpPr txBox="1"/>
                <p:nvPr/>
              </p:nvSpPr>
              <p:spPr>
                <a:xfrm>
                  <a:off x="10940671" y="3066855"/>
                  <a:ext cx="764461" cy="3699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D26D2F57-0780-40D3-85E3-2A57FAFF3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0671" y="3066855"/>
                  <a:ext cx="764461" cy="369909"/>
                </a:xfrm>
                <a:prstGeom prst="rect">
                  <a:avLst/>
                </a:prstGeom>
                <a:blipFill>
                  <a:blip r:embed="rId50"/>
                  <a:stretch>
                    <a:fillRect r="-464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48D8E6BF-A1ED-4E9E-8FB1-F45DDEA6CA15}"/>
              </a:ext>
            </a:extLst>
          </p:cNvPr>
          <p:cNvGrpSpPr/>
          <p:nvPr/>
        </p:nvGrpSpPr>
        <p:grpSpPr>
          <a:xfrm>
            <a:off x="5610225" y="3589002"/>
            <a:ext cx="6324732" cy="614088"/>
            <a:chOff x="5610225" y="3589002"/>
            <a:chExt cx="6324732" cy="614088"/>
          </a:xfrm>
        </p:grpSpPr>
        <p:grpSp>
          <p:nvGrpSpPr>
            <p:cNvPr id="104" name="Group 103">
              <a:extLst>
                <a:ext uri="{FF2B5EF4-FFF2-40B4-BE49-F238E27FC236}">
                  <a16:creationId xmlns="" xmlns:a16="http://schemas.microsoft.com/office/drawing/2014/main" id="{C38C9057-8786-477D-9F3D-BA70B35A537A}"/>
                </a:ext>
              </a:extLst>
            </p:cNvPr>
            <p:cNvGrpSpPr/>
            <p:nvPr/>
          </p:nvGrpSpPr>
          <p:grpSpPr>
            <a:xfrm>
              <a:off x="5610225" y="3589002"/>
              <a:ext cx="4715433" cy="614088"/>
              <a:chOff x="6010275" y="3589002"/>
              <a:chExt cx="4715433" cy="614088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="" xmlns:a16="http://schemas.microsoft.com/office/drawing/2014/main" id="{AE6BF406-82E3-492F-9ADE-643F06791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275" y="3714248"/>
                <a:ext cx="3845072" cy="192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7" name="Group 106">
                <a:extLst>
                  <a:ext uri="{FF2B5EF4-FFF2-40B4-BE49-F238E27FC236}">
                    <a16:creationId xmlns="" xmlns:a16="http://schemas.microsoft.com/office/drawing/2014/main" id="{5DA6F26B-BC5F-4278-A19D-44E389C58047}"/>
                  </a:ext>
                </a:extLst>
              </p:cNvPr>
              <p:cNvGrpSpPr/>
              <p:nvPr/>
            </p:nvGrpSpPr>
            <p:grpSpPr>
              <a:xfrm>
                <a:off x="6973392" y="3589002"/>
                <a:ext cx="3752316" cy="614088"/>
                <a:chOff x="5284090" y="3589002"/>
                <a:chExt cx="3752316" cy="614088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="" xmlns:a16="http://schemas.microsoft.com/office/drawing/2014/main" id="{4B4713BF-DF9A-4413-B4BE-D113EE9B0456}"/>
                    </a:ext>
                  </a:extLst>
                </p:cNvPr>
                <p:cNvGrpSpPr/>
                <p:nvPr/>
              </p:nvGrpSpPr>
              <p:grpSpPr>
                <a:xfrm>
                  <a:off x="5284090" y="3791297"/>
                  <a:ext cx="2860056" cy="91440"/>
                  <a:chOff x="5284090" y="3765897"/>
                  <a:chExt cx="2860056" cy="91440"/>
                </a:xfrm>
              </p:grpSpPr>
              <p:cxnSp>
                <p:nvCxnSpPr>
                  <p:cNvPr id="117" name="Straight Connector 116">
                    <a:extLst>
                      <a:ext uri="{FF2B5EF4-FFF2-40B4-BE49-F238E27FC236}">
                        <a16:creationId xmlns="" xmlns:a16="http://schemas.microsoft.com/office/drawing/2014/main" id="{C1108B64-3D74-494C-94B5-B5B7C2CE91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55226" y="3803215"/>
                    <a:ext cx="2788920" cy="20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Oval 117">
                    <a:extLst>
                      <a:ext uri="{FF2B5EF4-FFF2-40B4-BE49-F238E27FC236}">
                        <a16:creationId xmlns="" xmlns:a16="http://schemas.microsoft.com/office/drawing/2014/main" id="{57A5F0F0-9528-49BD-8BCA-00A2556A05B1}"/>
                      </a:ext>
                    </a:extLst>
                  </p:cNvPr>
                  <p:cNvSpPr/>
                  <p:nvPr/>
                </p:nvSpPr>
                <p:spPr>
                  <a:xfrm>
                    <a:off x="5284090" y="3765897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pic>
              <p:nvPicPr>
                <p:cNvPr id="110" name="Picture 109">
                  <a:extLst>
                    <a:ext uri="{FF2B5EF4-FFF2-40B4-BE49-F238E27FC236}">
                      <a16:creationId xmlns="" xmlns:a16="http://schemas.microsoft.com/office/drawing/2014/main" id="{BA81B766-AC11-492B-A4B0-8DAB4CB465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9358" y="3589002"/>
                  <a:ext cx="907048" cy="614088"/>
                </a:xfrm>
                <a:prstGeom prst="rect">
                  <a:avLst/>
                </a:prstGeom>
              </p:spPr>
            </p:pic>
            <p:grpSp>
              <p:nvGrpSpPr>
                <p:cNvPr id="111" name="Group 110">
                  <a:extLst>
                    <a:ext uri="{FF2B5EF4-FFF2-40B4-BE49-F238E27FC236}">
                      <a16:creationId xmlns="" xmlns:a16="http://schemas.microsoft.com/office/drawing/2014/main" id="{8479315D-80C4-4664-9A46-120197885203}"/>
                    </a:ext>
                  </a:extLst>
                </p:cNvPr>
                <p:cNvGrpSpPr/>
                <p:nvPr/>
              </p:nvGrpSpPr>
              <p:grpSpPr>
                <a:xfrm>
                  <a:off x="6561437" y="4019865"/>
                  <a:ext cx="1581787" cy="91440"/>
                  <a:chOff x="6555689" y="3641521"/>
                  <a:chExt cx="1581787" cy="91440"/>
                </a:xfrm>
              </p:grpSpPr>
              <p:cxnSp>
                <p:nvCxnSpPr>
                  <p:cNvPr id="115" name="Straight Connector 114">
                    <a:extLst>
                      <a:ext uri="{FF2B5EF4-FFF2-40B4-BE49-F238E27FC236}">
                        <a16:creationId xmlns="" xmlns:a16="http://schemas.microsoft.com/office/drawing/2014/main" id="{FF86517C-8953-4238-A9C8-04A90AE0238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582996" y="3689058"/>
                    <a:ext cx="15544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Oval 115">
                    <a:extLst>
                      <a:ext uri="{FF2B5EF4-FFF2-40B4-BE49-F238E27FC236}">
                        <a16:creationId xmlns="" xmlns:a16="http://schemas.microsoft.com/office/drawing/2014/main" id="{5BA4485F-4BE3-44D8-9793-FDB8F76E77F2}"/>
                      </a:ext>
                    </a:extLst>
                  </p:cNvPr>
                  <p:cNvSpPr/>
                  <p:nvPr/>
                </p:nvSpPr>
                <p:spPr>
                  <a:xfrm>
                    <a:off x="6555689" y="3641521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12" name="Group 111">
                  <a:extLst>
                    <a:ext uri="{FF2B5EF4-FFF2-40B4-BE49-F238E27FC236}">
                      <a16:creationId xmlns="" xmlns:a16="http://schemas.microsoft.com/office/drawing/2014/main" id="{65A30B44-376A-4563-AA7C-7A553003850F}"/>
                    </a:ext>
                  </a:extLst>
                </p:cNvPr>
                <p:cNvGrpSpPr/>
                <p:nvPr/>
              </p:nvGrpSpPr>
              <p:grpSpPr>
                <a:xfrm>
                  <a:off x="5646858" y="3906996"/>
                  <a:ext cx="2495669" cy="91440"/>
                  <a:chOff x="5686032" y="4833574"/>
                  <a:chExt cx="2495669" cy="91440"/>
                </a:xfrm>
              </p:grpSpPr>
              <p:cxnSp>
                <p:nvCxnSpPr>
                  <p:cNvPr id="113" name="Straight Connector 112">
                    <a:extLst>
                      <a:ext uri="{FF2B5EF4-FFF2-40B4-BE49-F238E27FC236}">
                        <a16:creationId xmlns="" xmlns:a16="http://schemas.microsoft.com/office/drawing/2014/main" id="{517BCB4F-124B-490C-A8B0-326BB96181A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712821" y="4882300"/>
                    <a:ext cx="24688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Oval 113">
                    <a:extLst>
                      <a:ext uri="{FF2B5EF4-FFF2-40B4-BE49-F238E27FC236}">
                        <a16:creationId xmlns="" xmlns:a16="http://schemas.microsoft.com/office/drawing/2014/main" id="{CF7BD4D0-B464-42DE-B284-6B2DC8D1DEC9}"/>
                      </a:ext>
                    </a:extLst>
                  </p:cNvPr>
                  <p:cNvSpPr/>
                  <p:nvPr/>
                </p:nvSpPr>
                <p:spPr>
                  <a:xfrm>
                    <a:off x="5686032" y="4833574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108" name="Oval 107">
                <a:extLst>
                  <a:ext uri="{FF2B5EF4-FFF2-40B4-BE49-F238E27FC236}">
                    <a16:creationId xmlns="" xmlns:a16="http://schemas.microsoft.com/office/drawing/2014/main" id="{543E3F3E-A0D0-40FE-BB40-2946AA50DFF9}"/>
                  </a:ext>
                </a:extLst>
              </p:cNvPr>
              <p:cNvSpPr/>
              <p:nvPr/>
            </p:nvSpPr>
            <p:spPr>
              <a:xfrm>
                <a:off x="6213919" y="367066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="" xmlns:a16="http://schemas.microsoft.com/office/drawing/2014/main" id="{49A425E1-6E11-478C-B876-108B46380CC4}"/>
                    </a:ext>
                  </a:extLst>
                </p:cNvPr>
                <p:cNvSpPr txBox="1"/>
                <p:nvPr/>
              </p:nvSpPr>
              <p:spPr>
                <a:xfrm>
                  <a:off x="10943982" y="3702287"/>
                  <a:ext cx="990975" cy="3699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7287AAF8-A524-4E14-8E2D-0C19C1F5DA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3982" y="3702287"/>
                  <a:ext cx="990975" cy="369909"/>
                </a:xfrm>
                <a:prstGeom prst="rect">
                  <a:avLst/>
                </a:prstGeom>
                <a:blipFill>
                  <a:blip r:embed="rId51"/>
                  <a:stretch>
                    <a:fillRect r="-1288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9DB7072D-328C-4FC8-A57A-A88CEE5A57F1}"/>
              </a:ext>
            </a:extLst>
          </p:cNvPr>
          <p:cNvGrpSpPr/>
          <p:nvPr/>
        </p:nvGrpSpPr>
        <p:grpSpPr>
          <a:xfrm>
            <a:off x="5610225" y="4244065"/>
            <a:ext cx="6107273" cy="614088"/>
            <a:chOff x="5610225" y="4244065"/>
            <a:chExt cx="6107273" cy="614088"/>
          </a:xfrm>
        </p:grpSpPr>
        <p:grpSp>
          <p:nvGrpSpPr>
            <p:cNvPr id="120" name="Group 119">
              <a:extLst>
                <a:ext uri="{FF2B5EF4-FFF2-40B4-BE49-F238E27FC236}">
                  <a16:creationId xmlns="" xmlns:a16="http://schemas.microsoft.com/office/drawing/2014/main" id="{C78380AE-9CF3-4320-9FDD-C6BD190CA219}"/>
                </a:ext>
              </a:extLst>
            </p:cNvPr>
            <p:cNvGrpSpPr/>
            <p:nvPr/>
          </p:nvGrpSpPr>
          <p:grpSpPr>
            <a:xfrm>
              <a:off x="5610225" y="4244065"/>
              <a:ext cx="4714449" cy="614088"/>
              <a:chOff x="6010275" y="4244065"/>
              <a:chExt cx="4714449" cy="614088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="" xmlns:a16="http://schemas.microsoft.com/office/drawing/2014/main" id="{0D4FA70E-238E-4DD9-9F9C-BB674FC7E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275" y="4388496"/>
                <a:ext cx="382172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3" name="Group 122">
                <a:extLst>
                  <a:ext uri="{FF2B5EF4-FFF2-40B4-BE49-F238E27FC236}">
                    <a16:creationId xmlns="" xmlns:a16="http://schemas.microsoft.com/office/drawing/2014/main" id="{ED4EDBA9-2E39-44A5-BB34-3D9B0D3DB797}"/>
                  </a:ext>
                </a:extLst>
              </p:cNvPr>
              <p:cNvGrpSpPr/>
              <p:nvPr/>
            </p:nvGrpSpPr>
            <p:grpSpPr>
              <a:xfrm>
                <a:off x="6589684" y="4244065"/>
                <a:ext cx="4135040" cy="614088"/>
                <a:chOff x="4900382" y="4244065"/>
                <a:chExt cx="4135040" cy="614088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="" xmlns:a16="http://schemas.microsoft.com/office/drawing/2014/main" id="{DD8D8329-A6C9-492B-B45F-1C6137961E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8374" y="4244065"/>
                  <a:ext cx="907048" cy="614088"/>
                </a:xfrm>
                <a:prstGeom prst="rect">
                  <a:avLst/>
                </a:prstGeom>
              </p:spPr>
            </p:pic>
            <p:grpSp>
              <p:nvGrpSpPr>
                <p:cNvPr id="126" name="Group 125">
                  <a:extLst>
                    <a:ext uri="{FF2B5EF4-FFF2-40B4-BE49-F238E27FC236}">
                      <a16:creationId xmlns="" xmlns:a16="http://schemas.microsoft.com/office/drawing/2014/main" id="{6872BD22-63E4-473C-81C9-68E722F3823D}"/>
                    </a:ext>
                  </a:extLst>
                </p:cNvPr>
                <p:cNvGrpSpPr/>
                <p:nvPr/>
              </p:nvGrpSpPr>
              <p:grpSpPr>
                <a:xfrm>
                  <a:off x="4900382" y="4464889"/>
                  <a:ext cx="3253248" cy="91440"/>
                  <a:chOff x="4908002" y="4414089"/>
                  <a:chExt cx="3253248" cy="91440"/>
                </a:xfrm>
              </p:grpSpPr>
              <p:cxnSp>
                <p:nvCxnSpPr>
                  <p:cNvPr id="133" name="Straight Connector 132">
                    <a:extLst>
                      <a:ext uri="{FF2B5EF4-FFF2-40B4-BE49-F238E27FC236}">
                        <a16:creationId xmlns="" xmlns:a16="http://schemas.microsoft.com/office/drawing/2014/main" id="{E6F3D637-EBB4-4108-B613-9FCE566B14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79138" y="4451407"/>
                    <a:ext cx="3182112" cy="20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Oval 133">
                    <a:extLst>
                      <a:ext uri="{FF2B5EF4-FFF2-40B4-BE49-F238E27FC236}">
                        <a16:creationId xmlns="" xmlns:a16="http://schemas.microsoft.com/office/drawing/2014/main" id="{A1D58D59-2A28-4CC3-B230-125A04745DBB}"/>
                      </a:ext>
                    </a:extLst>
                  </p:cNvPr>
                  <p:cNvSpPr/>
                  <p:nvPr/>
                </p:nvSpPr>
                <p:spPr>
                  <a:xfrm>
                    <a:off x="4908002" y="4414089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27" name="Group 126">
                  <a:extLst>
                    <a:ext uri="{FF2B5EF4-FFF2-40B4-BE49-F238E27FC236}">
                      <a16:creationId xmlns="" xmlns:a16="http://schemas.microsoft.com/office/drawing/2014/main" id="{E2176BC0-D8F4-47F8-8610-48F898E4FC53}"/>
                    </a:ext>
                  </a:extLst>
                </p:cNvPr>
                <p:cNvGrpSpPr/>
                <p:nvPr/>
              </p:nvGrpSpPr>
              <p:grpSpPr>
                <a:xfrm>
                  <a:off x="6070904" y="4578349"/>
                  <a:ext cx="2072019" cy="91440"/>
                  <a:chOff x="6064554" y="1955799"/>
                  <a:chExt cx="2072019" cy="91440"/>
                </a:xfrm>
              </p:grpSpPr>
              <p:cxnSp>
                <p:nvCxnSpPr>
                  <p:cNvPr id="131" name="Straight Connector 130">
                    <a:extLst>
                      <a:ext uri="{FF2B5EF4-FFF2-40B4-BE49-F238E27FC236}">
                        <a16:creationId xmlns="" xmlns:a16="http://schemas.microsoft.com/office/drawing/2014/main" id="{C0769867-6541-4106-A3FB-1906952B6B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24893" y="1995123"/>
                    <a:ext cx="20116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Oval 131">
                    <a:extLst>
                      <a:ext uri="{FF2B5EF4-FFF2-40B4-BE49-F238E27FC236}">
                        <a16:creationId xmlns="" xmlns:a16="http://schemas.microsoft.com/office/drawing/2014/main" id="{CB820887-3BCD-435A-8495-1599D9DE6F98}"/>
                      </a:ext>
                    </a:extLst>
                  </p:cNvPr>
                  <p:cNvSpPr/>
                  <p:nvPr/>
                </p:nvSpPr>
                <p:spPr>
                  <a:xfrm>
                    <a:off x="6064554" y="1955799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28" name="Group 127">
                  <a:extLst>
                    <a:ext uri="{FF2B5EF4-FFF2-40B4-BE49-F238E27FC236}">
                      <a16:creationId xmlns="" xmlns:a16="http://schemas.microsoft.com/office/drawing/2014/main" id="{B9CAC039-42CD-4E06-9C2C-C2B7EF8ECC53}"/>
                    </a:ext>
                  </a:extLst>
                </p:cNvPr>
                <p:cNvGrpSpPr/>
                <p:nvPr/>
              </p:nvGrpSpPr>
              <p:grpSpPr>
                <a:xfrm>
                  <a:off x="6953276" y="4689715"/>
                  <a:ext cx="1197549" cy="91440"/>
                  <a:chOff x="6946926" y="2079865"/>
                  <a:chExt cx="1197549" cy="91440"/>
                </a:xfrm>
              </p:grpSpPr>
              <p:cxnSp>
                <p:nvCxnSpPr>
                  <p:cNvPr id="129" name="Straight Connector 128">
                    <a:extLst>
                      <a:ext uri="{FF2B5EF4-FFF2-40B4-BE49-F238E27FC236}">
                        <a16:creationId xmlns="" xmlns:a16="http://schemas.microsoft.com/office/drawing/2014/main" id="{82B7627E-9EF1-49E6-8577-459D2796E05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83187" y="2120309"/>
                    <a:ext cx="116128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>
                    <a:extLst>
                      <a:ext uri="{FF2B5EF4-FFF2-40B4-BE49-F238E27FC236}">
                        <a16:creationId xmlns="" xmlns:a16="http://schemas.microsoft.com/office/drawing/2014/main" id="{761620E8-DA68-4A92-98D3-08F9737DAF44}"/>
                      </a:ext>
                    </a:extLst>
                  </p:cNvPr>
                  <p:cNvSpPr/>
                  <p:nvPr/>
                </p:nvSpPr>
                <p:spPr>
                  <a:xfrm>
                    <a:off x="6946926" y="2079865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124" name="Oval 123">
                <a:extLst>
                  <a:ext uri="{FF2B5EF4-FFF2-40B4-BE49-F238E27FC236}">
                    <a16:creationId xmlns="" xmlns:a16="http://schemas.microsoft.com/office/drawing/2014/main" id="{6D482646-68F6-4A8B-BB2B-A7711C8C37F6}"/>
                  </a:ext>
                </a:extLst>
              </p:cNvPr>
              <p:cNvSpPr/>
              <p:nvPr/>
            </p:nvSpPr>
            <p:spPr>
              <a:xfrm>
                <a:off x="6213170" y="434388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="" xmlns:a16="http://schemas.microsoft.com/office/drawing/2014/main" id="{561AD5DE-081B-413F-AAFF-0748148B95CF}"/>
                    </a:ext>
                  </a:extLst>
                </p:cNvPr>
                <p:cNvSpPr txBox="1"/>
                <p:nvPr/>
              </p:nvSpPr>
              <p:spPr>
                <a:xfrm>
                  <a:off x="10953037" y="4360394"/>
                  <a:ext cx="764461" cy="3699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9240CF58-EE62-4979-85EE-ADC57D169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3037" y="4360394"/>
                  <a:ext cx="764461" cy="369909"/>
                </a:xfrm>
                <a:prstGeom prst="rect">
                  <a:avLst/>
                </a:prstGeom>
                <a:blipFill>
                  <a:blip r:embed="rId52"/>
                  <a:stretch>
                    <a:fillRect r="-624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="" xmlns:a16="http://schemas.microsoft.com/office/drawing/2014/main" id="{F6F09725-2AFB-4FA4-BD53-881EABC21F0F}"/>
              </a:ext>
            </a:extLst>
          </p:cNvPr>
          <p:cNvGrpSpPr/>
          <p:nvPr/>
        </p:nvGrpSpPr>
        <p:grpSpPr>
          <a:xfrm>
            <a:off x="5610225" y="4900577"/>
            <a:ext cx="6106400" cy="614088"/>
            <a:chOff x="5610225" y="4900577"/>
            <a:chExt cx="6106400" cy="614088"/>
          </a:xfrm>
        </p:grpSpPr>
        <p:grpSp>
          <p:nvGrpSpPr>
            <p:cNvPr id="136" name="Group 135">
              <a:extLst>
                <a:ext uri="{FF2B5EF4-FFF2-40B4-BE49-F238E27FC236}">
                  <a16:creationId xmlns="" xmlns:a16="http://schemas.microsoft.com/office/drawing/2014/main" id="{305D08F1-D134-41F8-B17C-7F7EA686A561}"/>
                </a:ext>
              </a:extLst>
            </p:cNvPr>
            <p:cNvGrpSpPr/>
            <p:nvPr/>
          </p:nvGrpSpPr>
          <p:grpSpPr>
            <a:xfrm>
              <a:off x="5610225" y="4900577"/>
              <a:ext cx="4718272" cy="614088"/>
              <a:chOff x="6010275" y="4900577"/>
              <a:chExt cx="4718272" cy="614088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="" xmlns:a16="http://schemas.microsoft.com/office/drawing/2014/main" id="{C4C63D29-DC97-44AE-9347-60F3528A2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275" y="5002984"/>
                <a:ext cx="3828472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9" name="Group 138">
                <a:extLst>
                  <a:ext uri="{FF2B5EF4-FFF2-40B4-BE49-F238E27FC236}">
                    <a16:creationId xmlns="" xmlns:a16="http://schemas.microsoft.com/office/drawing/2014/main" id="{97F69411-EB6E-4E9E-9F4A-0DAC7388F3C5}"/>
                  </a:ext>
                </a:extLst>
              </p:cNvPr>
              <p:cNvGrpSpPr/>
              <p:nvPr/>
            </p:nvGrpSpPr>
            <p:grpSpPr>
              <a:xfrm>
                <a:off x="6593119" y="4900577"/>
                <a:ext cx="4135428" cy="614088"/>
                <a:chOff x="4903817" y="4900577"/>
                <a:chExt cx="4135428" cy="614088"/>
              </a:xfrm>
            </p:grpSpPr>
            <p:pic>
              <p:nvPicPr>
                <p:cNvPr id="141" name="Picture 140">
                  <a:extLst>
                    <a:ext uri="{FF2B5EF4-FFF2-40B4-BE49-F238E27FC236}">
                      <a16:creationId xmlns="" xmlns:a16="http://schemas.microsoft.com/office/drawing/2014/main" id="{9D997196-C6B8-4063-A138-2E6ADDEB8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32197" y="4900577"/>
                  <a:ext cx="907048" cy="614088"/>
                </a:xfrm>
                <a:prstGeom prst="rect">
                  <a:avLst/>
                </a:prstGeom>
              </p:spPr>
            </p:pic>
            <p:grpSp>
              <p:nvGrpSpPr>
                <p:cNvPr id="142" name="Group 141">
                  <a:extLst>
                    <a:ext uri="{FF2B5EF4-FFF2-40B4-BE49-F238E27FC236}">
                      <a16:creationId xmlns="" xmlns:a16="http://schemas.microsoft.com/office/drawing/2014/main" id="{E81013C6-8999-468A-A059-FA08AEC5DB12}"/>
                    </a:ext>
                  </a:extLst>
                </p:cNvPr>
                <p:cNvGrpSpPr/>
                <p:nvPr/>
              </p:nvGrpSpPr>
              <p:grpSpPr>
                <a:xfrm>
                  <a:off x="4903817" y="5081003"/>
                  <a:ext cx="3245628" cy="91440"/>
                  <a:chOff x="4908002" y="4414089"/>
                  <a:chExt cx="3245628" cy="91440"/>
                </a:xfrm>
              </p:grpSpPr>
              <p:cxnSp>
                <p:nvCxnSpPr>
                  <p:cNvPr id="149" name="Straight Connector 148">
                    <a:extLst>
                      <a:ext uri="{FF2B5EF4-FFF2-40B4-BE49-F238E27FC236}">
                        <a16:creationId xmlns="" xmlns:a16="http://schemas.microsoft.com/office/drawing/2014/main" id="{D9E31A7E-63C2-4014-8A9C-B668219483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71518" y="4451407"/>
                    <a:ext cx="3182112" cy="20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0" name="Oval 149">
                    <a:extLst>
                      <a:ext uri="{FF2B5EF4-FFF2-40B4-BE49-F238E27FC236}">
                        <a16:creationId xmlns="" xmlns:a16="http://schemas.microsoft.com/office/drawing/2014/main" id="{2A664B07-5A2A-4382-A39F-E23BEFA6817B}"/>
                      </a:ext>
                    </a:extLst>
                  </p:cNvPr>
                  <p:cNvSpPr/>
                  <p:nvPr/>
                </p:nvSpPr>
                <p:spPr>
                  <a:xfrm>
                    <a:off x="4908002" y="4414089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="" xmlns:a16="http://schemas.microsoft.com/office/drawing/2014/main" id="{9A3886E0-A69A-4D1D-8BEC-A64711FCCCA8}"/>
                    </a:ext>
                  </a:extLst>
                </p:cNvPr>
                <p:cNvGrpSpPr/>
                <p:nvPr/>
              </p:nvGrpSpPr>
              <p:grpSpPr>
                <a:xfrm>
                  <a:off x="6070123" y="5194537"/>
                  <a:ext cx="2074875" cy="91440"/>
                  <a:chOff x="6064554" y="2628500"/>
                  <a:chExt cx="2074875" cy="91440"/>
                </a:xfrm>
              </p:grpSpPr>
              <p:cxnSp>
                <p:nvCxnSpPr>
                  <p:cNvPr id="147" name="Straight Connector 146">
                    <a:extLst>
                      <a:ext uri="{FF2B5EF4-FFF2-40B4-BE49-F238E27FC236}">
                        <a16:creationId xmlns="" xmlns:a16="http://schemas.microsoft.com/office/drawing/2014/main" id="{971764F0-3E38-4766-812F-749B28B7983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127749" y="2673629"/>
                    <a:ext cx="20116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Oval 147">
                    <a:extLst>
                      <a:ext uri="{FF2B5EF4-FFF2-40B4-BE49-F238E27FC236}">
                        <a16:creationId xmlns="" xmlns:a16="http://schemas.microsoft.com/office/drawing/2014/main" id="{0FA53801-D619-4AAE-93B5-5124F0F04848}"/>
                      </a:ext>
                    </a:extLst>
                  </p:cNvPr>
                  <p:cNvSpPr/>
                  <p:nvPr/>
                </p:nvSpPr>
                <p:spPr>
                  <a:xfrm>
                    <a:off x="6064554" y="2628500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44" name="Group 143">
                  <a:extLst>
                    <a:ext uri="{FF2B5EF4-FFF2-40B4-BE49-F238E27FC236}">
                      <a16:creationId xmlns="" xmlns:a16="http://schemas.microsoft.com/office/drawing/2014/main" id="{9A3F0C1E-41DE-48EE-8CB7-C593B4A3D2A4}"/>
                    </a:ext>
                  </a:extLst>
                </p:cNvPr>
                <p:cNvGrpSpPr/>
                <p:nvPr/>
              </p:nvGrpSpPr>
              <p:grpSpPr>
                <a:xfrm>
                  <a:off x="6555090" y="5316598"/>
                  <a:ext cx="1589407" cy="91440"/>
                  <a:chOff x="6555689" y="3641521"/>
                  <a:chExt cx="1589407" cy="91440"/>
                </a:xfrm>
              </p:grpSpPr>
              <p:cxnSp>
                <p:nvCxnSpPr>
                  <p:cNvPr id="145" name="Straight Connector 144">
                    <a:extLst>
                      <a:ext uri="{FF2B5EF4-FFF2-40B4-BE49-F238E27FC236}">
                        <a16:creationId xmlns="" xmlns:a16="http://schemas.microsoft.com/office/drawing/2014/main" id="{0E790F6D-E1A1-436C-830D-65432D73A38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590616" y="3689058"/>
                    <a:ext cx="15544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Oval 145">
                    <a:extLst>
                      <a:ext uri="{FF2B5EF4-FFF2-40B4-BE49-F238E27FC236}">
                        <a16:creationId xmlns="" xmlns:a16="http://schemas.microsoft.com/office/drawing/2014/main" id="{339DDCF5-4645-45C1-8660-40115B3FBB1F}"/>
                      </a:ext>
                    </a:extLst>
                  </p:cNvPr>
                  <p:cNvSpPr/>
                  <p:nvPr/>
                </p:nvSpPr>
                <p:spPr>
                  <a:xfrm>
                    <a:off x="6555689" y="3641521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140" name="Oval 139">
                <a:extLst>
                  <a:ext uri="{FF2B5EF4-FFF2-40B4-BE49-F238E27FC236}">
                    <a16:creationId xmlns="" xmlns:a16="http://schemas.microsoft.com/office/drawing/2014/main" id="{3269B555-1241-4B84-878F-F243A9351EB6}"/>
                  </a:ext>
                </a:extLst>
              </p:cNvPr>
              <p:cNvSpPr/>
              <p:nvPr/>
            </p:nvSpPr>
            <p:spPr>
              <a:xfrm>
                <a:off x="6212258" y="495846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="" xmlns:a16="http://schemas.microsoft.com/office/drawing/2014/main" id="{E9DE9706-9B41-45CE-B7C4-75BD738AA0AD}"/>
                    </a:ext>
                  </a:extLst>
                </p:cNvPr>
                <p:cNvSpPr txBox="1"/>
                <p:nvPr/>
              </p:nvSpPr>
              <p:spPr>
                <a:xfrm>
                  <a:off x="10952164" y="5005164"/>
                  <a:ext cx="764461" cy="3699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7E2F2F00-B4C0-4B62-9C6B-2A3E1317C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2164" y="5005164"/>
                  <a:ext cx="764461" cy="369909"/>
                </a:xfrm>
                <a:prstGeom prst="rect">
                  <a:avLst/>
                </a:prstGeom>
                <a:blipFill>
                  <a:blip r:embed="rId53"/>
                  <a:stretch>
                    <a:fillRect r="-624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="" xmlns:a16="http://schemas.microsoft.com/office/drawing/2014/main" id="{F4BEC8AD-7AC9-4722-B8AD-05EDF86CF8AB}"/>
              </a:ext>
            </a:extLst>
          </p:cNvPr>
          <p:cNvGrpSpPr/>
          <p:nvPr/>
        </p:nvGrpSpPr>
        <p:grpSpPr>
          <a:xfrm>
            <a:off x="5610225" y="5546679"/>
            <a:ext cx="6119100" cy="614088"/>
            <a:chOff x="5610225" y="5546679"/>
            <a:chExt cx="6119100" cy="614088"/>
          </a:xfrm>
        </p:grpSpPr>
        <p:grpSp>
          <p:nvGrpSpPr>
            <p:cNvPr id="152" name="Group 151">
              <a:extLst>
                <a:ext uri="{FF2B5EF4-FFF2-40B4-BE49-F238E27FC236}">
                  <a16:creationId xmlns="" xmlns:a16="http://schemas.microsoft.com/office/drawing/2014/main" id="{0A820163-8B5F-42E4-95DE-066C65E56CAC}"/>
                </a:ext>
              </a:extLst>
            </p:cNvPr>
            <p:cNvGrpSpPr/>
            <p:nvPr/>
          </p:nvGrpSpPr>
          <p:grpSpPr>
            <a:xfrm>
              <a:off x="5610225" y="5546679"/>
              <a:ext cx="4718609" cy="614088"/>
              <a:chOff x="6010275" y="5546679"/>
              <a:chExt cx="4718609" cy="614088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="" xmlns:a16="http://schemas.microsoft.com/office/drawing/2014/main" id="{80E385DE-4E52-40AD-A2D6-1A5785ADC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275" y="5630891"/>
                <a:ext cx="382290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5" name="Group 154">
                <a:extLst>
                  <a:ext uri="{FF2B5EF4-FFF2-40B4-BE49-F238E27FC236}">
                    <a16:creationId xmlns="" xmlns:a16="http://schemas.microsoft.com/office/drawing/2014/main" id="{E6E60A84-79C5-46E3-A1EA-5288EDF39901}"/>
                  </a:ext>
                </a:extLst>
              </p:cNvPr>
              <p:cNvGrpSpPr/>
              <p:nvPr/>
            </p:nvGrpSpPr>
            <p:grpSpPr>
              <a:xfrm>
                <a:off x="6597304" y="5546679"/>
                <a:ext cx="4131580" cy="614088"/>
                <a:chOff x="4908002" y="5546679"/>
                <a:chExt cx="4131580" cy="614088"/>
              </a:xfrm>
            </p:grpSpPr>
            <p:pic>
              <p:nvPicPr>
                <p:cNvPr id="157" name="Picture 156">
                  <a:extLst>
                    <a:ext uri="{FF2B5EF4-FFF2-40B4-BE49-F238E27FC236}">
                      <a16:creationId xmlns="" xmlns:a16="http://schemas.microsoft.com/office/drawing/2014/main" id="{5F4C59C7-FAD9-43AB-97A1-AF738F5326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32534" y="5546679"/>
                  <a:ext cx="907048" cy="614088"/>
                </a:xfrm>
                <a:prstGeom prst="rect">
                  <a:avLst/>
                </a:prstGeom>
              </p:spPr>
            </p:pic>
            <p:grpSp>
              <p:nvGrpSpPr>
                <p:cNvPr id="158" name="Group 157">
                  <a:extLst>
                    <a:ext uri="{FF2B5EF4-FFF2-40B4-BE49-F238E27FC236}">
                      <a16:creationId xmlns="" xmlns:a16="http://schemas.microsoft.com/office/drawing/2014/main" id="{4A46039A-98CB-4A71-A552-EACFC00F63FE}"/>
                    </a:ext>
                  </a:extLst>
                </p:cNvPr>
                <p:cNvGrpSpPr/>
                <p:nvPr/>
              </p:nvGrpSpPr>
              <p:grpSpPr>
                <a:xfrm>
                  <a:off x="4908002" y="5709140"/>
                  <a:ext cx="3245628" cy="91440"/>
                  <a:chOff x="4908002" y="4414089"/>
                  <a:chExt cx="3245628" cy="91440"/>
                </a:xfrm>
              </p:grpSpPr>
              <p:cxnSp>
                <p:nvCxnSpPr>
                  <p:cNvPr id="165" name="Straight Connector 164">
                    <a:extLst>
                      <a:ext uri="{FF2B5EF4-FFF2-40B4-BE49-F238E27FC236}">
                        <a16:creationId xmlns="" xmlns:a16="http://schemas.microsoft.com/office/drawing/2014/main" id="{8E5C19A9-784C-4388-B051-186B2DB6A8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71518" y="4451407"/>
                    <a:ext cx="3182112" cy="20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Oval 165">
                    <a:extLst>
                      <a:ext uri="{FF2B5EF4-FFF2-40B4-BE49-F238E27FC236}">
                        <a16:creationId xmlns="" xmlns:a16="http://schemas.microsoft.com/office/drawing/2014/main" id="{6D1B4E94-FE52-431D-8DDF-A4435DC17172}"/>
                      </a:ext>
                    </a:extLst>
                  </p:cNvPr>
                  <p:cNvSpPr/>
                  <p:nvPr/>
                </p:nvSpPr>
                <p:spPr>
                  <a:xfrm>
                    <a:off x="4908002" y="4414089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="" xmlns:a16="http://schemas.microsoft.com/office/drawing/2014/main" id="{E07FC3B5-E414-4EAB-A505-A54A44FD3EF1}"/>
                    </a:ext>
                  </a:extLst>
                </p:cNvPr>
                <p:cNvGrpSpPr/>
                <p:nvPr/>
              </p:nvGrpSpPr>
              <p:grpSpPr>
                <a:xfrm>
                  <a:off x="5645392" y="5827984"/>
                  <a:ext cx="2500749" cy="91440"/>
                  <a:chOff x="5686032" y="4833574"/>
                  <a:chExt cx="2500749" cy="91440"/>
                </a:xfrm>
              </p:grpSpPr>
              <p:cxnSp>
                <p:nvCxnSpPr>
                  <p:cNvPr id="163" name="Straight Connector 162">
                    <a:extLst>
                      <a:ext uri="{FF2B5EF4-FFF2-40B4-BE49-F238E27FC236}">
                        <a16:creationId xmlns="" xmlns:a16="http://schemas.microsoft.com/office/drawing/2014/main" id="{FD68D994-2FD7-473F-B293-5C35A454A8E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717901" y="4882300"/>
                    <a:ext cx="24688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Oval 163">
                    <a:extLst>
                      <a:ext uri="{FF2B5EF4-FFF2-40B4-BE49-F238E27FC236}">
                        <a16:creationId xmlns="" xmlns:a16="http://schemas.microsoft.com/office/drawing/2014/main" id="{B7B6246D-0892-4AA6-A2A7-B425C128A866}"/>
                      </a:ext>
                    </a:extLst>
                  </p:cNvPr>
                  <p:cNvSpPr/>
                  <p:nvPr/>
                </p:nvSpPr>
                <p:spPr>
                  <a:xfrm>
                    <a:off x="5686032" y="4833574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60" name="Group 159">
                  <a:extLst>
                    <a:ext uri="{FF2B5EF4-FFF2-40B4-BE49-F238E27FC236}">
                      <a16:creationId xmlns="" xmlns:a16="http://schemas.microsoft.com/office/drawing/2014/main" id="{5DB8AB7F-9AAA-4A9B-B7A5-3A900EB62697}"/>
                    </a:ext>
                  </a:extLst>
                </p:cNvPr>
                <p:cNvGrpSpPr/>
                <p:nvPr/>
              </p:nvGrpSpPr>
              <p:grpSpPr>
                <a:xfrm>
                  <a:off x="6945656" y="5952732"/>
                  <a:ext cx="1191657" cy="91440"/>
                  <a:chOff x="6946628" y="5084014"/>
                  <a:chExt cx="1191657" cy="91440"/>
                </a:xfrm>
              </p:grpSpPr>
              <p:cxnSp>
                <p:nvCxnSpPr>
                  <p:cNvPr id="161" name="Straight Connector 160">
                    <a:extLst>
                      <a:ext uri="{FF2B5EF4-FFF2-40B4-BE49-F238E27FC236}">
                        <a16:creationId xmlns="" xmlns:a16="http://schemas.microsoft.com/office/drawing/2014/main" id="{85798B74-7578-4BA5-9CB9-09B436B448D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041005" y="5128396"/>
                    <a:ext cx="10972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2" name="Oval 161">
                    <a:extLst>
                      <a:ext uri="{FF2B5EF4-FFF2-40B4-BE49-F238E27FC236}">
                        <a16:creationId xmlns="" xmlns:a16="http://schemas.microsoft.com/office/drawing/2014/main" id="{15851BDD-68C9-4001-A73F-EEA600412176}"/>
                      </a:ext>
                    </a:extLst>
                  </p:cNvPr>
                  <p:cNvSpPr/>
                  <p:nvPr/>
                </p:nvSpPr>
                <p:spPr>
                  <a:xfrm>
                    <a:off x="6946628" y="5084014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156" name="Oval 155">
                <a:extLst>
                  <a:ext uri="{FF2B5EF4-FFF2-40B4-BE49-F238E27FC236}">
                    <a16:creationId xmlns="" xmlns:a16="http://schemas.microsoft.com/office/drawing/2014/main" id="{3FE21C97-56E8-4C97-BF10-D9576A4EC9F0}"/>
                  </a:ext>
                </a:extLst>
              </p:cNvPr>
              <p:cNvSpPr/>
              <p:nvPr/>
            </p:nvSpPr>
            <p:spPr>
              <a:xfrm>
                <a:off x="6214704" y="558855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="" xmlns:a16="http://schemas.microsoft.com/office/drawing/2014/main" id="{3E2875D5-4F96-4065-90CB-B403DEE68788}"/>
                    </a:ext>
                  </a:extLst>
                </p:cNvPr>
                <p:cNvSpPr txBox="1"/>
                <p:nvPr/>
              </p:nvSpPr>
              <p:spPr>
                <a:xfrm>
                  <a:off x="10964864" y="5674263"/>
                  <a:ext cx="764461" cy="3699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6F72AD18-4183-4ADB-8D2B-A5043D3736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4864" y="5674263"/>
                  <a:ext cx="764461" cy="369909"/>
                </a:xfrm>
                <a:prstGeom prst="rect">
                  <a:avLst/>
                </a:prstGeom>
                <a:blipFill>
                  <a:blip r:embed="rId54"/>
                  <a:stretch>
                    <a:fillRect r="-46400"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="" xmlns:a16="http://schemas.microsoft.com/office/drawing/2014/main" id="{95DD5069-CAF0-428D-95B1-901305338DDD}"/>
              </a:ext>
            </a:extLst>
          </p:cNvPr>
          <p:cNvGrpSpPr/>
          <p:nvPr/>
        </p:nvGrpSpPr>
        <p:grpSpPr>
          <a:xfrm>
            <a:off x="5610225" y="6198867"/>
            <a:ext cx="6359165" cy="614088"/>
            <a:chOff x="5610225" y="6198867"/>
            <a:chExt cx="6359165" cy="614088"/>
          </a:xfrm>
        </p:grpSpPr>
        <p:grpSp>
          <p:nvGrpSpPr>
            <p:cNvPr id="168" name="Group 167">
              <a:extLst>
                <a:ext uri="{FF2B5EF4-FFF2-40B4-BE49-F238E27FC236}">
                  <a16:creationId xmlns="" xmlns:a16="http://schemas.microsoft.com/office/drawing/2014/main" id="{01D292B1-3C46-4BF2-B536-97C0FB237C04}"/>
                </a:ext>
              </a:extLst>
            </p:cNvPr>
            <p:cNvGrpSpPr/>
            <p:nvPr/>
          </p:nvGrpSpPr>
          <p:grpSpPr>
            <a:xfrm>
              <a:off x="5610225" y="6198867"/>
              <a:ext cx="4714687" cy="614088"/>
              <a:chOff x="6010275" y="6198867"/>
              <a:chExt cx="4714687" cy="614088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="" xmlns:a16="http://schemas.microsoft.com/office/drawing/2014/main" id="{7135F04D-8C2A-4F75-B15D-84172DA7F7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275" y="6272578"/>
                <a:ext cx="3822076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1" name="Group 170">
                <a:extLst>
                  <a:ext uri="{FF2B5EF4-FFF2-40B4-BE49-F238E27FC236}">
                    <a16:creationId xmlns="" xmlns:a16="http://schemas.microsoft.com/office/drawing/2014/main" id="{28A8F25C-FA3A-407E-A198-6301B1372FDD}"/>
                  </a:ext>
                </a:extLst>
              </p:cNvPr>
              <p:cNvGrpSpPr/>
              <p:nvPr/>
            </p:nvGrpSpPr>
            <p:grpSpPr>
              <a:xfrm>
                <a:off x="6598189" y="6198867"/>
                <a:ext cx="4126773" cy="614088"/>
                <a:chOff x="4908887" y="6198867"/>
                <a:chExt cx="4126773" cy="614088"/>
              </a:xfrm>
            </p:grpSpPr>
            <p:pic>
              <p:nvPicPr>
                <p:cNvPr id="173" name="Picture 172">
                  <a:extLst>
                    <a:ext uri="{FF2B5EF4-FFF2-40B4-BE49-F238E27FC236}">
                      <a16:creationId xmlns="" xmlns:a16="http://schemas.microsoft.com/office/drawing/2014/main" id="{91DCBDAD-E517-491D-9725-73D8C4CC17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8612" y="6198867"/>
                  <a:ext cx="907048" cy="614088"/>
                </a:xfrm>
                <a:prstGeom prst="rect">
                  <a:avLst/>
                </a:prstGeom>
              </p:spPr>
            </p:pic>
            <p:grpSp>
              <p:nvGrpSpPr>
                <p:cNvPr id="174" name="Group 173">
                  <a:extLst>
                    <a:ext uri="{FF2B5EF4-FFF2-40B4-BE49-F238E27FC236}">
                      <a16:creationId xmlns="" xmlns:a16="http://schemas.microsoft.com/office/drawing/2014/main" id="{DBD32312-C814-4E0F-B65B-343C4D038A04}"/>
                    </a:ext>
                  </a:extLst>
                </p:cNvPr>
                <p:cNvGrpSpPr/>
                <p:nvPr/>
              </p:nvGrpSpPr>
              <p:grpSpPr>
                <a:xfrm>
                  <a:off x="4908887" y="6351354"/>
                  <a:ext cx="3227832" cy="91440"/>
                  <a:chOff x="4908002" y="4414089"/>
                  <a:chExt cx="3253248" cy="91440"/>
                </a:xfrm>
              </p:grpSpPr>
              <p:cxnSp>
                <p:nvCxnSpPr>
                  <p:cNvPr id="181" name="Straight Connector 180">
                    <a:extLst>
                      <a:ext uri="{FF2B5EF4-FFF2-40B4-BE49-F238E27FC236}">
                        <a16:creationId xmlns="" xmlns:a16="http://schemas.microsoft.com/office/drawing/2014/main" id="{B60A6306-973F-4560-9E69-F71220D31F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79138" y="4451407"/>
                    <a:ext cx="3182112" cy="20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2" name="Oval 181">
                    <a:extLst>
                      <a:ext uri="{FF2B5EF4-FFF2-40B4-BE49-F238E27FC236}">
                        <a16:creationId xmlns="" xmlns:a16="http://schemas.microsoft.com/office/drawing/2014/main" id="{F1F5F5F2-909F-4404-A700-C2D07085E80B}"/>
                      </a:ext>
                    </a:extLst>
                  </p:cNvPr>
                  <p:cNvSpPr/>
                  <p:nvPr/>
                </p:nvSpPr>
                <p:spPr>
                  <a:xfrm>
                    <a:off x="4908002" y="4414089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75" name="Group 174">
                  <a:extLst>
                    <a:ext uri="{FF2B5EF4-FFF2-40B4-BE49-F238E27FC236}">
                      <a16:creationId xmlns="" xmlns:a16="http://schemas.microsoft.com/office/drawing/2014/main" id="{AB67EF43-9BB2-4253-9D63-AE10C9E808BE}"/>
                    </a:ext>
                  </a:extLst>
                </p:cNvPr>
                <p:cNvGrpSpPr/>
                <p:nvPr/>
              </p:nvGrpSpPr>
              <p:grpSpPr>
                <a:xfrm>
                  <a:off x="6556193" y="6610526"/>
                  <a:ext cx="1581787" cy="91440"/>
                  <a:chOff x="6555689" y="3641521"/>
                  <a:chExt cx="1581787" cy="91440"/>
                </a:xfrm>
              </p:grpSpPr>
              <p:cxnSp>
                <p:nvCxnSpPr>
                  <p:cNvPr id="179" name="Straight Connector 178">
                    <a:extLst>
                      <a:ext uri="{FF2B5EF4-FFF2-40B4-BE49-F238E27FC236}">
                        <a16:creationId xmlns="" xmlns:a16="http://schemas.microsoft.com/office/drawing/2014/main" id="{B5148F90-F52A-47D6-8E30-FDEA812573E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582996" y="3689058"/>
                    <a:ext cx="15544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0" name="Oval 179">
                    <a:extLst>
                      <a:ext uri="{FF2B5EF4-FFF2-40B4-BE49-F238E27FC236}">
                        <a16:creationId xmlns="" xmlns:a16="http://schemas.microsoft.com/office/drawing/2014/main" id="{6B9E210F-14B4-4791-A2E7-D5779E79C012}"/>
                      </a:ext>
                    </a:extLst>
                  </p:cNvPr>
                  <p:cNvSpPr/>
                  <p:nvPr/>
                </p:nvSpPr>
                <p:spPr>
                  <a:xfrm>
                    <a:off x="6555689" y="3641521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76" name="Group 175">
                  <a:extLst>
                    <a:ext uri="{FF2B5EF4-FFF2-40B4-BE49-F238E27FC236}">
                      <a16:creationId xmlns="" xmlns:a16="http://schemas.microsoft.com/office/drawing/2014/main" id="{3E689147-F583-40EA-B5EC-FFB8DBC7F0F5}"/>
                    </a:ext>
                  </a:extLst>
                </p:cNvPr>
                <p:cNvGrpSpPr/>
                <p:nvPr/>
              </p:nvGrpSpPr>
              <p:grpSpPr>
                <a:xfrm>
                  <a:off x="5649234" y="6474797"/>
                  <a:ext cx="2495669" cy="91440"/>
                  <a:chOff x="5686032" y="4833574"/>
                  <a:chExt cx="2495669" cy="91440"/>
                </a:xfrm>
              </p:grpSpPr>
              <p:cxnSp>
                <p:nvCxnSpPr>
                  <p:cNvPr id="177" name="Straight Connector 176">
                    <a:extLst>
                      <a:ext uri="{FF2B5EF4-FFF2-40B4-BE49-F238E27FC236}">
                        <a16:creationId xmlns="" xmlns:a16="http://schemas.microsoft.com/office/drawing/2014/main" id="{63C82F33-13F6-4CB4-A26C-2D46686021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712821" y="4882300"/>
                    <a:ext cx="246888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Oval 177">
                    <a:extLst>
                      <a:ext uri="{FF2B5EF4-FFF2-40B4-BE49-F238E27FC236}">
                        <a16:creationId xmlns="" xmlns:a16="http://schemas.microsoft.com/office/drawing/2014/main" id="{0E1B487C-E136-4244-B4F7-51ACECF6C5E0}"/>
                      </a:ext>
                    </a:extLst>
                  </p:cNvPr>
                  <p:cNvSpPr/>
                  <p:nvPr/>
                </p:nvSpPr>
                <p:spPr>
                  <a:xfrm>
                    <a:off x="5686032" y="4833574"/>
                    <a:ext cx="91440" cy="9144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172" name="Oval 171">
                <a:extLst>
                  <a:ext uri="{FF2B5EF4-FFF2-40B4-BE49-F238E27FC236}">
                    <a16:creationId xmlns="" xmlns:a16="http://schemas.microsoft.com/office/drawing/2014/main" id="{EE934075-821B-456A-8917-EE54D2ABE4FB}"/>
                  </a:ext>
                </a:extLst>
              </p:cNvPr>
              <p:cNvSpPr/>
              <p:nvPr/>
            </p:nvSpPr>
            <p:spPr>
              <a:xfrm>
                <a:off x="6215328" y="622916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="" xmlns:a16="http://schemas.microsoft.com/office/drawing/2014/main" id="{CFB2DEA5-A404-4728-BA86-FE0883253CBA}"/>
                    </a:ext>
                  </a:extLst>
                </p:cNvPr>
                <p:cNvSpPr txBox="1"/>
                <p:nvPr/>
              </p:nvSpPr>
              <p:spPr>
                <a:xfrm>
                  <a:off x="10978415" y="6313832"/>
                  <a:ext cx="99097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91453E67-4931-4E43-B2E1-AA41A9E61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8415" y="6313832"/>
                  <a:ext cx="990975" cy="369332"/>
                </a:xfrm>
                <a:prstGeom prst="rect">
                  <a:avLst/>
                </a:prstGeom>
                <a:blipFill>
                  <a:blip r:embed="rId55"/>
                  <a:stretch>
                    <a:fillRect r="-1296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224C04BE-0922-4E28-96BF-68284875FA5C}"/>
              </a:ext>
            </a:extLst>
          </p:cNvPr>
          <p:cNvSpPr txBox="1"/>
          <p:nvPr/>
        </p:nvSpPr>
        <p:spPr>
          <a:xfrm>
            <a:off x="424792" y="1568127"/>
            <a:ext cx="25867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Outputs are,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="" xmlns:a16="http://schemas.microsoft.com/office/drawing/2014/main" id="{3E5E31D1-FC41-4C60-B8E3-C3ABA36C5F74}"/>
                  </a:ext>
                </a:extLst>
              </p:cNvPr>
              <p:cNvSpPr txBox="1"/>
              <p:nvPr/>
            </p:nvSpPr>
            <p:spPr>
              <a:xfrm>
                <a:off x="293431" y="2412506"/>
                <a:ext cx="1975614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3E5E31D1-FC41-4C60-B8E3-C3ABA36C5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31" y="2412506"/>
                <a:ext cx="1975614" cy="462434"/>
              </a:xfrm>
              <a:prstGeom prst="rect">
                <a:avLst/>
              </a:prstGeom>
              <a:blipFill>
                <a:blip r:embed="rId56"/>
                <a:stretch>
                  <a:fillRect r="-2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="" xmlns:a16="http://schemas.microsoft.com/office/drawing/2014/main" id="{18197881-9811-4259-B2BC-9CD2F5502DF3}"/>
                  </a:ext>
                </a:extLst>
              </p:cNvPr>
              <p:cNvSpPr txBox="1"/>
              <p:nvPr/>
            </p:nvSpPr>
            <p:spPr>
              <a:xfrm>
                <a:off x="352741" y="3087237"/>
                <a:ext cx="1975613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18197881-9811-4259-B2BC-9CD2F5502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41" y="3087237"/>
                <a:ext cx="1975613" cy="462434"/>
              </a:xfrm>
              <a:prstGeom prst="rect">
                <a:avLst/>
              </a:prstGeom>
              <a:blipFill>
                <a:blip r:embed="rId57"/>
                <a:stretch>
                  <a:fillRect r="-2160"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="" xmlns:a16="http://schemas.microsoft.com/office/drawing/2014/main" id="{C5C996DA-2DE4-4265-AED1-245FF5C46EAE}"/>
                  </a:ext>
                </a:extLst>
              </p:cNvPr>
              <p:cNvSpPr txBox="1"/>
              <p:nvPr/>
            </p:nvSpPr>
            <p:spPr>
              <a:xfrm>
                <a:off x="352742" y="3828687"/>
                <a:ext cx="1916303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C5C996DA-2DE4-4265-AED1-245FF5C46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42" y="3828687"/>
                <a:ext cx="1916303" cy="462434"/>
              </a:xfrm>
              <a:prstGeom prst="rect">
                <a:avLst/>
              </a:prstGeom>
              <a:blipFill>
                <a:blip r:embed="rId5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="" xmlns:a16="http://schemas.microsoft.com/office/drawing/2014/main" id="{67E59651-BC8C-40DF-88EE-0BE1C7F98A38}"/>
                  </a:ext>
                </a:extLst>
              </p:cNvPr>
              <p:cNvSpPr txBox="1"/>
              <p:nvPr/>
            </p:nvSpPr>
            <p:spPr>
              <a:xfrm>
                <a:off x="352743" y="4556329"/>
                <a:ext cx="1975611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7E59651-BC8C-40DF-88EE-0BE1C7F98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43" y="4556329"/>
                <a:ext cx="1975611" cy="462434"/>
              </a:xfrm>
              <a:prstGeom prst="rect">
                <a:avLst/>
              </a:prstGeom>
              <a:blipFill>
                <a:blip r:embed="rId5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="" xmlns:a16="http://schemas.microsoft.com/office/drawing/2014/main" id="{76C7A8E7-6219-4ADA-8058-44FB77D31AFD}"/>
                  </a:ext>
                </a:extLst>
              </p:cNvPr>
              <p:cNvSpPr txBox="1"/>
              <p:nvPr/>
            </p:nvSpPr>
            <p:spPr>
              <a:xfrm>
                <a:off x="3234942" y="2439515"/>
                <a:ext cx="1975613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76C7A8E7-6219-4ADA-8058-44FB77D31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42" y="2439515"/>
                <a:ext cx="1975613" cy="462434"/>
              </a:xfrm>
              <a:prstGeom prst="rect">
                <a:avLst/>
              </a:prstGeom>
              <a:blipFill>
                <a:blip r:embed="rId60"/>
                <a:stretch>
                  <a:fillRect r="-2160"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="" xmlns:a16="http://schemas.microsoft.com/office/drawing/2014/main" id="{4C7BA99F-EE32-4B6D-A1F3-3CD2229D8ECF}"/>
                  </a:ext>
                </a:extLst>
              </p:cNvPr>
              <p:cNvSpPr txBox="1"/>
              <p:nvPr/>
            </p:nvSpPr>
            <p:spPr>
              <a:xfrm>
                <a:off x="3234943" y="3147653"/>
                <a:ext cx="1975612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4C7BA99F-EE32-4B6D-A1F3-3CD2229D8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43" y="3147653"/>
                <a:ext cx="1975612" cy="462434"/>
              </a:xfrm>
              <a:prstGeom prst="rect">
                <a:avLst/>
              </a:prstGeom>
              <a:blipFill>
                <a:blip r:embed="rId61"/>
                <a:stretch>
                  <a:fillRect r="-2160"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="" xmlns:a16="http://schemas.microsoft.com/office/drawing/2014/main" id="{F363C6DB-0F3A-41B2-BF1A-A59B7C3497C1}"/>
                  </a:ext>
                </a:extLst>
              </p:cNvPr>
              <p:cNvSpPr txBox="1"/>
              <p:nvPr/>
            </p:nvSpPr>
            <p:spPr>
              <a:xfrm>
                <a:off x="3234942" y="3828687"/>
                <a:ext cx="1916302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363C6DB-0F3A-41B2-BF1A-A59B7C349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42" y="3828687"/>
                <a:ext cx="1916302" cy="462434"/>
              </a:xfrm>
              <a:prstGeom prst="rect">
                <a:avLst/>
              </a:prstGeom>
              <a:blipFill>
                <a:blip r:embed="rId6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="" xmlns:a16="http://schemas.microsoft.com/office/drawing/2014/main" id="{86C9169B-153F-41D1-83FA-336E1DC009ED}"/>
                  </a:ext>
                </a:extLst>
              </p:cNvPr>
              <p:cNvSpPr txBox="1"/>
              <p:nvPr/>
            </p:nvSpPr>
            <p:spPr>
              <a:xfrm>
                <a:off x="3234942" y="4545971"/>
                <a:ext cx="19163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6C9169B-153F-41D1-83FA-336E1DC00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42" y="4545971"/>
                <a:ext cx="1916301" cy="461665"/>
              </a:xfrm>
              <a:prstGeom prst="rect">
                <a:avLst/>
              </a:prstGeom>
              <a:blipFill>
                <a:blip r:embed="rId6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Title 1">
            <a:extLst>
              <a:ext uri="{FF2B5EF4-FFF2-40B4-BE49-F238E27FC236}">
                <a16:creationId xmlns="" xmlns:a16="http://schemas.microsoft.com/office/drawing/2014/main" id="{ABDAE9A5-F994-4C1F-B0C2-2C90D435FE47}"/>
              </a:ext>
            </a:extLst>
          </p:cNvPr>
          <p:cNvSpPr txBox="1">
            <a:spLocks/>
          </p:cNvSpPr>
          <p:nvPr/>
        </p:nvSpPr>
        <p:spPr>
          <a:xfrm>
            <a:off x="552591" y="344064"/>
            <a:ext cx="4399584" cy="13292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Logic Diagram of 1:8 DEMUX: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6514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="" xmlns:a16="http://schemas.microsoft.com/office/drawing/2014/main" id="{061E8D6E-FFC9-4D60-8B4A-FBA7CC2C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691" y="545372"/>
            <a:ext cx="2703946" cy="6320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1:8 DEMUX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7B8BFED-D6B3-4FA8-87BC-F4D032D1E156}"/>
              </a:ext>
            </a:extLst>
          </p:cNvPr>
          <p:cNvSpPr/>
          <p:nvPr/>
        </p:nvSpPr>
        <p:spPr>
          <a:xfrm>
            <a:off x="4918129" y="1574800"/>
            <a:ext cx="2355742" cy="3708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1:8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DEMUX</a:t>
            </a:r>
            <a:endParaRPr lang="en-IN" sz="3200" b="1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28817CE7-8C76-4983-9B97-0E589742CDFE}"/>
              </a:ext>
            </a:extLst>
          </p:cNvPr>
          <p:cNvGrpSpPr/>
          <p:nvPr/>
        </p:nvGrpSpPr>
        <p:grpSpPr>
          <a:xfrm>
            <a:off x="3832062" y="3045555"/>
            <a:ext cx="1665477" cy="582362"/>
            <a:chOff x="6273538" y="2635206"/>
            <a:chExt cx="1665477" cy="5823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="" xmlns:a16="http://schemas.microsoft.com/office/drawing/2014/main" id="{8AC1CB04-F8E0-432C-9F0C-C280DA79D5FF}"/>
                    </a:ext>
                  </a:extLst>
                </p:cNvPr>
                <p:cNvSpPr txBox="1"/>
                <p:nvPr/>
              </p:nvSpPr>
              <p:spPr>
                <a:xfrm>
                  <a:off x="7350080" y="2848236"/>
                  <a:ext cx="588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2564766-F742-4D25-BBBA-FBAB53B28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0080" y="2848236"/>
                  <a:ext cx="58893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="" xmlns:a16="http://schemas.microsoft.com/office/drawing/2014/main" id="{8CEAD977-1209-4053-9AD8-4E1677C0950E}"/>
                    </a:ext>
                  </a:extLst>
                </p:cNvPr>
                <p:cNvSpPr txBox="1"/>
                <p:nvPr/>
              </p:nvSpPr>
              <p:spPr>
                <a:xfrm>
                  <a:off x="6273538" y="2635206"/>
                  <a:ext cx="1034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BA5919E-3E53-4789-849D-99E2F5E1D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3538" y="2635206"/>
                  <a:ext cx="103450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="" xmlns:a16="http://schemas.microsoft.com/office/drawing/2014/main" id="{679B6D86-8D3B-42C3-BAFD-C0D1C26C3101}"/>
                </a:ext>
              </a:extLst>
            </p:cNvPr>
            <p:cNvCxnSpPr>
              <a:cxnSpLocks/>
            </p:cNvCxnSpPr>
            <p:nvPr/>
          </p:nvCxnSpPr>
          <p:spPr>
            <a:xfrm>
              <a:off x="6511446" y="3018651"/>
              <a:ext cx="8386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CC5F87B-0159-451A-B8E8-C385B2A25656}"/>
              </a:ext>
            </a:extLst>
          </p:cNvPr>
          <p:cNvGrpSpPr/>
          <p:nvPr/>
        </p:nvGrpSpPr>
        <p:grpSpPr>
          <a:xfrm>
            <a:off x="4213325" y="4827131"/>
            <a:ext cx="1079500" cy="555317"/>
            <a:chOff x="6645276" y="4702436"/>
            <a:chExt cx="1079500" cy="5553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="" xmlns:a16="http://schemas.microsoft.com/office/drawing/2014/main" id="{A908C34B-BF56-4FE5-855A-6B92B86CED27}"/>
                    </a:ext>
                  </a:extLst>
                </p:cNvPr>
                <p:cNvSpPr txBox="1"/>
                <p:nvPr/>
              </p:nvSpPr>
              <p:spPr>
                <a:xfrm>
                  <a:off x="7376238" y="4702436"/>
                  <a:ext cx="3485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E8017DB-82BA-425A-AB79-161FF28F1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238" y="4702436"/>
                  <a:ext cx="34853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C9E6E58C-88D8-4C06-86F0-1EC7057F8A91}"/>
                </a:ext>
              </a:extLst>
            </p:cNvPr>
            <p:cNvCxnSpPr>
              <a:cxnSpLocks/>
            </p:cNvCxnSpPr>
            <p:nvPr/>
          </p:nvCxnSpPr>
          <p:spPr>
            <a:xfrm>
              <a:off x="6788150" y="4886325"/>
              <a:ext cx="556338" cy="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89AFACF7-8D86-4F7D-AF41-0877BDAE340C}"/>
                </a:ext>
              </a:extLst>
            </p:cNvPr>
            <p:cNvCxnSpPr/>
            <p:nvPr/>
          </p:nvCxnSpPr>
          <p:spPr>
            <a:xfrm>
              <a:off x="6807200" y="4867276"/>
              <a:ext cx="0" cy="274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919F67AE-200F-4011-A92E-5B483C3404C7}"/>
                </a:ext>
              </a:extLst>
            </p:cNvPr>
            <p:cNvCxnSpPr/>
            <p:nvPr/>
          </p:nvCxnSpPr>
          <p:spPr>
            <a:xfrm>
              <a:off x="6645276" y="5141596"/>
              <a:ext cx="304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52A58AED-4852-4BFE-B210-E4DE76483376}"/>
                </a:ext>
              </a:extLst>
            </p:cNvPr>
            <p:cNvCxnSpPr/>
            <p:nvPr/>
          </p:nvCxnSpPr>
          <p:spPr>
            <a:xfrm>
              <a:off x="6708782" y="5198747"/>
              <a:ext cx="1828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00527F5C-340B-4769-81A0-2A2C32F19D17}"/>
                </a:ext>
              </a:extLst>
            </p:cNvPr>
            <p:cNvCxnSpPr/>
            <p:nvPr/>
          </p:nvCxnSpPr>
          <p:spPr>
            <a:xfrm>
              <a:off x="6753234" y="5257753"/>
              <a:ext cx="9144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B8567CE2-FC2D-4841-8C32-E54E50AE4930}"/>
              </a:ext>
            </a:extLst>
          </p:cNvPr>
          <p:cNvGrpSpPr/>
          <p:nvPr/>
        </p:nvGrpSpPr>
        <p:grpSpPr>
          <a:xfrm>
            <a:off x="5480816" y="4887102"/>
            <a:ext cx="1237299" cy="1285098"/>
            <a:chOff x="7912767" y="4887102"/>
            <a:chExt cx="1237299" cy="128509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8E1A91FF-4100-4620-9715-8FA3C1FD66D1}"/>
                </a:ext>
              </a:extLst>
            </p:cNvPr>
            <p:cNvCxnSpPr/>
            <p:nvPr/>
          </p:nvCxnSpPr>
          <p:spPr>
            <a:xfrm flipV="1">
              <a:off x="807236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D578D287-5898-4A3A-936D-6A9E9E0BBC77}"/>
                </a:ext>
              </a:extLst>
            </p:cNvPr>
            <p:cNvCxnSpPr/>
            <p:nvPr/>
          </p:nvCxnSpPr>
          <p:spPr>
            <a:xfrm flipV="1">
              <a:off x="854861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0CC11EC1-269D-4943-A69D-F7F2E5ED471D}"/>
                </a:ext>
              </a:extLst>
            </p:cNvPr>
            <p:cNvCxnSpPr/>
            <p:nvPr/>
          </p:nvCxnSpPr>
          <p:spPr>
            <a:xfrm flipV="1">
              <a:off x="9005815" y="5283200"/>
              <a:ext cx="0" cy="457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="" xmlns:a16="http://schemas.microsoft.com/office/drawing/2014/main" id="{C69DEBCB-5310-49A3-AE70-AF9F56BDFF0E}"/>
                    </a:ext>
                  </a:extLst>
                </p:cNvPr>
                <p:cNvSpPr txBox="1"/>
                <p:nvPr/>
              </p:nvSpPr>
              <p:spPr>
                <a:xfrm>
                  <a:off x="7912767" y="48871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874171E-551A-49D5-B6E7-FE69B544B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2767" y="4887102"/>
                  <a:ext cx="3119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92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="" xmlns:a16="http://schemas.microsoft.com/office/drawing/2014/main" id="{C036AF3D-E2DA-452A-9E39-67BB5FDA7A1E}"/>
                    </a:ext>
                  </a:extLst>
                </p:cNvPr>
                <p:cNvSpPr txBox="1"/>
                <p:nvPr/>
              </p:nvSpPr>
              <p:spPr>
                <a:xfrm>
                  <a:off x="8383231" y="4888468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6C6230E-854A-4947-B03B-5C3C3C43D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231" y="4888468"/>
                  <a:ext cx="3119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="" xmlns:a16="http://schemas.microsoft.com/office/drawing/2014/main" id="{399685D1-2134-487A-86EF-FB6E8FA67642}"/>
                    </a:ext>
                  </a:extLst>
                </p:cNvPr>
                <p:cNvSpPr txBox="1"/>
                <p:nvPr/>
              </p:nvSpPr>
              <p:spPr>
                <a:xfrm>
                  <a:off x="8838160" y="48871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0D22640-3AF9-4CB6-9ABB-3BF6F2DEE9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8160" y="4887102"/>
                  <a:ext cx="3119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="" xmlns:a16="http://schemas.microsoft.com/office/drawing/2014/main" id="{51802B4E-5FAC-4F74-8DB1-267443D3AFDA}"/>
                    </a:ext>
                  </a:extLst>
                </p:cNvPr>
                <p:cNvSpPr txBox="1"/>
                <p:nvPr/>
              </p:nvSpPr>
              <p:spPr>
                <a:xfrm>
                  <a:off x="7912767" y="58015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061685-9493-4DDD-8D48-05AFD8EC4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2767" y="5801502"/>
                  <a:ext cx="31190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92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="" xmlns:a16="http://schemas.microsoft.com/office/drawing/2014/main" id="{9FFD62F2-92B6-4E49-834E-45062D322054}"/>
                    </a:ext>
                  </a:extLst>
                </p:cNvPr>
                <p:cNvSpPr txBox="1"/>
                <p:nvPr/>
              </p:nvSpPr>
              <p:spPr>
                <a:xfrm>
                  <a:off x="8383231" y="5802868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C6301B-A144-4D71-BA86-0AF399C1F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231" y="5802868"/>
                  <a:ext cx="31190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="" xmlns:a16="http://schemas.microsoft.com/office/drawing/2014/main" id="{8EC910E8-B68E-4753-97CF-68F55DED933D}"/>
                    </a:ext>
                  </a:extLst>
                </p:cNvPr>
                <p:cNvSpPr txBox="1"/>
                <p:nvPr/>
              </p:nvSpPr>
              <p:spPr>
                <a:xfrm>
                  <a:off x="8838160" y="5801502"/>
                  <a:ext cx="311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EBC1025-C044-4DDC-BBCC-A38EDA7AA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8160" y="5801502"/>
                  <a:ext cx="3119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1808AE66-97E8-4A01-A9C8-DEE7CD2D695B}"/>
              </a:ext>
            </a:extLst>
          </p:cNvPr>
          <p:cNvGrpSpPr/>
          <p:nvPr/>
        </p:nvGrpSpPr>
        <p:grpSpPr>
          <a:xfrm>
            <a:off x="6895528" y="1726513"/>
            <a:ext cx="1391696" cy="1654562"/>
            <a:chOff x="9702269" y="1523903"/>
            <a:chExt cx="1391696" cy="1654562"/>
          </a:xfrm>
        </p:grpSpPr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5A0B2E0F-5576-4917-9079-49A00E096CF0}"/>
                </a:ext>
              </a:extLst>
            </p:cNvPr>
            <p:cNvGrpSpPr/>
            <p:nvPr/>
          </p:nvGrpSpPr>
          <p:grpSpPr>
            <a:xfrm>
              <a:off x="9702269" y="1523903"/>
              <a:ext cx="1097006" cy="1599147"/>
              <a:chOff x="9702269" y="1523903"/>
              <a:chExt cx="1097006" cy="15991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="" xmlns:a16="http://schemas.microsoft.com/office/drawing/2014/main" id="{C95A6672-98C1-4DA9-9CFC-DF9C106DCECC}"/>
                      </a:ext>
                    </a:extLst>
                  </p:cNvPr>
                  <p:cNvSpPr txBox="1"/>
                  <p:nvPr/>
                </p:nvSpPr>
                <p:spPr>
                  <a:xfrm>
                    <a:off x="9707125" y="1523903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26C842D-3DF8-4AFE-A52C-63E0AB6BB9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7125" y="1523903"/>
                    <a:ext cx="32004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961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="" xmlns:a16="http://schemas.microsoft.com/office/drawing/2014/main" id="{759C69A2-0441-434B-B53F-827A987D27C9}"/>
                      </a:ext>
                    </a:extLst>
                  </p:cNvPr>
                  <p:cNvSpPr txBox="1"/>
                  <p:nvPr/>
                </p:nvSpPr>
                <p:spPr>
                  <a:xfrm>
                    <a:off x="9704240" y="1919830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12B191B-732C-4841-84F7-3D0B7961B3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4240" y="1919830"/>
                    <a:ext cx="32004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754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="" xmlns:a16="http://schemas.microsoft.com/office/drawing/2014/main" id="{B15207D2-7E7C-4D47-B6C4-18D7E219D275}"/>
                      </a:ext>
                    </a:extLst>
                  </p:cNvPr>
                  <p:cNvSpPr txBox="1"/>
                  <p:nvPr/>
                </p:nvSpPr>
                <p:spPr>
                  <a:xfrm>
                    <a:off x="9703055" y="2314882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92989E-D5AD-4AFC-83B6-9F33816EE8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3055" y="2314882"/>
                    <a:ext cx="32004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94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="" xmlns:a16="http://schemas.microsoft.com/office/drawing/2014/main" id="{A6951A7D-0B00-49ED-AFBE-B898B3338D52}"/>
                      </a:ext>
                    </a:extLst>
                  </p:cNvPr>
                  <p:cNvSpPr txBox="1"/>
                  <p:nvPr/>
                </p:nvSpPr>
                <p:spPr>
                  <a:xfrm>
                    <a:off x="9702269" y="2753718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EF3864B4-7A43-4B76-BB2E-0478F2A171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2269" y="2753718"/>
                    <a:ext cx="32004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94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099B79B5-175A-4E1C-ADAE-3BBD4E8A60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1746421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="" xmlns:a16="http://schemas.microsoft.com/office/drawing/2014/main" id="{DBCC843B-7D86-4587-997A-386876123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153171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82DE2647-5AF6-42CB-B8B8-25CA442E56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549886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C6FB82EF-12A8-4801-BACB-D357DE7536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966139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="" xmlns:a16="http://schemas.microsoft.com/office/drawing/2014/main" id="{61D25BBA-0F9B-443F-8365-090889D2A4CD}"/>
                    </a:ext>
                  </a:extLst>
                </p:cNvPr>
                <p:cNvSpPr txBox="1"/>
                <p:nvPr/>
              </p:nvSpPr>
              <p:spPr>
                <a:xfrm>
                  <a:off x="10773925" y="1579318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D7FD2AC-FFDA-439E-9A65-1B269F134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925" y="1579318"/>
                  <a:ext cx="320040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96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="" xmlns:a16="http://schemas.microsoft.com/office/drawing/2014/main" id="{11532976-4C25-4065-A4B8-C80991601A6E}"/>
                    </a:ext>
                  </a:extLst>
                </p:cNvPr>
                <p:cNvSpPr txBox="1"/>
                <p:nvPr/>
              </p:nvSpPr>
              <p:spPr>
                <a:xfrm>
                  <a:off x="10771040" y="1975245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38514AE-4DCD-4187-AB5C-B45F1A2DF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1040" y="1975245"/>
                  <a:ext cx="320040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754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="" xmlns:a16="http://schemas.microsoft.com/office/drawing/2014/main" id="{7E115D30-C632-40D6-A3A0-7D84EA150CBE}"/>
                    </a:ext>
                  </a:extLst>
                </p:cNvPr>
                <p:cNvSpPr txBox="1"/>
                <p:nvPr/>
              </p:nvSpPr>
              <p:spPr>
                <a:xfrm>
                  <a:off x="10769855" y="2370297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625B823F-2F2E-4F02-B96E-9EC9E3864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9855" y="2370297"/>
                  <a:ext cx="320040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="" xmlns:a16="http://schemas.microsoft.com/office/drawing/2014/main" id="{BB21FBE0-5DE9-49FE-9119-81CDFF6653ED}"/>
                    </a:ext>
                  </a:extLst>
                </p:cNvPr>
                <p:cNvSpPr txBox="1"/>
                <p:nvPr/>
              </p:nvSpPr>
              <p:spPr>
                <a:xfrm>
                  <a:off x="10769069" y="2809133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EA7A720C-E393-4492-BD3A-E8EBE3727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9069" y="2809133"/>
                  <a:ext cx="320040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C013B825-5AA6-4341-9018-4E048B4694E5}"/>
              </a:ext>
            </a:extLst>
          </p:cNvPr>
          <p:cNvGrpSpPr/>
          <p:nvPr/>
        </p:nvGrpSpPr>
        <p:grpSpPr>
          <a:xfrm>
            <a:off x="6907679" y="3349874"/>
            <a:ext cx="1391696" cy="1654562"/>
            <a:chOff x="9702269" y="1523903"/>
            <a:chExt cx="1391696" cy="1654562"/>
          </a:xfrm>
        </p:grpSpPr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0E1AEE66-EC36-4C72-86BE-73FD88D4E8BD}"/>
                </a:ext>
              </a:extLst>
            </p:cNvPr>
            <p:cNvGrpSpPr/>
            <p:nvPr/>
          </p:nvGrpSpPr>
          <p:grpSpPr>
            <a:xfrm>
              <a:off x="9702269" y="1523903"/>
              <a:ext cx="1097006" cy="1599147"/>
              <a:chOff x="9702269" y="1523903"/>
              <a:chExt cx="1097006" cy="15991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="" xmlns:a16="http://schemas.microsoft.com/office/drawing/2014/main" id="{29B5D71D-90F4-4132-B33A-A72D7CD26E11}"/>
                      </a:ext>
                    </a:extLst>
                  </p:cNvPr>
                  <p:cNvSpPr txBox="1"/>
                  <p:nvPr/>
                </p:nvSpPr>
                <p:spPr>
                  <a:xfrm>
                    <a:off x="9707125" y="1523903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0D6085AE-82CB-45A6-A201-4063E7C2A8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7125" y="1523903"/>
                    <a:ext cx="32004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961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="" xmlns:a16="http://schemas.microsoft.com/office/drawing/2014/main" id="{3697A38D-F0C8-4BE5-9138-3232EEBA850A}"/>
                      </a:ext>
                    </a:extLst>
                  </p:cNvPr>
                  <p:cNvSpPr txBox="1"/>
                  <p:nvPr/>
                </p:nvSpPr>
                <p:spPr>
                  <a:xfrm>
                    <a:off x="9704240" y="1919830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E5635FC5-A8AD-452A-923D-0D6916D93E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4240" y="1919830"/>
                    <a:ext cx="32004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94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="" xmlns:a16="http://schemas.microsoft.com/office/drawing/2014/main" id="{A68BEA52-9711-4E81-97E3-B4662C7E388A}"/>
                      </a:ext>
                    </a:extLst>
                  </p:cNvPr>
                  <p:cNvSpPr txBox="1"/>
                  <p:nvPr/>
                </p:nvSpPr>
                <p:spPr>
                  <a:xfrm>
                    <a:off x="9703055" y="2314882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9688DA8C-7234-4D77-AF5C-FFCA628EE8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3055" y="2314882"/>
                    <a:ext cx="32004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94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="" xmlns:a16="http://schemas.microsoft.com/office/drawing/2014/main" id="{3CBD2E35-EE13-4701-A151-7A6AC369934A}"/>
                      </a:ext>
                    </a:extLst>
                  </p:cNvPr>
                  <p:cNvSpPr txBox="1"/>
                  <p:nvPr/>
                </p:nvSpPr>
                <p:spPr>
                  <a:xfrm>
                    <a:off x="9702269" y="2753718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AB07FA06-CD9A-4D1D-974A-322080C23D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2269" y="2753718"/>
                    <a:ext cx="32004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94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="" xmlns:a16="http://schemas.microsoft.com/office/drawing/2014/main" id="{454E557A-C078-4CBF-B8BC-46E09D8D00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1746421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="" xmlns:a16="http://schemas.microsoft.com/office/drawing/2014/main" id="{93C49FD4-D16B-4294-8B38-F7CE374DF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153171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="" xmlns:a16="http://schemas.microsoft.com/office/drawing/2014/main" id="{AD637816-B4F4-4589-BC2A-45231973C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549886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="" xmlns:a16="http://schemas.microsoft.com/office/drawing/2014/main" id="{D73C17C7-701D-4357-83B6-42F6BCA2D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966139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="" xmlns:a16="http://schemas.microsoft.com/office/drawing/2014/main" id="{8CCC2269-D5F2-43C5-B404-983E1E13A453}"/>
                    </a:ext>
                  </a:extLst>
                </p:cNvPr>
                <p:cNvSpPr txBox="1"/>
                <p:nvPr/>
              </p:nvSpPr>
              <p:spPr>
                <a:xfrm>
                  <a:off x="10773925" y="1579318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C595C7DC-91EC-43AB-A1D9-8E014D7C5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925" y="1579318"/>
                  <a:ext cx="320040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6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="" xmlns:a16="http://schemas.microsoft.com/office/drawing/2014/main" id="{B8615D69-B925-4608-8E04-5C96538BEA85}"/>
                    </a:ext>
                  </a:extLst>
                </p:cNvPr>
                <p:cNvSpPr txBox="1"/>
                <p:nvPr/>
              </p:nvSpPr>
              <p:spPr>
                <a:xfrm>
                  <a:off x="10771040" y="1975245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D61916A1-F6E9-4050-B2A9-E639941B2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1040" y="1975245"/>
                  <a:ext cx="320040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="" xmlns:a16="http://schemas.microsoft.com/office/drawing/2014/main" id="{93A9C341-D582-41E6-BB85-118BDE0C0600}"/>
                    </a:ext>
                  </a:extLst>
                </p:cNvPr>
                <p:cNvSpPr txBox="1"/>
                <p:nvPr/>
              </p:nvSpPr>
              <p:spPr>
                <a:xfrm>
                  <a:off x="10769855" y="2370297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F0095798-BBA2-4F1D-9EFC-9D6E80FFE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9855" y="2370297"/>
                  <a:ext cx="320040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="" xmlns:a16="http://schemas.microsoft.com/office/drawing/2014/main" id="{2F941165-A416-421A-AB8A-75C3662C7F5B}"/>
                    </a:ext>
                  </a:extLst>
                </p:cNvPr>
                <p:cNvSpPr txBox="1"/>
                <p:nvPr/>
              </p:nvSpPr>
              <p:spPr>
                <a:xfrm>
                  <a:off x="10769069" y="2809133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E43D6B05-D245-4EA7-8A2E-A0E56514E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9069" y="2809133"/>
                  <a:ext cx="320040" cy="369332"/>
                </a:xfrm>
                <a:prstGeom prst="rect">
                  <a:avLst/>
                </a:prstGeom>
                <a:blipFill>
                  <a:blip r:embed="rId26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24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485D9E-6598-48EF-B867-75418A66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281" y="206320"/>
            <a:ext cx="8911525" cy="80009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Design of 1:8 DEMUX Using 1:4 DEMUX</a:t>
            </a:r>
            <a:endParaRPr lang="en-IN" sz="7200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3BD869EC-0142-40F6-A393-C92EB69847F1}"/>
              </a:ext>
            </a:extLst>
          </p:cNvPr>
          <p:cNvGrpSpPr/>
          <p:nvPr/>
        </p:nvGrpSpPr>
        <p:grpSpPr>
          <a:xfrm>
            <a:off x="5819301" y="1314196"/>
            <a:ext cx="1974849" cy="4601005"/>
            <a:chOff x="8687286" y="1175646"/>
            <a:chExt cx="1974849" cy="4601005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0C914CCE-2192-4D11-B34D-4DCF2089B351}"/>
                </a:ext>
              </a:extLst>
            </p:cNvPr>
            <p:cNvSpPr/>
            <p:nvPr/>
          </p:nvSpPr>
          <p:spPr>
            <a:xfrm>
              <a:off x="8687286" y="1175646"/>
              <a:ext cx="1965886" cy="199651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1:4 </a:t>
              </a: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DEMUX</a:t>
              </a:r>
              <a:endParaRPr lang="en-I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11D7F775-0D23-43B4-A909-30AFDE8A959D}"/>
                </a:ext>
              </a:extLst>
            </p:cNvPr>
            <p:cNvSpPr/>
            <p:nvPr/>
          </p:nvSpPr>
          <p:spPr>
            <a:xfrm>
              <a:off x="8696249" y="3782068"/>
              <a:ext cx="1965886" cy="199458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1:4 </a:t>
              </a: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DEMUX</a:t>
              </a:r>
              <a:endParaRPr lang="en-IN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C9C9A81D-B092-4003-B67A-24A01854C6FC}"/>
              </a:ext>
            </a:extLst>
          </p:cNvPr>
          <p:cNvGrpSpPr/>
          <p:nvPr/>
        </p:nvGrpSpPr>
        <p:grpSpPr>
          <a:xfrm>
            <a:off x="2952063" y="2939826"/>
            <a:ext cx="3940421" cy="3253808"/>
            <a:chOff x="5210428" y="3133796"/>
            <a:chExt cx="3940421" cy="3253808"/>
          </a:xfrm>
        </p:grpSpPr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1FE87949-8CAF-44C0-BC74-A892096BDD5A}"/>
                </a:ext>
              </a:extLst>
            </p:cNvPr>
            <p:cNvSpPr txBox="1"/>
            <p:nvPr/>
          </p:nvSpPr>
          <p:spPr>
            <a:xfrm>
              <a:off x="8639598" y="3133796"/>
              <a:ext cx="482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en-IN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="" xmlns:a16="http://schemas.microsoft.com/office/drawing/2014/main" id="{1233EF32-38DB-4275-9780-E832F03DB791}"/>
                </a:ext>
              </a:extLst>
            </p:cNvPr>
            <p:cNvSpPr txBox="1"/>
            <p:nvPr/>
          </p:nvSpPr>
          <p:spPr>
            <a:xfrm>
              <a:off x="8708818" y="5782447"/>
              <a:ext cx="442031" cy="360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en-IN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="" xmlns:a16="http://schemas.microsoft.com/office/drawing/2014/main" id="{921F307B-C497-4C89-8723-51D68EBB1116}"/>
                </a:ext>
              </a:extLst>
            </p:cNvPr>
            <p:cNvGrpSpPr/>
            <p:nvPr/>
          </p:nvGrpSpPr>
          <p:grpSpPr>
            <a:xfrm>
              <a:off x="5210428" y="3517837"/>
              <a:ext cx="3672655" cy="2869767"/>
              <a:chOff x="5972453" y="3517837"/>
              <a:chExt cx="3672655" cy="2869767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="" xmlns:a16="http://schemas.microsoft.com/office/drawing/2014/main" id="{DAAA1CB8-F75A-4E9B-AB04-012B34832741}"/>
                  </a:ext>
                </a:extLst>
              </p:cNvPr>
              <p:cNvCxnSpPr/>
              <p:nvPr/>
            </p:nvCxnSpPr>
            <p:spPr>
              <a:xfrm flipV="1">
                <a:off x="9579466" y="3517837"/>
                <a:ext cx="0" cy="27432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="" xmlns:a16="http://schemas.microsoft.com/office/drawing/2014/main" id="{678BC9AA-9C1B-4168-8FFE-1DC20260BFEB}"/>
                  </a:ext>
                </a:extLst>
              </p:cNvPr>
              <p:cNvCxnSpPr/>
              <p:nvPr/>
            </p:nvCxnSpPr>
            <p:spPr>
              <a:xfrm flipV="1">
                <a:off x="9633737" y="6119577"/>
                <a:ext cx="0" cy="26802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="" xmlns:a16="http://schemas.microsoft.com/office/drawing/2014/main" id="{55CEB28D-1B24-418A-8BD9-814E0FA172BE}"/>
                  </a:ext>
                </a:extLst>
              </p:cNvPr>
              <p:cNvCxnSpPr/>
              <p:nvPr/>
            </p:nvCxnSpPr>
            <p:spPr>
              <a:xfrm flipV="1">
                <a:off x="6273951" y="3778721"/>
                <a:ext cx="3305515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="" xmlns:a16="http://schemas.microsoft.com/office/drawing/2014/main" id="{0AEC88C6-6B6D-4F7C-B071-11289C7E1C5A}"/>
                  </a:ext>
                </a:extLst>
              </p:cNvPr>
              <p:cNvSpPr txBox="1"/>
              <p:nvPr/>
            </p:nvSpPr>
            <p:spPr>
              <a:xfrm>
                <a:off x="5972453" y="3591854"/>
                <a:ext cx="482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="" xmlns:a16="http://schemas.microsoft.com/office/drawing/2014/main" id="{DBE11388-E42A-42BF-BB26-E87E787960E7}"/>
                  </a:ext>
                </a:extLst>
              </p:cNvPr>
              <p:cNvGrpSpPr/>
              <p:nvPr/>
            </p:nvGrpSpPr>
            <p:grpSpPr>
              <a:xfrm>
                <a:off x="6622833" y="3709109"/>
                <a:ext cx="3022275" cy="2678495"/>
                <a:chOff x="6622833" y="3709109"/>
                <a:chExt cx="3022275" cy="2678495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="" xmlns:a16="http://schemas.microsoft.com/office/drawing/2014/main" id="{E2D82B51-1851-4DAF-A86F-6DFF2FCDE56F}"/>
                    </a:ext>
                  </a:extLst>
                </p:cNvPr>
                <p:cNvSpPr/>
                <p:nvPr/>
              </p:nvSpPr>
              <p:spPr>
                <a:xfrm>
                  <a:off x="6622833" y="3709109"/>
                  <a:ext cx="123886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="" xmlns:a16="http://schemas.microsoft.com/office/drawing/2014/main" id="{92FFE2E5-D6DE-407C-A791-0C909FDE38A0}"/>
                    </a:ext>
                  </a:extLst>
                </p:cNvPr>
                <p:cNvCxnSpPr>
                  <a:stCxn id="137" idx="4"/>
                </p:cNvCxnSpPr>
                <p:nvPr/>
              </p:nvCxnSpPr>
              <p:spPr>
                <a:xfrm>
                  <a:off x="6684776" y="3846269"/>
                  <a:ext cx="0" cy="254133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="" xmlns:a16="http://schemas.microsoft.com/office/drawing/2014/main" id="{A479DC70-E994-4E86-B07B-71EF41DE7D68}"/>
                    </a:ext>
                  </a:extLst>
                </p:cNvPr>
                <p:cNvCxnSpPr/>
                <p:nvPr/>
              </p:nvCxnSpPr>
              <p:spPr>
                <a:xfrm>
                  <a:off x="6655020" y="6387604"/>
                  <a:ext cx="299008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C95D566F-61E8-4408-93F0-237585DCE231}"/>
              </a:ext>
            </a:extLst>
          </p:cNvPr>
          <p:cNvGrpSpPr/>
          <p:nvPr/>
        </p:nvGrpSpPr>
        <p:grpSpPr>
          <a:xfrm>
            <a:off x="2927022" y="2940479"/>
            <a:ext cx="4495605" cy="3454541"/>
            <a:chOff x="5185387" y="3134449"/>
            <a:chExt cx="4495605" cy="3454541"/>
          </a:xfrm>
        </p:grpSpPr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512431BC-E7C4-440D-84C2-93C5A63B334A}"/>
                </a:ext>
              </a:extLst>
            </p:cNvPr>
            <p:cNvSpPr txBox="1"/>
            <p:nvPr/>
          </p:nvSpPr>
          <p:spPr>
            <a:xfrm>
              <a:off x="9198395" y="3134449"/>
              <a:ext cx="482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endParaRPr lang="en-IN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="" xmlns:a16="http://schemas.microsoft.com/office/drawing/2014/main" id="{CAF70776-AEDC-42E3-85CF-CF7FD50AC253}"/>
                </a:ext>
              </a:extLst>
            </p:cNvPr>
            <p:cNvSpPr txBox="1"/>
            <p:nvPr/>
          </p:nvSpPr>
          <p:spPr>
            <a:xfrm>
              <a:off x="9220644" y="5783085"/>
              <a:ext cx="442031" cy="360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endParaRPr lang="en-IN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="" xmlns:a16="http://schemas.microsoft.com/office/drawing/2014/main" id="{82CB9212-2D17-4970-942F-CBCF535E5C08}"/>
                </a:ext>
              </a:extLst>
            </p:cNvPr>
            <p:cNvGrpSpPr/>
            <p:nvPr/>
          </p:nvGrpSpPr>
          <p:grpSpPr>
            <a:xfrm>
              <a:off x="5185387" y="3517837"/>
              <a:ext cx="4222149" cy="3071153"/>
              <a:chOff x="5947412" y="3517837"/>
              <a:chExt cx="4222149" cy="3071153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="" xmlns:a16="http://schemas.microsoft.com/office/drawing/2014/main" id="{E4006142-B9BE-47D8-8E51-847911B36F9E}"/>
                  </a:ext>
                </a:extLst>
              </p:cNvPr>
              <p:cNvCxnSpPr/>
              <p:nvPr/>
            </p:nvCxnSpPr>
            <p:spPr>
              <a:xfrm flipV="1">
                <a:off x="10150966" y="3517837"/>
                <a:ext cx="0" cy="4572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="" xmlns:a16="http://schemas.microsoft.com/office/drawing/2014/main" id="{EAA9E1D3-F12D-49B2-91A2-EA9CD01EDFD5}"/>
                  </a:ext>
                </a:extLst>
              </p:cNvPr>
              <p:cNvCxnSpPr/>
              <p:nvPr/>
            </p:nvCxnSpPr>
            <p:spPr>
              <a:xfrm flipV="1">
                <a:off x="10157198" y="6119578"/>
                <a:ext cx="0" cy="44671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="" xmlns:a16="http://schemas.microsoft.com/office/drawing/2014/main" id="{00DC05A2-8237-465D-877D-74B62FD240DC}"/>
                  </a:ext>
                </a:extLst>
              </p:cNvPr>
              <p:cNvCxnSpPr/>
              <p:nvPr/>
            </p:nvCxnSpPr>
            <p:spPr>
              <a:xfrm flipV="1">
                <a:off x="6273950" y="3987541"/>
                <a:ext cx="38862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TextBox 135">
                <a:extLst>
                  <a:ext uri="{FF2B5EF4-FFF2-40B4-BE49-F238E27FC236}">
                    <a16:creationId xmlns="" xmlns:a16="http://schemas.microsoft.com/office/drawing/2014/main" id="{C9117569-E7E3-405E-95CF-FA9CE449F21C}"/>
                  </a:ext>
                </a:extLst>
              </p:cNvPr>
              <p:cNvSpPr txBox="1"/>
              <p:nvPr/>
            </p:nvSpPr>
            <p:spPr>
              <a:xfrm>
                <a:off x="5947412" y="3816483"/>
                <a:ext cx="482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="" xmlns:a16="http://schemas.microsoft.com/office/drawing/2014/main" id="{9A289F46-1327-4366-A78C-C64FF8FDC13A}"/>
                  </a:ext>
                </a:extLst>
              </p:cNvPr>
              <p:cNvSpPr/>
              <p:nvPr/>
            </p:nvSpPr>
            <p:spPr>
              <a:xfrm>
                <a:off x="6432333" y="3925009"/>
                <a:ext cx="123886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="" xmlns:a16="http://schemas.microsoft.com/office/drawing/2014/main" id="{8B0B7B24-5273-4894-9039-08DD83D8F1D3}"/>
                  </a:ext>
                </a:extLst>
              </p:cNvPr>
              <p:cNvCxnSpPr/>
              <p:nvPr/>
            </p:nvCxnSpPr>
            <p:spPr>
              <a:xfrm>
                <a:off x="6486152" y="4047655"/>
                <a:ext cx="0" cy="254133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="" xmlns:a16="http://schemas.microsoft.com/office/drawing/2014/main" id="{FA63254C-F1DA-4C2B-839C-7B87CC724A62}"/>
                  </a:ext>
                </a:extLst>
              </p:cNvPr>
              <p:cNvCxnSpPr/>
              <p:nvPr/>
            </p:nvCxnSpPr>
            <p:spPr>
              <a:xfrm>
                <a:off x="6466241" y="6577175"/>
                <a:ext cx="370332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02B6A723-67D5-4704-A37B-FE96D92802E0}"/>
              </a:ext>
            </a:extLst>
          </p:cNvPr>
          <p:cNvGrpSpPr/>
          <p:nvPr/>
        </p:nvGrpSpPr>
        <p:grpSpPr>
          <a:xfrm>
            <a:off x="2952384" y="2951682"/>
            <a:ext cx="3211209" cy="2873875"/>
            <a:chOff x="5210749" y="3145652"/>
            <a:chExt cx="3211209" cy="28738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="" xmlns:a16="http://schemas.microsoft.com/office/drawing/2014/main" id="{DA658F57-CEA0-48D6-81DB-1D664ABDF77C}"/>
                    </a:ext>
                  </a:extLst>
                </p:cNvPr>
                <p:cNvSpPr txBox="1"/>
                <p:nvPr/>
              </p:nvSpPr>
              <p:spPr>
                <a:xfrm>
                  <a:off x="8101918" y="3145652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DA658F57-CEA0-48D6-81DB-1D664ABDF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918" y="3145652"/>
                  <a:ext cx="3200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="" xmlns:a16="http://schemas.microsoft.com/office/drawing/2014/main" id="{E457AA44-589A-479D-8A99-5B3106882571}"/>
                    </a:ext>
                  </a:extLst>
                </p:cNvPr>
                <p:cNvSpPr txBox="1"/>
                <p:nvPr/>
              </p:nvSpPr>
              <p:spPr>
                <a:xfrm>
                  <a:off x="8107567" y="5658668"/>
                  <a:ext cx="293138" cy="3608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457AA44-589A-479D-8A99-5B31068825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7567" y="5658668"/>
                  <a:ext cx="293138" cy="360859"/>
                </a:xfrm>
                <a:prstGeom prst="rect">
                  <a:avLst/>
                </a:prstGeom>
                <a:blipFill>
                  <a:blip r:embed="rId4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2" name="Group 151">
              <a:extLst>
                <a:ext uri="{FF2B5EF4-FFF2-40B4-BE49-F238E27FC236}">
                  <a16:creationId xmlns="" xmlns:a16="http://schemas.microsoft.com/office/drawing/2014/main" id="{430F7D29-936C-4E49-A768-5DE26BA800D5}"/>
                </a:ext>
              </a:extLst>
            </p:cNvPr>
            <p:cNvGrpSpPr/>
            <p:nvPr/>
          </p:nvGrpSpPr>
          <p:grpSpPr>
            <a:xfrm>
              <a:off x="5210749" y="3161223"/>
              <a:ext cx="2881950" cy="2844341"/>
              <a:chOff x="5972774" y="3212023"/>
              <a:chExt cx="2881950" cy="2844341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="" xmlns:a16="http://schemas.microsoft.com/office/drawing/2014/main" id="{E16A611F-75FB-47FA-B4BE-BA4BF58C8459}"/>
                  </a:ext>
                </a:extLst>
              </p:cNvPr>
              <p:cNvSpPr txBox="1"/>
              <p:nvPr/>
            </p:nvSpPr>
            <p:spPr>
              <a:xfrm>
                <a:off x="5972774" y="3212023"/>
                <a:ext cx="482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151" name="Group 150">
                <a:extLst>
                  <a:ext uri="{FF2B5EF4-FFF2-40B4-BE49-F238E27FC236}">
                    <a16:creationId xmlns="" xmlns:a16="http://schemas.microsoft.com/office/drawing/2014/main" id="{F68E63CD-0EDD-467B-8D0A-E4DA8C49FAA7}"/>
                  </a:ext>
                </a:extLst>
              </p:cNvPr>
              <p:cNvGrpSpPr/>
              <p:nvPr/>
            </p:nvGrpSpPr>
            <p:grpSpPr>
              <a:xfrm>
                <a:off x="6273952" y="3309059"/>
                <a:ext cx="2580772" cy="2747305"/>
                <a:chOff x="6273952" y="3309059"/>
                <a:chExt cx="2580772" cy="2747305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="" xmlns:a16="http://schemas.microsoft.com/office/drawing/2014/main" id="{E6A188AA-FA8E-4707-9B21-B296C7ADCC41}"/>
                    </a:ext>
                  </a:extLst>
                </p:cNvPr>
                <p:cNvGrpSpPr/>
                <p:nvPr/>
              </p:nvGrpSpPr>
              <p:grpSpPr>
                <a:xfrm>
                  <a:off x="6273952" y="3309059"/>
                  <a:ext cx="2560320" cy="137160"/>
                  <a:chOff x="4532096" y="3388541"/>
                  <a:chExt cx="2834640" cy="137160"/>
                </a:xfrm>
              </p:grpSpPr>
              <p:cxnSp>
                <p:nvCxnSpPr>
                  <p:cNvPr id="31" name="Straight Arrow Connector 30">
                    <a:extLst>
                      <a:ext uri="{FF2B5EF4-FFF2-40B4-BE49-F238E27FC236}">
                        <a16:creationId xmlns="" xmlns:a16="http://schemas.microsoft.com/office/drawing/2014/main" id="{571D37AE-27C0-48C4-911C-E3A91891AA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32096" y="3464281"/>
                    <a:ext cx="283464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Oval 73">
                    <a:extLst>
                      <a:ext uri="{FF2B5EF4-FFF2-40B4-BE49-F238E27FC236}">
                        <a16:creationId xmlns="" xmlns:a16="http://schemas.microsoft.com/office/drawing/2014/main" id="{06BBD0C6-8532-435A-BDD3-27C793D51FCF}"/>
                      </a:ext>
                    </a:extLst>
                  </p:cNvPr>
                  <p:cNvSpPr/>
                  <p:nvPr/>
                </p:nvSpPr>
                <p:spPr>
                  <a:xfrm>
                    <a:off x="5888546" y="3388541"/>
                    <a:ext cx="137160" cy="1371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cxnSp>
              <p:nvCxnSpPr>
                <p:cNvPr id="145" name="Straight Connector 144">
                  <a:extLst>
                    <a:ext uri="{FF2B5EF4-FFF2-40B4-BE49-F238E27FC236}">
                      <a16:creationId xmlns="" xmlns:a16="http://schemas.microsoft.com/office/drawing/2014/main" id="{6BF4B9B0-D86C-4241-AE27-1F350525016D}"/>
                    </a:ext>
                  </a:extLst>
                </p:cNvPr>
                <p:cNvCxnSpPr>
                  <a:cxnSpLocks/>
                  <a:stCxn id="74" idx="4"/>
                </p:cNvCxnSpPr>
                <p:nvPr/>
              </p:nvCxnSpPr>
              <p:spPr>
                <a:xfrm>
                  <a:off x="7561076" y="3446219"/>
                  <a:ext cx="1557" cy="248054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46" name="Content Placeholder 142">
                  <a:extLst>
                    <a:ext uri="{FF2B5EF4-FFF2-40B4-BE49-F238E27FC236}">
                      <a16:creationId xmlns="" xmlns:a16="http://schemas.microsoft.com/office/drawing/2014/main" id="{73BB8D5B-7769-4D93-B594-78D99C0B6F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6530" y="5760563"/>
                  <a:ext cx="306598" cy="295801"/>
                </a:xfrm>
                <a:prstGeom prst="rect">
                  <a:avLst/>
                </a:prstGeom>
              </p:spPr>
            </p:pic>
            <p:cxnSp>
              <p:nvCxnSpPr>
                <p:cNvPr id="147" name="Straight Arrow Connector 146">
                  <a:extLst>
                    <a:ext uri="{FF2B5EF4-FFF2-40B4-BE49-F238E27FC236}">
                      <a16:creationId xmlns="" xmlns:a16="http://schemas.microsoft.com/office/drawing/2014/main" id="{2CB65C75-A466-48B6-8133-7F8A1BF39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6124" y="5908463"/>
                  <a:ext cx="2286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="" xmlns:a16="http://schemas.microsoft.com/office/drawing/2014/main" id="{25C8CA7C-9ED6-45DB-9A15-D0673EB5A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61076" y="5914814"/>
                  <a:ext cx="77180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6D0992B9-30AC-4206-8652-E412646D3FFA}"/>
              </a:ext>
            </a:extLst>
          </p:cNvPr>
          <p:cNvGrpSpPr/>
          <p:nvPr/>
        </p:nvGrpSpPr>
        <p:grpSpPr>
          <a:xfrm>
            <a:off x="3318324" y="1440561"/>
            <a:ext cx="2844447" cy="2851850"/>
            <a:chOff x="3318324" y="1440561"/>
            <a:chExt cx="2844447" cy="2851850"/>
          </a:xfrm>
        </p:grpSpPr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D4712C2E-C243-4244-8B15-256DC5F0451B}"/>
                </a:ext>
              </a:extLst>
            </p:cNvPr>
            <p:cNvGrpSpPr/>
            <p:nvPr/>
          </p:nvGrpSpPr>
          <p:grpSpPr>
            <a:xfrm>
              <a:off x="3822677" y="1509513"/>
              <a:ext cx="2340094" cy="2782898"/>
              <a:chOff x="6081042" y="1703483"/>
              <a:chExt cx="2340094" cy="27828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="" xmlns:a16="http://schemas.microsoft.com/office/drawing/2014/main" id="{256D6038-7B11-4634-A5DA-D2F04E285368}"/>
                      </a:ext>
                    </a:extLst>
                  </p:cNvPr>
                  <p:cNvSpPr txBox="1"/>
                  <p:nvPr/>
                </p:nvSpPr>
                <p:spPr>
                  <a:xfrm>
                    <a:off x="8101096" y="1703483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56D6038-7B11-4634-A5DA-D2F04E2853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1096" y="1703483"/>
                    <a:ext cx="32004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47170"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="" xmlns:a16="http://schemas.microsoft.com/office/drawing/2014/main" id="{3300A88F-4AED-491D-BB3B-A7D06EFFC707}"/>
                      </a:ext>
                    </a:extLst>
                  </p:cNvPr>
                  <p:cNvSpPr txBox="1"/>
                  <p:nvPr/>
                </p:nvSpPr>
                <p:spPr>
                  <a:xfrm>
                    <a:off x="8114547" y="4117049"/>
                    <a:ext cx="2931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3300A88F-4AED-491D-BB3B-A7D06EFFC7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4547" y="4117049"/>
                    <a:ext cx="29313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60417"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Group 9">
                <a:extLst>
                  <a:ext uri="{FF2B5EF4-FFF2-40B4-BE49-F238E27FC236}">
                    <a16:creationId xmlns="" xmlns:a16="http://schemas.microsoft.com/office/drawing/2014/main" id="{022DEB87-5177-45FE-B9E5-EF2AEB4AE0C1}"/>
                  </a:ext>
                </a:extLst>
              </p:cNvPr>
              <p:cNvGrpSpPr/>
              <p:nvPr/>
            </p:nvGrpSpPr>
            <p:grpSpPr>
              <a:xfrm>
                <a:off x="6081042" y="1785024"/>
                <a:ext cx="1995831" cy="2539582"/>
                <a:chOff x="6081042" y="1785024"/>
                <a:chExt cx="1995831" cy="2539582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="" xmlns:a16="http://schemas.microsoft.com/office/drawing/2014/main" id="{DEE3AFB4-138D-4FC7-BAD2-DE14128A80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1042" y="1855135"/>
                  <a:ext cx="198424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>
                  <a:extLst>
                    <a:ext uri="{FF2B5EF4-FFF2-40B4-BE49-F238E27FC236}">
                      <a16:creationId xmlns="" xmlns:a16="http://schemas.microsoft.com/office/drawing/2014/main" id="{5C464751-8C3F-44C3-BCC8-349E5534E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5081" y="4319830"/>
                  <a:ext cx="62179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Oval 148">
                  <a:extLst>
                    <a:ext uri="{FF2B5EF4-FFF2-40B4-BE49-F238E27FC236}">
                      <a16:creationId xmlns="" xmlns:a16="http://schemas.microsoft.com/office/drawing/2014/main" id="{3841E25F-7E74-4262-B66C-59E049520438}"/>
                    </a:ext>
                  </a:extLst>
                </p:cNvPr>
                <p:cNvSpPr/>
                <p:nvPr/>
              </p:nvSpPr>
              <p:spPr>
                <a:xfrm>
                  <a:off x="7395927" y="1785024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1" name="Straight Connector 160">
                  <a:extLst>
                    <a:ext uri="{FF2B5EF4-FFF2-40B4-BE49-F238E27FC236}">
                      <a16:creationId xmlns="" xmlns:a16="http://schemas.microsoft.com/office/drawing/2014/main" id="{5681EA0D-6004-48FF-87F1-BF2285FAFE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4302" y="1844063"/>
                  <a:ext cx="1557" cy="248054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="" xmlns:a16="http://schemas.microsoft.com/office/drawing/2014/main" id="{1F3A34DD-9587-42E7-95E4-5831BC970D67}"/>
                    </a:ext>
                  </a:extLst>
                </p:cNvPr>
                <p:cNvSpPr txBox="1"/>
                <p:nvPr/>
              </p:nvSpPr>
              <p:spPr>
                <a:xfrm>
                  <a:off x="3318324" y="1440561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F3A34DD-9587-42E7-95E4-5831BC970D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324" y="1440561"/>
                  <a:ext cx="32004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4717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FCBED93E-00E4-4541-8D86-0B07719B67D5}"/>
              </a:ext>
            </a:extLst>
          </p:cNvPr>
          <p:cNvGrpSpPr/>
          <p:nvPr/>
        </p:nvGrpSpPr>
        <p:grpSpPr>
          <a:xfrm>
            <a:off x="7443904" y="1329933"/>
            <a:ext cx="1391696" cy="1654562"/>
            <a:chOff x="9702269" y="1523903"/>
            <a:chExt cx="1391696" cy="1654562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FFAAA01E-42DA-45C9-801C-9BED45AE01FB}"/>
                </a:ext>
              </a:extLst>
            </p:cNvPr>
            <p:cNvGrpSpPr/>
            <p:nvPr/>
          </p:nvGrpSpPr>
          <p:grpSpPr>
            <a:xfrm>
              <a:off x="9702269" y="1523903"/>
              <a:ext cx="1097006" cy="1599147"/>
              <a:chOff x="9702269" y="1523903"/>
              <a:chExt cx="1097006" cy="15991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="" xmlns:a16="http://schemas.microsoft.com/office/drawing/2014/main" id="{326C842D-3DF8-4AFE-A52C-63E0AB6BB9B8}"/>
                      </a:ext>
                    </a:extLst>
                  </p:cNvPr>
                  <p:cNvSpPr txBox="1"/>
                  <p:nvPr/>
                </p:nvSpPr>
                <p:spPr>
                  <a:xfrm>
                    <a:off x="9707125" y="1523903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26C842D-3DF8-4AFE-A52C-63E0AB6BB9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7125" y="1523903"/>
                    <a:ext cx="32004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961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="" xmlns:a16="http://schemas.microsoft.com/office/drawing/2014/main" id="{012B191B-732C-4841-84F7-3D0B7961B3EC}"/>
                      </a:ext>
                    </a:extLst>
                  </p:cNvPr>
                  <p:cNvSpPr txBox="1"/>
                  <p:nvPr/>
                </p:nvSpPr>
                <p:spPr>
                  <a:xfrm>
                    <a:off x="9704240" y="1919830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12B191B-732C-4841-84F7-3D0B7961B3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4240" y="1919830"/>
                    <a:ext cx="32004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754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="" xmlns:a16="http://schemas.microsoft.com/office/drawing/2014/main" id="{BA92989E-D5AD-4AFC-83B6-9F33816EE883}"/>
                      </a:ext>
                    </a:extLst>
                  </p:cNvPr>
                  <p:cNvSpPr txBox="1"/>
                  <p:nvPr/>
                </p:nvSpPr>
                <p:spPr>
                  <a:xfrm>
                    <a:off x="9703055" y="2314882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92989E-D5AD-4AFC-83B6-9F33816EE8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3055" y="2314882"/>
                    <a:ext cx="32004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94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="" xmlns:a16="http://schemas.microsoft.com/office/drawing/2014/main" id="{EF3864B4-7A43-4B76-BB2E-0478F2A1712E}"/>
                      </a:ext>
                    </a:extLst>
                  </p:cNvPr>
                  <p:cNvSpPr txBox="1"/>
                  <p:nvPr/>
                </p:nvSpPr>
                <p:spPr>
                  <a:xfrm>
                    <a:off x="9702269" y="2753718"/>
                    <a:ext cx="32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EF3864B4-7A43-4B76-BB2E-0478F2A171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2269" y="2753718"/>
                    <a:ext cx="32004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943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0" name="Straight Arrow Connector 169">
                <a:extLst>
                  <a:ext uri="{FF2B5EF4-FFF2-40B4-BE49-F238E27FC236}">
                    <a16:creationId xmlns="" xmlns:a16="http://schemas.microsoft.com/office/drawing/2014/main" id="{45A67A81-F330-4752-83EF-8B7DC3248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1746421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="" xmlns:a16="http://schemas.microsoft.com/office/drawing/2014/main" id="{09768ACE-1B35-43C1-88C7-8FE9D9572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153171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="" xmlns:a16="http://schemas.microsoft.com/office/drawing/2014/main" id="{B92A299B-A032-4A7B-8A23-C125A9EEE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549886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="" xmlns:a16="http://schemas.microsoft.com/office/drawing/2014/main" id="{66DE53B9-A143-4C70-B118-79959DEF3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755" y="2966139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="" xmlns:a16="http://schemas.microsoft.com/office/drawing/2014/main" id="{9D7FD2AC-FFDA-439E-9A65-1B269F134DB8}"/>
                    </a:ext>
                  </a:extLst>
                </p:cNvPr>
                <p:cNvSpPr txBox="1"/>
                <p:nvPr/>
              </p:nvSpPr>
              <p:spPr>
                <a:xfrm>
                  <a:off x="10773925" y="1579318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D7FD2AC-FFDA-439E-9A65-1B269F134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925" y="1579318"/>
                  <a:ext cx="320040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96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="" xmlns:a16="http://schemas.microsoft.com/office/drawing/2014/main" id="{838514AE-4DCD-4187-AB5C-B45F1A2DF17E}"/>
                    </a:ext>
                  </a:extLst>
                </p:cNvPr>
                <p:cNvSpPr txBox="1"/>
                <p:nvPr/>
              </p:nvSpPr>
              <p:spPr>
                <a:xfrm>
                  <a:off x="10771040" y="1975245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38514AE-4DCD-4187-AB5C-B45F1A2DF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1040" y="1975245"/>
                  <a:ext cx="320040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754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="" xmlns:a16="http://schemas.microsoft.com/office/drawing/2014/main" id="{625B823F-2F2E-4F02-B96E-9EC9E3864921}"/>
                    </a:ext>
                  </a:extLst>
                </p:cNvPr>
                <p:cNvSpPr txBox="1"/>
                <p:nvPr/>
              </p:nvSpPr>
              <p:spPr>
                <a:xfrm>
                  <a:off x="10769855" y="2370297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625B823F-2F2E-4F02-B96E-9EC9E3864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9855" y="2370297"/>
                  <a:ext cx="320040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="" xmlns:a16="http://schemas.microsoft.com/office/drawing/2014/main" id="{EA7A720C-E393-4492-BD3A-E8EBE3727D55}"/>
                    </a:ext>
                  </a:extLst>
                </p:cNvPr>
                <p:cNvSpPr txBox="1"/>
                <p:nvPr/>
              </p:nvSpPr>
              <p:spPr>
                <a:xfrm>
                  <a:off x="10769069" y="2809133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EA7A720C-E393-4492-BD3A-E8EBE3727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9069" y="2809133"/>
                  <a:ext cx="320040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795E980D-3163-4A55-987C-24D677CF3F5F}"/>
              </a:ext>
            </a:extLst>
          </p:cNvPr>
          <p:cNvGrpSpPr/>
          <p:nvPr/>
        </p:nvGrpSpPr>
        <p:grpSpPr>
          <a:xfrm>
            <a:off x="7465715" y="3943341"/>
            <a:ext cx="1335595" cy="1569656"/>
            <a:chOff x="9724080" y="4137311"/>
            <a:chExt cx="1335595" cy="1569656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69C4CD58-9F8F-4658-8067-47C4E47214A8}"/>
                </a:ext>
              </a:extLst>
            </p:cNvPr>
            <p:cNvGrpSpPr/>
            <p:nvPr/>
          </p:nvGrpSpPr>
          <p:grpSpPr>
            <a:xfrm>
              <a:off x="9724080" y="4137315"/>
              <a:ext cx="1059955" cy="1569652"/>
              <a:chOff x="9724080" y="4137315"/>
              <a:chExt cx="1059955" cy="15696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="" xmlns:a16="http://schemas.microsoft.com/office/drawing/2014/main" id="{8328E025-2739-45F7-B22E-D583B290A45C}"/>
                      </a:ext>
                    </a:extLst>
                  </p:cNvPr>
                  <p:cNvSpPr txBox="1"/>
                  <p:nvPr/>
                </p:nvSpPr>
                <p:spPr>
                  <a:xfrm>
                    <a:off x="9724080" y="4137315"/>
                    <a:ext cx="2931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8328E025-2739-45F7-B22E-D583B290A4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4080" y="4137315"/>
                    <a:ext cx="29313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875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>
                    <a:extLst>
                      <a:ext uri="{FF2B5EF4-FFF2-40B4-BE49-F238E27FC236}">
                        <a16:creationId xmlns="" xmlns:a16="http://schemas.microsoft.com/office/drawing/2014/main" id="{2947F61B-E7D8-4EA1-94E7-992F85033505}"/>
                      </a:ext>
                    </a:extLst>
                  </p:cNvPr>
                  <p:cNvSpPr txBox="1"/>
                  <p:nvPr/>
                </p:nvSpPr>
                <p:spPr>
                  <a:xfrm>
                    <a:off x="9726817" y="4542624"/>
                    <a:ext cx="2931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2947F61B-E7D8-4EA1-94E7-992F850335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6817" y="4542624"/>
                    <a:ext cx="29313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2083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>
                    <a:extLst>
                      <a:ext uri="{FF2B5EF4-FFF2-40B4-BE49-F238E27FC236}">
                        <a16:creationId xmlns="" xmlns:a16="http://schemas.microsoft.com/office/drawing/2014/main" id="{C135FADB-2BA0-4685-A572-12BA3C6B5050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447" y="4936449"/>
                    <a:ext cx="2931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C135FADB-2BA0-4685-A572-12BA3C6B50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447" y="4936449"/>
                    <a:ext cx="293138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2083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="" xmlns:a16="http://schemas.microsoft.com/office/drawing/2014/main" id="{04C03DB8-9810-45D0-B276-B4103F687DFB}"/>
                      </a:ext>
                    </a:extLst>
                  </p:cNvPr>
                  <p:cNvSpPr txBox="1"/>
                  <p:nvPr/>
                </p:nvSpPr>
                <p:spPr>
                  <a:xfrm>
                    <a:off x="9726817" y="5337635"/>
                    <a:ext cx="2931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04C03DB8-9810-45D0-B276-B4103F687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6817" y="5337635"/>
                    <a:ext cx="29313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2083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6" name="Straight Arrow Connector 165">
                <a:extLst>
                  <a:ext uri="{FF2B5EF4-FFF2-40B4-BE49-F238E27FC236}">
                    <a16:creationId xmlns="" xmlns:a16="http://schemas.microsoft.com/office/drawing/2014/main" id="{B312F62F-7F72-4382-A4EB-A5CF6927D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2515" y="4321981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="" xmlns:a16="http://schemas.microsoft.com/office/drawing/2014/main" id="{71DA2E9E-114D-4863-BEF8-B01CC6B4C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2515" y="4728731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="" xmlns:a16="http://schemas.microsoft.com/office/drawing/2014/main" id="{06641BE7-B194-4830-A984-A2AA1D8BA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2515" y="5125446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="" xmlns:a16="http://schemas.microsoft.com/office/drawing/2014/main" id="{B7585E97-F455-4502-B021-B7684B1E5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2515" y="5541699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="" xmlns:a16="http://schemas.microsoft.com/office/drawing/2014/main" id="{46888159-E5E8-4181-B89C-976935D5ED95}"/>
                    </a:ext>
                  </a:extLst>
                </p:cNvPr>
                <p:cNvSpPr txBox="1"/>
                <p:nvPr/>
              </p:nvSpPr>
              <p:spPr>
                <a:xfrm>
                  <a:off x="10763170" y="4137311"/>
                  <a:ext cx="2931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46888159-E5E8-4181-B89C-976935D5ED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3170" y="4137311"/>
                  <a:ext cx="293138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208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="" xmlns:a16="http://schemas.microsoft.com/office/drawing/2014/main" id="{45A8919D-4A78-4316-974C-776DEBB8E284}"/>
                    </a:ext>
                  </a:extLst>
                </p:cNvPr>
                <p:cNvSpPr txBox="1"/>
                <p:nvPr/>
              </p:nvSpPr>
              <p:spPr>
                <a:xfrm>
                  <a:off x="10765907" y="4542620"/>
                  <a:ext cx="2931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45A8919D-4A78-4316-974C-776DEBB8E2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5907" y="4542620"/>
                  <a:ext cx="293138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208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="" xmlns:a16="http://schemas.microsoft.com/office/drawing/2014/main" id="{AD3D6A4C-3042-4FA1-B447-A3DFBB292CDF}"/>
                    </a:ext>
                  </a:extLst>
                </p:cNvPr>
                <p:cNvSpPr txBox="1"/>
                <p:nvPr/>
              </p:nvSpPr>
              <p:spPr>
                <a:xfrm>
                  <a:off x="10766537" y="4936445"/>
                  <a:ext cx="2931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D3D6A4C-3042-4FA1-B447-A3DFBB292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6537" y="4936445"/>
                  <a:ext cx="293138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1875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="" xmlns:a16="http://schemas.microsoft.com/office/drawing/2014/main" id="{20BA7652-F2BA-4D54-85D0-9390CF7185E7}"/>
                    </a:ext>
                  </a:extLst>
                </p:cNvPr>
                <p:cNvSpPr txBox="1"/>
                <p:nvPr/>
              </p:nvSpPr>
              <p:spPr>
                <a:xfrm>
                  <a:off x="10765907" y="5337631"/>
                  <a:ext cx="2931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20BA7652-F2BA-4D54-85D0-9390CF718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5907" y="5337631"/>
                  <a:ext cx="293138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1875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603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558</Words>
  <Application>Microsoft Office PowerPoint</Application>
  <PresentationFormat>Widescreen</PresentationFormat>
  <Paragraphs>483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DEMULTIPLEXER</vt:lpstr>
      <vt:lpstr>Demultiplexer:</vt:lpstr>
      <vt:lpstr>Design of 1:4 DEMUX:</vt:lpstr>
      <vt:lpstr>PowerPoint Presentation</vt:lpstr>
      <vt:lpstr>PowerPoint Presentation</vt:lpstr>
      <vt:lpstr>Design of 1:8 DEMUX</vt:lpstr>
      <vt:lpstr>PowerPoint Presentation</vt:lpstr>
      <vt:lpstr>1:8 DEMUX</vt:lpstr>
      <vt:lpstr>Design of 1:8 DEMUX Using 1:4 DEMUX</vt:lpstr>
      <vt:lpstr>Implementation of Full Adder using Demultiplexer </vt:lpstr>
      <vt:lpstr>Implementation of Full Subtractor using Demultiplexer </vt:lpstr>
      <vt:lpstr>Applications of Demultiplexer:</vt:lpstr>
      <vt:lpstr>THANK YOU…</vt:lpstr>
      <vt:lpstr>ANY QUERIEES???…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DEMULTIPLEXER</dc:title>
  <dc:creator>KANAKARAJ P</dc:creator>
  <cp:lastModifiedBy>ELCOT</cp:lastModifiedBy>
  <cp:revision>80</cp:revision>
  <dcterms:created xsi:type="dcterms:W3CDTF">2020-07-15T09:17:03Z</dcterms:created>
  <dcterms:modified xsi:type="dcterms:W3CDTF">2020-07-25T09:05:30Z</dcterms:modified>
</cp:coreProperties>
</file>