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81" r:id="rId15"/>
    <p:sldId id="269" r:id="rId16"/>
    <p:sldId id="270" r:id="rId17"/>
    <p:sldId id="271" r:id="rId18"/>
    <p:sldId id="274" r:id="rId19"/>
    <p:sldId id="275" r:id="rId20"/>
    <p:sldId id="282" r:id="rId21"/>
    <p:sldId id="276" r:id="rId22"/>
    <p:sldId id="277" r:id="rId23"/>
    <p:sldId id="278" r:id="rId24"/>
    <p:sldId id="279" r:id="rId25"/>
    <p:sldId id="272" r:id="rId26"/>
    <p:sldId id="273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743" autoAdjust="0"/>
    <p:restoredTop sz="95118" autoAdjust="0"/>
  </p:normalViewPr>
  <p:slideViewPr>
    <p:cSldViewPr snapToGrid="0">
      <p:cViewPr varScale="1">
        <p:scale>
          <a:sx n="85" d="100"/>
          <a:sy n="85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40.1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116 350 2832,'-2'-68'760,"2"64"48,-3 12-745,-26 102 170,-21 170 1,43-236-201,-17 155 181,24-194-200,0-2 9,3 8-19,-3-11-4,0-1 1,0 1-1,0 0 1,0 0-1,0 0 1,0 0-1,0 0 0,0 0 1,0 0-1,0-1 1,0 1-1,0 0 1,0 0-1,0 0 0,1 0 1,-1 0-1,0 0 1,0 0-1,0 0 1,0-1-1,0 1 0,0 0 1,0 0-1,0 0 1,0 0-1,0 0 1,1 0-1,-1 0 0,0 0 1,0 0-1,0 0 1,0 0-1,0 0 0,0 0 1,0 0-1,1 0 1,-1 0-1,0 0 1,0 0-1,0 0 0,0 0 1,0 0-1,0 0 1,1 0-1,-1 0 1,0 0-1,0 0 0,0 0 1,0 0-1,0 0 1,0 0-1,0 0 1,0 0-1,1 0 0,-1 0 1,0 0-1,0 0 1,0 1-1,0-1 1,0 0-1,0 0 0,0 0 1,0 0-1,0 0 1,0 0-1,0 0 1,0 0-1,0 1 0,1-1 1,7-20-2,0 0 1,-1 0-1,-1-1 0,7-40 1,6-102 0,-10 70-14,-3 36 4,-3 17 81,16-69-1,-18 105-4,6 11-55,1 2-3,-1 1 1,0 0-1,0 1 0,-1-1 0,0 1 1,-1 1-1,0-1 0,-1 1 0,0-1 1,2 19-1,-1-13 14,8 43 24,4-1-1,44 108 1,-60-164-45,0-1 0,0 1 1,0-1-1,1 0 1,-1 1-1,0-1 1,1 0-1,0 0 0,-1 0 1,1 0-1,0 0 1,0 0-1,0-1 1,0 1-1,0-1 0,1 1 1,-1-1-1,0 0 1,1 0-1,-1 0 1,0 0-1,1 0 0,0-1 1,-1 1-1,1-1 1,-1 1-1,1-1 1,0 0-1,3 0 0,-2-2 0,0 1 0,-1 0 0,1-1 0,0 0-1,-1 0 1,0 0 0,1 0 0,-1 0-1,0-1 1,0 1 0,0-1 0,0 0-1,-1 0 1,1 0 0,-1 0 0,0-1-1,0 1 1,3-6 0,4-11 1,-2 0 0,0-1-1,-1 0 1,0 0 0,-2 0 0,-1-1 0,1-36 0,-11-158-39,3 170 32,-22-156 327,12 107-248,14 92-100,-1 14-2164,0-7 2029,1-1 0,-1 1-1,0 0 1,-1-1 0,-2 7 0,-2 4-185,-1 17-384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36.4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343 18 1608,'0'0'140,"0"-12"-69,0 12-57,0 0 0,0-1 0,0 1 0,-1 0 0,1 0 0,0-1 0,0 1 0,0 0 0,0 0 0,0 0 0,0-1 0,0 1 0,0 0 0,0 0 0,-1 0 0,1-1 0,0 1 0,0 0 0,0 0 0,0 0 0,0 0 0,-1 0 0,1-1 0,0 1 1,0 0-1,0 0 0,-1 0 0,1 0 0,0 0 0,0 0 0,-1 0 0,1 0 0,0 0 0,0 0 0,0 0 0,-1 0 0,1 0 0,0 0 0,0 0 0,-1 0 0,1 0 0,0 0 0,0 0 0,0 0 0,-1 0 0,1 0 0,0 0 0,0 0 0,-1 0 0,1 0 0,0 1 0,0-1 0,0 0 1,0 0-1,-1 0 0,1 0 0,0 1 0,0-1 0,0 0 0,0 0 0,0 0 0,0 1 0,-1-1 0,1 0 0,0 1 0,-87 104 116,48-55-45,-48 48 1,77-88-84,-64 69 166,72-77-144,-2 2-31,1-1 1,-1 1 0,1-1 0,0 1-1,0 0 1,0 0 0,1 0-1,-1 1 1,-2 5 0,27 21-4,113 170 25,5 10 77,-139-209-74,3 5-36,0 0 1,1-1-1,0 1 0,0-1 1,9 7-1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23.6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173 37 1132,'5'-25'1790,"-5"25"-1756,0-1 0,0 1 0,0 0 0,0-1 0,0 1 0,0 0 0,0-1-1,0 1 1,0 0 0,-1 0 0,1-1 0,0 1 0,0 0 0,0-1-1,0 1 1,-1 0 0,1 0 0,0 0 0,0-1 0,-1 1 0,1 0-1,0 0 1,0 0 0,-1-1 0,1 1 0,0 0 0,-1 0 0,1 0 0,0 0-1,-1 0 1,1 0 0,0 0 0,0 0 0,-1 0 0,-31 12 659,24-8-857,2 1 175,0-1 0,0 1-1,0 0 1,0 1 0,1 0 0,0-1-1,0 2 1,0-1 0,1 0 0,0 1-1,0 0 1,-4 12 0,3-9-1,0 2 3,0 1 0,1-1 1,0 1-1,1 0 0,1 0 0,0 0 0,0 1 0,2-1 0,-1 0 0,2 1 1,0-1-1,0 0 0,7 25 0,-6-31-7,-1 1-1,2-1 1,-1 0 0,1 0-1,0 0 1,0-1 0,1 1-1,0-1 1,0 0 0,1 0-1,0 0 1,0 0 0,0-1-1,1 0 1,-1 0 0,1 0-1,0-1 1,1 0 0,-1 0-1,1 0 1,0-1 0,-1 0-1,1-1 1,1 1 0,11 1-1,18-4 40,-29 0-42,-1 0 1,0-1-1,1 0 0,-1 0 1,0-1-1,0 0 0,0 0 0,0-1 1,0 0-1,-1 0 0,1-1 1,-1 1-1,0-2 0,0 1 0,0 0 1,-1-1-1,1 0 0,-1-1 1,0 1-1,-1-1 0,1 0 0,-1 0 1,0 0-1,-1 0 0,1-1 1,2-8-1,-1 4 32,-1 1 1,0-1-1,0-1 1,-1 1-1,0-1 0,-1 1 1,-1-1-1,0 0 1,0 1-1,-1-1 1,0 0-1,-1 0 0,-1 0 1,0 1-1,0-1 1,-1 1-1,-6-13 0,6 16-20,-1 0-1,1 0 0,-2 0 1,1 1-1,-1-1 0,-1 1 1,1 1-1,-1-1 0,0 1 1,-1 0-1,1 0 0,-1 1 1,0 0-1,-1 0 0,1 0 1,-1 1-1,0 0 0,0 1 1,0 0-1,0 0 0,-1 1 1,1 0-1,-13-1 0,1 1-386,-1 1 1,0 0-1,0 2 0,1 1 0,-1 0 1,0 2-1,-22 7 0,15-3-1031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27.3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67 62 4256,'2'-2'-53,"-1"0"-1,1 0 1,-1 0-1,0-1 1,1 1-1,-1-1 1,0 1-1,-1-1 1,1 1-1,0-1 1,-1 0-1,1 1 1,-1-1-1,0 0 0,0 1 1,0-1-1,0 0 1,-1 1-1,1-1 1,-2-3-1,1 1 6,-26 11-152,23-3 195,0 0 0,0 0 0,1 0 0,0 1 1,-1-1-1,1 1 0,0 0 0,0 0 0,1 0 0,-1 0 0,1 0 0,0 1 0,0-1 0,1 1 0,-1-1 0,1 1 0,0 0 0,0 0 0,1-1 0,-1 1 0,1 0 1,0 0-1,0 0 0,1 0 0,-1-1 0,1 1 0,0 0 0,2 5 0,0-3 6,0 1-1,1-1 1,0 1 0,0-1-1,0 0 1,1-1 0,0 1-1,1-1 1,-1 0 0,1 0-1,0-1 1,1 0 0,-1 0-1,1 0 1,0-1 0,8 4 0,17 7 7,0-1 1,51 14 0,-27-9 7,-41-14-15,57 27-2,-63-29 1,-6-2 1,0 0-1,0 0 1,0 0-1,-1 1 1,1-1-1,-1 1 1,1 0-1,-1 0 1,1 0-1,-1 0 1,0 0-1,0 1 1,0-1-1,2 5 1,-2-6 0,-1 0-1,0 0 1,0 0 0,0 1-1,0-1 1,0 0 0,0 1 0,-1-1-1,1 1 1,0-1 0,-1 1-1,1-1 1,-1 1 0,1 0 0,-1-1-1,0 1 1,0 0 0,1-1-1,-1 1 1,-1 0 0,1-1 0,0 1-1,0-1 1,-1 3 0,-1-1 2,1 0 0,-1 0 1,0 0-1,1 0 1,-1 0-1,-1-1 0,1 1 1,0-1-1,-1 0 0,1 1 1,-5 2-1,-9 4 15,1 0-1,-2-1 1,-25 10-1,39-16-16,-142 49 99,122-44-150,1-1 1,-1-2-1,-1 0 1,-34 0-1,56-4-345,-3-1-318,-23-7 109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35.9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309 12 1984,'0'0'2005,"-8"-2"-1965,0-1-26,5 2-8,1 0 1,-1 0-1,0 0 1,1 0-1,-1 1 0,0-1 1,0 1-1,1 0 1,-1-1-1,0 1 0,-4 1 1,-4-1 9,0 1 0,0 0 1,0 0-1,0 1 0,0 0 1,-15 6-1,-4 2 25,22-7-184,-1-1 0,1 1-1,0 0 1,0 1 0,0 0 0,0 0 0,1 1 0,0 0-1,0 0 1,0 1 0,0 0 0,1 0 0,0 1-1,0-1 1,1 1 0,-9 15 0,10-10-518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38.2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1 2304,'-4'0'-130,"-28"4"-190,30-3 267,-5 0-167,7-1 219,0 0 0,0 0 0,0 0 0,0 0 0,0 0 0,0 1 0,0-1 0,0 0 0,1 0 0,-1 0 0,0 0 0,0 0 0,0 0 0,0 0 0,0 0 0,0 0 0,0 0 0,0 0 0,0 1 0,0-1 0,0 0 0,0 0 0,0 0 0,0 0 0,1 0 0,-1 0 0,0 0 0,0 0 0,0 1 0,0-1 0,0 0 0,0 0-1,0 0 1,0 0 0,0 0 0,0 0 0,0 0 0,-1 1 0,1-1 0,0 0 0,0 0 0,0 0 0,0 0 0,0 0 0,0 0 0,0 0 0,0 0 0,0 0 0,0 1 0,0-1 0,0 0 0,0 0 0,0 0 0,-1 0 0,1 0 0,0 0 0,0 0 0,0 0 0,0 0 0,0 0 0,17 7 22,1 0-1,1-1 1,-1-2 0,34 5 0,87 3 151,-67-7-125,706 36 266,-524-32-241,-152-7-48,101 7 68,-199-8-36,0-1-30,-2 0-111,0 0 0,0 0 0,0 0 0,0 0 0,0-1 0,0 1 0,0 0 0,0-1 0,0 1 0,0-1 0,0 0 0,0 0 0,3-2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38.8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15 1680,'0'0'-23,"-10"-15"1314,199 157 315,-91-67-1448,-96-74 70,32 17 1715,-34-17-1938,1 0-1,-1-1 0,0 1 1,1-1-1,-1 1 1,0 0-1,1-1 0,-1 1 1,0 0-1,0-1 0,0 1 1,1 0-1,-1-1 1,0 1-1,0 0 0,0 0 1,0-1-1,0 1 0,0 0 1,-1-1-1,1 1 1,0 0-1,0 0 0,0-1 1,-1 1-1,1 0 0,0-1 1,-1 2-1,-20 29 34,-39 32-379,49-52 117,-97 109-3280,88-98 2381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49.3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 3612,'0'0'-288,"2"-3"-111,4 1 1563,1 13-503,8 39-368,5 58-441,-4-9 184,9 107 65,-26-194-98,7 55 42,-6-64-37,2 41-2470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00.1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194 19 3216,'0'0'-203,"-16"-17"814,13 17-606,0-1 1,0 1 0,0 0 0,0 0-1,0 0 1,-1 1 0,1-1-1,0 1 1,0-1 0,0 1 0,1 0-1,-1 0 1,0 0 0,0 1 0,0-1-1,1 1 1,-1-1 0,1 1 0,-1 0-1,1 0 1,0 0 0,0 0-1,0 1 1,-3 2 0,-4 6 1,0 0 1,1 0-1,0 0 1,-9 20-1,7-11 3,1 1-1,1 1 0,1 0 0,1 0 0,-5 31 1,9-41-5,1 1 0,0-1 0,1 1 1,0 0-1,1-1 0,1 1 0,0-1 0,0 1 1,1-1-1,1 0 0,6 14 0,-5-18-1,0 1 0,0-2 0,1 1 0,0 0-1,1-1 1,0 0 0,0-1 0,0 0-1,1 0 1,0 0 0,0-1 0,0 0 0,1-1-1,0 0 1,0 0 0,0-1 0,0 0 0,0 0-1,1-1 1,-1 0 0,15 0 0,-5 0 3,1-1-1,0-1 1,0-1 0,-1 0 0,1-2 0,0 0 0,-1-1 0,0-1 0,29-12-1,-39 14 6,0-2-1,-1 1 1,1-1-1,-1-1 1,0 0-1,0 0 1,-1 0-1,1-1 0,-2 0 1,1 0-1,-1-1 1,0 0-1,0 0 1,-1 0-1,0-1 1,-1 0-1,0 0 0,0 0 1,-1 0-1,0-1 1,-1 1-1,2-15 1,-3 13 13,0 0 1,-1 1 0,-1-1-1,0 0 1,0 1-1,-1-1 1,-1 1 0,1-1-1,-2 1 1,1 0 0,-2 0-1,1 1 1,-1-1-1,0 1 1,-1 0 0,0 0-1,-1 1 1,0 0 0,0 0-1,-15-12 1,9 10-193,-1 1 1,0 0-1,-1 1 0,0 1 1,0 0-1,-1 1 0,0 1 1,0 1-1,0 0 0,0 0 1,-1 2-1,1 0 0,-1 1 1,-17 1-1,7 0-353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03.1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228 9 2964,'0'0'-138,"-10"-1"172,-30-5-6,29 4 23,6 4-30,-4 0-16,1 1 0,-1 0 1,1 0-1,0 0 0,0 1 0,0 1 0,0-1 0,1 1 0,0 1 0,0-1 0,0 1 0,1 0 1,0 1-1,0 0 0,0 0 0,1 0 0,0 0 0,1 1 0,-8 15 0,8-12 3,1 0-1,0 1 0,0-1 0,1 1 1,1-1-1,0 1 0,0-1 0,1 1 1,1 0-1,0-1 0,0 1 0,1-1 1,1 1-1,5 14 0,-5-18-1,1 0 1,0-1-1,0 1 0,1-1 0,0 0 1,0 0-1,1-1 0,0 0 0,0 0 1,0 0-1,1-1 0,0 1 0,0-2 1,0 1-1,1-1 0,-1 0 0,1 0 1,0-1-1,0 0 0,10 2 0,-1-2 7,-1 0 0,1-1 0,0 0 0,0-1 0,0-1-1,0-1 1,0 0 0,-1-1 0,1-1 0,-1-1 0,1 0 0,26-12 0,-36 14 5,-1-1 1,0 0-1,0-1 1,0 1-1,0-1 1,0 0-1,-1 0 1,0-1-1,0 0 1,0 0-1,0 0 1,-1-1-1,0 1 1,0-1-1,-1 0 1,1 0-1,-1 0 1,-1 0-1,1-1 1,-1 1-1,0-1 1,0 0-1,-1 0 1,0 0-1,0 1 1,-1-1-1,0 0 1,0 0-1,0 0 1,-1 0-1,0 0 1,-1 0 0,-2-7-1,2 3 5,-2 1-1,1-1 1,-1 1 0,-1 0 0,0 1-1,0-1 1,-1 1 0,0 0 0,-1 1-1,0-1 1,0 1 0,-1 0 0,0 1-1,0 0 1,-1 0 0,0 1-1,0 0 1,0 1 0,-1 0 0,0 0-1,-16-5 1,5 4-251,0 1-1,-1 1 1,1 1-1,-1 0 1,0 2-1,0 1 1,0 1-1,0 0 1,-38 9-1,39-5-229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06.5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14 3912,'0'0'-199,"3"-2"-46,12-10 1750,-32 257-1141,8-159-277,3 128-1,12-38-444,-6-173 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07.6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3624,'0'0'1218,"0"5"-1160,5 464 548,-4-460-597,0 23-35,0-2-116,1 1-1,7 38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0:08.6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23 504 312,'0'0'363,"-15"10"-72,15-10-269,-1 0 0,1 0 0,0 0 1,-1 0-1,1 0 0,0 0 1,-1 0-1,1 0 0,0 0 1,-1 1-1,1-1 0,0 0 0,-1 0 1,1 0-1,0 1 0,0-1 1,-1 0-1,1 0 0,0 1 0,0-1 1,-1 0-1,1 1 0,0-1 1,0 0-1,0 1 0,0-1 0,-1 0 1,1 1-1,0-1 0,0 0 1,0 1-1,0-1 0,0 0 0,0 1 1,0-1-1,0 0 0,0 1 1,0-1-1,0 1 0,0-1 0,0 0 1,1 1-1,-1-1 0,0 0 1,0 1-1,0-1 0,1 1 1,20 4-11,0-1 1,1-1 0,0-1-1,-1 0 1,1-2 0,0-1 0,26-3-1,18 0 8,664-63 241,723-55 173,-532 43-311,-279 20-62,398-48-83,-964 98 26,-3 1-4,568-56-11,-520 50 294,-118 13-183,25-1 92,-11 0-1633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13.6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58 1 1716,'0'0'1994,"1"7"-1978,-5 392 225,-2-243-196,-42 613 231,48-694-188,0-44-2352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17.6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209 138 1204,'-4'-9'306,"0"-1"0,0 1-1,-1 1 1,-11-16 0,14 21-81,1 1-197,0 1 0,-1 0 1,1-1-1,0 1 0,0 0 1,-1 0-1,1 0 0,-1 0 0,1 0 1,-1 0-1,0 0 0,1 0 1,-1 0-1,0 1 0,1-1 1,-1 1-1,0 0 0,0-1 1,0 1-1,1 0 0,-1 0 1,-3 0-1,-2 5-17,0 0 0,1 0 0,0 0 0,0 1 0,0 0 1,0 0-1,1 0 0,0 1 0,1 0 0,-1 0 0,1 0 0,1 1 0,-4 7 0,-4 14 6,0 0-1,2 1 0,2 0 1,0 0-1,2 1 0,1 0 1,2 0-1,1 0 0,1 0 0,2 0 1,1 0-1,1 0 0,2-1 1,13 42-1,-16-64-11,1 0-1,-1 0 1,1-1 0,1 1 0,-1-1-1,1 0 1,0-1 0,1 1-1,0-1 1,0 0 0,0-1-1,1 1 1,-1-1 0,1 0 0,9 4-1,-4-4 4,0 0-1,0 0 0,0-1 1,1-1-1,0 0 0,0 0 1,0-1-1,0-1 1,15-1-1,-7 0-4,1-2 1,-1 0-1,0-1 1,0-1-1,0-2 1,-1 0-1,1-1 1,-2 0-1,1-2 1,-1-1-1,33-21 1,-36 17-3,-1 0 1,0-2 0,-1 0 0,-1 0-1,0-1 1,-2-1 0,0 0 0,0-1-1,-2 0 1,0 0 0,-2-1 0,0 0-1,-1-1 1,-1 1 0,0-1 0,-2 0-1,1-24 1,-4 29 1,0-1 1,0 1-1,-2 0 1,0 0-1,-1-1 1,0 1-1,-1 1 1,-1-1-1,-1 0 1,-8-15-1,8 20-2,0 0 0,-1 1 1,0 0-1,-1 1 0,0-1 0,-1 1 0,0 1 1,0 0-1,-1 0 0,0 1 0,0 0 0,-1 0 1,1 1-1,-17-6 0,13 7 5,0 1 1,0 0-1,-1 1 0,1 1 0,-1 0 0,1 1 1,-1 0-1,0 1 0,1 1 0,-1 0 1,-22 6-1,25-5-149,1 1 1,0 0-1,-1 1 0,2 1 0,-1 0 1,0 0-1,1 1 0,0 0 1,0 1-1,1 0 0,0 0 1,0 1-1,1 0 0,-14 17 1,12-9-224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19.8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66 196 2848,'0'0'-96,"-6"-1"-36,-18-4 120,22 5 18,0-1-1,1 1 1,-1 0-1,0-1 1,1 0 0,-1 1-1,0-1 1,1 0-1,-1 0 1,1 0-1,-1 0 1,1 0-1,0 0 1,-1 0 0,1 0-1,0-1 1,0 1-1,0-1 1,0 1-1,0 0 1,0-1-1,0 0 1,1 1-1,-1-1 1,0 1 0,1-1-1,-1 0 1,1 0-1,0 1 1,0-1-1,-1 0 1,1 0-1,0 1 1,1-1 0,-1 0-1,0 0 1,0 1-1,1-1 1,-1 0-1,2-2 1,-1-2 1,1 0 0,1 0 1,-1 0-1,1 0 0,0 1 0,0-1 0,0 1 1,7-8-1,-2 6-5,0-1-1,0 2 1,1-1 0,-1 1-1,1 0 1,1 1 0,-1 0 0,1 1-1,0 0 1,0 0 0,0 1-1,1 0 1,-1 1 0,1 0 0,14 0-1,-17 2-1,-1 1 1,0 0-1,0 0 0,-1 1 0,1 0 0,0 0 0,0 1 1,-1-1-1,0 2 0,1-1 0,-1 1 0,0 0 0,-1 0 1,1 0-1,-1 1 0,0 0 0,5 6 0,8 9 5,-2 1-1,-1 1 1,14 25-1,-17-27 1,-5-9 3,0 1-1,1-1 1,0-1-1,15 15 1,-19-21-11,1 0 0,0-1 0,0 1 1,0-1-1,0 0 0,1 0 0,-1-1 0,1 0 1,-1 1-1,1-2 0,0 1 0,6 0 1,-4-1-21,0 0 0,0-1 0,-1 1 1,1-2-1,0 1 0,0-1 0,-1-1 1,1 1-1,0-1 0,-1-1 0,1 1 1,-1-1-1,0 0 0,0-1 0,0 0 1,-1 0-1,1 0 0,-1-1 0,0 0 1,0 0-1,-1-1 0,1 0 0,-1 0 1,6-9-1,-10 14 66,0-7 56,1 0-1,1 1 1,0-1-1,0 1 1,4-8-1,2-4 327,-8 16 109,-1 13-519,-7 174 162,7-181-171,0 1 5,0 13 4,0-13-4,3 20 55,-3-24-65,0 0 0,0 0 0,0 0 0,0 0 0,0 0 1,0 0-1,0 0 0,0 0 0,0 0 0,0-1 0,0 1 0,0 0 0,0 0 0,1 0 0,-1 0 0,0 0 0,0 0 1,0 0-1,0 0 0,0 0 0,0 0 0,0 0 0,0 0 0,0 0 0,1 0 0,-1 0 0,0 0 0,0 0 0,0 0 1,0 0-1,0 0 0,0 0 0,0 0 0,1 0 0,-1 0 0,0 0 0,0 0 0,0 0 0,0 0 0,0 0 0,0 0 1,0 0-1,0 0 0,0 0 0,1 0 0,-1 0 0,0 0 0,0 0 0,0 1 0,0-1 0,0 0 0,0 0 0,0 0 1,0 0-1,0 0 0,0 0 0,0 0 0,0 0 0,0 1 0,10-19 31,14-42-21,-12 29-11,-10 26-1,0 0 1,0 0-1,1 0 1,-1 1-1,1-1 0,0 1 1,0 0-1,1-1 0,-1 1 1,1 1-1,0-1 1,0 0-1,0 1 0,0 0 1,1 0-1,7-4 0,-8 6 6,2 4-6,-1-1 4,-2-1-4,0 0 0,0 1 0,-1-1 1,1 1-1,0-1 0,-1 1 1,1 0-1,-1 0 0,0 0 1,1 0-1,-1 0 0,0 1 0,0-1 1,-1 1-1,1-1 0,0 1 1,-1-1-1,0 1 0,2 3 0,1-1 2,0 1-2,4 29 23,13 99-2022,-18-120 1464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53.2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1848,'0'0'-145,"1"9"141,65 463 202,11 553 215,-60-723-314,-4-130-46,30 343 74,-12-227-95,-7-98 16,-18-128-45,21 320 43,-50-55 14,0-77 7,-3 48-19,-3 67 17,19 18 25,7-293-58,-19 103 0,2-28 13,2-37-24,0 17 41,0 384 245,18-468-290,9 259 185,-7-279-174,-19 223 114,3-177-114,-4 44 3,12-81-19,2-24 3,2-1 0,2 37 0,0-44-6,0-14 2,0 23-1883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33.8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94 14 2904,'0'0'-201,"1"-9"-132,-1 9 324,0 0 0,0 0 0,0-1 1,0 1-1,0 0 0,0 0 0,0 0 0,0 0 0,0-1 0,0 1 1,0 0-1,0 0 0,0 0 0,0 0 0,0-1 0,0 1 1,0 0-1,0 0 0,0 0 0,0 0 0,-1 0 0,1-1 1,0 1-1,0 0 0,0 0 0,0 0 0,0 0 0,0 0 0,-1 0 1,1 0-1,0-1 0,0 1 0,0 0 0,0 0 0,0 0 1,-1 0-1,1 0 0,0 0 0,0 0 0,0 0 0,0 0 0,-1 0 1,1 0-1,0 0 0,0 0 0,0 0 0,0 0 0,-1 0 1,1 0-1,0 0 0,0 0 0,0 0 0,0 0 0,-1 1 0,1-1 1,0 0-1,0 0 0,0 0 0,0 0 0,0 0 0,-1 0 1,1 0-1,0 1 0,0-1 0,0 0 0,0 0 0,0 0 1,0 0-1,0 1 0,-6 5 10,0 0 0,1 1 0,0 0 0,0 0 0,1 0 0,0 0-1,0 1 1,1 0 0,0 0 0,0 0 0,1 0 0,0 0 0,-1 11 0,-9 49 41,2 1-1,0 90 0,9-130-19,3 0 0,0-1 0,1 1 0,2-1 0,1 0-1,1 0 1,2-1 0,16 37 0,-19-52-8,1 0-1,0-1 1,1 0 0,0 0-1,1-1 1,0 0-1,1 0 1,0-1 0,0-1-1,1 0 1,0 0 0,0-1-1,1 0 1,0-1 0,0 0-1,1-1 1,0-1 0,-1 0-1,1 0 1,1-1 0,14 1-1,-17-3 20,1 0-1,0-1 0,0-1 0,0 0 1,0 0-1,-1-1 0,1 0 0,-1-1 0,1-1 1,-1 0-1,0 0 0,0-1 0,-1 0 1,1-1-1,-1-1 0,0 1 0,-1-1 0,0-1 1,0 0-1,-1 0 0,1-1 0,-2 0 1,1 0-1,6-13 0,-5 6 12,-1 0-1,-1-1 1,-1 0-1,0 0 1,-1 0-1,-1-1 1,-1 0-1,0 1 1,-1-1-1,-1 0 1,-1-1 0,-1 1-1,0 0 1,-6-28-1,1 17-11,-1 0 0,-1 1 0,-2 0 0,-1 0 0,0 1-1,-3 0 1,0 1 0,-19-26 0,24 41-27,0 0-1,-1 0 1,0 1 0,-1 0-1,0 1 1,0 0-1,-1 0 1,0 2 0,-1-1-1,0 2 1,0-1 0,0 2-1,-1 0 1,1 0-1,-1 2 1,-25-5 0,34 8-28,0 0 0,1-1 0,-1 1 0,0 1 1,0-1-1,0 1 0,0 0 0,1 0 0,-1 0 1,0 1-1,1-1 0,-1 1 0,1 0 0,0 1 1,-1-1-1,1 1 0,0 0 0,-5 4 0,4-1-151,-1 1 0,1 0 0,0 0 0,0 0 0,1 1-1,0-1 1,1 1 0,-1 0 0,-1 9 0,-3 11-5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34.3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24 215 2452,'-3'-2'-13,"1"0"-1,0 0 1,0-1-1,0 1 0,1-1 1,-1 0-1,1 1 1,-1-1-1,1 0 1,0 0-1,0 0 1,0 0-1,0 0 1,1 0-1,-1 0 0,1 0 1,0 0-1,0 0 1,0 0-1,0 0 1,1 0-1,-1 0 1,1 0-1,-1 0 0,1 0 1,0 0-1,0 0 1,1 0-1,-1 0 1,1 1-1,-1-1 1,1 1-1,2-4 1,-3 1 12,28-28-14,-22 26 12,0 0 1,0 0 0,1 0-1,0 1 1,0 1 0,0-1-1,1 1 1,0 0 0,0 1 0,0 0-1,1 1 1,-1 0 0,1 0-1,0 1 1,-1 0 0,1 1-1,0 0 1,0 0 0,18 2 0,-22 1 5,0-1 1,0 1 0,0 0 0,0 0 0,0 1-1,0 0 1,-1 0 0,1 0 0,-1 1 0,0-1-1,0 1 1,0 1 0,7 7 0,2 5 17,-1 0-1,17 29 1,-21-31-10,5 7 10,33 47 24,-42-64-88,0-1 1,0 0 0,1 0 0,-1-1-1,1 0 1,0 0 0,0 0-1,0-1 1,0 1 0,0-1 0,0-1-1,1 1 1,-1-1 0,1 0 0,-1-1-1,1 0 1,-1 0 0,1 0 0,-1-1-1,1 1 1,-1-2 0,0 1 0,9-3-1,-13 3-356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35.0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87 1460,'9'-56'424,"-8"52"-70,-1-21 412,0 25-758,0 0 0,1 0 0,-1 1 0,0-1 0,0 0 0,0 0 0,0 0-1,0 0 1,0 0 0,0 0 0,0 0 0,1 0 0,-1 0 0,0 0 0,0 0-1,0 0 1,0 0 0,0 0 0,0 0 0,0 0 0,1 0 0,-1 0 0,0 0-1,0 0 1,0 0 0,0 0 0,0 0 0,0 0 0,1 0 0,-1 0-1,0 0 1,0 0 0,0 0 0,0 0 0,0 0 0,0 0 0,0 0 0,0-1-1,0 1 1,1 0 0,-1 0 0,0 0 0,0 0 0,0 0 0,0 0 0,0 0-1,0 0 1,0-1 0,0 1 0,0 0 0,0 0 0,0 0 0,0 0 0,0 0-1,12 39 227,-4 14-190,-1 0 0,-1 95 1,-6-145-37,2 31 650,7-64-652,0-1 0,2 1-1,1 1 1,2 0-1,25-41 1,-31 58-15,1 1 0,20-22 0,-27 32 2,-2 0 6,1 1 0,-1-1 0,1 1 0,0-1 0,-1 1 0,1-1 0,-1 1 0,1 0 0,0 0 0,-1-1 0,1 1 0,0 0 0,0 0 0,-1 0 0,1-1 0,0 1 0,-1 0 0,1 0 0,0 0 0,0 0 0,-1 0 0,1 1 0,0-1 0,-1 0 0,1 0 0,0 0 0,-1 1 0,1-1 0,0 0 0,-1 1 0,1-1-1,0 1 1,1-1 1,1 1-1,-1 0 0,0 0 0,0 0 0,0 0 1,0 0-1,0 0 0,0 0 0,0 1 0,0-1 0,-1 0 1,3 3-1,0 7 15,1 0 0,-1 0 1,-1 1-1,0 0 1,0-1-1,-1 1 0,-1 0 1,0 0-1,-1 13 0,-1-1-389,0-1 0,-2 0 0,-10 40-1,13-58-448,0 6 436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35.4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86 2732,'35'-77'-763,"-34"75"776,-1 2-12,0 0 0,0 0 0,0-1 0,0 1 0,0 0 0,0 0 0,0-1 0,0 1 0,0 0 0,0 0 0,0 0 0,0-1 0,0 1 0,0 0 0,0 0 0,0-1 1,1 1-1,-1 0 0,0 0 0,0 0 0,0-1 0,0 1 0,0 0 0,1 0 0,-1 0 0,0 0 0,0 0 0,0-1 0,0 1 0,1 0 0,-1 0 0,0 0 0,0 0 1,1 0-1,-1 0 0,0 0 0,0 0 0,0 0 0,1 0 0,-1 0 0,0 0 0,0 0 0,1 0 0,-1 0 0,0 0 0,0 0 0,1 0 0,-1 0 0,0 0 0,0 0 1,0 0-1,1 0 0,-1 0 0,0 0 0,0 0 0,0 1 0,1-1 0,-1 0 0,0 0 0,0 0 0,0 0 0,0 1 0,1-1 0,-1 0 0,0 0 0,0 0 0,0 1 1,7 18-15,0 1 1,-2 0-1,0 0 1,-2 0-1,0 0 1,-1 1-1,-1-1 1,-1 1-1,0-1 1,-2 1-1,-4 20 1,5-38-308,0 0-161,-5 10 82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36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14 331 1444,'-1'-1'10,"1"1"-1,-1-1 1,0 1 0,0-1-1,0 1 1,0-1-1,1 0 1,-1 1 0,0-1-1,1 0 1,-1 0-1,1 0 1,-1 1 0,0-1-1,1 0 1,0 0-1,-1 0 1,1 0 0,0 0-1,-1 0 1,1 0-1,0 0 1,0 0 0,0 0-1,0 0 1,0 0-1,0 0 1,0 0 0,0 0-1,0 0 1,0 0-1,1 0 1,-1 0 0,0 0-1,1 0 1,-1 0-1,2-1 1,1-1 12,0 0-1,1 0 1,-1 0 0,1 1 0,0-1-1,0 1 1,5-2 0,-7 3-45,0 0 29,3-1 4,96-32 74,-92 31-126,-1-1 0,1 0 0,-1 0 0,0 0 0,0-1 0,0 0 0,-1-1 0,0 0 0,0 0 0,7-9 0,-2 1-60,0-2 0,-2 1 0,16-30-1,-25 42 339,7-25 576,-2-7 1413,-5 23-2085,0 7 16,1 10 805,20 169-877,-21-171-78,-1 1 1,2 39 7,2-11 13,-3-29 9,-2 1-100,-3 27-1366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55.7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13 2552,'2'-1'-104,"-1"-1"1,0 1-1,1 0 0,-1 0 0,1 0 0,0 0 0,-1 0 0,1 1 0,0-1 1,0 1-1,-1-1 0,1 1 0,2-1 0,4 7 105,0 0-1,-1 0 1,0 0-1,0 1 1,-1 1-1,0-1 1,0 1-1,-1 0 1,0 0-1,0 0 1,-1 1-1,0 0 1,0-1-1,3 17 1,5 19 55,12 78 1,-23-115-53,18 166 140,-9 337 1,-9-112-10,7 613 264,22 20-105,-25-933-262,10 651 166,-27-562-155,-1 164 88,15-259-18,-4 0-1,-21 144 1,-19 135 70,38-333-173,-7 267 68,0-19-13,3 77 30,9-221-77,-4 145 93,3-249-110,1-4 16,-6 51-1,4-82-11,3 21 10,-1-12-8,-1 2-3,0-1 5,0-7-14,-3 18-8,6 1 35,-1 2-2091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0:31.4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1 144,'0'0'-52,"21"4"20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29.8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67 2176,'0'0'278,"-1"-6"-115,-2-18 24,2 18 1063,-4-2-18,57 438-751,-46-370-490,-6-54-44,-3-9 23,-8-21 12,-11-47-8,17 36 13,0 1 0,2-1 0,2 0 0,4-49 0,-2 74 7,0 0 0,0 0 1,1 0-1,0 0 1,1 0-1,0 1 0,1-1 1,0 1-1,0 0 1,1 0-1,0 1 0,1-1 1,0 1-1,0 0 1,1 1-1,-1-1 0,2 1 1,-1 1-1,1-1 0,8-4 1,-11 6 2,4-1 1,28 4-34,-35 2 33,1 0 0,0 1 0,0-1 0,0 0 0,-1 1 0,1 0 0,0 0 0,-1 0 0,1 0 0,-1 0-1,1 0 1,-1 1 0,0-1 0,1 1 0,-1 0 0,0-1 0,0 1 0,0 0 0,0 0 0,0 1 0,-1-1 0,1 0 0,-1 0 0,1 1 0,-1-1 0,2 5-1,-2-3-8,-1 0-1,1 1 1,-1-1-1,0 0 1,0 0-1,0 1 0,-1-1 1,0 0-1,1 0 1,-1 0-1,-1 0 0,1 0 1,-1 0-1,1 0 1,-1 0-1,0-1 0,-1 1 1,1 0-1,0-1 1,-1 0-1,0 0 0,-5 6 1,-10 6-62,0-1-1,0 0 1,-26 14 0,-15 12-68,57-39 139,1 0 0,-1 0 0,1 1 0,-1-1 0,1 1 1,0-1-1,0 1 0,0 0 0,-1-1 0,2 1 0,-1 0 0,0 0 0,0 0 0,0 0 0,1 0 0,-1 0 0,1-1 0,0 1 0,-1 0 0,1 1 0,0-1 0,0 0 0,0 0 0,1 0 0,-1 0 0,0 0 0,1 0 0,-1-1 0,1 1 0,0 0 0,0 0 0,-1 0 0,1 0 0,0-1 0,1 1 0,-1 0 0,0-1 0,0 1 0,1-1 0,-1 1 0,1-1 0,-1 0 0,3 2 0,12 12 3,1 0 0,1-1 0,0-1 0,1-1 0,0-1 0,1 0 0,0-1-1,29 9 1,-9-3 1,88 26 4,-76-28-37,-50-13-56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30.5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371 12 2840,'4'-9'-163,"-4"6"209,-5 9 222,-34 48-181,-3-2-1,-77 74 1,-34 39-860,149-162 37,-9 6 110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30.9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54 2180,'0'0'-108,"9"-45"-177,-8 44 298,1 0 0,-1 0 0,0 0-1,1 0 1,-1 1 0,1-1 0,-1 1-1,1-1 1,-1 1 0,1-1 0,-1 1-1,1 0 1,-1 0 0,1 0 0,-1 0-1,1 0 1,0 0 0,-1 0-1,1 0 1,-1 0 0,1 1 0,-1-1-1,1 1 1,1 0 0,43 20 133,-34-15-127,161 79 325,136 70-313,-280-143-1137,-18-7 550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02.3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128 9 2924,'0'0'-169,"-38"-1"-575,31 6 717,2-3 23,1 1 0,0 1-1,0-1 1,0 0 0,0 1 0,0 0-1,1 0 1,-1 0 0,-4 8 0,2-1 10,1 0 0,0 1 0,0-1 0,1 1 0,0 0 0,1 0 0,1 1 0,0-1 0,1 1 0,0-1 0,0 1 0,2-1 0,-1 1 0,2-1 1,0 1-1,0-1 0,1 0 0,0 0 0,8 17 0,-7-20 2,0-1 1,1 1 0,0-1-1,0 0 1,1-1 0,0 1-1,0-1 1,1 0-1,0 0 1,0-1 0,0 0-1,1-1 1,0 1 0,0-1-1,0-1 1,1 0 0,0 0-1,0 0 1,0-1-1,0-1 1,0 1 0,1-2-1,-1 1 1,0-1 0,18 0-1,-10-1 36,0-1 0,0-1 0,0 0 0,0-1 0,0-1 0,-1 0 0,1-2 0,-1 0 0,-1 0 0,1-2-1,-1 1 1,0-2 0,24-18 0,-35 23-6,1 0 1,-1 0-1,0 0 0,0-1 0,0 1 0,-1-1 1,0 0-1,0 0 0,0 0 0,-1 0 0,1-1 0,-1 1 1,0-1-1,-1 0 0,1 1 0,0-9 0,-2 6-2,0 0 0,0 0-1,-1 0 1,0 0 0,0-1-1,-1 1 1,0 1 0,0-1-1,-1 0 1,-6-12 0,2 8-10,0 0 1,0 0-1,-1 1 1,0 0 0,-1 1-1,0 0 1,-1 0 0,0 1-1,-1 1 1,1-1 0,-2 2-1,1-1 1,-21-8-1,11 9-300,-1 1-1,0 1 1,-1 1-1,1 1 1,0 1-1,-42 1 1,36 1-265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04.1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59 2764,'0'0'-162,"0"-4"68,5-50 3900,35 576-3134,-37-488-632,-1-15-64,-1-3-332,1 0 0,1 1-1,8 29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07.0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100 62 3388,'0'0'-90,"3"-22"268,-3 20-92,1 0-1,-1-1 1,0 1-1,0 0 1,-1 0-1,1-1 1,0 1-1,-1 0 1,0 0-1,1 0 1,-1 0-1,0 0 0,0 0 1,-2-4-1,0 3 35,3 5-112,-1 0 0,0 0 0,0 0 0,0 0-1,0 0 1,0 0 0,-1 0 0,1 0-1,-1 0 1,1 0 0,-1-1 0,-2 3 0,-1 1 7,-5 12 12,0-1-1,2 1 1,0 1-1,2-1 0,-1 1 1,2 1-1,1-1 1,0 1-1,1 0 1,1-1-1,1 1 1,0 0-1,2 0 1,0 0-1,7 35 0,-5-43-17,0-1 0,1 0-1,0 1 1,1-2-1,0 1 1,0-1-1,1 1 1,0-1-1,1-1 1,0 1-1,0-1 1,1-1-1,0 1 1,0-1-1,1-1 1,0 1-1,0-2 1,1 1-1,-1-1 1,1-1-1,0 1 1,1-2-1,-1 1 1,1-2-1,-1 1 1,1-1-1,20 0 1,-20 0-5,1-2 0,-1 0 0,0 0-1,0-1 1,0 0 0,0-1 0,0 0 0,0-1 0,-1 0 0,1-1 0,-1 0 0,0-1-1,0 0 1,0 0 0,-1-1 0,1 0 0,-1-1 0,-1 0 0,1 0 0,-1-1 0,-1 0 0,0-1-1,0 1 1,0-1 0,-1-1 0,0 1 0,6-15 0,-8 15 4,-1-1-1,0 1 1,0 0 0,-1-1 0,0 1 0,-1-1 0,0 0-1,0 1 1,-1-1 0,0 0 0,-1 0 0,0 1-1,0-1 1,-1 0 0,-1 1 0,1 0 0,-2-1-1,1 1 1,-1 0 0,0 1 0,-1-1 0,0 1-1,-1 0 1,0 0 0,0 0 0,0 1 0,-1 0 0,0 0-1,0 1 1,-1 0 0,0 0 0,0 1 0,0 0-1,-10-4 1,1 0-288,-1 2 0,0 1 0,0 0-1,-1 1 1,0 1 0,0 1 0,0 0 0,0 2-1,0 0 1,-30 3 0,24 0-821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11.8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0 1916,'0'0'688,"0"12"-670,-6 182 93,-1 76-2,15 354 204,-6-594-285,-2-28-3,0 3-3,0 33 14,0-35-20,0 29 2,0-22-30,0-7-9,0 13-1838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46.3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1 122 2584,'0'0'758,"4"10"-739,3 9-9,31 87 113,40 182-1,-51-153-40,-27-133-142,-3-10-1020,-122-356 694,119 342 491,0-1 0,1 0 1,1 0-1,1 0 0,0-34 1,3 51-98,0 0 0,1 0 0,-1 0 0,1 1 1,1-1-1,-1 0 0,1 0 0,0 0 0,0 1 0,0-1 1,1 1-1,0 0 0,0 0 0,0 0 0,0 0 0,1 0 1,0 1-1,0 0 0,1-1 0,-1 1 0,1 1 0,0-1 1,-1 1-1,2 0 0,-1 0 0,7-3 0,-8 5-5,1 0 1,0 0-1,-1 0 0,1 0 0,0 1 0,0-1 0,0 1 1,0 1-1,-1-1 0,1 1 0,0-1 0,0 1 0,-1 1 1,1-1-1,0 1 0,-1 0 0,1 0 0,-1 0 0,0 0 1,0 1-1,0 0 0,6 4 0,-6-3 4,0 0 0,1 0 0,-1 0 0,0 0 0,-1 1 0,1 0 0,-1-1 0,0 1 0,0 0 0,-1 1 0,1-1 0,-1 0 0,0 1 0,-1 0 0,1-1 0,-1 1 0,1 8 0,-3-8-1,0 1 1,0 0-1,-1-1 1,1 0-1,-1 1 1,-1-1-1,1 0 0,-1 0 1,0 0-1,0 0 1,-1-1-1,0 1 1,0-1-1,0 0 1,-9 8-1,3-3-213,-1-1-1,0 0 1,-1 0-1,0-1 1,-22 11 0,28-17-430,-6-1 116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49.0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55 634 1992,'0'0'0,"0"4"28,0 3 753,5-8-318,13-23-160,-11 13-232,-1 0 0,-1-1-1,1 0 1,-2 0 0,5-15 0,-5 5 50,-1 0 0,1-25 0,-4 38-70,0 0-1,0-1 0,-1 1 0,0 0 1,-1-1-1,0 1 0,0 0 1,-6-13-1,6 19-35,-6-2-9,7 4-6,1 1-1,0-1 1,-1 1-1,1-1 1,0 1-1,-1-1 1,1 1-1,0-1 1,-1 1-1,1-1 1,-1 1-1,1 0 1,-1-1-1,1 1 1,-1 0-1,1 0 1,-1-1-1,1 1 1,-1 0-1,1 0 1,-1 0-1,1 0 1,-1-1-1,0 1 1,1 0-1,-1 0 1,1 0-1,-1 0 1,0 1-1,-3-1-10,0 0-1,0 1 1,1-1-1,-1 1 1,0 0 0,1 0-1,-1 0 1,1 1-1,-1-1 1,1 1-1,0 0 1,-1 0-1,1 0 1,0 1-1,0-1 1,1 1-1,-1-1 1,0 1-1,1 0 1,0 0-1,0 0 1,0 0-1,0 0 1,0 1-1,0-1 1,1 1-1,0-1 1,0 1-1,0 0 1,0-1-1,0 1 1,1 0-1,-1-1 1,1 1-1,0 0 1,0 0-1,1-1 1,-1 1-1,1 0 1,0 0-1,0-1 1,1 5-1,0-5 8,0 0 0,-1-1-1,1 1 1,1 0 0,-1-1 0,0 0-1,0 1 1,1-1 0,0 0-1,-1 0 1,1-1 0,0 1-1,0 0 1,0-1 0,0 0-1,0 1 1,0-1 0,0-1-1,6 2 1,7 1-8,1-1 0,30-1 0,-6 1-3,-38-2-5,2 1 7,13 1 9,-15-2 1,0 0 1,0 0 0,-1 1 0,1 0 0,0-1-1,0 1 1,-1 0 0,1 0 0,0 1-1,-1-1 1,1 0 0,-1 1 0,0 0 0,1-1-1,-1 1 1,0 0 0,2 3 0,-2-3-5,0 0 8,0 0 0,0 0 0,-1 0 0,1 0 0,-1 1-1,1-1 1,-1 0 0,0 1 0,0-1 0,0 1 0,0 0 0,-1-1 0,1 1 0,-1 0 0,1-1 0,-1 1-1,0 3 1,9 37-5,-8-38 0,0-1 1,0 1-1,1-1 0,-1 1 0,1-1 0,0 1 1,0-1-1,1 0 0,-1 0 0,1 0 1,0-1-1,0 1 0,4 3 0,-5-6-6,2 0 1,13 1 9,-12-2-4,0-2-10,1-1 13,1 0-1,-1-1 1,0 0-1,0 0 1,0-1-1,0 0 1,-1 0 0,1 0-1,-1 0 1,-1-1-1,1 0 1,-1 0-1,0 0 1,0-1-1,-1 1 1,0-1 0,0 0-1,-1 0 1,0 0-1,0 0 1,0 0-1,-1-1 1,0 1-1,0-8 1,-1 11-1,0 1 0,0-1 0,0 1 0,0-1 0,0 1 0,-1-1 0,0 1-1,0 0 1,0-1 0,0 1 0,0 0 0,-1-1 0,1 1 0,-1 0 0,0 0 0,0 1 0,-4-6 0,4 6-3,0 2-10,0-1 13,0 1-1,0 0 1,0 0-1,1 0 1,-1 0-1,0 0 1,0 0-1,0 0 1,0 1-1,0-1 0,0 1 1,0 0-1,0-1 1,1 1-1,-1 0 1,0 0-1,1 0 1,-1 0-1,0 0 0,1 1 1,-1-1-1,1 0 1,0 1-1,-1-1 1,1 1-1,0-1 1,0 1-1,0 0 1,0-1-1,0 1 0,1 0 1,-2 2-1,1-1-8,3 22-20,-2-21 30,1 0-1,0-1 0,0 1 0,0 0 0,0 0 1,1-1-1,-1 1 0,1 0 0,0-1 0,0 0 1,0 1-1,1-1 0,-1 0 0,1 0 0,0-1 1,0 1-1,0 0 0,0-1 0,0 0 0,0 1 1,1-1-1,4 2 0,-6-3 2,-1 0 0,0-1 1,1 1-1,-1 0 0,1 0 0,-1-1 0,1 1 1,-1-1-1,1 0 0,0 1 0,-1-1 0,1 0 1,-1 0-1,1 0 0,0 0 0,-1 0 1,1 0-1,0 0 0,-1-1 0,3 0 0,6-3 20,-4 3-23,-1-1 0,1 0 0,-1 0 0,0 0 0,1-1 0,-1 0-1,-1 0 1,1 0 0,0 0 0,-1-1 0,1 0 0,-1 0 0,0 0 0,-1 0 0,1-1 0,-1 1 0,1-1 0,-1 0-1,-1 0 1,1 0 0,-1 0 0,0-1 0,0 1 0,0-1 0,-1 1 0,0-1 0,0 0 0,0-7 0,2-2-19,-1-60-16,-2 74 37,0 1 0,0-1 1,0 0-1,0 0 0,-1 1 1,1-1-1,0 0 0,0 1 0,0-1 1,-1 0-1,1 1 0,0-1 1,-1 0-1,1 1 0,-1-1 1,1 1-1,-1-1 0,1 1 1,-1-1-1,1 1 0,-1-1 1,1 1-1,-1-1 0,1 1 0,-1 0 1,0-1-1,1 1 0,-1 0 1,0 0-1,1-1 0,-1 1 1,0 0-1,0 0 0,1 0 1,-1 0-1,0 0 0,1 0 1,-1 0-1,0 0 0,-1 0 0,1 0 1,-1 0-3,-3 5-5,1-2 14,2-1-11,0 0 0,0-1 0,0 1 0,1 0-1,-1 0 1,0 0 0,1 0 0,0 0 0,-1 0 0,1 1 0,-1 2 0,1-2 3,1 0-1,0 0 1,-1-1 0,1 1 0,1 0 0,-1 0 0,0 0 0,1 0 0,-1 0 0,1 0 0,0-1 0,0 1-1,0 0 1,0-1 0,0 1 0,1-1 0,3 5 0,25 33 1,-20-28 5,-1 0-1,-1 0 0,9 16 1,-15-24-2,0 0 0,0 1 1,0-1-1,-1 1 0,0-1 0,0 1 1,0-1-1,-1 1 0,1 0 0,-1 0 1,0-1-1,0 1 0,-1 0 0,-1 7 1,-15 44-37,16-54 10,-4 6 3,6-8 15,-1 0-1,0 0 0,0 0 1,0 0-1,0 0 0,0 0 1,0 0-1,0 0 0,0 0 1,1 0-1,-1 0 0,0 0 1,0 0-1,0 0 0,0 0 1,0 0-1,0 0 0,0 0 1,0 0-1,1 0 0,-1 0 1,0 0-1,0 0 0,0 0 1,0 0-1,0 0 0,0 1 0,0-1 1,0 0-1,0 0 0,0 0 1,0 0-1,0 0 0,1 0 1,-1 0-1,0 0 0,0 0 1,0 0-1,0 1 0,0-1 1,0 0-1,0 0 0,0 0 1,0 0-1,0 0 0,0 0 1,0 0-1,0 0 0,0 1 1,27-24 94,-1-1 1,-1-1-1,-1-1 1,-1-2-1,27-41 1,-48 65-39,-1 0 0,1 0-1,-1 0 1,0 0 0,0 0 0,0 0-1,-1 0 1,1 0 0,-1-1 0,0 1-1,0 0 1,-1 0 0,0-6 0,0 5 27,-6 1-9,7 4-64,0-1-1,0 1 0,-1 0 0,1-1 0,0 1 0,0 0 0,-1-1 1,1 1-1,0 0 0,-1-1 0,1 1 0,0 0 0,-1 0 1,1-1-1,-1 1 0,1 0 0,0 0 0,-1 0 0,1 0 0,-1 0 1,1-1-1,0 1 0,-1 0 0,1 0 0,-1 0 0,1 0 1,-1 0-1,1 0 0,0 0 0,-1 1 0,1-1 0,-1 0 0,1 0 1,0 0-1,-1 0 0,1 0 0,-1 1 0,1-1 0,0 0 1,-1 0-1,1 1 0,0-1 0,-1 0 0,1 0 0,-1 1 0,-22 19-1,17-16 14,6 1-15,0 0 0,0 0 0,1-1 0,-1 1 0,1 0 0,0-1 1,1 1-1,-1 0 0,1-1 0,0 0 0,0 1 0,0-1 0,1 0 0,-1 0 0,1 0 1,0-1-1,5 6 0,-5-6-1,-1 0 1,1 0 0,-1-1-1,1 1 1,0-1 0,0 0-1,0 0 1,0 0 0,0 0-1,1 0 1,-1-1 0,0 1 0,1-1-1,0 0 1,-1 0 0,1 0-1,-1-1 1,1 1 0,0-1-1,0 0 1,-1 0 0,1 0-1,0-1 1,-1 1 0,1-1-1,0 0 1,-1 0 0,1 0-1,3-2 1,6-2 5,-1-1 0,0 0 1,0-1-1,-1-1 0,0 1 1,11-12-1,-19 17 0,9-11 22,-12 13-32,0-1 0,0 1 0,1-1 1,-1 1-1,0-1 0,1 1 0,-1 0 0,1-1 0,-1 1 0,0-1 0,1 1 0,-1 0 0,1 0 0,-1-1 0,1 1 0,-1 0 0,1 0 0,-1-1 1,1 1-1,-1 0 0,1 0 0,-1 0 0,1 0 0,0 0 0,-1 0 0,1 0 0,-1 0 0,1 0 0,-1 0 0,1 0 0,0 0 0,4 7 9,3 9 7,-4 34-14,-2 11 32,-2-59 26,7-8-47,6-3-5,-8 5 0,0 1-1,0-1 1,-1 0-1,0-1 1,0 1-1,0-1 1,0 0-1,0 0 1,2-7-1,0 4 12,20-21-153,-24 28 124,3 5-50,8 5 47,-1 1 1,0 0-1,14 16 1,2-3-72,-26-21 68,2-2 16,0-1-1,0 1 1,0-1-1,-1 1 1,1-1-1,0 0 0,-1-1 1,1 1-1,0-1 1,-1 1-1,0-1 1,1 0-1,-1 0 1,0 0-1,0-1 0,0 1 1,0-1-1,-1 0 1,1 0-1,-1 0 1,3-3-1,-1-2 9,0 0-1,0 0 1,-1 0-1,0 0 1,0 0-1,-1-1 1,0 1-1,2-16 1,-2-22 131,-2 0 1,-2 0 0,-13-77-1,-2-24 471,13 84-145,14 77-448,-1 1 1,-1 0 0,0 1 0,-1 0-1,-1 0 1,-1 1 0,0 0 0,3 24 0,14 154-360,-14-96-144,-4-40-10,-4-41 173,1 1-1,1-1 1,0 0 0,1 0 0,1 0 0,1-1 0,0 1-1,12 22 1</inkml:trace>
  <inkml:trace contextRef="#ctx0" brushRef="#br0" timeOffset="1">1367 475 2464,'-4'-1'-59,"-51"-13"140,9-1 347,43 13-238,9-3-164,24-12 94,62-27 0,-61 31-474,0-2 1,44-28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49.5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109 143 2212,'2'-3'27,"3"-4"76,-1-1-1,0 0 1,0 1 0,-1-2 0,0 1-1,0 0 1,-1 0 0,0-1 0,1-9-1,-3 15 62,1 2-143,0 0 1,-1-1 0,1 1 0,-1 0 0,1 0 0,-1 0 0,1 0-1,-1-1 1,0 1 0,1 0 0,-1 0 0,0-1 0,0 1-1,0 0 1,0 0 0,0-1 0,0 1 0,-1 0 0,1 0-1,0-1 1,-1 1 0,1 0 0,0 0 0,-1 0 0,0 0-1,1-1 1,-1 1 0,0 0 0,1 0 0,-1 0 0,0 0-1,0 0 1,0 1 0,0-1 0,0 0 0,0 0 0,0 1 0,0-1-1,0 0 1,0 1 0,0-1 0,-1 1 0,1-1 0,0 1-1,0 0 1,0 0 0,-1-1 0,1 1 0,0 0 0,-1 0-1,1 0 1,-1 1 0,-4-1 29,0 4-12,-3 1-23,3-2-8,1 0 0,-1 0 0,1 0-1,-1 1 1,1 0 0,0 0 0,1 1 0,-1-1 0,1 1 0,0 0 0,0 0 0,0 1-1,1-1 1,0 1 0,0 0 0,0 0 0,1 0 0,0 0 0,0 0 0,0 0 0,-1 9-1,3-12-5,1 0-1,-1 0 1,0 0-1,1-1 0,-1 1 1,1 0-1,0 0 0,0-1 1,0 1-1,0 0 0,1-1 1,-1 1-1,1-1 0,-1 0 1,1 1-1,0-1 0,0 0 1,3 2-1,47 38 29,-45-37-28,41 23 0,-40-25-1,0 1 0,-1 0 0,1 0 0,-1 1 0,0 0 0,0 0 0,0 1 0,-1 0 0,1 0 1,-1 0-1,-1 1 0,10 14 0,-13-15-5,-1 6-1,-1-9 5,0-1 0,0 1 0,-1 0 0,1 0 0,-1 0 0,1 0-1,-1-1 1,0 1 0,0 0 0,-1-1 0,1 1 0,0-1 0,-1 1 0,0-1 0,-3 4 0,-32 30-123,24-27 24,-1 0-1,0-1 0,0 0 1,-1-2-1,0 1 1,0-2-1,-26 7 0,39-12 16,0 0-1,0 0 1,0 0-1,0 0 1,0 0 0,1 0-1,-1 0 1,0 0-1,0-1 1,0 1-1,0-1 1,1 0-1,-1 1 1,0-1-1,0 0 1,1 0-1,-1 0 1,1 0-1,-1 0 1,1 0-1,-1-1 1,-1-1 0,-1-12-128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12.1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242 82 2884,'0'0'-228,"-3"-26"-246,-2 7 520,4 14 2,-9-11 211,9 14-245,-1 1 0,0-1 0,0 1 0,0-1 1,0 1-1,0 0 0,-1 0 0,1 0 0,0 0 0,-3-1 0,1 1 8,-2 5-7,-7 5-4,0 2 0,0-1 1,1 2-1,1-1 0,-1 2 0,2-1 1,0 2-1,1-1 0,-15 29 0,14-22-2,0-1 0,2 1-1,0 1 1,2-1 0,0 1 0,1 1-1,-3 31 1,8-40-2,1 1 0,0-1 1,0 0-1,2 0 0,-1 1 0,2-1 1,0-1-1,0 1 0,1-1 0,0 0 1,2 0-1,-1 0 0,1-1 0,1 0 1,0 0-1,9 10 0,-9-13-2,1 1 1,-1-2-1,1 1 0,1-1 1,-1 0-1,1-1 0,0 0 0,1-1 1,-1 0-1,1 0 0,0-1 0,1-1 1,-1 0-1,0 0 0,1-1 1,0-1-1,-1 0 0,1 0 0,14-2 1,-11 0 0,0-1 1,0-1 0,0 0 0,-1-1 0,1-1 0,-1 0-1,0-1 1,16-9 0,-23 11 4,0 0 0,0-1 0,-1 0-1,0-1 1,0 1 0,0-1 0,-1-1 0,0 1 0,0 0 0,0-1-1,-1 0 1,0-1 0,0 1 0,-1 0 0,0-1 0,0 0-1,2-15 1,-2 9 8,-1-1-1,0 0 0,-1 1 0,-1-1 1,0 0-1,-1 0 0,-1 1 1,0-1-1,-1 1 0,-1-1 1,0 1-1,-1 0 0,0 1 0,-1-1 1,-1 1-1,0 0 0,-1 0 1,0 1-1,-1 0 0,0 1 1,-1 0-1,0 0 0,-1 1 0,0 0 1,0 1-1,-1 1 0,-1-1 1,1 2-1,-1 0 0,0 0 0,-1 1 1,0 1-1,-19-5 0,17 6-19,-1 1 0,0 0 0,0 1-1,0 1 1,0 1 0,-23 2 0,35-2-83,0 1 1,0 0 0,0 0-1,0 1 1,0-1 0,0 1-1,1 0 1,-1 0 0,1 1-1,-1-1 1,1 1 0,0 0-1,0 0 1,0 1 0,0-1-1,0 1 1,1 0 0,0 0-1,0 0 1,0 0 0,0 1-1,0-1 1,1 1 0,0-1-1,-2 6 1,1 7-578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51.0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6 195 2660,'3'-30'322,"-1"0"0,-2 0-1,-2 0 1,-6-44-1,35 361-108,-23-238-176,-2-30-29,-1 15 23,2 0 0,1 0-1,2 0 1,1-1 0,18 51-1,-23-80-33,-1-1 0,1 0 0,-1 0-1,1 1 1,0-1 0,1 0 0,-1-1-1,0 1 1,1 0 0,-1-1-1,1 1 1,0-1 0,0 0 0,0 0-1,0 0 1,0 0 0,1 0 0,-1-1-1,0 0 1,1 0 0,-1 1-1,1-2 1,0 1 0,-1 0 0,1-1-1,0 0 1,-1 0 0,1 0 0,7-1-1,-4-1 0,1 0 0,-1 0-1,0-1 1,0 0-1,0 0 1,0-1 0,0 0-1,0 0 1,-1-1 0,0 0-1,0 0 1,0 0 0,-1-1-1,0 1 1,7-11-1,-8 12 12,-1 0-1,0-1 1,-1 1-1,1-1 1,-1 0-1,0 1 0,0-1 1,0 0-1,-1 0 1,0 0-1,0 0 1,0 0-1,0-7 0,-9 17-10,-24 13 3,30-16-5,0 1 1,0-1-1,0 0 0,1 1 1,-1-1-1,1 1 0,-1-1 1,1 1-1,0 0 0,0-1 1,0 1-1,0 0 0,1 0 1,-1 0-1,1 0 0,0 0 1,0 0-1,0 0 0,0-1 1,0 1-1,1 0 0,0 5 1,0-5-5,6 31-54,2-26 40,-4 0-237,1-11 233,18-12 6,-18 11 1,-5 0 10,20-43 25,-20 43 0,1-7 10,-2 11-25,0 0 0,0 1 1,0-1-1,0 0 0,0 0 0,1 0 1,-1 0-1,0 0 0,0 0 1,0 0-1,0 0 0,0 0 0,0 0 1,0 0-1,1 1 0,-1-1 0,0 0 1,0 0-1,0 0 0,0 0 1,0 0-1,0 0 0,1 0 0,-1 0 1,0 0-1,0 0 0,0 0 0,0 0 1,0 0-1,0 0 0,1 0 1,-1-1-1,0 1 0,0 0 0,0 0 1,0 0-1,0 0 0,0 0 0,0 0 1,1 0-1,-1 0 0,0 0 1,0 0-1,0 0 0,0-1 0,15 54 7,-15-52-8,0-1 1,0 1 0,0-1 0,0 1-1,0-1 1,0 1 0,0-1-1,0 1 1,0-1 0,0 1 0,1-1-1,-1 1 1,0-1 0,0 0 0,1 1-1,-1-1 1,0 1 0,1-1-1,-1 0 1,0 1 0,1-1 0,-1 0-1,0 0 1,1 1 0,-1-1-1,1 0 1,-1 0 0,1 1 0,-1-1-1,0 0 1,1 0 0,-1 0 0,1 0-1,-1 0 1,1 0 0,-1 0-1,1 0 1,-1 0 0,1 0 0,-1 0-1,1 0 1,-1 0 0,1 0-1,-1 0 1,1 0 0,-1 0 0,1-1-1,25-14 6,-18 8-5,0-19 26,-1-1 1,-1 0-1,-1 1 0,-2-1 0,0-1 1,-2 1-1,-1 0 0,-6-43 1,2-24 371,4 90-374,-1-6-22,1 6 22,1 10 124,13 93-131,11 59 99,-21-141-183,0-1 0,1 0-1,1 0 1,1-1 0,0 1 0,1-1-1,11 16 1,-17-29 34,0 1-1,1-1 1,-1 1-1,0-1 1,1 0-1,0 0 1,-1 0-1,1-1 1,0 1-1,0 0 1,0-1-1,0 0 1,0 0-1,0 0 1,0 0-1,0 0 1,1-1-1,-1 1 1,0-1-1,0 0 1,1 0-1,-1 0 1,0 0-1,0-1 1,1 1-1,-1-1 1,0 0-1,0 0 1,0 0-1,0 0 1,0-1-1,0 1 1,0-1-1,3-2 1,1-1 19,0 1 0,-1-1 0,0 0 0,0 0 0,0-1 0,0 1 0,-1-2 0,0 1 0,0 0 0,-1-1 0,0 0 0,0 0 0,4-12 0,1-39 533,-9 54-394,-7 0-60,7 4-60,0 0-1,0-1 1,0 1 0,0-1 0,-1 1-1,1 0 1,0-1 0,-1 1 0,1 0-1,0-1 1,-1 1 0,1 0 0,0-1-1,-1 1 1,1 0 0,0 0 0,-1-1-1,1 1 1,-1 0 0,1 0 0,0 0 0,-1 0-1,1 0 1,-1-1 0,1 1 0,-1 0-1,1 0 1,-1 0 0,1 0 0,0 0-1,-1 0 1,1 1 0,-1-1 0,1 0-1,-1 0 1,1 0 0,0 0 0,-1 0-1,1 1 1,-1-1 0,1 0 0,0 0 0,-1 1-1,1-1 1,-4 2 0,0 1 0,0-1 0,1 1 0,-1-1 0,1 1 0,0 0 0,0 0 0,0 1 0,0-1 0,-3 7 0,4-6-2,1-1 0,0 1 0,0-1 0,1 1 0,-1-1 1,1 1-1,-1-1 0,1 1 0,0 0 0,1-1 0,-1 1 0,0-1 0,1 1 0,0-1 0,0 1 0,0-1 0,0 1 0,1-1 0,0 0 0,-1 0 0,1 1 0,4 3 0,-4-2-111,1-1-1,0 1 1,0-1 0,0 0 0,0 0 0,1-1 0,0 1 0,0-1 0,0 1 0,0-1-1,0 0 1,1-1 0,-1 1 0,1-1 0,-1 0 0,1 0 0,0 0 0,0-1 0,8 2-1</inkml:trace>
  <inkml:trace contextRef="#ctx0" brushRef="#br0" timeOffset="1">562 340 2480,'-4'-1'-1,"3"1"3,1 0 0,0 0 0,-1 0 0,1 1 0,0-1-1,-1 0 1,1 0 0,-1 0 0,1 0 0,0 0 0,-1 0 0,1 0 0,0 0 0,-1 0 0,1 0 0,0-1 0,-1 1 0,1 0 0,0 0 0,-1 0-1,1 0 1,0 0 0,-1-1 0,1 1 0,0 0 0,-1 0 0,1-1 0,0 1 0,0 0 0,-1 0 0,1-1 0,0 1 0,0 0 0,0-1-1,-1 1 1,1 0 0,0-1 0,0 1 0,0 0 0,0-1 0,0 1 0,0 0 0,0-1 0,0 1 0,0 0 0,0-1 0,0 1 0,0 0 0,0-1-1,0 1 1,0 0 0,0-1 0,0 1 0,0-1 0,0 1 0,1-1 0,19-14 122,-13 10-157,40-20 137,-42 23-242,0 1 1,-1-2-1,1 1 0,-1 0 0,0-1 0,0 0 1,0 0-1,6-6 0,-4 1-418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51.4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57 2008,'0'0'1439,"10"-3"-1419,132-44-1680,-125 40 1009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54.5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36 231 2348,'-9'-13'-173,"4"22"137,4 40 108,1-34-77,-21 343 293,21-362 80,2-107 760,-1 86-1044,1 1 0,1-1 0,9-37 0,-4 19 62,-8 37-131,1 0 0,-1 0 0,2 1 0,-1-1 0,0 1 0,3-7 0,-2 9 25,2 10-28,9 17 10,-2 1-1,14 39 0,-16-39 3,0 0-1,2-1 0,24 41 0,-23-53-15,3 2-10,4-8-1,-17-6 5,1 0-1,-1 0 0,1 0 1,-1 0-1,1-1 0,-1 1 1,1-1-1,-1 0 1,0 0-1,1 0 0,-1 0 1,0 0-1,0 0 1,0-1-1,1 1 0,-1 0 1,-1-1-1,1 0 1,0 0-1,2-2 0,-1 0 2,0-1 0,0 0-1,0-1 1,0 1-1,-1-1 1,0 1-1,0-1 1,2-8-1,0-10 7,-1-1 0,-1 0 0,-1-29 0,-1 46-6,-4-65 121,-15-90 1,9 91-35,10 69-96,2 15 24,6 62-2,16 97 66,-21-152-97,2-1 0,1 0 0,0 0 0,1 0-1,1-1 1,19 33 0,-22-44-6,1 0 0,-1-1 0,1 0 0,0 0 0,0 0 0,1-1-1,0 1 1,-1-2 0,1 1 0,0-1 0,1 0 0,-1 0 0,1-1 0,-1 0 0,1-1 0,0 1-1,-1-1 1,11-1 0,-14 1 7,1-1-1,-1 0 0,1 0 1,0 0-1,-1-1 1,1 1-1,-1-1 0,1 0 1,-1-1-1,0 1 0,1-1 1,-1 0-1,0 0 1,0 0-1,0 0 0,0-1 1,-1 0-1,1 0 0,-1 0 1,1 0-1,-1 0 1,0-1-1,0 1 0,-1-1 1,1 0-1,-1 0 1,0 0-1,0 0 0,0 0 1,0 0-1,1-8 0,-2 8 6,0-1-1,-1 1 0,0 0 0,0 0 0,0-1 0,0 1 1,-1 0-1,1-1 0,-1 1 0,0 0 0,-1 0 0,1 0 1,-1 0-1,1 0 0,-1 0 0,-1 0 0,1 1 0,0-1 1,-1 1-1,0 0 0,1-1 0,-1 1 0,-1 0 1,1 1-1,0-1 0,-1 0 0,1 1 0,-1 0 0,0 0 1,-6-3-1,6 4-4,-1 3-22,1 0 29,1-1 1,0 1 0,0 0 0,0 0-1,0 0 1,1 0 0,-1 0 0,0 1-1,1-1 1,0 1 0,0 0 0,-1 0-1,1-1 1,1 1 0,-1 1 0,0-1-1,1 0 1,0 0 0,0 0 0,0 1-1,0-1 1,0 1 0,0-1 0,1 1-1,0 4 1,0 3-2,1 0 0,0 1 0,1-1 0,1 0 0,3 13 0,-4-18 8,0 0 0,1 0 0,-1-1-1,1 1 1,0-1 0,1 0 0,-1 0 0,1 0 0,0 0 0,0-1 0,9 8 0,-11-10 0,0-1 1,0 1 0,0-1-1,0 0 1,1 0-1,-1 0 1,0 0 0,1-1-1,-1 1 1,1-1-1,-1 1 1,1-1 0,-1 0-1,1 0 1,-1 0-1,1 0 1,-1 0 0,1-1-1,-1 1 1,0-1-1,1 1 1,-1-1 0,0 0-1,1 0 1,-1 0-1,0 0 1,0-1 0,0 1-1,0 0 1,0-1 0,0 0-1,0 1 1,0-1-1,-1 0 1,1 0 0,1-2-1,8-10 5,-2 0 1,0-1-1,0 0 0,12-32 0,-16 32 0,-2 8-6,-1-1 0,1 1 1,0 0-1,1 0 1,0 0-1,8-11 0,-11 15 0,1 1-1,0-1 0,0 0 1,0 1-1,1-1 0,-1 1 1,1 0-1,-1-1 0,1 1 0,0 0 1,-1 1-1,1-1 0,0 0 1,0 1-1,0 0 0,1 0 1,-1 0-1,0 0 0,0 0 1,1 1-1,-1-1 0,0 1 1,1 0-1,-1 0 0,0 0 1,1 0-1,-1 1 0,0-1 0,1 1 1,-1 0-1,0 0 0,0 0 1,0 0-1,0 1 0,4 1 1,-2 0 4,0 0 1,0 1 0,0-1-1,0 1 1,-1 0 0,1 0-1,-1 0 1,0 0 0,0 1-1,-1 0 1,1 0 0,-1 0-1,0 0 1,-1 0 0,3 6-1,-2-2 1,0-1 0,0 1-1,-1 0 1,-1 0 0,1 0 0,-1 0-1,-1 0 1,-1 16 0,-15 32 0,14-55-12,5-15-110,1-1 102,0 1-1,1 0 1,0 0 0,1 1 0,12-20-1,-7 10 0,36-66-130,-46 86 126,2 0-1,-3 2 21,0 0 0,0-1-1,0 1 1,0 0 0,0 0-1,0 0 1,1 0 0,-1-1-1,0 1 1,0 0 0,0 0 0,0 0-1,1 0 1,-1-1 0,0 1-1,0 0 1,0 0 0,1 0-1,-1 0 1,0 0 0,0 0-1,1 0 1,-1 0 0,0 0-1,0 0 1,0 0 0,1 0 0,-1 0-1,0 0 1,0 0 0,1 0-1,-1 0 1,0 0 0,0 0-1,1 0 1,-1 0 0,0 0-1,0 0 1,0 1 0,1-1-1,-1 0 1,0 0 0,0 0 0,0 0-1,0 0 1,1 1 0,-1-1-1,0 0 1,19 48-28,-16-37 29,1 0 0,0-1-1,0 0 1,1 1-1,1-2 1,12 18 0,-12-19 6,-5-7-6,-1 0 0,0-1 0,1 1 0,-1-1 0,0 1 1,1-1-1,-1 1 0,1-1 0,-1 1 0,1-1 0,-1 1 1,1-1-1,-1 0 0,1 1 0,0-1 0,-1 0 1,1 0-1,-1 1 0,1-1 0,0 0 0,-1 0 0,2 0 1,8 3 4,-7-3-4,-1 1-1,1-1 1,0 0 0,-1 0-1,1 0 1,-1 0 0,1-1-1,0 1 1,-1-1 0,1 0-1,-1 1 1,1-1 0,-1 0-1,0-1 1,1 1 0,-1 0-1,0-1 1,0 1 0,0-1-1,0 1 1,0-1-1,0 0 1,0 0 0,-1 0-1,1 0 1,-1 0 0,1-1-1,0-1 1,3-5 3,0 0 0,0 0 0,-1 0 0,-1 0 0,5-18 0,-4 0 33,-1-1 0,-1 0 0,-2 1 0,0-1 0,-2 0 0,-7-34 0,3 18 250,0-46 0,-5 36-127,11 51-46,2 12-94,36 216 150,-29-154-241,2 0 1,25 79-1,-35-146-39,16 42-115,-16-44 84,1 0-1,-1 1 1,0-1 0,0 0 0,1 0-1,0 0 1,-1 0 0,1 0-1,0 0 1,0 0 0,0 0 0,0-1-1,0 1 1,0-1 0,5 3 0,5-1-541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54.9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80 119 2452,'-80'-30'372,"210"-16"-277,-99 34-180,6-5-1164,-16 4 680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55.3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86 136 2192,'4'-6'47,"0"0"0,0 0 0,-1-1 0,0 1 0,0-1 0,0 1 0,-1-1 0,0 0 0,0 0 0,-1 0 0,1-8 0,-2 12-9,1 0 188,-3-2-124,2 1-73,-1 1 1,0 0 0,-1 0 0,1 0 0,0 0 0,-1 0 0,0 0 0,1 0-1,-6-5 1,5 6 180,-7 7-142,8-5-68,-4 3 6,-1-1 0,1 1 0,0 0 0,0 0 0,0 1 0,0-1 0,0 1 0,1 0 0,0 1 0,-1-1 0,2 1 0,-1 0 0,0 0-1,1 0 1,0 0 0,0 0 0,1 1 0,0 0 0,-1-1 0,-1 13 0,3-11-3,0 1-1,1 0 1,0 0 0,0 0 0,0 0-1,1 0 1,1 0 0,-1-1-1,1 1 1,1-1 0,-1 1 0,1-1-1,0 0 1,5 8 0,0-4-1,-1-1-1,1 0 1,1-1 0,-1 0 0,2 0 0,-1 0 0,1-2 0,15 10-1,98 57 63,-121-73-63,1 0 0,-1 0 0,0 0 0,1 0 0,-1 1 0,0-1 0,0 1 0,0 0 0,0 0 0,0 0 0,0 0 0,-1 0 0,1 0 0,0 0 0,-1 0 0,0 0 0,0 1 0,1-1-1,-1 1 1,-1-1 0,1 1 0,0-1 0,-1 1 0,1 0 0,-1-1 0,0 1 0,0-1 0,0 1 0,0 0 0,0 2 0,-1 0-10,0 0 0,1 0 0,-2-1 0,1 1 0,0 0 0,-1-1 0,0 1 0,0-1 0,0 1 0,-1-1 0,1 0 0,-1 0 0,0 0 0,0 0 0,0-1 0,-1 1 0,0-1 0,-6 5 0,8-6-10,-8 5-59,0 0 0,0-1 0,0 0 1,-1 0-1,0-1 0,0-1 0,-1 1 0,1-2 0,-1 0 0,0 0 0,-19 1 0,29-4 35,0 0 1,0-1-1,0 1 1,0 0-1,0-1 0,0 0 1,1 1-1,-1-1 1,0 0-1,0 0 0,1 0 1,-1 0-1,0 0 1,1 0-1,-1-1 0,1 1 1,0 0-1,-1-1 1,1 1-1,0-1 0,0 0 1,0 1-1,0-1 1,0 0-1,0 0 0,1 1 1,-1-1-1,1 0 1,-1 0-1,1 0 1,-1 0-1,1 0 0,0 0 1,0-2-1,0 1-447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56.2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0 147 1792,'7'-135'1584,"-7"131"-1294,1 1-164,1-2 316,0 11-186,3 25-124,5 53-120,1 80 174,-6-57-56,30 163 0,-33-257-158,1 0-1,1-1 0,0 1 1,1-1-1,0 1 0,1-1 1,0-1-1,10 15 0,-13-23 3,0 0 0,0 0 0,0 0 0,0 0 0,0 0-1,0-1 1,1 0 0,0 1 0,-1-1 0,1 0 0,0-1 0,0 1 0,0-1-1,0 0 1,0 0 0,0 0 0,0 0 0,0-1 0,0 0 0,1 1 0,-1-2-1,0 1 1,0 0 0,0-1 0,0 0 0,1 0 0,-1 0 0,0 0-1,7-4 1,1 0-2,-1-1-1,0-1 1,0 1-1,0-2 0,-1 1 1,0-1-1,-1-1 1,1 0-1,-2 0 0,1-1 1,-1 0-1,-1 0 1,0-1-1,0 0 0,-1 0 1,-1-1-1,0 0 1,6-19-1,-6-11 92,-5 40-62,-1 0 1,1 0-1,0 0 0,-1 0 1,1 0-1,-1 1 0,0-1 1,1 0-1,-1 0 0,0 1 1,0-1-1,0 0 1,-1 1-1,1-1 0,0 1 1,0-1-1,-1 1 0,1 0 1,-1 0-1,1 0 0,-1-1 1,0 2-1,1-1 0,-5-2 1,4 3-3,-1 0 1,0-1 0,1 1 0,-1 0 0,0 0 0,1 0-1,-1 1 1,1-1 0,-1 1 0,0 0 0,1-1 0,-1 1-1,1 0 1,-1 0 0,1 1 0,0-1 0,-1 0 0,1 1-1,0-1 1,-3 4 0,-1 0-8,0 0 0,0 1-1,0 0 1,1 0 0,-7 9-1,8-7 2,0 1-1,0-1 1,0 1-1,1-1 1,1 1-1,0 0 0,0 0 1,-1 13-1,2-19 3,1 0 0,-1 0-1,1 0 1,0 0 0,0 0-1,0 0 1,1 0 0,-1 0-1,1 0 1,0 0 0,-1 0-1,1 0 1,0-1 0,1 1-1,-1 0 1,0-1 0,1 1-1,0-1 1,-1 1 0,1-1-1,0 0 1,0 1 0,0-1-1,1 0 1,-1-1 0,0 1-1,1 0 1,4 2 0,-5-4-33,1 0 26,0 0 1,1-1 0,-1 1 0,0-1-1,0 0 1,0 0 0,0 0 0,0 0 0,0-1-1,0 1 1,0-1 0,0 0 0,-1 0-1,1 0 1,-1 0 0,5-4 0,31-46-30,-18 22 121,-19 29-59,2 6-12,28 76 37,-23-64-43,-8-16-4,1 0 1,-1 0 0,0 0-1,1 0 1,-1-1 0,1 1-1,-1 0 1,1 0 0,-1 0-1,1 0 1,0 0 0,-1-1-1,1 1 1,0 0 0,0-1-1,0 1 1,-1 0 0,1-1-1,0 1 1,0-1 0,0 1-1,0-1 1,0 0 0,0 1-1,0-1 1,0 0 0,0 0-1,0 0 1,0 0 0,0 0-1,0 0 1,0 0 0,0 0-1,0 0 1,1 0 0,0-1-1,2 1 1,0-1-1,0 1 0,0-1 0,0 0 1,-1 0-1,1 0 0,0-1 1,0 0-1,-1 1 0,1-1 0,-1 0 1,0-1-1,1 1 0,-1-1 1,0 1-1,0-1 0,-1 0 0,1 0 1,-1 0-1,1 0 0,-1-1 1,0 1-1,2-4 0,3-8 0,0 0-1,-1-1 1,8-31 0,-9 24 29,-1 0 0,-1-1 1,-2 0-1,0 0 1,-1 0-1,-4-24 1,-4-14 374,-19-70-1,18 105-329,9 25-45,-3 46 158,10 54-285,4 0-1,28 112 1,-38-204 49,0 0 1,1 0-1,0 1 1,0-1-1,1 0 1,0-1-1,0 1 0,0 0 1,1-1-1,0 0 1,0 0-1,0 0 0,5 5 1,-5-8 2,-1 1 0,1-1 0,0 0 0,0 0 0,0 0 1,1-1-1,-1 0 0,0 1 0,0-1 0,1-1 0,-1 1 0,1-1 0,-1 1 1,1-1-1,-1-1 0,0 1 0,1-1 0,8-1 0,-2-2 36,-1 1-1,1-2 1,-1 1-1,0-1 1,0-1-1,0 0 0,-1 0 1,0-1-1,0 0 1,-1-1-1,0 0 1,0 0-1,-1-1 1,0 0-1,0 0 1,-1 0-1,0-1 0,6-16 1,-11 25 18,-1 1 0,0-1 1,0 0-1,1 1 0,-1-1 0,0 0 1,0 1-1,0-1 0,0 0 1,0 0-1,0 1 0,0-1 0,0 0 1,0 1-1,0-1 0,0 0 0,0 1 1,-1-1-1,1 0 0,0 1 0,0-1 1,-1 1-1,1-1 0,0 0 0,-1 1 1,1-1-1,-1 1 0,1-1 1,-1 1-1,1-1 0,-1 1 0,1-1 1,-1 1-1,1 0 0,-1-1 0,0 1 1,1 0-1,-1-1 0,1 1 0,-1 0 1,0 0-1,1 0 0,-1-1 0,0 1 1,0 0-1,1 0 0,-1 0 1,0 0-1,1 0 0,-1 1 0,0-1 1,1 0-1,-1 0 0,0 0 0,1 0 1,-2 1-1,-17 18 0,12-4 1,6-8-5,0 0 0,1 0 1,-1-1-1,1 1 0,1 0 0,-1 0 1,1 0-1,0-1 0,1 1 1,-1 0-1,1-1 0,1 1 1,-1-1-1,1 0 0,0 0 0,1 0 1,-1 0-1,1-1 0,0 1 1,1-1-1,-1 0 0,1 0 1,8 6-1,21 11-509,-29-21-472,15-4 479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56.7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61 2000,'-5'0'19,"-12"0"11,13 0 164,15-3-177,27-7-35,-4 3-368,-1-2-1,40-16 1,-58 18-5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5:57.1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48 1412,'0'0'412,"11"-2"-389,212-37-899,-195 33 525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6:24.5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54 115 848,'0'0'160,"-1"-5"-32,-12-54 1039,12 55-958,-4-20 739,-3 1 1956,1 51-2403,0 68-603,11 37 286,-1-64-761,-10 128 0,-4-197-1854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6:25.4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4400,'0'0'450,"0"13"-430,21 500 354,-12-407-863,-8-103-4,-6 7-1319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12.6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15 154 2436,'0'0'-85,"-2"-7"-30,-1 1 133,1 3-2,1 1 1,0 0-1,0 0 1,0 0-1,0-1 1,0 1-1,1 0 1,-1-1-1,1 1 1,-1-5 0,1 3-4,1 0 0,-1-1 0,1 1 1,0 0-1,0 0 0,0 0 1,1 0-1,-1 0 0,1 0 1,0 1-1,0-1 0,1 1 1,-1-1-1,1 1 0,-1 0 0,1-1 1,0 1-1,0 1 0,0-1 1,1 0-1,-1 1 0,1 0 1,-1 0-1,1 0 0,6-3 1,1 1-3,0 0 0,0 1 1,1 0-1,-1 0 1,1 1-1,-1 1 1,18-1-1,-22 3-8,0-1 0,-1 1 0,1 0 0,0 1 0,-1 0-1,1 0 1,-1 0 0,1 1 0,-1 0 0,0 0 0,0 0 0,0 1 0,-1 0 0,1 0 0,-1 1 0,0-1 0,7 9 0,4 7 13,-1 0 1,-1 1-1,15 30 1,-8-15-1,-19-32-63,1 1 0,0-1 0,-1 0 1,1 0-1,1 0 0,-1-1 0,0 1 1,1-1-1,0 0 0,0 0 0,0 0 1,0 0-1,0-1 0,1 0 0,-1 0 1,1 0-1,-1 0 0,1-1 0,0 1 1,0-1-1,-1-1 0,1 1 0,0 0 1,0-1-1,0 0 0,0-1 0,0 1 0,0-1 1,0 1-1,-1-2 0,7-1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6:26.31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35 3280,'0'0'180,"-1"-5"-60,-8-25 2407,10 54-2015,5 30-474,-1 395 478,-7-261-4338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1:09.5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84 529 2060,'0'0'42,"10"-34"-908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3:59.3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1 676,'0'0'981,"4"4"-903,16 19 383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4:00.6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0 592,'0'1'-97,"-2"-1"105,0 1 1,0 0-1,0 0 0,1 0 0,-1 0 0,0 0 0,1 0 1,-1 0-1,1 0 0,-1 1 0,1-1 0,0 1 1,-1-1-1,-1 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09.0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 3644,'3'-4'986,"0"29"-510,0 60-648,-2-41 340,2 92-88,-2-42-490,16 115-1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1:11.0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10 2920,'0'0'-270,"-8"-10"-1400,8 19 3184,3 92-1467,17 221 72,42 236 99,-53-491-209,-7-37-2,-2-27-5,2 13 16,-4 32-1408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3:59.8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1 0 1232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4:00.2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17 0 996</inkml:trace>
  <inkml:trace contextRef="#ctx0" brushRef="#br0" timeOffset="0.99">17 0 812,'0'0'-76,"-16"12"-408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4:02.2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1 912,'55'14'451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5:40.3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41 77 3920,'-1'-4'30,"-9"-32"329,8 33-143,-12-22 90,0 16-3281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13.2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 24 1928,'0'0'-81,"4"-24"538,-18 211 571,2-113-907,12-71 90,4-13-190,61-188 60,-64 192-79,-1 4-3,0 1 0,0 0 0,0-1 0,0 1 0,1 0-1,-1-1 1,0 1 0,1 0 0,-1 0 0,1-1 0,-1 1-1,1 0 1,-1 0 0,1 0 0,0-1 0,0 1 0,-1 0-1,1 0 1,0 0 0,0 0 0,0 1 0,0-1-1,0 0 1,0 0 0,1 1 0,-1-1 0,0 0 0,0 1-1,0-1 1,1 1 0,-1 0 0,0-1 0,1 1 0,-1 0-1,0 0 1,1 0 0,-1 0 0,0 0 0,1 0 0,1 0-1,1 0-2,10 21 14,-9-14-5,-4-6-5,0 0 1,0 1 0,0-1 0,0 1 0,0-1 0,-1 1 0,1 0 0,0-1 0,-1 1 0,1 0 0,-1-1 0,1 5 0,6 29 26,0 24-11,-7-54-41,3 59-950,-3-61 571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6:30.8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0 111 2016,'14'-30'-189,"-12"24"32,-1 4-318,0-9 478,-1 11-3,0 0 0,0 0 0,0 0 0,0 0 0,0 0 0,0 0 0,1 0 0,-1 0 0,0 0 0,0 0 0,0 0 0,0 1 0,0-1 0,0 0 0,0 0 0,0 0 0,0 0 0,0 0 0,0 0 0,0 0 0,1 0 0,-1 0 0,0 0 0,0 0-1,0 0 1,0 0 0,0 0 0,0 0 0,0 0 0,0 0 0,0 0 0,1 0 0,-1 0 0,0 0 0,0 0 0,0 0 0,0 0 0,0 0 0,0 0 0,0 0 0,0 0 0,0 0 0,0-1 0,16 54 9,-2-12 8,-10-33-14,-2-5 10,3 10-1,4 14 70,-9-27-68,0 1 0,0 0 1,1-1-1,-1 1 0,0-1 1,0 1-1,1-1 0,-1 1 1,1-1-1,-1 1 0,0-1 1,1 1-1,-1-1 0,1 1 1,-1-1-1,1 0 0,-1 1 1,1-1-1,0 0 0,-1 1 1,1-1-1,-1 0 0,1 0 1,0 0-1,-1 1 0,1-1 1,0 0-1,-1 0 0,1 0 1,-1 0-1,2 0 0,11-6 34,-1 0-1,1 0 0,-1-2 0,-1 1 0,1-1 0,-1-1 0,18-19 0,97-104 91,-114 125-1283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6:31.7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94 1496,'0'0'-51,"0"10"-253,-1 36 300,2-22 2,-1-20-1,1 0 0,3 10 3,-4-10 1,2 1-6,-3-4 11,1-1 0,0 1 0,0-1 0,0 1 0,0-1 0,0 1 1,0-1-1,0 1 0,0-1 0,0 1 0,0-1 0,1 1 0,-1-1 0,0 1 0,0-1 0,0 1 1,1-1-1,-1 1 0,0-1 0,1 1 0,-1-1 0,0 0 0,1 1 0,-1-1 0,1 1 0,1 0-1,-1-1-1,1 0 1,0 1-1,0-1 0,0 0 1,0 0-1,-1 0 1,1 0-1,0 0 0,0-1 1,0 1-1,0-1 0,-1 1 1,1-1-1,0 1 1,0-1-1,1-1 0,37-21 15,-12 5 6,132-89-9,-122 79-147,-6 4-419,-15 10 281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6:36.4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39 536,'0'0'1960,"5"-7"-1952,15-18 0,-15 18-3,13 27-1690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6:41.90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1 881 2384,'8'-16'619,"-3"0"-485,-5 15-105,0 1 1,0-1 0,0 0-1,0 1 1,0-1-1,0 1 1,0-1 0,0 1-1,0-1 1,1 1 0,-1-1-1,0 1 1,0-1-1,0 1 1,1-1 0,-1 1-1,0-1 1,1 1-1,-1-1 1,0 1 0,1 0-1,-1-1 1,1 1-1,-1 0 1,0-1 0,1 1-1,-1 0 1,1 0 0,-1-1-1,1 1 1,-1 0-1,1 0 1,-1 0 0,1 0-1,0-1 1,0 1-1,21 27-2,-2 1-1,0 1 1,-2 1-1,14 32 1,-8-18 2,41 61 1,-43-74-7,-15-20 12,1 1 0,0-1-1,1-1 1,0 1 0,1-1 0,0-1-1,13 10 1,-20-18 52,3-2 1,3-2-45,-1-1 1,1 1 0,-1-2-1,0 1 1,1-1-1,-2 0 1,1-1 0,-1 0-1,10-10 1,64-75 227,-50 54-219,132-156 149,90-104-34,-159 195-119,5 4-1,189-145 1,-89 91-693,-191 140-1959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6:53.1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33 1820,'-12'-33'2201,"8"58"-1561,8 91-1008,-3-83 630,1 427 22,-3-246-122,-5-177-68,-17-68-3333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6:54.0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210 93 2952,'-5'-40'-482,"0"10"717,0 11 146,5 19-375,0 0 0,0 0 0,0 0 0,0 0 0,0-1-1,0 1 1,0 0 0,0 0 0,0 0 0,0 0 0,0-1 0,-1 1 0,1 0 0,0 0 0,0 0 0,0 0 0,0 0 0,0-1 0,0 1 0,0 0 0,0 0 0,-1 0 0,1 0 0,0 0 0,0 0 0,0 0 0,0 0 0,0-1 0,-1 1 0,1 0 0,0 0 0,0 0 0,0 0 0,0 0 0,-1 0 0,1 0 0,0 0 0,0 0 0,0 0 0,0 0 0,-1 0 0,1 0 0,0 0 0,0 0 0,0 0 0,0 0 0,0 0 0,-1 0 0,1 1 0,0-1 0,0 0 0,0 0 0,0 0 0,0 0 0,-1 0 0,1 0 0,0 0 0,0 1 0,0-1 0,-51 80 103,3 3 1,-39 96-1,86-176-81,29-47 326,29-33-365,4 8 45,17-16 1,-76 83-17,1-1-19,-2 0 28,0 1 0,0 0 1,0 0-1,1 0 1,-1 1-1,1-1 0,-1 0 1,1 0-1,0 1 0,2-3 1,-3 4-20,-1 0 0,1 0 1,0-1-1,-1 1 0,1 0 1,-1 0-1,1 0 0,-1 0 1,1 0-1,0 0 0,-1 0 1,1 0-1,-1 0 0,1 0 1,0 0-1,-1 0 0,1 0 1,-1 1-1,1-1 0,-1 0 1,1 0-1,-1 1 0,2-1 1,14 23 156,17 55-162,-25-55-81,2 0-1,0 0 0,1-1 1,1 0-1,1-1 0,1-1 0,20 24 1,-23-38-1650,4 0 1042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6:56.6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47 3416,'0'0'-14,"0"-5"12,-2-16 36,2 15 278,-2-4-182,2 6-14,2 9 612,11 64-660,-2 0-1,-4 1 1,-2 0-1,-4 0 1,-15 136-1,12-160-859,2-35-1043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6:57.1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69 304 3260,'-7'-15'-127,"-4"-4"190,2-2 0,0 1 0,2-1 0,0-1 0,1 1 0,1-1 0,-2-26 0,7 45-57,0 0 0,0 0 1,1 0-1,-1 0 0,1 0 0,0 0 0,0 0 1,0 0-1,0 0 0,0 0 0,1 0 0,-1 1 1,1-1-1,0 1 0,0-1 0,0 1 0,4-4 1,-1 2 0,0 0 0,0 1 0,0 0 0,0 0 1,1 0-1,0 0 0,-1 1 0,10-2 0,1 0-3,-1 1 1,1 1-1,0 0 0,-1 2 0,1 0 0,18 2 0,-16 1 1,-1 1-1,0 0 1,1 2-1,-2 0 1,1 1-1,-1 1 1,0 0-1,0 1 1,-1 1-1,-1 0 1,1 1-1,-2 0 1,0 2-1,20 22 1,-24-25-3,-1 0 0,0 1 0,0 0 0,-1 0 0,0 1 0,-1 0 0,-1 0 0,0 1 0,0 0 0,-2-1 0,1 2 0,-2-1 1,1 0-1,-2 0 0,0 1 0,0-1 0,-2 1 0,1-1 0,-2 1 0,-3 14 0,1-16-3,-1 1 1,0-1-1,-1-1 0,-1 1 1,0-1-1,0 0 0,-1-1 1,0 1-1,-1-2 0,0 1 1,-1-1-1,0-1 0,0 0 1,-1 0-1,-13 7 0,-18 9-32,0-3-1,-80 29 1,111-46-87,0 0 0,0-1 0,0 0 1,-1-1-1,-15 1 0,24-3-375,-3-2-296,-22-7 130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6:59.7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12 858 2436,'0'0'-90,"-6"16"-147,5-16 237,1 1 0,-1 0 1,1 0-1,-1 0 0,1-1 1,-1 1-1,1 0 0,0 0 1,0 0-1,-1 0 0,1 0 1,0 0-1,0 0 0,0 0 1,0 0-1,0 0 0,0 0 1,0 1-1,12 1 222,25-17-21,-24 6-77,-1-1 0,0 0 0,0-1 0,-1-1 0,13-14 0,-19 19 45,0-1-1,0 1 1,0-1 0,-1 0 0,0-1-1,0 1 1,-1-1 0,0 1-1,0-1 1,2-15 0,-5 20 91,-5-5-107,5 7-144,0 1-1,0-1 1,0 1-1,0-1 1,0 1 0,0-1-1,0 1 1,0-1-1,0 1 1,0-1 0,0 1-1,-1-1 1,1 1-1,0-1 1,0 1 0,-1 0-1,1-1 1,0 1-1,-1-1 1,1 1 0,0 0-1,-1-1 1,1 1-1,0 0 1,-1 0 0,1-1-1,-1 1 1,1 0 0,-1 0-1,1-1 1,-1 1-1,1 0 1,0 0 0,-1 0-1,1 0 1,-1 0-1,1 0 1,-2 0 0,-17 3 64,14-3-21,0 5-9,0 2-33,0-1-1,0 1 0,1 0 1,0 0-1,0 1 0,1-1 1,0 1-1,0 0 0,1 0 1,-1 0-1,2 0 0,-1 0 1,1 0-1,0 9 0,1-11-21,0 0-1,0 0 0,0 0 0,1 0 1,0 0-1,0 0 0,1-1 1,-1 1-1,1 0 0,0-1 1,1 1-1,0-1 0,-1 0 0,2 0 1,-1 0-1,0 0 0,1 0 1,0-1-1,0 1 0,1-1 1,-1 0-1,1-1 0,0 1 0,0-1 1,0 0-1,0 0 0,0 0 1,1-1-1,-1 0 0,1 0 1,0 0-1,11 1 0,-4-1-12,0-1-1,1 0 1,-1-1-1,1-1 0,-1 0 1,1-1-1,-1 0 1,0-1-1,0-1 1,0 0-1,0 0 1,-1-2-1,19-9 0,-18 7 15,0-1 0,-1-1 0,0 0-1,0 0 1,-1-1 0,-1 0 0,1-1-1,-2-1 1,11-16 0,-9 9-4,0-2 0,-1 1 0,-1-1 1,-1-1-1,7-34 0,-6 7 5,-2-1 1,-3-1 0,-1 1-1,-10-100 1,0 72 472,-27-126 1,33 202-311,-3 48-96,0 24 8,12 47-4,15 136 75,-15-193-226,3 0 0,22 69 0,-29-116 33,0 1 0,2-1 0,-1 0 0,1-1 0,1 0 0,0 0 0,1 0 0,0-1 0,0 0 0,18 16 0,-22-23 39,0 1 0,1-1 0,0 0 0,-1 0 0,1-1 0,0 1-1,1-1 1,-1 0 0,0-1 0,1 1 0,-1-1 0,0 0 0,1 0 0,-1-1 0,1 0-1,0 0 1,-1 0 0,1 0 0,-1-1 0,1 0 0,-1 0 0,1-1 0,-1 0 0,0 1-1,0-2 1,0 1 0,8-5 0,-4 1 2,0 0 0,-1-1 1,1 0-1,-2 0 0,1-1 0,-1 0 0,0 0 1,-1-1-1,0 0 0,0 0 0,-1 0 0,6-14 0,-7 15 11,-1 0-1,-1 0 0,1 0 0,-1 0 0,-1 0 0,1 0 1,-1-1-1,-1 1 0,1 0 0,-2-1 0,1 1 1,-1 0-1,0-1 0,-1 1 0,0 0 0,-4-11 0,6 18 4,-1 0 0,0 0 0,1-1 0,-1 1 0,0 0 0,0 0 0,0 0 0,0 0 0,0 0 0,0 0 0,0 0 0,0 0 0,0 1 0,0-1 0,-1 0 0,1 0 0,0 1 0,-1-1 0,1 1 0,0 0 0,-1-1 0,1 1 0,0 0 0,-1 0 0,1-1 0,-1 1 0,1 0 0,0 1 0,-1-1 0,1 0 0,-1 0 0,1 1 0,0-1 0,-1 0 0,1 1 0,0-1 0,-1 1 0,1 0 0,0 0 0,0-1 0,-2 2 0,-2 1 3,0 0 0,0 1 0,1-1 0,-1 1-1,1 0 1,-1 1 0,1-1 0,-4 7 0,3-3-11,1 0 0,0 1 0,1-1 1,-1 1-1,2 0 0,-1 0 0,2 0 1,-1 0-1,1 0 0,0 0 0,1 15 0,0-17-4,1 0 0,0 0 0,0-1 0,0 1-1,1 0 1,0-1 0,1 1 0,-1-1-1,1 0 1,0 0 0,1 0 0,-1 0-1,1 0 1,0-1 0,1 0 0,6 7-1,-9-10 12,0 0-1,0-1 0,0 1 0,0-1 0,0 1 1,0-1-1,0 0 0,0 0 0,1 0 0,-1 0 0,0 0 1,1-1-1,-1 1 0,1-1 0,-1 1 0,1-1 1,-1 0-1,1 0 0,-1 0 0,5-1 0,-3 0 1,-1 0-1,0-1 1,1 1-1,-1-1 1,0 0-1,0 0 1,0 0-1,0-1 1,0 1-1,-1-1 1,1 1-1,3-6 0,5-7 213,-1 0 0,-1-1-1,-1-1 1,9-23-1,-16 38-134,4 15 313,-1-1-517,0 1 0,1-1 0,0-1-1,11 19 1,-16-30 123,1 1 0,0 0 0,0-1 0,-1 1 0,1-1 0,0 1 0,0-1 0,0 1 0,0-1 0,0 1 0,0-1 0,0 0 0,0 0 0,0 1 0,0-1 0,0 0 0,0 0 0,0 0 1,0 0-1,0 0 0,0 0 0,-1 0 0,1-1 0,0 1 0,0 0 0,0-1 0,2 0 0,18-10-48,-20 10 42,8-5 3,-1-1 0,0 0-1,0 0 1,-1 0 0,0-1 0,0 0-1,-1-1 1,0 1 0,0-1-1,5-12 1,-1 4 25,8-5 57,-14 38-90,-2-8-35,0-1-1,0 0 0,1 0 1,0 0-1,0 0 1,8 11-1,-9-16 39,0 0-1,0 0 1,0 0-1,0 0 1,0-1-1,0 1 1,1-1-1,-1 1 1,0-1-1,1 0 1,-1 0-1,1 0 1,-1 0-1,1 0 1,-1-1-1,1 1 1,0-1-1,-1 0 1,1 0-1,0 0 1,-1 0-1,1 0 1,0 0-1,-1-1 1,1 0 0,3 0-1,4-2 13,-1-1 0,1 1 1,-1-2-1,0 1 0,0-1 0,0 0 0,-1-1 1,0 0-1,0-1 0,0 0 0,-1 0 0,7-8 1,3-6 479,0-2 0,-2 0 0,17-32 808,-34 94-1156,-11 52 1,0 13 15,9 80-74,21 197-1,-2-153-1025,-15-215 875,0-1 1,0 1-1,-4 22 1,3-31 61,1-1 0,-1 1 0,0-1 0,-1 0 0,1 1 0,-1-1 0,1 0 0,-1 0 0,0 0 0,0 0 0,0 0 0,-1-1 0,1 1 0,0 0 0,-1-1 0,-5 4 0,4-4 10,1-1 0,-1 0 0,0 0 0,1 0-1,-1 0 1,0-1 0,1 1 0,-1-1 0,0 0 0,1 0 0,-1-1-1,0 1 1,0-1 0,1 0 0,-1 1 0,1-2 0,-6-1 0,-10-3 54,1-2 0,0 1 0,0-2 0,1-1 0,0 0 0,0-1 0,-24-21 1,35 26-26,1 1 1,-1-1 0,1 0 0,0-1-1,1 1 1,-1-1 0,1 0 0,1 0 0,-1 0-1,1-1 1,0 1 0,1-1 0,0 1 0,0-1-1,1 0 1,0 0 0,0 0 0,1 0-1,0 0 1,0 0 0,1 0 0,3-14 0,-1 7-6,2 0 1,0 1 0,1 0 0,1 0 0,0 1-1,0-1 1,1 2 0,14-18 0,11-7-729,46-42 1,-40 41-996,-14 14 121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7:11.9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1 519 4420,'0'0'-232,"1"-4"-802,-1 3 1022,0 1 1,1 0-1,-1 0 0,0 0 1,0-1-1,0 1 0,1 0 1,-1 0-1,0 0 0,0 0 1,1 0-1,-1 0 0,0-1 1,1 1-1,-1 0 0,0 0 1,0 0-1,1 0 0,-1 0 1,0 0-1,0 0 0,1 0 1,-1 0-1,0 0 1,1 0-1,-1 0 0,0 0 1,0 1-1,1-1 0,-1 0 1,1 0-1,58 157-107,-32-81 127,-26-73 38,4 2 27,-5-4-65,0-1 0,0 1 0,0-1 0,1 0 0,-1 1 0,0-1 0,0 1 0,0-1 0,0 0-1,1 1 1,-1-1 0,0 0 0,0 1 0,1-1 0,-1 0 0,0 1 0,1-1 0,-1 0 0,0 0 0,1 1-1,-1-1 1,0 0 0,1 0 0,-1 0 0,1 0 0,-1 1 0,0-1 0,1 0 0,-1 0 0,1 0-1,-1 0 1,0 0 0,1 0 0,-1 0 0,1 0 0,-1 0 0,1 0 0,-1 0 0,0 0 0,1-1 0,-1 1-1,0 0 1,1 0 0,-1 0 0,1 0 0,-1-1 0,22-13 81,-2 0 0,0-1 0,35-36 0,55-70 111,-57 61-146,30-33 34,226-233 119,-291 310-1019,39-25 0,-56 40 739,13-8-440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13.7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1 107 2152,'11'-38'-206,"-11"37"177,3-13 358,0 0 0,10-25 0,-6 75-298,-1 1 0,1 71 1,-6-62-1074,-2-42 457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9:29.0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97 0 2528,'0'0'1042,"-6"2"-984,-15 4-2,15-5-7,-17 67 115,14-16-107,-21 151 111,29-182-153,0 1-1,1-1 0,2 0 0,0 0 1,1 0-1,1 0 0,10 30 0,-13-47-13,1 1 0,-1-1 0,1 1 0,0-1 0,1 0 0,-1 0 0,1 0-1,0 0 1,0 0 0,0 0 0,0-1 0,1 1 0,-1-1 0,1 0 0,0 0-1,0-1 1,0 1 0,0-1 0,1 0 0,-1 0 0,1 0 0,-1-1 0,1 1 0,-1-1-1,1 0 1,0 0 0,0-1 0,-1 0 0,1 1 0,0-2 0,0 1 0,0 0-1,-1-1 1,1 0 0,8-3 0,-4 1 1,1 0-1,-1-1 1,0 0-1,0-1 1,0 0-1,-1-1 1,0 1-1,0-2 1,0 1-1,-1-1 1,0 0-1,0-1 1,-1 1-1,0-1 1,0-1-1,7-13 1,3-16 71,-2 0 1,-1-1 0,-3 0 0,12-78-1,-22 114-43,2-8-13,-2 11-15,0 0 1,1 0-1,-1 1 0,0-1 1,0 0-1,0 0 0,0 0 0,0 0 1,0 0-1,0 0 0,1 0 1,-1 0-1,0 0 0,0 0 1,0 0-1,0 0 0,0 0 1,0 0-1,0 0 0,1 0 0,-1 0 1,0 0-1,0 0 0,0 0 1,0 0-1,0 0 0,0 0 1,1 0-1,-1 0 0,0 0 0,0 0 1,0 0-1,0 0 0,0-1 1,0 1-1,0 0 0,0 0 1,0 0-1,1 0 0,-1 0 0,0 0 1,0 0-1,0 0 0,0 0 1,0-1-1,0 1 0,0 0 1,0 0-1,0 0 0,0 0 1,0 0-1,0-1 0,9 56 37,-2 0-1,0 99 1,-6-91-3,2 0 0,13 71 0,-15-132-33,-1 0-1,1 0 1,0 1-1,0-1 1,0 0 0,0 0-1,0 0 1,1 0-1,-1 0 1,1 0-1,-1 0 1,1-1 0,0 1-1,-1-1 1,1 1-1,0-1 1,0 1 0,0-1-1,0 0 1,0 0-1,3 1 1,-2-1 15,-3-2-18,1-1 0,0 1 0,-1 0 0,1 0-1,0 0 1,0 0 0,0 0 0,0 0 0,0 0 0,0 0 0,0 1 0,1-1 0,-1 0 0,0 1 0,0-1 0,3 0 0,-3 0 0,1 0 0,0 1 0,0-1 0,-1 0 1,1 0-1,0 0 0,-1-1 0,1 1 0,-1 0 0,0-1 1,1 1-1,-1 0 0,2-4 0,3-5 4,0 0-1,-1-1 1,0 1 0,-1-1-1,0 0 1,3-18-1,5-83-10,-8 58-18,0 3 18,-5 35 5,3-94-88,-2 106 91,0 0-3,0-9 10,0 9 4,-2-64 75,2 64-80,2-19 5,3-43 24,-4 62-36,9-16-42,2 16 34,-9 3 9,-1 1 1,1 1-1,-1 0 0,0 0 1,0 0-1,0 0 1,0 0-1,-1 0 0,1 0 1,0 1-1,0-1 1,-1 0-1,3 4 0,0-2 1,1 1 0,0 1-1,0-1 1,0 1 0,-1 1-1,1-1 1,-1 0-1,-1 1 1,1 0 0,-1 0-1,0 0 1,0 0-1,-1 1 1,1-1 0,-2 1-1,1-1 1,0 8-1,0-3 4,-1-1 0,0 1-1,-1-1 1,0 1-1,-1-1 1,0 1 0,0-1-1,-1 1 1,-5 13-1,2-13-52,-1 1-1,0-1 0,-1-1 0,0 1 0,0-1 0,-1 0 0,-1-1 0,0 1 0,0-2 0,-1 1 0,-16 10 0,26-19-61,-1 1-1,0 0 1,0-1 0,0 1-1,0-1 1,0 1-1,0-1 1,-1 1 0,1-1-1,0 0 1,0 1 0,0-1-1,0 0 1,0 0-1,-1 0 1,1 0 0,-2 0-1,-12 0-689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19:29.4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72 3400,'0'0'-26,"-11"-21"1040,4-10 927,6 11-4415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7:54.6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325 224 1476,'1'-4'55,"1"-5"43,0-1 0,-1 0 0,0 0-1,-1 0 1,0 0 0,0-1-1,-1 1 1,0 0 0,-1 1 0,-4-16-1,5 20-73,-1-1 0,0 1 1,-1 0-1,1-1 0,-1 1 0,0 0 0,-1 1 0,1-1 0,-1 0 0,0 1 0,0 0 0,0 0 0,0 0 0,-1 1 0,0-1 0,1 1 0,-1 0 0,-1 0 0,1 1 1,-7-3-1,6 3-15,0 1 0,0 0 0,0 0 1,-1 0-1,1 1 0,0 0 0,0 0 1,0 1-1,0 0 0,0 0 0,0 0 0,0 1 1,0 0-1,0 0 0,0 0 0,1 1 1,-1 0-1,1 0 0,0 0 0,-6 5 1,7-5-2,0 0 1,1 0-1,-1 0 1,1 0 0,0 1-1,0-1 1,0 1 0,0 0-1,0 0 1,1 0-1,0 0 1,0 0 0,0 1-1,0-1 1,1 0 0,0 1-1,0 0 1,0-1-1,0 1 1,1 0 0,0-1-1,0 1 1,0 0-1,0-1 1,1 1 0,0 0-1,0-1 1,0 1 0,0-1-1,1 1 1,3 5-1,4 11 21,1 0 0,1-1 0,0-1-1,2 0 1,15 18 0,172 193 122,-199-229-150,0 1 0,0-1-1,1 1 1,-1-1 0,-1 1 0,1-1 0,0 1-1,0 0 1,0 0 0,-1-1 0,1 1 0,-1 0-1,0 0 1,1 0 0,-1 0 0,0 0 0,0-1-1,0 1 1,0 0 0,0 0 0,-1 0 0,1 0-1,0 0 1,-1-1 0,0 1 0,1 0 0,-1 0-1,0-1 1,0 1 0,0-1 0,0 1 0,0 0-1,0-1 1,0 0 0,-1 1 0,1-1 0,-1 0-1,1 0 1,-1 0 0,1 1 0,-1-2 0,1 1-1,-1 0 1,-2 1 0,-6 3 0,0 0 1,0-1 0,-1 0-1,1-1 1,-1 0-1,-12 2 1,6-3 0,-73 3 34,71-6-239,0 0 0,0-1 0,0 0 0,-24-8 0,36 6-594,-11-10 475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7:55.6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83 30 2820,'0'0'-65,"-2"-4"22,-12-20 509,13 24-463,1 0 1,0 0 0,0-1 0,0 1 0,0 0 0,0 0 0,0 0 0,0 0 0,-1 0 0,1 0 0,0 0 0,0 0 0,0 0 0,0 0 0,0 0 0,-1-1 0,1 1 0,0 0 0,0 0 0,0 0 0,0 0 0,-1 0 0,1 0 0,0 0 0,0 0 0,0 1 0,0-1 0,0 0 0,-1 0 0,1 0 0,0 0 0,0 0 0,0 0 0,0 0 0,0 0 0,-1 0 0,1 0 0,0 0 0,0 0 0,0 1 0,0-1 0,0 0 0,0 0 0,0 0 0,0 0 0,-1 0 0,1 0 0,0 1 0,0-1 0,0 0 0,0 0 0,0 0 0,0 0 0,0 1 0,0-1 0,0 0 0,0 0 0,0 0 0,0 0 0,0 0 0,0 1 0,0-1 0,1 53 126,1-28-123,1 44 72,-4-1 0,-2 0 0,-19 102 0,-16 15 94,37-181-54,4-17-119,14-65 4,8-103 0,-24 160 8,1 1 0,1 0 0,1 1 0,1-1 0,0 0 1,15-32-1,-15 41-5,1-1 0,1 2 0,-1-1 1,2 1-1,-1 0 0,1 0 0,1 1 1,0 0-1,0 1 0,1 0 0,18-12 1,-23 18-11,-1 0 0,0-1 0,1 2 1,-1-1-1,1 1 0,-1-1 0,1 1 1,-1 1-1,1-1 0,0 0 0,0 1 0,6 1 1,-7-1-2,0 1 1,1 0-1,-1 0 1,0 1-1,0-1 1,0 1 0,0 0-1,0 0 1,0 0-1,-1 0 1,4 4-1,-5-5 3,-1 1-1,0-1 1,0 1 0,0 0-1,0-1 1,0 1-1,0 0 1,-1 0 0,1 0-1,-1 0 1,1 0-1,-1-1 1,1 1 0,-1 0-1,0 0 1,0 4-1,0-2 2,-1 0-1,1 1 1,-1-1-1,0 0 0,0 1 1,0-1-1,0 0 1,-1 0-1,0 0 0,0 0 1,0 0-1,0-1 1,0 1-1,-1 0 0,0-1 1,1 0-1,-1 0 1,-1 0-1,1 0 0,0 0 1,-1 0-1,1-1 1,-1 0-1,-4 3 0,2-2-2,-75 42 35,-15 6 22,95-51-53,0 1 0,0-1 0,0 1 0,0 0 0,0 0-1,-1-1 1,1 1 0,1 0 0,-1 0 0,0 0 0,0 0-1,0 0 1,0 0 0,1 0 0,-1 1 0,1-1 0,-1 0-1,1 0 1,-1 1 0,1-1 0,-1 0 0,1 0 0,0 1-1,0-1 1,0 0 0,0 1 0,0-1 0,0 0 0,0 1-1,0-1 1,1 0 0,-1 0 0,0 1 0,1-1 0,-1 0-1,1 0 1,0 3 0,4 3 4,0 0 0,0 1-1,0-1 1,12 11 0,-5-4 2,42 49 1,2-3 0,3-2 0,88 67 0,-144-122-179,0-1 0,0 0 0,0 0 0,0 0-1,1 0 1,-1-1 0,1 1 0,-1-1 0,1 0 0,-1 0 0,8 1 0,0-2-335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7:57.4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220 68 3192,'0'0'-21,"-2"-5"77,0-2 92,0-1 0,-1 1 0,0 0 0,-1-1 0,1 1-1,-8-9 1,9 13 29,-4 10-122,-13 15-10,1 2-1,1 0 1,2 1 0,0 1 0,2 0 0,0 1-1,2 0 1,-9 34 0,17-49-24,0-1 0,0 1 0,1 0 0,1 0-1,0 0 1,0 0 0,1 0 0,1 0 0,3 20 0,-3-28-16,0 1 0,0-1 1,1 0-1,0 0 0,0 1 1,0-2-1,0 1 0,0 0 1,1 0-1,-1-1 0,1 1 1,0-1-1,0 0 0,1 0 1,-1 0-1,1 0 0,-1 0 1,1-1-1,0 0 0,0 0 1,0 0-1,0 0 0,0 0 1,1-1-1,-1 0 0,0 0 1,7 1-1,-5-2-2,-1 1-1,0-1 0,0 0 1,0-1-1,0 1 0,0-1 1,0 0-1,0 0 1,0-1-1,0 0 0,0 1 1,-1-2-1,1 1 0,-1 0 1,1-1-1,-1 0 0,0 0 1,0 0-1,0 0 1,-1-1-1,1 0 0,-1 0 1,0 0-1,0 0 0,0 0 1,4-8-1,-3 5-4,-1-1-1,1 1 1,-1-1-1,-1 0 1,1 0-1,-2 0 1,1 0-1,-1 0 1,0-1-1,-1 1 1,1 0-1,-2 0 1,1-1-1,-1 1 1,-3-13-1,1 12-89,-1 1 0,0-1 1,0 0-1,-1 1 0,0 0 0,-1 0 0,1 0 0,-1 1 0,-1 0 1,0 0-1,0 0 0,0 1 0,0 0 0,-1 1 0,0-1 0,-1 1 1,1 1-1,-1 0 0,0 0 0,1 1 0,-2 0 0,1 0 0,0 1 1,-1 0-1,1 1 0,-1 0 0,1 0 0,-1 1 0,1 1 0,-14 1 1,4 3-485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7:57.9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133 174 3224,'5'-67'88,"-5"64"44,-1-2-1,-4-26 405,5 31-532,0 0 1,0-1 0,-1 1 0,1 0 0,0 0 0,0 0-1,0 0 1,0-1 0,0 1 0,0 0 0,0 0 0,0 0-1,-1 0 1,1 0 0,0 0 0,0 0 0,0-1 0,0 1-1,0 0 1,-1 0 0,1 0 0,0 0 0,0 0-1,0 0 1,0 0 0,-1 0 0,1 0 0,0 0 0,0 0-1,0 0 1,0 0 0,-1 0 0,1 0 0,0 0 0,0 0-1,0 0 1,0 0 0,-1 0 0,1 0 0,0 0 0,0 0-1,0 0 1,0 1 0,-1-1 0,1 0 0,0 0 0,0 0-1,0 0 1,0 0 0,0 0 0,0 1 0,0-1-1,-1 0 1,1 0 0,0 0 0,0 0 0,0 0 0,0 1-1,0-1 1,0 0 0,0 0 0,0 0 0,0 0 0,0 1-1,-21 63 96,20-60-93,-4 11 29,2 0 1,-4 29 0,6-39-27,1-1-1,0 1 0,0-1 1,1 1-1,-1-1 0,1 1 1,0-1-1,0 1 1,0-1-1,1 0 0,0 0 1,-1 1-1,2-1 0,-1 0 1,4 4-1,-3-5-4,0 0 0,0 0 0,0-1-1,1 1 1,-1-1 0,1 0 0,0 0 0,0 0 0,0-1 0,0 1-1,0-1 1,0 0 0,0 0 0,0 0 0,0-1 0,1 1-1,-1-1 1,0 0 0,7-1 0,0 0 1,-1-1 0,1 1 0,-1-2-1,1 0 1,-1 0 0,14-6 0,-17 6-3,0-1 0,-1 1 1,0-1-1,0 0 0,0 0 0,0-1 0,0 0 0,-1 0 1,0 0-1,0-1 0,0 1 0,-1-1 0,0 0 0,0-1 1,-1 1-1,1-1 0,-1 1 0,-1-1 0,1 0 0,-1 0 1,-1 0-1,1-1 0,0-11 0,-2 16-3,0 1 0,0-1-1,-1 0 1,1 1 0,-1-1-1,1 1 1,-1-1 0,0 1-1,0 0 1,0-1 0,-1 1 0,1 0-1,-3-4 1,-1-2 0,1 2-4,0 0-1,0 0 1,-1 1-1,0-1 1,0 1-1,0 0 1,0 1-1,-1-1 1,0 1-1,0 0 1,0 1 0,0-1-1,0 1 1,-12-4-1,0 1-80,0 1-1,0 1 1,-1 0-1,-21-1 0,22 3-306,0 2 0,0 0 0,1 1 0,-33 5 0,13 3-298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7:59.3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177 74 3120,'0'0'-192,"1"-4"22,-2-66 1050,-7 75-857,-5 6-8,0-1 1,0 2-1,1 0 0,1 0 0,0 1 1,1 0-1,1 1 0,0 0 0,-9 19 1,7-11 13,1 1 1,-11 39-1,19-56-20,1 0 0,-1 0 0,1 0 0,1 0-1,-1 0 1,1 0 0,0 0 0,0 0 0,0 0 0,1 0-1,0 0 1,1 0 0,-1 0 0,1 0 0,0 0 0,3 6-1,-2-9-4,-1 0-1,0 0 0,1 0 0,0-1 0,-1 1 0,1-1 1,0 0-1,1 0 0,-1 0 0,0 0 0,0 0 1,1-1-1,-1 1 0,1-1 0,-1 0 0,1 0 1,0-1-1,-1 1 0,1-1 0,0 1 0,0-1 0,-1 0 1,1 0-1,0-1 0,-1 1 0,1-1 0,0 0 1,-1 0-1,1 0 0,-1-1 0,6-2 0,0 1 2,0-1 0,-1-1 0,1 0 0,-1 0 0,0-1-1,0 0 1,-1 0 0,0-1 0,0 1 0,11-16 0,-13 14-1,0 0 1,0 0 0,-1 0-1,-1-1 1,0 0 0,0 0-1,0 0 1,-1 0 0,-1 0-1,1 0 1,-1 0 0,-1-1-1,0 1 1,0 0 0,-3-14 0,2 16-15,-1 0 1,0 1-1,0-1 1,0 1-1,-1 0 1,0 0-1,0 0 1,0 0-1,-1 0 1,0 1-1,0-1 1,-1 1 0,1 0-1,-1 1 1,0-1-1,0 1 1,-1 0-1,1 0 1,-1 1-1,0-1 1,-8-2-1,10 4-109,0 1-1,0 0 1,0 0-1,-1 1 0,1-1 1,0 1-1,0 0 1,-1 0-1,1 1 1,0-1-1,0 1 0,0 0 1,0 0-1,0 0 1,0 0-1,-8 4 1,11-4-67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7:59.7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1 144 2676,'10'-22'184,"-1"0"0,10-43 0,-18 62-149,0 0 54,6-17 88,-7 20-171,0 0 0,0 0 0,0-1 1,0 1-1,0 0 0,0-1 0,0 1 0,0 0 0,0-1 1,0 1-1,0 0 0,0 0 0,0-1 0,0 1 0,0 0 1,0-1-1,0 1 0,1 0 0,-1 0 0,0-1 0,0 1 1,0 0-1,0 0 0,1 0 0,-1-1 0,0 1 1,0 0-1,1 0 0,-1 0 0,0-1 0,0 1 0,1 0 1,-1 0-1,0 0 0,0 0 0,1 0 0,-1 0 0,0 0 1,1 0-1,-1 0 0,0 0 0,0 0 0,1 0 0,-1 0 1,0 0-1,1 0 0,3 27 40,-1 1 1,-2 0-1,-1 0 1,-5 47-1,-27 121-769,19-128-456,8-33 886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8:00.4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 68 2596,'-1'-4'-100,"-18"-56"635,18 56-175,-1 13-333,-16 66-124,3 1-1,-5 96 1,22-143-1217,0-19 662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8:00.8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26 2436,'12'-14'82,"-1"3"999,-14 28-653,-25 59-505,9-24 218,17-46-129,0 0 0,0 0 0,1 0 0,0 0 0,0 1 0,0-1 0,1 0 0,0 1 0,0-1 0,1 0 0,0 0 0,0 1 0,0-1 0,1 0 0,0 0 0,4 9 0,-5-12-9,1-1 1,0 1 0,0-1-1,0 0 1,0 0-1,0 0 1,0 0-1,0 0 1,1 0-1,-1 0 1,0-1-1,1 1 1,0-1-1,-1 0 1,5 1-1,-3-1 2,1 0-1,0 0 1,0 0-1,0-1 1,-1 0-1,1 0 1,0 0-1,0-1 1,0 0-1,0 0 1,7-2-1,-1 0-3,0-1-1,-1 0 1,0-1-1,0 0 1,0-1 0,0 0-1,-1 0 1,0-1-1,8-8 1,-12 11-2,0-1-1,-1 0 1,0-1 0,0 1-1,0-1 1,0 0 0,-1 0 0,0 0-1,-1-1 1,1 1 0,-1 0-1,0-1 1,-1 0 0,0 1 0,0-1-1,1-12 1,-3 15-1,1 0 1,-1 0-1,0 0 0,0 0 0,0 0 0,0 0 1,-1 0-1,1 0 0,-1 1 0,0-1 1,-1 1-1,1-1 0,0 1 0,-1 0 0,0 0 1,0 0-1,0 0 0,0 0 0,0 1 1,0-1-1,-1 1 0,-7-4 0,2 1-50,-1 1-1,0-1 1,0 2-1,0 0 1,0 0-1,-1 1 1,-13-2-1,13 3-212,0 1-1,-1 0 0,1 0 0,0 1 0,0 1 0,-11 2 1,-10 5 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14.1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26 312 1760,'-2'-2'2,"0"0"-1,0 0 1,-1 0 0,1 0-1,1-1 1,-1 1-1,0-1 1,0 1 0,1-1-1,0 1 1,-1-1-1,1 0 1,0 0 0,-1-3-1,3 4 9,-1 0 0,0 0 0,0 0 1,1 0-1,-1 0 0,1 0 0,-1 0 0,1 0 0,0 1 0,0-1 0,0 0 0,0 0 0,0 1 0,0-1 0,0 1 1,1-1-1,-1 1 0,0-1 0,1 1 0,0 0 0,-1 0 0,3-2 0,-2 1 3,3 1 2,34-18 17,-24 12-20,1 0-6,-1-1 0,0 0 0,-1-1 0,0 0 0,25-23 0,-35 28 23,-1-1 1,1 0-1,-1 0 1,0 0 0,0 0-1,0-1 1,-1 1 0,0-1-1,0 0 1,0 1-1,-1-1 1,0 0 0,1-11-1,-2 13 189,0-5 41,0-15 83,1 17-156,-1 12 25,0 6-209,14 227 165,-9-151-1974,-3-70 1547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8:01.3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82 2620,'0'-4'-78,"-4"-36"242,3 35 90,1-28 629,0 42-201,0 42-451,-4 33-83,2-51-1346,3 55 1,1-76 544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8:01.7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76 3136,'13'-17'-114,"-11"14"30,12-17 93,-2-2 447,-3 9 216,-9 13-659,0 0 0,0 0 1,0 0-1,0 0 0,0 0 0,0 1 1,0-1-1,0 0 0,0 0 1,0 0-1,0 0 0,0 0 0,0 0 1,0 0-1,1 0 0,-1 0 1,0 0-1,0 1 0,0-1 0,0 0 1,0 0-1,0 0 0,0 0 0,0 0 1,0 0-1,0 0 0,1 0 1,-1 0-1,0 0 0,0 0 0,0 0 1,0 0-1,0 0 0,0 0 1,0 0-1,0 0 0,1 0 0,-1 0 1,0 0-1,0 0 0,0 0 1,0 0-1,0 0 0,0 0 0,0 0 1,0 0-1,0 0 0,1-1 0,-1 1 1,0 0-1,0 0 0,0 0 1,0 0-1,0 0 0,0 0 0,0 0 1,0 0-1,0 0 0,0 0 1,0 0-1,0-1 0,0 1 0,0 0 1,0 0-1,0 0 0,0 0 1,0 0-1,2 171 356,-17 63-3144,14-208 2059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8:03.1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2172 323 3200,'-7'-39'-708,"4"26"730,-1 0 0,-1 1 0,0-1 0,-1 1-1,0 0 1,-1 0 0,0 1 0,-1 0 0,0 0 0,-1 1 0,0 0-1,-1 0 1,0 1 0,0 1 0,-1-1 0,0 2 0,0 0 0,-1 0-1,0 1 1,-15-6 0,-12-1 2,-1 2 0,0 1 0,-1 2 0,-73-4 0,98 11-19,-90-8 15,0 5 1,0 4 0,0 5-1,0 5 1,1 4 0,1 5-1,0 4 1,2 5 0,1 4-1,-117 55 1,173-66-3,1 1 1,0 2-1,2 3 1,-74 59-1,105-75-12,-1-1 0,1 2 0,1 0 0,0 0 0,1 0 0,0 2 0,1-1-1,0 1 1,1 0 0,1 0 0,0 1 0,1 0 0,0 0 0,2 0 0,0 1-1,0-1 1,1 1 0,1-1 0,2 27 0,3-16 1,1 0 0,1-1 1,1 1-1,1-1 0,1-1 0,2 1 1,0-2-1,2 1 0,0-2 0,1 0 0,2 0 1,0-2-1,1 0 0,26 23 0,-8-11 5,0-2 0,2-1 0,1-2 0,1-2 0,1-2 0,1-1-1,59 22 1,-10-14 0,2-3 1,1-4-1,113 12 0,292 0-9,-29-44-10,-382 1-1,0-4 0,-1-3 1,115-37-1,-171 42 4,0-1-1,-1-1 0,0-2 0,-1-1 0,-1-1 0,47-36 0,-63 43 1,-1 0 0,0-1-1,-1 0 1,0 0-1,-1-1 1,0 0-1,-1-1 1,0 0-1,-1 0 1,0 0-1,-1-1 1,0 0-1,-1 0 1,0 0 0,-1 0-1,-1-1 1,0 1-1,0-21 1,-4 11 0,0-1 0,-1 1 0,-1 0 0,-2 0 0,0 0 0,-1 0 0,-2 1 0,0 0 0,-1 1 0,-1 0 0,-1 1 0,-1 0 0,-1 1 0,0 0 0,-1 1 0,-28-24 0,10 12-28,-1 2-1,-1 1 0,-1 2 0,-2 1 0,0 2 0,-1 2 0,-84-30 0,41 26-516,-2 2 1,-112-13-1,72 21-38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35.1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112 0 428,'0'0'4454,"-2"10"-4453,-3-1 1,4-5 0,-1-1 0,1 0 0,0 0-1,0 0 1,0 1 0,0-1-1,0 0 1,1 1 0,-1-1 0,1 7-1,6 111 29,-2-19 0,-6-53-6,-14 423 100,33-3-50,4 84 57,-28 141-22,-4-425-84,-1 2 30,15 424-99,-14-422 60,1-203-6,3-1-24,-9 35 38,16-101-21,-6 21 3,0 7-5,2 1-1,0 0 1,3 0 0,2 37-1,-1 0-1,0 2 33,0 3-16,0-70-19,0 0 10,0 14 17,0-2-16,-5 39 17,5-52-26,-3 25 10,-4 6 3,6-30-17,-11 59 81,11-59-77,1-1-1,-2 10 10,2-10-10,-3 7 240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38.4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1 3128,'0'0'-257,"2"9"-622,10 63 916,20 121 85,-8 0 1,-4 370-1,-45 251 76,44-280-82,0-218-57,1 303 72,-20-25 192,-4-534-297,-2 79 28,3-60-15,0-6-1,3-24-20,-7 29 10,5-58-23,-1 9 14,0-1 0,-2 1 0,-1-1 1,-10 29-1,2-11 3,1-1 0,-11 87 0,21-115-22,3-14-1,0 0 11,-17 82 20,11-47-28,5-34 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28.0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43 2176,'0'0'-64,"-2"-4"44,-15-30 860,17 34-821,0 0-1,0 0 1,0-1 0,0 1-1,0 0 1,0 0 0,0 0-1,0 0 1,0-1 0,0 1-1,0 0 1,0 0 0,0 0-1,0 0 1,0-1 0,-1 1-1,1 0 1,0 0 0,0 0-1,0 0 1,0 0 0,0 0-1,0-1 1,0 1 0,0 0-1,-1 0 1,1 0 0,0 0-1,0 0 1,0 0 0,0 0 0,0 0-1,-1-1 1,1 1 0,0 0-1,0 0 1,0 0 0,0 0-1,0 0 1,-1 0 0,1 0-1,0 0 1,0 0 0,0 0-1,0 0 1,-1 0 0,1 0-1,0 0 1,0 0 0,0 0-1,0 1 1,-1-1 0,1 0-1,0 0 1,0 0 0,0 0-1,0 0 1,0 0 0,0 0-1,-1 0 1,1 0 0,0 1-1,0-1 1,0 0 0,0 0-1,0 0 1,0 0 0,0 1-1,3 58 1673,1-22-2140,31 501 736,-40-366-1160,2-160-1377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28.3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47 322 3324,'-5'-14'-183,"-3"-6"180,1-1 0,0 0 0,2 0 0,0-1 0,1 1 0,2-1-1,-1-40 1,3 58 11,1 0 0,0 0 0,0 0-1,0 0 1,0 1 0,0-1 0,1 0 0,0 1-1,0-1 1,0 1 0,0-1 0,0 1 0,1 0-1,0 0 1,-1 0 0,1 0 0,0 0 0,0 1-1,5-4 1,-1 3-4,0-1 1,-1 1-1,1 1 0,0-1 0,0 1 1,0 0-1,1 1 0,13-2 0,-16 2-3,1 0-1,0 0 0,0 1 1,-1 0-1,1 0 0,0 0 1,0 1-1,-1 0 0,1 0 1,6 2-1,4 2 4,-6-2-2,-1 1 0,1 0 0,0 0 0,-1 1 0,0 0 0,0 0 0,0 1 0,-1 1 0,0-1 0,0 1 0,-1 1 0,0-1 0,0 1 1,0 1-1,-1-1 0,-1 1 0,1 0 0,-1 0 0,-1 1 0,7 17 0,-11-24 0,1 0 1,-1 0-1,0 0 1,0 0-1,0 0 0,0 0 1,0 0-1,-1 0 1,0 0-1,1 0 1,-1 0-1,0-1 0,0 1 1,0 0-1,-1-1 1,-1 5-1,-31 35-6,27-34-6,-3 2-151,0 0 0,-1-1-1,0 0 1,-1 0 0,1-1-1,-2-1 1,1 0 0,-1 0-1,0-2 1,-17 6-1,5-2-419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0.7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0 617 2044,'0'0'-45,"12"26"28,-12-25 63,0-1 1,0 1-1,0 0 1,0-1-1,0 1 1,0-1-1,1 1 0,-1 0 1,0-1-1,0 1 1,1-1-1,-1 1 1,0-1-1,1 1 1,-1-1-1,1 1 1,-1-1-1,1 1 1,-1-1-1,1 1 1,-1-1-1,1 0 1,-1 1-1,1-1 1,-1 0-1,1 0 1,0 1-1,-1-1 1,1 0-1,0 0 1,-1 0-1,1 0 0,-1 0 1,1 1-1,0-1 1,-1-1-1,1 1 1,1 0-1,9-16 32,0 0-1,-2-1 1,1-1-1,-2 1 1,0-2 0,5-19-1,-8 21-37,2-7 24,-1 0 0,-2 0 0,0 0 0,1-33-1,-9 15-82,4 40 12,-1 1 0,0-1 0,0 1 0,1-1 0,-1 1 0,0-1 0,0 1 0,0 0 0,0 0 0,-1-1 0,1 1 0,0 0 0,0 0 0,-1 0 0,1 0 0,-3-1 0,0 0-39,-4 6-136,2-1 180,1-1-8,0 0 0,0 1-1,0-1 1,0 1 0,1 0 0,-1 0-1,1 1 1,0-1 0,0 1 0,0 0 0,0 0-1,-2 5 1,4-6-21,-3 20-20,4-19 34,1-1-2,1 0 17,-1 0-1,1-1 1,-1 1-1,1 0 1,0-1-1,0 1 1,1 0-1,-1-1 1,0 1-1,1-1 0,0 0 1,-1 0-1,1 1 1,0-1-1,0 0 1,0-1-1,1 1 1,2 2-1,1 0 0,0 0 0,0-1 0,0 1 0,1-1-1,0-1 1,-1 1 0,13 2 0,78 10 2,-92-15-10,0 1 10,14 3-2,-14-3-4,4 3-11,3 2 3,-1 32 3,-7 13 12,-4-43-14,0 0 1,1 0-1,0-1 1,0 1 0,1 0-1,0 0 1,0-1-1,1 1 1,5 9 0,-6-14-11,-2-2 19,1 0-1,-1-1 0,1 1 1,-1-1-1,1 1 0,-1-1 1,1 1-1,0-1 0,-1 1 1,1-1-1,0 1 0,0-1 1,-1 0-1,1 0 0,0 1 1,0-1-1,-1 0 0,1 0 1,0 0-1,0 0 0,0 0 1,-1 0-1,1 0 0,0 0 1,0 0-1,0 0 0,-1 0 1,1-1-1,0 1 0,0 0 1,1-1-1,6-2-6,0 0 0,-1-1 0,1 0 0,-1 0-1,1 0 1,-1-1 0,-1 0 0,1-1 0,-1 1 0,0-1 0,9-12 0,-8 10 1,7-17-24,3-55-23,-17 76 32,-1-2 8,-3-16 13,3 17 1,-6-1 4,7 6-1,0-1-1,0 1 1,0-1-1,0 1 0,-1 0 1,1-1-1,0 1 1,0-1-1,-1 1 0,1 0 1,0-1-1,-1 1 1,1-1-1,0 1 0,-1 0 1,1 0-1,-1-1 1,1 1-1,-1 0 1,1 0-1,0-1 0,-1 1 1,1 0-1,-1 0 1,1 0-1,-1 0 0,1 0 1,-1 0-1,1 0 1,-1 0-1,1 0 0,-1 0 1,1 0-1,-2 0 1,-26 0-67,23 5 54,-15 17-8,18-20 20,0 1 0,1 0 1,-1 0-1,1-1 1,0 1-1,0 0 1,0 0-1,0 0 0,1 0 1,-1 0-1,1 0 1,0 1-1,0-1 1,0 0-1,0 0 0,0 0 1,1 0-1,-1 0 1,1 0-1,0 0 1,0 0-1,0 0 0,0 0 1,3 4-1,0 0 5,1 0 0,-1 0-1,1 0 1,1-1 0,-1 0-1,11 9 1,-13-12-1,0-1 1,0-1-1,0 1 0,1 0 1,-1-1-1,0 1 0,1-1 1,-1 0-1,1 0 0,-1-1 1,1 1-1,-1-1 0,1 0 1,0 1-1,-1-2 0,1 1 1,0 0-1,-1-1 0,1 1 1,-1-1-1,6-2 0,-2 0 3,-1 1-1,1-1 1,-1-1-1,0 1 0,0-1 1,0 0-1,0 0 1,-1-1-1,0 0 0,0 0 1,0 0-1,0 0 1,6-11-1,-3 2 6,0 0 0,-2-1 0,1 0-1,-2 0 1,8-31 0,-3 18-37,0 45-25,16 32 18,8 5 33,-30-46 5,0-1 0,0 1 0,0 0 0,-1 0 1,0 0-1,-1 0 0,0 0 0,0 1 0,0 12 0,-2-17-6,-2 18-47,0-17-13,1-1 0,-1 1 0,0 0 0,0-1 0,0 1 1,-1-1-1,0 0 0,0 0 0,0 0 0,-4 4 0,2-2-72,3-4 30,-3 4 4,5-6 87,0 0 1,0 0 0,0 0-1,0 0 1,0-1 0,0 1-1,0 0 1,0 0 0,0 0-1,0 0 1,0 0 0,0 0-1,0 0 1,0 0 0,0 0-1,0-1 1,0 1 0,0 0-1,0 0 1,0 0 0,0 0-1,0 0 1,0 0 0,0 0-1,0 0 1,-1 0 0,1 0-1,0-1 1,0 1 0,0 0-1,0 0 1,0 0 0,0 0-1,0 0 1,0 0 0,0 0-1,0 0 1,0 0 0,-1 0-1,1 0 1,0 0 0,0 0-1,0 0 1,0 0 0,0 0-1,0 0 1,0 0 0,0 0-1,0 0 1,-1 0 0,1 0-1,0 0 1,4-8 3,0 1 0,1-1-1,0 1 1,0 1 0,1-1 0,0 0-1,0 1 1,0 1 0,8-7-1,53-38 31,-30 22 329,45-41 1,-81 68-333,0 0 0,0 0 0,0 0 0,-1 0 0,1 0 0,0 0 0,-1 0 0,1 0 0,0-1 0,-1 1 0,0 0 0,1 0 0,-1-1 0,0 1 0,1 0 0,-1-1 0,0 1 0,0 0 0,0 0 0,0-1 0,0 1 0,-1 0 0,1-1 0,0 1 0,-1 0 0,1-1 0,-1 1 0,1 0 0,-1 0 0,1 0 0,-1 0 0,0-1 0,0 1 0,1 0 0,-1 0 0,0 0 0,0 1 0,-2-3 0,0 0-78,-1-3 87,-8 4 12,12 2-36,-1 0-1,0-1 1,0 1-1,1 0 1,-1 0-1,0-1 1,0 1 0,1 0-1,-1 0 1,0 0-1,0 0 1,1 0-1,-1 0 1,0 0-1,0 0 1,1 1-1,-1-1 1,0 0 0,0 0-1,1 0 1,-1 1-1,0-1 1,0 1-1,1-1 1,-1 0-1,1 1 1,-1-1-1,0 2 1,-3 0-2,1-1 2,-1 1 0,1 0-1,0 0 1,0 0-1,0 0 1,1 1 0,-1-1-1,0 1 1,1 0 0,0 0-1,-1-1 1,1 1-1,0 1 1,1-1 0,-1 0-1,-1 5 1,2-4 10,1 1 0,2 15 1,-1-10-6,5 16 8,29 9 7,-30-29-14,19 7 4,-8-5-13,-3 0 0,-10-5 0,1-1 0,0 0 0,0 0-1,0 0 1,0-1 0,0 1 0,1-1 0,-1 0 0,0 0 0,1-1 0,-1 1-1,0-1 1,1 0 0,-1 0 0,1 0 0,-1-1 0,6-1 0,-8 2 0,0 0 0,0 0 0,0 0 0,0 0 0,0 0 0,0 0 0,0-1 0,0 1 0,0-1 0,0 1 0,0-1 0,0 0 0,-1 0 1,1 1-1,0-1 0,-1-1 0,1 1 0,0 0 0,2-3 0,9-8 0,-6 5 7,0 0 0,-1 0 0,0-1 0,0 1 0,-1-2 0,0 1 0,5-9 0,0-3 91,-8 17-44,5-6 71,6-7-20,-13 16-103,0 0 0,0-1 1,0 1-1,0 0 0,0 0 1,0 0-1,0 0 1,0-1-1,0 1 0,0 0 1,1 0-1,-1 0 1,0 0-1,0 0 0,0-1 1,0 1-1,0 0 1,0 0-1,1 0 0,-1 0 1,0 0-1,0 0 1,0 0-1,0 0 0,1 0 1,-1 0-1,0 0 1,0 0-1,0 0 0,1 0 1,-1 0-1,0 0 1,0 0-1,0 0 0,0 0 1,1 0-1,-1 0 1,0 0-1,0 0 0,0 0 1,0 0-1,1 0 1,-1 0-1,0 0 0,0 0 1,0 1-1,0-1 0,0 0 1,1 0-1,-1 0 1,0 0-1,0 0 0,0 0 1,0 1-1,0-1 1,0 0-1,0 0 0,0 0 1,0 0-1,1 1 1,-1-1-1,0 0 0,0 0 1,0 0-1,0 0 1,0 1-1,7 66 27,-7-63-20,0 3 3,-5 48-5,4-51 5,-1 21 0,1-20 2,1 9 24,0-14-36,0 0 1,0 0-1,0-1 0,1 1 1,-1 0-1,0 0 1,0 0-1,0 0 0,0 0 1,1 0-1,-1 0 0,0 0 1,0 0-1,0 0 1,0 0-1,1 0 0,-1 0 1,0 0-1,0 0 1,0 0-1,1 0 0,-1 0 1,0 0-1,0 0 1,0 0-1,0 0 0,1 0 1,-1 0-1,0 0 0,0 0 1,0 1-1,0-1 1,0 0-1,1 0 0,-1 0 1,0 0-1,0 0 1,0 0-1,0 1 0,0-1 1,0 0-1,0 0 1,0 0-1,1 0 0,-1 1 1,0-1-1,0 0 1,0 0-1,0 0 0,0 0 1,0 1-1,0-1 0,0 0 1,0 0-1,0 0 1,0 1-1,0-1 0,0 0 1,0 0-1,0 0 1,0 0-1,-1 1 0,15-21-10,23-42-1,-36 59 9,2-1-3,7-11-1,-8 12-5,-2 2 7,0 1 0,1 0 0,-1-1 0,0 1-1,0-1 1,0 1 0,0 0 0,0-1 0,0 1 0,0-1 0,1 1-1,-1 0 1,0-1 0,0 1 0,0 0 0,1-1 0,-1 1 0,0 0 0,0-1-1,1 1 1,-1 0 0,0 0 0,1-1 0,-1 1 0,0 0 0,1 0 0,-1 0-1,1 0 1,-1-1 0,0 1 0,1 0 0,-1 0 0,1 0 0,-1 0 0,0 0-1,1 0 1,-1 0 0,1 0 0,-1 0 0,0 0 0,1 0 0,-1 0 0,1 0-1,-1 0 1,0 1 0,1-1 0,-1 0 0,0 0 0,1 0 0,-1 1-1,1-1 1,56 101-123,-55-98 86,-1-1 31,-1-1 0,1 0 0,-1 0 1,1 1-1,0-1 0,-1 0 0,1 0 0,0 0 1,0 0-1,0 0 0,0 0 0,0 0 0,0 0 1,0 0-1,0 0 0,1-1 0,-1 1 1,0 0-1,0-1 0,1 1 0,-1-1 0,0 1 1,1-1-1,-1 0 0,1 1 0,-1-1 0,0 0 1,1 0-1,-1 0 0,1 0 0,-1 0 1,0-1-1,3 1 0,1-3 2,1-1 1,0 1-1,-1-1 0,1 0 1,-1 0-1,0 0 0,-1-1 0,1 0 1,-1 0-1,0 0 0,0 0 1,0-1-1,-1 1 0,3-7 1,1-4 3,-1-1 1,-1 0 0,-1 0 0,0 0 0,-1 0 0,-1 0-1,0-32 1,-15-126 227,6 115-76,-20-107 545,26 162-640,-1-7-18,2 9-24,1 10 61,12 62-45,54 358 24,-65-411-212,2 18-947,11 41 0,-11-56 733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1.1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32 127 2956,'0'0'-27,"-2"-3"22,-27-28 473,33 27-443,10-6-41,0 1 0,0 0-1,1 1 1,0 1 0,0 1 0,0 0-1,1 0 1,17-2 0,-10-12-1399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2.9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138 141 2652,'3'-7'3,"0"-1"-1,0 1 0,-1-1 1,0 1-1,0-1 0,0-10 1,1 4 79,-2 9 134,0 0-104,-1 2-77,0-1-1,0 1 1,0-1-1,0 1 1,-1-1 0,1 1-1,-1-1 1,0 1 0,0 0-1,0-1 1,0 1-1,-3-4 1,1 2 50,-3 5-44,-18 0-4,18 0-5,0 3-4,-2 0-18,1 1-1,-1 0 1,1 1-1,0 0 1,0 0-1,1 0 1,-11 11-1,14-12-5,0-1-1,0 1 1,0 0 0,1 0 0,0 0-1,0 1 1,0-1 0,0 0-1,1 1 1,-1-1 0,1 1 0,0 0-1,0-1 1,1 1 0,0 0 0,0-1-1,0 7 1,1-3 1,1 0-1,-1 0 1,1 0 0,1 0-1,0 0 1,0-1-1,0 1 1,1-1 0,0 0-1,0 0 1,1 0 0,9 9-1,6 5 20,0-2-1,35 25 1,-30-25-24,-1 1 1,41 43 0,-64-61-3,1-1 1,-1 1-1,1 0 1,-1 0-1,0 0 1,1 0-1,-1 0 1,0 0-1,0 0 0,-1 0 1,1 0-1,0 0 1,-1 0-1,1 1 1,-1-1-1,0 0 1,0 0-1,0 1 1,0-1-1,0 0 1,0 0-1,0 1 1,-1-1-1,1 0 1,-1 0-1,-1 4 1,-1-3-5,1 1 0,-1 0 0,0-1 1,-1 1-1,1-1 0,0 0 0,-1 0 1,0-1-1,0 1 0,1-1 1,-2 1-1,1-1 0,-7 2 0,-13 7-100,0-2 1,-1-1-1,0-1 0,0 0 0,-50 4 0,56-16-874,16 3 790,0 0-55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0:35.1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69 1312,'0'0'-65,"9"-1"-147,1080-52 560,-1001 48 145,-83 5-409,23-5 133,13 3 44,-38 2-276,16-2-1544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3.3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1 117 2604,'1'-4'-102,"16"-75"269,-16 75-61,0 0-7,10-21 273,-11 25-367,1 0 0,-1 0 0,0 0 1,0 0-1,0 0 0,1 0 0,-1 0 1,0 0-1,0 0 0,0 0 1,1-1-1,-1 1 0,0 0 0,0 0 1,1 0-1,-1 0 0,0 0 0,0 1 1,0-1-1,1 0 0,-1 0 0,0 0 1,0 0-1,0 0 0,1 0 0,-1 0 1,0 0-1,0 0 0,0 0 0,1 1 1,-1-1-1,0 0 0,0 0 0,0 0 1,0 0-1,0 1 0,1-1 1,-1 0-1,0 0 0,0 0 0,0 1 1,0-1-1,0 0 0,0 0 0,0 0 1,0 1-1,0-1 0,0 0 0,0 1 1,12 52 149,-11-45-175,9 134 106,-4-46-55,3 36 44,21 156 33,-29-282-99,0-1-1,1 1 0,0 0 1,0-1-1,0 1 0,1-1 1,-1 0-1,1 0 1,0 0-1,1 0 0,-1 0 1,1-1-1,0 0 0,7 6 1,-8-8-41,-1 0-1,1 0 1,0-1 0,0 1 0,1-1 0,-1 0 0,0 0-1,0 0 1,0 0 0,1-1 0,-1 1 0,1-1 0,-1 0-1,0 0 1,1 0 0,-1 0 0,0-1 0,1 1 0,-1-1-1,6-2 1,-5 1-166,0 0 1,0-1-1,0 1 0,0-1 0,0 0 0,-1 0 0,4-4 0,2-5-453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3.7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 45 2372,'-39'5'23,"38"-8"141,10-1 31,68-21-209,-39 13-1313,-24 7 818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4.2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0 2028,'0'0'978,"0"5"-580,-2 23 2384,2-14-5198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14.4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1 140,'0'0'392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14.9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344 114 876,'0'0'5028,"0"6"-4946,4 36 50,2 0 1,1 0-1,24 73 1,1 9-3,-23-83-136,-3-18-12,-1-1 0,-2 1 1,0 0-1,-1 0 0,-3 39 0,1-52 12,-1 0 0,0 0 0,-1 0 0,0 0-1,0-1 1,-1 1 0,-6 15 0,6-20 7,0-1 0,0 1 0,0 0 0,-1-1 1,1 1-1,-1-1 0,0 0 0,0-1 0,-1 1 0,1-1 0,-1 1 0,0-1 0,1-1 0,-8 4 1,5-3-2,1 0 1,-1-1-1,1 1 1,-1-2-1,0 1 1,0-1-1,0 0 0,0 0 1,0 0-1,-8-2 1,5 2-1,0-1 0,0-1-1,0 0 1,0 0 0,0-1 0,-13-5 0,2 0 6,3 2-90,1-1 1,0-1 0,-29-16-1,40 19-181,-1 0 0,1-1 0,0 1 1,0-1-1,1 0 0,-1-1 0,1 0 0,0 1 0,1-2 0,-1 1 0,-5-12 0,1-1-877</inkml:trace>
  <inkml:trace contextRef="#ctx0" brushRef="#br0" timeOffset="1">9 59 3680,'0'0'-272,"9"-1"-405,419-28 1220,-340 22-489,-82 7-67,26-2 140,0-2 0,43-10 0,-71 13-175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15.5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50 2384,'-2'-4'-17,"-4"-10"13,5 10 159,-1 0-35,-9-18 1006,7 21-489,11 35-289,-2-8-369,6 87 171,-4 1 0,-10 128 0,-1-66-16,7-90-2856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16.2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434 91 3292,'1'-4'-156,"27"-79"343,-27 79-2,-8 12-165,-31 31 80,-69 56 1,-147 72 112,251-165-219,-34 26-9,35-26 21,-8 7-7,7-6 7,3 1-4,-2 12-8,1-12 7,3-4-10,0 1 8,0 0 1,-1-1 0,1 1-1,0 0 1,-1 0-1,1 0 1,-1 0-1,1 0 1,-1 1-1,0-1 1,3 3 0,-3-3-1,4 2 4,-1 0-9,74 37 18,-49-25-7,-1 0 1,0 1-1,-1 2 1,-1 1-1,0 1 1,24 26-1,11 18 8,-59-62 1,27 29-2257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18.3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137 158 2244,'0'0'-108,"0"-5"-39,0-17 180,0 16 216,-1 1-136,-20-36 648,18 38-356,-5 8-346,-23 15-1,29-18-51,-1 0 0,1 0 0,-1 0 0,1 0 0,0 0 0,-1 1 0,1-1-1,0 1 1,1 0 0,-1-1 0,0 1 0,1 0 0,0 0 0,-1 0 0,0 5 0,-3 5 25,-2 4-10,1 1 1,0-1-1,1 1 0,1 1 1,1-1-1,1 1 1,0-1-1,1 1 0,1 0 1,1 0-1,1-1 1,5 26-1,-3-29-10,0 0 0,1-1 0,0 0 0,1 0 0,1 0 0,0-1 0,1 0 0,0 0 0,1-1 0,0 0 0,1-1 0,0 0 0,1 0 0,1-1 0,21 15 0,-23-19-5,1 0 0,-1-1 0,1-1 0,0 0 0,0 0 0,0-1 0,1 0 0,-1-1 0,1-1 0,-1 1 0,1-2 0,0 0 0,-1 0 0,1-1 0,0 0 0,-1-1 0,0-1 0,19-5 0,-22 5-4,1 0 0,-1-1 0,0 0 0,0 0 1,-1-1-1,1 0 0,-1 0 0,0 0 0,0-1 0,-1 0 0,1-1 0,-1 1 0,-1-1 0,1 0 0,-1-1 0,-1 1 0,1-1 1,-1 0-1,-1 0 0,1-1 0,-1 1 0,-1-1 0,0 1 0,2-15 0,-3-3 28,-2 0-1,0 0 1,-2 1 0,-1-1-1,0 1 1,-2 0 0,-2 0-1,0 1 1,-1 0 0,-1 0-1,-2 1 1,0 0 0,-1 1-1,-19-23 1,25 36-24,0 1 0,-1 0 1,0 0-1,0 1 0,-1 0 0,0 0 0,0 1 0,-1 0 0,0 1 1,0 0-1,0 0 0,0 1 0,-14-3 0,20 5-6,0 1 0,-1-1 0,1 1 0,0 0-1,-1 0 1,1 1 0,-1-1 0,1 1 0,-1 0 0,1 0-1,-1 0 1,-5 2 0,-2 0-4,2-1-26,0-1 1,1 2-1,-1 0 0,0 0 0,1 0 1,0 1-1,0 1 0,0 0 0,-15 8 0,20-10-42,1 1 0,-1-1-1,1 0 1,0 1 0,0 0-1,0 0 1,0 0-1,1 0 1,-1 0 0,1 0-1,0 1 1,0-1 0,0 1-1,0-1 1,0 1-1,1 0 1,0 0 0,0 0-1,0 0 1,0 0 0,1 0-1,-1 0 1,1 0-1,0 0 1,0 0 0,1 5-1,4 18-684,1-2 512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19.7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27 117 2528,'0'0'-140,"-5"-5"-143,-11-17 260,11 16 239,5 2-139,0 2-42,0-1 0,0 0 1,0 1-1,1-1 0,-1 0 0,1 1 0,-1-1 1,1 1-1,0-1 0,0 1 0,0 0 1,1-1-1,-1 1 0,1 0 0,-1 0 0,3-3 1,0 1 23,-1 1-44,0 1 1,0 0-1,1 0 0,-1 0 1,1 0-1,-1 1 0,1-1 1,-1 1-1,5-1 0,6-2 19,-8 2-27,1 0 0,-1 1 0,0-1-1,1 1 1,-1 1 0,1-1 0,-1 1-1,1 0 1,-1 1 0,1-1 0,-1 1-1,1 1 1,-1-1 0,10 5 0,2 0 0,-1 2 0,-1 0 1,0 1-1,0 1 1,0 0-1,-1 1 0,-1 1 1,0 0-1,19 22 1,39 31 40,-66-60-168,0-1-1,0 0 1,0-1-1,1 1 0,-1-2 1,1 1-1,0 0 1,0-1-1,0-1 0,0 1 1,0-1-1,0 0 1,0-1-1,10 1 0,10-3-466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21.9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2196,'0'0'1942,"5"9"-1910,18 24-7,-20-29-18,-1 1 1,0 0-1,0 0 0,0 0 1,0 0-1,-1 0 0,0 1 1,0-1-1,0 0 0,-1 1 1,1-1-1,-2 6 1,2 15 15,1-7 15,13 71 124,-14-86 184,1-15-331,9-43-5,-9 40-2,1 0-1,0 1 1,1 0 0,1 0 0,10-22 0,-9 22-17,12-19-10,-16 30-1,1-1-10,9-8 27,-9 8-5,4 8-30,19 15 31,-25-19 7,0-1-1,0 1 0,0-1 0,0 1 0,0 0 0,0 0 1,-1-1-1,1 1 0,0 0 0,0 0 0,0 0 1,-1 0-1,1 0 0,-1 0 0,1 0 0,-1 0 0,1 0 1,-1 0-1,1 1 0,-1-1 0,0 2 0,2 7 1,3 14 2,21 141-309,-20-132-296,4-12-1413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0:35.8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61 141 1772,'-37'-26'91,"15"13"82,20 11-165,524-36 29,-238 9 12,-32 4 39,-223 18-1269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23.3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84 133 3008,'0'-6'-60,"0"-18"15,0 18 81,-1 0 37,-13-67 1207,13 69-916,-1 0-248,-3-5-121,5 9 11,0 0 0,0 0 0,-1 0 0,1 0 0,0 0 0,0 0 1,0-1-1,-1 1 0,1 0 0,0 0 0,0 0 0,0 0 0,-1 0 0,1 0 0,0 0 0,0 0 0,0 0 0,-1 0 0,1 1 1,0-1-1,0 0 0,0 0 0,-1 0 0,1 0 0,0 0 0,0 0 0,0 0 0,-1 0 0,1 1 0,0-1 0,0 0 1,0 0-1,0 0 0,0 0 0,0 0 0,-1 1 0,1-1 0,0 0 0,0 0 0,0 0 0,0 1 0,0-1 0,0 0 1,0 0-1,0 0 0,0 1 0,0-1 0,0 0 0,0 0 0,0 1 0,-12 28 41,2 1-1,2 0 1,0 1 0,2 0-1,-3 62 1,9-37 31,13 95 0,-10-132-69,0-1-1,2 0 1,0 0 0,1 0 0,1 0-1,0-1 1,1 0 0,1-1 0,12 17 0,-16-27-7,1 0 1,1 0 0,-1 0 0,1 0-1,0-1 1,0 0 0,0-1 0,1 1-1,0-2 1,0 1 0,0-1 0,0 0-1,0-1 1,1 1 0,-1-2 0,1 1-1,-1-1 1,1-1 0,0 1 0,-1-2-1,16-1 1,-12 1-5,0-1 0,0 0 0,0-1 0,-1-1 0,1 0 0,-1 0 0,0-1 0,0-1 0,0 0 0,-1 0 0,0-1 0,0 0 0,-1-1 0,0 0 0,0 0 0,0-1 0,-2 0 0,9-12 0,-8 9 2,0-1 1,-1 0-1,0-1 0,-1 1 1,-1-1-1,0 0 0,-1-1 1,0 1-1,-2-1 0,1 0 1,-2 1-1,0-1 1,-2-30-1,-1 26 2,0 0 0,-2 0-1,0 0 1,-1 1 0,-1 0 0,-1 0 0,0 0 0,-1 1-1,-20-31 1,21 39-13,1 1 0,-1 0 0,0 0 0,-1 1 0,0 0 0,0 0 0,0 1 0,-1 0 0,0 0 0,0 1 0,-1 0 0,0 1 0,1 0 0,-1 0 0,0 1 0,-1 1 0,1-1 0,-1 2 0,-15-2 0,15 3-165,1 0 0,-1 1 1,0 0-1,1 1 0,-1 0 1,1 1-1,0 0 0,-1 0 0,2 1 1,-1 0-1,0 1 0,1 0 0,0 1 1,0 0-1,0 0 0,1 1 1,-9 9-1,3-3-231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23.7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75 2764,'0'0'36,"4"-11"-27,-1-1-6,11-29-4,-12 40 0,-1 0 0,0 0 1,1 0-1,-1 0 0,1 0 0,-1 0 1,1 1-1,-1-1 0,1 0 1,0 1-1,-1-1 0,1 1 0,0 0 1,0 0-1,-1-1 0,1 1 0,3 1 1,21 0-2,-21 0 1,1 0 0,-1 1 0,0 0 0,0-1 1,0 1-1,0 1 0,0-1 0,0 1 0,-1 0 1,1 0-1,5 6 0,2 1 9,0 1 0,-1 0-1,10 14 1,6 12 0,-14-18-6,1 0 0,1 0 0,1-1 0,0-1 0,36 28 0,-50-43-37,2 0-70,0 1 0,0-1-1,0 1 1,1-1 0,-1 0-1,1-1 1,-1 1 0,1-1-1,0 0 1,-1 0 0,1 0-1,9 0 1,13-1-412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24.5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8 1968,'0'0'49,"-4"-3"14,3 3-38,1-1 0,0 1 0,-1 0 0,1-1 0,-1 1 0,1 0 0,-1-1 0,1 1 0,-1 0 0,1-1 0,-1 1 0,1 0 0,-1 0 0,1 0 0,-1 0-1,0-1 1,1 1 0,-1 0 0,1 0 0,-1 0 0,0 0 0,1 0 0,-1 0 0,1 1 0,-1-1 0,1 0 0,-1 0 0,0 0 0,1 0 0,-1 1 0,1-1 0,-1 0 0,1 1 0,-1-1 0,1 0 0,-1 1-1,0 0 1,-7 20 916,6-14-1231,0 1 315,1-2-6,0 81 60,3-40-35,-2-41-42,0-2 11,2 12 4,3 2 81,1-23 212,4-26 81,-9 27-509,22-70 208,-22 70-86,1-1 13,19-52-21,-20 53-3,2 2-4,8-8 2,-8 8 12,3 7-12,35 34-6,-36-27 10,-4-5 11,1-3-3,10 25 16,-3 13-2,-4-23-146,-1-4-480,0 1 0,-1 1 0,2 23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26.0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131 26 2548,'0'0'-84,"2"-12"97,1 7 174,0 12 957,22 193-948,-14-136-439,-11-60 85,0 17-1634,0-17 1141</inkml:trace>
  <inkml:trace contextRef="#ctx0" brushRef="#br0" timeOffset="1">11 178 2244,'0'0'-118,"-1"-4"-101,-6-9 221,5 10 268,11 2-238,25-5-5,-25 5 5,-7 1-27,0 1-1,-1-1 0,1 0 1,0 0-1,0 0 1,-1 0-1,1 0 1,0 0-1,0 0 0,-1-1 1,1 1-1,3-2 1,-2 2 2,2-1 10,1 1-3,16-2 8,-17 1-2,0 1-4,14-2-3,-15 1 14,1 1-15,13-2 0,-14 2 14,1-1-12,36-8-12,-37 8-30,0 0-18,39-11-1126,-38 11 708</inkml:trace>
  <inkml:trace contextRef="#ctx0" brushRef="#br0" timeOffset="2">316 15 1648,'2'-3'-32,"4"-5"-75,-6 8 132,0 0 1,1 0 0,-1-1 0,0 1-1,0 0 1,0 0 0,0-1 0,1 1-1,-1 0 1,0 0 0,0 0 0,1 0-1,-1-1 1,0 1 0,0 0 0,1 0-1,-1 0 1,0 0 0,0 0 0,1 0-1,-1 0 1,0 0 0,0-1 0,1 1 0,-1 0-1,0 0 1,1 0 0,-1 1 0,0-1-1,0 0 1,1 0 0,-1 0 0,0 0-1,1 0 1,-1 0 0,0 0 0,0 0-1,1 0 1,-1 1 0,0-1 0,0 0-1,0 0 1,1 0 0,-1 1 0,0-1-1,0 0 1,0 0 0,1 0 0,-1 1-1,0-1 1,22 61 102,20 86-1,-38-130-148,3 34-757,-7-40 183,0 5-12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42.1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2000,'16'6'-196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43.7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1 393 1328,'0'0'-114,"26"3"-209,18 2 359,1-1 0,0-3 0,0-2 0,87-12 0,-35 3 60,81-6 70,135-10-24,-91 14-95,167-5-22,-110 8-39,398-19 29,-558 23-18,315-6-19,118-3-6,-532 13 33,32-1-13,60 3 7,13-3-9,-41-1 13,179-5 0,89-7 15,-175 11-12,450-26-8,221-7-19,882 13-11,-976 7 38,78-4-1,-778 20-8,111-7-4,256-3 29,-225 0-10,-155 8-16,10-3-1,94-8 24,-67 8-21,-66 5-53,-6 1-14,1 0 1,-1-1-1,0 1 1,0-1-1,0 0 1,0-1-1,0 0 1,11-4-1,-10 0-230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46.6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1000,'0'0'-71,"7"7"-274,29 27 346,-32-28 20,0 0 0,0 0 1,-1 0-1,0 0 0,0 1 1,-1-1-1,3 13 0,0-5 7,-3-10 84,-3 2-101,0-1 0,1 1 0,0-1 0,0 1 0,1-1-1,0 1 1,1 5 0,-2-6 6,7 52 49,31 197 53,-9-62-60,59 325 99,-39-265-70,61 356 71,-65-249-58,-12 17 49,-2-45-32,-5-35-6,-15-142-27,7 206 45,3 57 68,-1-1 28,-14 848 346,0-720-231,-6-483-334,-2-53-8,4 46 31,1-13-19,-3-38 24,0 1-34,0 13 6,0-13-44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48.2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2304,'0'0'-198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0.5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57 656,'0'0'-34,"-10"-17"140,2-22 1528,22 119-1610,-11-71-21,55 373 105,-35-192-75,-1 93 40,-17-174-22,21 120-1,45 319 116,-42-288-104,20 310 64,-37-390-108,2 15 35,18 225 62,-2 83 1,-21-125-28,7 145 30,49 109-25,-47-491-67,0 177 0,-13-167 2,-3 106 15,-3-135-20,1-22-14,-3 181 83,3-195-68,-2-44-6,2-1 0,8 68 0,-5-48 13,-1 146 32,-4-12 3,2-72-62,2-17 29,1 47-604,2-140-1475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2.5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1916,'0'0'-135,"3"10"-362,17 76 573,14 145-1,-11 102 45,-14-124-72,10 157 63,-10-280-75,4-1 0,29 103 1,-3-65-1049,-32-100 721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7:57.3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2 481 3168,'0'0'-230,"-2"-10"-336,2 10 567,0 0 0,0 0 1,0 0-1,0-1 0,0 1 0,0 0 0,0 0 0,0 0 0,0-1 0,0 1 0,0 0 0,0 0 0,0 0 0,0-1 0,0 1 0,0 0 0,0 0 0,1 0 1,-1-1-1,0 1 0,0 0 0,0 0 0,0 0 0,0 0 0,0 0 0,1-1 0,-1 1 0,0 0 0,0 0 0,0 0 0,0 0 0,1 0 0,-1 0 0,0 0 1,0-1-1,0 1 0,0 0 0,1 0 0,-1 0 0,0 0 0,0 0 0,0 0 0,1 0 0,-1 0 0,0 0 0,0 0 0,0 0 0,1 0 0,-1 0 0,0 0 1,0 0-1,0 1 0,1-1 0,-1 0 0,0 0 0,0 0 0,0 0 0,1 0 0,-1 0 0,0 0 0,0 1 0,10 6 10,-1 2 0,-1-1 0,1 1-1,-1 0 1,-1 1 0,1 0 0,-2 0 0,9 17 0,61 90 63,-74-115-44,-2-1-26,0 0 0,0-1 0,1 1 0,-1-1 0,0 1 0,1-1 0,-1 1 0,0-1 0,1 1 0,-1-1 0,1 1 0,-1-1 0,0 1 0,1-1 0,-1 0 0,1 1 0,0-1 0,-1 0 0,1 0 0,-1 1 0,1-1 0,-1 0 0,1 0 0,0 0 0,-1 1 0,1-1 0,-1 0 0,1 0 0,0 0 0,-1 0 0,1 0 0,0 0 0,-1-1 0,1 1 0,-1 0 0,1 0 0,0 0 0,-1 0-1,1-1 1,-1 1 0,1 0 0,-1-1 0,1 1 0,-1 0 0,2-2 0,22-9 53,0-4-35,0-2 2,-1-1-1,27-27 0,-7 7-6,157-137-7,108-92-1,-229 199 60,-77 66-55,0 0-5,1-1-30,-1 0-118,1 0 0,-1 0 0,1 0 0,0 0 0,0 1 0,0-1 0,0 1-1,0 0 1,5-3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0:39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497 142 1296,'-7'-4'-11,"-1"-1"-1,1 1 1,-1-2 0,2 1-1,-1-1 1,1 0-1,-1 0 1,2-1 0,-1 0-1,1 0 1,-5-9-1,8 14 24,2-2-4,-1 2-7,1 1 0,0 0 0,0-1 0,-1 1 0,1-1 0,0 1-1,1-1 1,-1 1 0,0-1 0,0 1 0,1-1 0,-1 1-1,0 0 1,1-1 0,0 1 0,-1 0 0,1-1 0,0 1 0,0 0-1,-1 0 1,1-1 0,2-1 0,0 1 0,0 0-1,0 0 1,0 0 0,0 1-1,0-1 1,1 1-1,-1-1 1,0 1 0,7-1-1,2 0 2,1 0-1,0 1 0,1 0 1,-1 1-1,14 2 0,-7 1 1,1 1 0,0 1-1,-1 1 1,0 0-1,-1 2 1,1 0 0,-1 1-1,-1 1 1,0 1 0,0 1-1,-1 0 1,0 1-1,-2 1 1,1 0 0,-2 1-1,0 1 1,21 29-1,-16-14 6,0 0 0,-2 0 0,-1 2 1,-2 0-1,-1 1 0,-2 0 0,-1 1 0,-1 0 0,6 64 0,-8 34 38,-6-1 1,-5 1-1,-6-1 0,-6 0 1,-51 201-1,-242 628 266,236-767-251,-217 554 173,125-309-46,91-233-55,55-147-67,10-27-36,8-29 2,-6 13-1285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3.8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281 57 1292,'1'-5'65,"1"-17"17,-1 17 217,-5 2-157,-28-17 449,29 18-358,-3 2-173,0 0-42,0 0-1,1 1 0,-1 0 1,0 0-1,0 0 0,1 0 1,-1 1-1,1 0 0,-1 0 1,1 1-1,0-1 0,0 1 1,0 0-1,-7 6 0,-2 2 7,-1 1-1,2 1 1,0 0 0,0 1-1,1 0 1,1 1-1,0 1 1,1-1-1,-9 21 1,16-28-19,-1 0-1,2-1 1,-1 1 0,1 0-1,0 0 1,1 0 0,0 1-1,0-1 1,0 0 0,1 0-1,1 1 1,-1-1 0,2 0-1,-1 0 1,1 0 0,0 0 0,0 0-1,1 0 1,0 0 0,1-1-1,0 1 1,0-1 0,0 0-1,8 9 1,-4-7 2,0-1-1,1 0 1,0 0-1,1 0 1,0-1 0,0-1-1,0 0 1,1 0-1,0-1 1,0 0 0,0-1-1,1 0 1,0-1 0,13 2-1,-16-3 1,0-1-1,0 0 0,1 0 1,-1-1-1,0 0 1,0-1-1,1 0 1,-1 0-1,0-1 1,0-1-1,0 1 0,0-1 1,0-1-1,-1 1 1,0-2-1,1 1 1,-1-1-1,-1 0 1,8-7-1,-9 7 11,-1 0 0,-1-1 0,1 0 1,-1 0-1,0 0 0,0-1 0,-1 1 0,1-1 0,-1 0 1,-1 0-1,0 0 0,0 0 0,0 0 0,-1-1 0,0 1 0,0 0 1,-1-1-1,0 1 0,0-1 0,-1 1 0,-1-9 0,-2-4 33,-1 0 0,-1 1 0,0 0 0,-2 0 0,0 0 0,-15-24 0,17 34-38,0 0 0,-1 1-1,1-1 1,-2 1 0,1 1 0,-1-1 0,0 1 0,0 1 0,-1-1 0,0 1 0,-1 1 0,1 0 0,-16-6-1,20 10-128,1 0 0,0 0-1,-1 1 1,1 0 0,0 0 0,-1 0-1,1 0 1,0 1 0,-1 0-1,1-1 1,0 2 0,0-1-1,-1 0 1,1 1 0,0 0-1,1 0 1,-1 0 0,-5 4 0,-2 2-297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4.6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80 1 2780,'0'0'1971,"-7"7"-1934,-24 20-13,29-26-21,1 0-1,0 0 1,-1 0-1,1 0 1,0 1-1,0-1 1,0 0-1,0 1 0,0-1 1,0 0-1,0 1 1,1-1-1,-1 1 1,0-1-1,1 1 0,-1 0 1,1-1-1,0 1 1,-1-1-1,1 3 1,-1 3 7,-4 10 17,0 0 0,1 0 0,1 0 1,1 1-1,-1 24 0,3-27-17,1-1 0,0 1 0,1-1 0,0 0 0,1 0 1,1 0-1,0 0 0,1 0 0,0-1 0,1 1 0,12 18 0,-12-24-5,1 1 0,0-1 0,0 0 0,0-1-1,1 0 1,0 0 0,1-1 0,0 0 0,-1 0 0,2-1 0,-1 0 0,1 0 0,0-1-1,-1-1 1,2 0 0,10 3 0,0-3 1,0 1 1,0-2-1,0-1 0,0-1 1,0-1-1,1 0 0,22-6 1,-36 7-2,0-2 1,0 1-1,0-1 1,0 0-1,0-1 1,-1 0-1,0 0 1,1-1-1,-1 0 0,0 0 1,-1 0-1,1-1 1,-1 0-1,0-1 1,0 1-1,-1-1 1,1 0-1,-1 0 1,0-1-1,7-13 0,-9 10 17,-1 1-1,0-1 1,0 0-1,-1 0 0,0 0 1,-1 0-1,0 0 0,-1 0 1,0 0-1,0 0 0,-1 0 1,0 1-1,-1-1 1,0 1-1,-1-1 0,0 1 1,0 0-1,-9-14 0,4 9-7,0 0 1,-1 0-1,-1 1 0,0 0 0,0 1 0,-2 0 0,1 1 0,-1 1 0,-1 0 0,-21-12 0,22 17-84,0 0 0,0 1 0,0 1 0,-1 0 0,0 1 0,0 0 0,1 1 0,-1 1 0,0 0 0,0 1 0,0 0 0,1 1 0,-1 1-1,-15 4 1,-60 21-2304,67-18 1688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5.9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140 18 3456,'0'0'-60,"-2"-3"96,0 1-24,0 1 0,1 0 0,-1-1 0,0 1 0,0 0 0,0 0 0,0 0 0,0 0 0,-1 0 0,1 1-1,0-1 1,0 1 0,0-1 0,-1 1 0,1 0 0,-4 0 0,1 0 13,1 4-5,-5 8-7,0 0 1,0 0 0,1 1 0,1 0 0,0 1-1,1 0 1,0 0 0,1 0 0,1 0 0,-4 24-1,3-10 12,2 1-1,0 0 0,2-1 0,5 55 0,-3-76-19,0 1-1,0-1 0,0 0 0,1 0 0,0 0 0,1 0 1,-1 0-1,1-1 0,1 1 0,-1-1 0,1 1 1,0-1-1,1-1 0,0 1 0,-1-1 0,2 1 0,-1-1 1,0-1-1,1 1 0,0-1 0,0 0 0,1 0 1,-1-1-1,1 0 0,-1 0 0,9 2 0,-5-2 2,0-1-1,1-1 1,-1 0 0,0 0-1,1-1 1,-1 0-1,1-1 1,-1 0 0,1-1-1,-1 0 1,0-1-1,0 0 1,0 0 0,0-1-1,-1 0 1,1-1 0,-1 0-1,9-7 1,-11 7 6,0-1 0,0 0 0,0 0 1,-1 0-1,0-1 0,-1 0 0,1 0 0,-1-1 1,-1 1-1,0-1 0,0 0 0,0-1 0,-1 1 1,0 0-1,0-1 0,-1 0 0,-1 1 1,1-1-1,-1 0 0,-1 0 0,1 0 0,-2 0 1,1 0-1,-1 0 0,-4-14 0,3 13 1,0 1-1,-1 0 0,0 1 1,-1-1-1,1 0 0,-2 1 1,1 0-1,-1 0 0,-1 0 1,1 0-1,-1 1 0,-1 0 1,1 1-1,-1-1 0,0 1 1,-1 0-1,1 1 0,-1 0 1,0 0-1,0 0 0,-1 1 1,0 1-1,1-1 0,-13-2 1,8 4-203,0 1 1,-1 0 0,1 1-1,-1 1 1,1 0 0,-1 0-1,1 1 1,0 1 0,0 1-1,0-1 1,1 2 0,-25 11-1,18-7-290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6.6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22 3068,'0'0'124,"-4"-3"47,-16-16 3369,21 29-3441,36 423 727,-32-247-2872,-2-151-480,-3-17 1126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7.7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29 4220,'0'0'146,"-1"-5"13,-5-14-3,5 15 776,1 16-871,19 615 448,-19-621-517,6 219-393,0-194-2522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8.7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66 68 3688,'0'0'-115,"0"-5"-27,-3-20 1818,1 22-1564,-2-7-124,3 10 19,1 0-1,0 0 1,0 0-1,0 0 1,0 0-1,0-1 1,0 1-1,-1 0 1,1 0-1,0 0 1,0 0-1,0 0 1,0 0-1,-1 0 1,1 0-1,0 0 1,0 0-1,0 0 1,0 0-1,-1 0 1,1 0-1,0 0 1,0 0-1,0 0 1,0 0-1,0 0 1,-1 0-1,1 0 1,0 1-1,0-1 1,0 0-1,0 0 1,0 0-1,-1 0 1,1 0-1,0 0 1,0 0-1,0 0 1,0 1-1,0-1 1,0 0-1,0 0 1,0 0-1,0 0 1,-1 0-1,1 1 1,0-1-1,0 0 1,0 0-1,0 0 1,0 0-1,0 1 1,0-1-1,0 0 1,0 0-1,0 0 1,0 1 0,-10 23 25,1 2 1,1-1 0,-6 33 0,10-31-13,2 0 0,0-1 0,2 1 1,1 0-1,1 0 0,1 0 0,1-1 0,11 33 0,-12-47-12,1-1-1,1 0 1,0 0 0,0 0-1,1 0 1,1-1-1,0 0 1,0 0-1,1-1 1,0 0-1,1 0 1,-1-1-1,2 0 1,-1-1 0,1 0-1,0 0 1,1-1-1,0-1 1,0 1-1,17 4 1,-15-5 0,0-2 0,0 0 0,1 0 0,-1-1 0,1-1 1,0-1-1,-1 1 0,1-2 0,-1 0 0,1-1 0,-1 0 0,23-7 0,-26 5-5,-1 0 0,-1 0 0,1 0-1,-1-1 1,1 0 0,-1-1-1,-1 0 1,1 0 0,-1-1 0,0 0-1,-1 0 1,1-1 0,-2 1 0,1-1-1,-1-1 1,0 1 0,0-1 0,4-14-1,-3 4 14,-1-1 0,0 0-1,-2 1 1,0-1-1,-2 0 1,0 0 0,-1-1-1,-1 1 1,-1 0 0,-1 0-1,0 1 1,-2-1 0,0 1-1,-1-1 1,-1 1 0,-1 1-1,0 0 1,-15-22 0,17 32-16,-1 0 0,-1 0 0,1 1 0,-1 0 1,-1 0-1,1 1 0,-1 0 0,0 1 0,-1 0 0,1 0 1,-1 1-1,0 0 0,0 1 0,0 0 0,0 0 1,-1 1-1,-15-1 0,3 2-470,0 0-1,1 1 1,-1 2 0,1 0-1,0 1 1,-1 1 0,-25 9 0,17-2-426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59.6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3560,'0'0'1186,"2"11"-1154,3 47 43,-2-1 0,-8 97 0,0-8 24,4-61-17,5 152-124,4-184-2746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00.4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48 3136,'0'0'-16,"-1"-4"22,-10-39 2119,13 56-2064,17 101 179,4 158-1,-16 129-1096,-12-382-1219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02.0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3496,'0'0'190,"6"9"-165,1 1-17,-5-6-3,1 0 0,0 0 0,-1 0 0,1 0 0,-1 1 1,-1 0-1,1-1 0,2 9 0,1 23 58,3 70 0,-3-31-23,26 367 135,-22-259-41,-9-179-106,0 1-19,-1 1 0,5 35 5,-4-36-15,-1 0-1,0 0 1,0 0-1,0 0 1,-1 0-1,0 0 1,0 0-1,0-1 1,0 1-1,-1-1 1,-3 6-1,3-6 2,-20 15-2093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04.9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2596,'0'0'331,"1"10"-304,38 655 368,-39-513-1214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0:39.6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83 1784,'-3'-22'-199,"-2"-17"466,4 34-72,0-7-136,2 7-20,4 12 212,9 32-207,-2 1 1,-2 0-1,5 45 1,15 155 275,-29-236-234,0 1 30,-1-5-111,0 0-1,0 1 1,0-1 0,0 1 0,0-1 0,-1 0 0,1 1 0,0-1-1,0 0 1,0 1 0,1-1 0,-1 0 0,0 1 0,0-1 0,0 0 0,0 1-1,0-1 1,0 0 0,0 1 0,0-1 0,1 0 0,-1 0 0,0 1-1,0-1 1,1 0 0,-1 1 0,0-1 0,0 0 0,1 0 0,-1 0-1,0 1 1,0-1 0,1 0 0,-1 0 0,0 0 0,1 0 0,-1 1 0,0-1-1,1 0 1,-1 0 0,0 0 0,1 0 0,-1 0 0,0 0 0,1 0-1,-1 0 1,0 0 0,1 0 0,-1 0 0,0 0 0,1 0 0,-1-1-1,1 1 1,188-98 136,-84 42-273,143-86-1802,-169 94 1417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1.3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2204,'0'0'869,"4"6"-856,3 9-2,-1-1 1,0 1-1,-1 0 1,-1 1 0,0-1-1,2 18 1,8 111 39,-6-47-29,59 604 87,-18-167 89,-15-76-82,8 69 43,-10-133-53,-12-109 1,-12-206-99,9 164 46,-7-105 4,-5-77-45,-2 85 0,-3-142-12,0 20 12,2 67 18,-2-88-22,0 2-3,-2 15 1,-8 123 43,9-139-32,0 1-4,-3 37-6,4-39-13,0 2 0,-5 63 31,-11 44 0,16-109-30,0 0 2,-2 12 6,1-11-4,1-1 2,-3 12-2,-6 59-2,7-36 3,2-34 19,0 1-25,0 12 1,0-12 20,0-2-18,0 12 13,0-11 24,0 0-35,0 12 4,0-12-1,-5 19 412,5-7-361,0-12 380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5.5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1612,'0'0'3059,"0"8"-3024,8 410 387,-1-349-324,-6-66-68,1 16-387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6.2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244 48 2880,'-4'-14'-289,"3"12"282,0-1 0,0 1 1,0 0-1,0 1 0,-1-1 0,1 0 1,-1 0-1,1 0 0,-1 1 0,0-1 1,1 1-1,-1-1 0,0 1 0,0 0 1,0 0-1,0 0 0,0 0 0,0 0 1,0 0-1,0 1 0,-1-1 0,1 0 1,0 1-1,-3 0 0,1 0 11,-18 9 9,14-4-8,-1 0-1,0 1 1,1 0-1,0 1 1,1 0 0,0 0-1,0 1 1,0 0 0,1 0-1,0 0 1,0 1-1,1 0 1,-7 16 0,-1 6 18,2 0 1,-14 59 0,20-58-8,1-1 1,1 1-1,2 0 1,1 0-1,1 0 1,2 0-1,1-1 0,2 1 1,1-1-1,1-1 1,2 1-1,1-1 1,1-1-1,24 41 1,-30-58-7,1 0-1,1-1 1,0 1 0,1-2 0,0 1 0,0-1 0,1-1 0,0 1 0,1-2 0,0 1 0,1-2 0,-1 1 0,1-2-1,1 0 1,18 7 0,-22-12-2,0-1 0,-1 0 0,1 0-1,0-1 1,0 0 0,-1-1 0,1 0 0,-1 0-1,1-1 1,-1 0 0,0-1 0,10-5 0,2-2 2,0-1 0,-1-1 0,-1-1 0,0-1 0,-1 0 0,-1-1 1,0-1-1,-1-1 0,14-20 0,-8 7 61,-1-2 0,-2 0 0,-1 0 0,22-65 0,-31 75 51,-2 0-1,0 0 0,-2 0 1,-1-1-1,0 0 0,-2 0 1,-1 0-1,-3-28 0,2 40-70,-1 1 0,-1-1-1,1 1 1,-2 0 0,0 0 0,0 0-1,-1 1 1,0-1 0,-1 1-1,0 1 1,-1-1 0,0 1 0,0 0-1,-1 0 1,0 1 0,-1 0-1,1 0 1,-18-10 0,8 8-21,-1 0 0,0 1 0,0 1 0,0 1 1,-1 1-1,0 1 0,-1 0 0,-35-3 0,41 7-287,-1 0 0,1 1 0,0 1 0,0 0 0,0 1 0,0 1 0,0 0 0,1 1 0,-1 1 0,1 0 0,0 1 0,-22 12 0,16-3-411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7.3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203 0 3280,'0'0'422,"2"4"-396,0 1-16,0 0 1,0-1 0,0 1-1,-1 0 1,0 0 0,0 0-1,0 0 1,0 0-1,-1 0 1,0 0 0,-1 10-1,-12 66 31,4-27 1,-27 201 153,35-251-176,2-3-13,-1 0 0,0 1-1,0-1 1,-1 0 0,1 1-1,0-1 1,0 0 0,0 1-1,-1-1 1,1 0-1,-1 0 1,1 0 0,-1 1-1,0-1 1,1 0 0,-1 0-1,0 0 1,0 0 0,1 0-1,-1 0 1,0 0 0,0 0-1,0-1 1,0 1 0,-1 0-1,1 0 1,0-1-1,0 1 1,0-1 0,0 1-1,-1-1 1,1 1 0,0-1-1,0 0 1,-1 0 0,1 0-1,0 0 1,-1 0 0,1 0-1,0 0 1,-1 0 0,1 0-1,0 0 1,0-1-1,-1 1 1,-1-1 0,-3-1 1,-17-14 26,16 12-190,0-2 1,1 1-1,-1-1 0,1 0 0,1 0 0,-1 0 0,1-1 0,0 0 0,0 0 0,1 0 0,0-1 0,0 0 0,1 0 0,-5-15 0,3 9-91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7.7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65 2720,'3'-62'3972,"-3"60"-4455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8.1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4140,'0'0'-185,"5"2"44,14 3 151,-14-4-10,51-1 39,-45 1-82,2-1-162,0 0-1,0 1 1,1 1-1,20 5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8.5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0 2528,'0'0'-26,"-1"4"95,0-3-54,1-1-1,0 1 1,0 0 0,-1-1 0,1 1-1,0 0 1,0-1 0,0 1 0,0 0-1,0-1 1,0 1 0,0 0 0,0-1-1,0 1 1,0 0 0,1 0 0,-1-1-1,0 1 1,0-1 0,1 1 0,-1 0-1,0-1 1,1 1 0,-1-1 0,1 1-1,-1 0 1,1-1 0,-1 1 0,1-1-1,-1 0 1,1 1 0,-1-1-1,1 1 1,-1-1 0,1 0 0,0 1-1,-1-1 1,1 0 0,0 0 0,-1 0-1,1 1 1,0-1 0,-1 0 0,1 0-1,0 0 1,0 0 0,-1 0 0,1 0-1,0 0 1,-1-1 0,1 1 0,1 0-1,2 0-104,2 1 120,-1-2-6,81-2 74,-81 3-101,33 0-1580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9.1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75 2604,'3'-23'3061,"-3"23"-3035,-3 4 55,1 1 0,-1-1 0,1 0 0,0 1 0,0 0 0,0-1 0,1 1 0,-2 6 0,1 0-61,0 0-1,0 1 1,1-1-1,0 1 1,1-1 0,1 1-1,0-1 1,0 1 0,1-1-1,1 1 1,0-1-1,0 0 1,1 0 0,0 0-1,1-1 1,0 0 0,14 19-1,-16-24-13,1-1 0,0 0-1,1-1 1,-1 1 0,1-1-1,-1 0 1,1 0 0,0 0 0,0 0-1,0-1 1,0 0 0,1 0-1,-1 0 1,1-1 0,5 1-1,1-1 8,1 0 0,-1 0 1,0-2-1,0 1 0,16-4 0,-24 2-9,1 0 0,0 0 0,0 0 0,-1-1 1,0 0-1,1 0 0,-1 0 0,0-1 0,0 1 0,-1-1 1,4-4-1,-3 4-3,0 0 2,0-1 0,-1 0 0,0 0 0,0 0 1,0-1-1,0 1 0,-1-1 0,0 0 0,0 1 0,0-1 0,-1 0 0,1-7 1,-1 1 1,0-1 1,0 1-1,-1 0 1,-3-16-1,2 19-10,0 1-1,0 0 1,-1 0-1,-1 1 1,1-1-1,-1 0 1,0 1-1,-1-1 1,0 1-1,0 0 1,-1 0-1,1 1 1,-1-1 0,-1 1-1,1 0 1,-1 1-1,0-1 1,-1 1-1,1 0 1,-12-6-1,11 8-305,0 0 0,0 1-1,0 0 1,0 0-1,0 1 1,-1 0 0,1 0-1,0 1 1,-1 0 0,1 0-1,-13 2 1,-5 0-1044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49.7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7 4136,'0'0'-126,"-2"-3"57,2 3 77,0 0-1,0 0 1,0 0-1,0 0 1,0 0-1,0 0 1,0 0-1,-1 0 1,1 0-1,0 0 1,0 1 0,0-1-1,0 0 1,0 0-1,0 0 1,0 0-1,-1 0 1,1 0-1,0 0 1,0 0-1,0 0 1,0 0 0,0 0-1,0 0 1,-1 0-1,1 0 1,0 0-1,0 0 1,0 0-1,0 0 1,0 0-1,0-1 1,-1 1 0,1 0-1,0 0 1,0 0-1,0 0 1,0 0-1,0 0 1,0 0-1,0 0 1,0 0-1,0 0 1,-1-1-1,1 1 1,0 0 0,0 0-1,0 0 1,0 0-1,0 0 1,0 0-1,0 0 1,0-1-1,0 1 1,0 0-1,0 0 1,0 0 0,0 0-1,0 0 1,0 0-1,0-1 1,0 1-1,0 0 1,0 0-1,0 0 1,-1 17 134,5 47-216,-2-39 158,10 230-1302,-11-249 269,6 3 381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0.2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252 86 3056,'7'-42'-58,"-6"38"126,0-4 154,2-14 37,-3 21-248,0 1 0,0 0 1,0 0-1,0-1 1,0 1-1,0 0 1,0-1-1,0 1 1,0 0-1,0 0 1,0-1-1,0 1 1,0 0-1,0 0 0,0-1 1,0 1-1,0 0 1,0-1-1,0 1 1,0 0-1,-1 0 1,1-1-1,0 1 1,0 0-1,0 0 0,0 0 1,-1-1-1,1 1 1,0 0-1,0 0 1,0 0-1,-1 0 1,1-1-1,0 1 1,0 0-1,-1 0 1,1 0-1,0 0 0,0 0 1,-1 0-1,1 0 1,0 0-1,-1 0 1,1 0-1,0 0 1,0 0-1,-1 0 1,1 0-1,0 0 1,-1 0-1,1 0 0,0 0 1,0 0-1,-1 0 1,1 0-1,-1 1 1,-74 40 122,-72 51 0,144-91-118,-3 3 7,5-4-19,0 1 1,-1-1-1,1 1 1,0-1-1,0 1 1,-1 0-1,1-1 1,0 1-1,0 0 1,0 0-1,0 0 1,0 0-1,0 0 0,0 0 1,0 0-1,0 0 1,1 0-1,-1 0 1,0 0-1,1 1 1,-1-1-1,0 2 1,2 2-6,3 5 1,26 10 0,184 104-1369,-193-118-655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3:11.6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1 398 1784,'9'-13'3266,"-9"13"-3223,12 17 10,-1 0 0,-1 0 0,0 1 0,12 31 0,-6-11 30,33 54 1,-48-91-79,0 1 0,0-1 0,-1 1 0,1-1 0,0 0 0,0 1 0,0-1 0,1 0-1,-1 0 1,0 0 0,0 0 0,1 0 0,-1 0 0,0 0 0,1-1 0,-1 1 0,1 0 0,-1-1 0,1 1 0,-1-1-1,1 0 1,-1 1 0,1-1 0,0 0 0,-1 0 0,3 0 0,-1-1-2,0 0 0,-1 0 0,1 0 0,-1 0-1,1 0 1,-1-1 0,1 1 0,-1-1 0,0 0 0,0 0 0,1 0 0,-2 0-1,1 0 1,3-3 0,39-52-2,-9 9-11,3 2 0,2 1 0,53-44 0,14 5 23,206-123-1,-256 163-1001,-45 35-1093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0.6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24 2556,'0'0'1058,"2"-4"-979,3-10-12,-4 10 136,4 4-174,15-1-1,-15 0 0,0 1 2,25 1-597,50 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0.9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19 2796,'0'0'565,"9"2"-517,70 1 170,-53-3-561,0-1 0,0-2-1,1 0 1,30-10 0,-42 9-344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1.4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77 2640,'0'0'145,"1"-4"-40,2-15 44,-2 14 644,0 1-568,0-8 260,-7 24 516,-7 21-285,10-27-857,2-1 151,-1 1 0,1-1 1,0 1-1,0 0 0,1-1 0,0 1 0,0 0 1,0-1-1,0 1 0,1 0 0,0-1 0,0 1 1,1-1-1,2 8 0,-1-5-5,-2-2 2,1 1-1,0-1 1,0 0-1,0 0 1,1 0 0,0 0-1,0-1 1,0 1 0,1-1-1,0 0 1,0 0-1,1 0 1,-1 0 0,1-1-1,0 0 1,0 0 0,0 0-1,1 0 1,-1-1-1,1 0 1,0 0 0,0-1-1,0 1 1,0-1 0,0-1-1,1 1 1,-1-1-1,1 0 1,-1 0 0,11-1-1,-13-1-1,-1 1-1,0 0 0,0-1 1,0 0-1,0 0 1,0 0-1,0 0 1,0-1-1,0 1 0,0-1 1,0 1-1,-1-1 1,1 0-1,0 0 0,-1-1 1,0 1-1,0 0 1,0-1-1,0 1 0,3-5 1,-1 0 4,0 0 0,0 0 0,-1 0 0,0 0 0,0-1 0,2-11 0,-4 12-4,0 1 0,-1 0 0,0 0 0,-1 0 0,1-1 0,-1 1 0,-1 0 0,1 0 1,-1 0-1,0 0 0,-5-10 0,5 9-62,-1 0 1,0 0 0,-1 0-1,1 1 1,-1 0-1,-1-1 1,1 1-1,-1 1 1,0-1-1,0 1 1,-1 0-1,1 0 1,-1 1-1,0-1 1,-1 1-1,1 0 1,-1 1-1,0 0 1,1 0-1,-15-4 1,5 1-632,9 5-788,-16-1-16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0.4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30 4296,'0'0'96,"-4"-2"-40,-8-6-2,9 6 117,9-1-158,48-11 24,-50 14-44,2 2 5,-3-2-1,-1 1 1,0-1 1,-1 0-1,1 0 1,-1 1-1,0-1 0,1 0 1,-1 1-1,1 0 0,-1-1 1,0 1-1,1 0 1,-1 0-1,0 0 0,1 0 1,-1 0-1,0 0 0,1 2 1,1-1-6,-1 0 0,0 1 0,-1 0 0,1-1 0,0 1 0,-1 0-1,1 0 1,-1 0 0,0 0 0,0 0 0,1 4 0,-6 11-34,3-14 44,0 1-27,-1 0-5,-19 52-34,20-54 41,-2 4-4,3-6 25,-1-1-1,1 1 1,0-1-1,0 1 0,-1-1 1,1 1-1,0-1 0,0 1 1,0-1-1,0 1 0,-1 0 1,1-1-1,0 1 1,0-1-1,0 1 0,0-1 1,0 1-1,0-1 0,1 1 1,-1 0-1,0-1 1,0 1-1,0-1 0,0 1 1,1-1-1,-1 1 0,1 0 1,9 16-9,6-8 0,-8-7 4,53 9-53,-38-1 29,-12-2-1,-9-7 29,1 1-1,0-1 0,-1 1 1,1 0-1,-1 0 1,1 0-1,-1 0 0,0 1 1,0-1-1,0 0 0,0 1 1,0 0-1,-1-1 0,1 1 1,-1 0-1,0 0 1,0 0-1,0 0 0,0 0 1,1 6-1,-2-6 5,-9 21 11,7-20-106,-1 0 0,0 0 1,-1 0-1,1-1 0,-1 1 0,1-1 0,-1 0 0,0 0 0,0 0 0,-1 0 0,1-1 0,0 0 0,-1 0 0,0 0 0,1 0 0,-1-1 0,0 1 0,0-1 0,0-1 1,0 1-1,0-1 0,1 0 0,-1 0 0,-6 0 0,-14-5-568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0.9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324 154 2512,'0'-12'-6,"-1"0"0,1 0-1,-2 0 1,-4-21-1,4 29 19,1-1-1,-1 1 0,0 0 1,0-1-1,-1 1 0,1 0 1,-1 0-1,0 0 0,0 1 1,0-1-1,0 1 0,-1-1 1,0 1-1,-4-3 0,6 4 3,-2 1-6,-12-6 0,15 7-7,0-1 0,-1 1 0,1 0 0,-1-1 0,1 1 0,-1 0 0,1 0 0,0 0 0,-1 0 0,1 0 0,-1 0 0,1 1 0,-1-1 0,1 0 0,0 1 0,-1-1 0,1 1 0,0 0 0,-2 0 0,1 0 1,-2 0 0,0 1 1,0-1-1,0 1 0,0 0 0,0 0 0,0 0 0,1 0 0,-1 1 1,1-1-1,-1 1 0,1 0 0,-4 5 0,-30 42 16,27-34-10,-7 10 8,1 0 0,2 1 0,0 0 0,2 2 0,-18 57 0,26-70-6,1 0 0,0 0 0,1 1 0,0-1 0,2 1 0,0-1 0,0 1 0,2-1 0,0 0 0,1 1 0,1-1 0,10 28 0,-12-37-4,1-1 1,1 0-1,0 0 1,0 0-1,0 0 1,0 0-1,1-1 1,0 0 0,0 0-1,0 0 1,1-1-1,0 1 1,11 6-1,-7-7 2,0 1 0,1-1 0,-1-1 0,1 0 0,0 0 0,-1-1 0,1-1 0,16 1 0,-7-2 8,0-1 0,0-1 0,0 0 0,-1-2 0,1 0 0,-1-1 0,0-1 0,0-1 0,28-15 0,-32 12 47,0 0 0,0-1-1,-1-1 1,-1 0 0,0-1 0,0 0 0,-2-1 0,0-1-1,0 0 1,-1 0 0,-1-1 0,-1 0 0,9-22 0,-12 26-14,-1-1 1,-1 0-1,1 0 0,-2-1 1,0 1-1,-1-1 1,0 1-1,-2-18 1,1 22-25,-2 0 0,1 0 0,-2 0 0,1 0 1,-1 0-1,0 0 0,-1 0 0,0 1 0,0 0 1,-1 0-1,0 0 0,-11-12 0,11 14-35,0 1-1,-1 0 1,0 0-1,0 1 1,0-1-1,-1 1 1,1 0-1,-1 1 0,0 0 1,0 0-1,0 0 1,-1 1-1,-8-1 1,-7-1-846,0 1 1,-43 2 0,63 1 467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2.0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231 19 2992,'5'-19'173,"-3"23"454,0 31 350,-1-25-1268,3 239 546,-5-159-183,1-87-68,0 0 0,0 0-1,0-1 1,-1 1 0,1 0 0,-1 0-1,0-1 1,0 1 0,0-1-1,0 1 1,0-1 0,0 1 0,-1-1-1,1 0 1,-1 1 0,1-1 0,-1 0-1,0 0 1,0 0 0,0 0 0,0-1-1,-1 1 1,1 0 0,0-1 0,-1 0-1,1 1 1,-5 0 0,2 0-3,0 0-1,0-1 1,0 0 0,0 0 0,0 0 0,0-1-1,0 1 1,0-1 0,0-1 0,0 1 0,0-1-1,-10-2 1,5 1-21,3 2-71,1-2 0,0 1 0,0 0 0,0-1 0,0 0 0,1-1 0,-1 1-1,0-1 1,1 0 0,0 0 0,0-1 0,0 0 0,0 0 0,0 0 0,1 0 0,0-1-1,-4-5 1,4 3-811,-7-21 400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2.4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80 3120,'10'-65'1739,"-9"62"-1577,12-7-1663,-4 9 490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2.8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3224,'0'0'40,"1"4"-2,3 13 122,2-18-134,19-6-16,-19 6 14,-1 0-10,17-4-2,-16 3-8,-2 2-33,34-2-1831,-35 2 1261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3.1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1 2200,'0'0'54,"-1"4"-15,0-3-26,1 0 0,0-1 0,-1 1 0,1 0 0,0 0 1,0 0-1,-1 0 0,1 0 0,0-1 0,0 1 0,0 0 0,0 0 0,0 0 0,0 0 1,1 0-1,-1 0 0,0-1 0,0 1 0,1 0 0,-1 0 0,1 0 0,0 0-2,0 0 0,1 0-1,-1 0 1,1 0-1,-1-1 1,1 1 0,-1 0-1,1-1 1,-1 0-1,1 1 1,0-1 0,-1 0-1,1 0 1,0 0-1,-1 0 1,4 0 0,13 0 22,-13 0-5,0-1-9,-1 2-86,1-1-84,-1 0 0,1 1 1,-1-2-1,0 1 0,1 0 0,-1-1 1,8-2-1,8-5-414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3.5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28 2264,'-2'-20'136,"2"16"406,0 0-302,3 185 1909,0-135-2574,11 61 1,-1-78-2202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3:13.1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0 293 3408,'0'0'2257,"3"5"-2227,56 115 144,-46-94-133,-13-25-38,1 0 0,-1 0 0,1 0 0,0 0 0,-1 0 0,1 0 0,0-1 0,-1 1 0,1 0 0,0-1 0,0 1 0,0 0 0,0-1 0,-1 1 0,1-1 0,0 1 0,0-1 0,0 0 0,0 1 0,0-1 0,0 0 0,0 0 0,0 0 0,0 0 0,0 0 0,1 0 0,-1 0 0,0 0 0,0 0 0,0 0 0,1-1 0,1 1-10,1-1 18,1-2 1,122-93 49,37-24-85,27 9 70,-3 1-3109,-165 94 1877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3.9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 35 3704,'0'0'-36,"0"-4"56,2-27 1619,-6 38-216,-9 62-875,12-56-542,-4 16-370,1 0 1,2 0-1,1 0 0,1 0 0,8 50 0,-1-65-1785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4.2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215 36 3936,'0'0'-138,"1"-4"28,1-20 47,-2 24 64,0 0-1,0-1 1,0 1 0,0 0-1,0-1 1,0 1-1,0 0 1,0-1-1,-1 1 1,1 0-1,0-1 1,0 1 0,0 0-1,0 0 1,-1-1-1,1 1 1,0 0-1,0 0 1,-1 0 0,1-1-1,0 1 1,0 0-1,-1 0 1,1 0-1,0 0 1,-1-1-1,1 1 1,0 0 0,0 0-1,-1 0 1,1 0-1,0 0 1,-1 0-1,0 0 1,-3 1 3,1 1-1,-1 0 1,0 0 0,1 0-1,-1 0 1,1 1-1,-1-1 1,1 1 0,0 0-1,-3 4 1,-134 113 120,138-119-111,-4 3-2,-12 17 53,16-19-55,21 15-12,1 0 1,0-2 0,39 23 0,5 3-20,-57-37-199,0 1 0,0-1 0,0 0 0,1-1 0,-1 0 0,1 0 0,0 0 0,12 1 0,-5-3-457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4.6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48 2420,'0'0'1054,"-1"-5"-992,-1-22 26,46 19 75,-40 7-138,1 1-67,0 0 1,0 0-1,0 0 1,0 0 0,-1-1-1,10-2 1,-6 2-766,3-1-14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5.0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1 2528,'0'0'-36,"-1"4"20,0-3 32,1 0 0,-1 0 0,1 0 0,-1 0-1,1 0 1,0 0 0,0 1 0,-1-1 0,1 0 0,0 0-1,0 0 1,0 0 0,0 0 0,1 1 0,-1-1 0,0 0-1,0 0 1,1 0 0,-1 0 0,1 0 0,-1 0-1,1 0 1,-1 0 0,1 0 0,-1 0 0,1 0 0,0 0-1,0 0 1,-1 0 0,1 0 0,0-1 0,0 1 0,0 0-1,1 0 1,2 2 30,0-3-12,-1 0-115,-1 1-23,1-1 0,0 1 1,0-1-1,-1 0 0,1 0 0,0-1 1,0 1-1,0 0 0,-1-1 0,1 0 1,0 0-1,4-2 0,13-9-500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5.4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90 2272,'0'-1'1527,"-4"56"-938,5 63 0,-1-116-585,0 1-1,0 0 1,1-1 0,0 1-1,-1-1 1,1 1-1,0-1 1,0 1 0,0-1-1,1 0 1,-1 1 0,1-1-1,-1 0 1,1 0-1,0 0 1,-1 0 0,1 0-1,0-1 1,0 1 0,1 0-1,-1-1 1,0 0-1,0 1 1,1-1 0,-1 0-1,1 0 1,-1 0 0,1-1-1,-1 1 1,1 0-1,-1-1 1,1 0 0,0 0-1,-1 0 1,1 0-1,0 0 1,-1 0 0,1-1-1,3 0 1,2 0 5,-1-1 0,0 0 0,0 0 0,1 0 0,-1-1 0,-1 0 0,1 0 0,0-1 0,-1 0 0,0 0 0,0-1 0,9-7 0,-10 4-2,0 1-1,0-1 1,-1 0-1,0 0 1,-1-1-1,0 1 1,0-1 0,0 0-1,-1 0 1,-1 0-1,0 0 1,0 0-1,0 0 1,-1 0-1,-1 0 1,1 0-1,-1 0 1,-1 0 0,0 0-1,0 0 1,-1 1-1,0-1 1,0 1-1,-1 0 1,0-1-1,-1 2 1,-8-12-1,11 17-110,0 0 0,0 0 0,0 0 0,-1 1 0,1-1 0,-1 1 0,1-1 0,-1 1 0,0 0 0,1 0-1,-1 1 1,0-1 0,0 0 0,1 1 0,-1 0 0,0-1 0,0 1 0,0 0 0,0 1 0,1-1 0,-1 0-1,0 1 1,-5 1 0,-19 2-964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6.7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35 26 3896,'0'0'-71,"1"-4"20,1-14 325,-1 14-224,-26 209 368,11-124-154,42-77-264,33-6-6,-40 0-2,-16 2-16,0-1-26,15 0-12,-14 0-10,20-2-290,-9-2 242,-16 5 109,0 0 0,-1 0-1,1 0 1,-1-1 0,1 1-1,-1 0 1,1 0 0,0 0-1,-1-1 1,1 1 0,-1 0-1,1-1 1,-1 1 0,0 0-1,1-1 1,-1 1-1,1-1 1,-1 1 0,0 0-1,1-1 1,-1 1 0,0-1-1,1 1 1,-1-1 0,0 1-1,0-1 1,1 0 0,-1 1-1,0-1 1,0 1 0,0-1-1,0 1 1,0-1 0,0 0-1,0 1 1,0-1-1,0 1 1,0-1 0,0 0-1,0 1 1,-1-1 0,1 1-1,0-1 1,0 1 0,0-1-1,-1 0 1,-17-22-10,14 18 8,1 1-26,3 4 36,0 0 0,0-1 0,0 1 0,0 0 0,0-1 0,0 1-1,0 0 1,0 0 0,-1-1 0,1 1 0,0 0 0,0-1 0,0 1 0,0 0-1,0 0 1,-1-1 0,1 1 0,0 0 0,0 0 0,-1 0 0,1-1 0,0 1-1,0 0 1,-1 0 0,1 0 0,0 0 0,0 0 0,-1-1 0,1 1-1,0 0 1,-1 0 0,1 0 0,0 0 0,0 0 0,-1 0 0,1 0 0,0 0-1,-1 0 1,1 0 0,0 0 0,-1 0 0,1 0 0,0 0 0,0 1 0,-1-1-1,1 0 1,0 0 0,0 0 0,-1 0 0,1 0 0,0 1 0,0-1 0,-1 0-1,1 0 1,0 0 0,0 1 0,-1-1 0,-22 48-8,25-44 9,-3-1 0,4 24-26,-3-23-112,0-1-1,0 1 1,0 0-1,1-1 1,-1 1-1,1 0 0,0-1 1,0 1-1,3 5 1,-3-7-79,3 10-363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7.3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344 104 2204,'-19'-57'-112,"17"54"127,0 0 13,-20-24 81,20 26-54,-3-1-2,-39-8 117,39 10-127,-1 1-11,-4 2-18,0 1 1,0 0-1,0 0 0,0 1 1,1 0-1,0 1 1,0 0-1,1 0 0,-1 1 1,1 0-1,-7 9 1,3-3-3,1 2 0,0-1 1,1 1-1,0 1 1,2 0-1,-10 22 0,10-17 3,1 0-1,1 0 0,0 0 1,2 1-1,0 0 0,2-1 1,0 1-1,2 1 0,0-1 1,1 0-1,7 35 0,-5-45-8,0 0 0,1 0 1,0 0-1,0-1 0,2 0 0,-1 0 0,1 0 0,1 0 0,0-1 0,0 0 0,1-1 0,1 0 1,-1 0-1,1-1 0,1 0 0,0 0 0,0-1 0,0 0 0,1-1 0,0 0 0,0-1 0,0 0 1,1-1-1,0 0 0,-1-1 0,2 0 0,-1-1 0,0 0 0,0-1 0,1 0 0,-1-1 0,0-1 1,19-2-1,-11 0 25,0-2 0,0 0 0,0-1 0,-1-1 0,0 0 0,0-2 0,-1 0 1,-1-1-1,1-1 0,-1-1 0,-1 0 0,0-1 0,-1 0 0,19-24 0,-22 23 55,-1 0-1,-1 0 1,0-2-1,-1 1 1,-1-1-1,0 0 1,-2-1-1,1 0 0,-2 0 1,0 0-1,-1-1 1,-1 1-1,-1-1 1,0 0-1,-2 0 1,-2-33-1,1 41-57,-1 0-1,0 1 1,0-1-1,-1 0 0,-1 1 1,1-1-1,-2 1 1,1 0-1,-1 0 1,-1 1-1,1-1 1,-1 1-1,-1 0 1,0 1-1,0 0 1,0 0-1,-1 0 0,0 1 1,0 0-1,0 1 1,-15-7-1,6 4-313,0 1-1,0 1 1,-1 0-1,1 2 1,-1 0-1,0 1 1,-1 0-1,1 2 1,0 0-1,-33 3 1,22 2-466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08.6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35 1 3124,'0'0'-231,"-18"13"270,15-3-29,0-2 3,1 1 0,0-1-1,0 1 1,1 0 0,0 0 0,1 13 0,-1-2-5,1 9-4,0-24-6,0 22 24,0 3 83,-1-26-244,1 0 0,-1 0 0,1 0 0,0 0 0,0 0 0,1 0 0,-1 0 0,1 0 0,1 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0.0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156 1 2312,'0'0'2010,"5"3"-1956,11 8 3,-12-8 81,-4 1-99,-9 266 299,9-253-328,-3 54 52,3-67-56,-4 23 22,4-24-26,-1 0 0,1-1 0,-1 1 1,0-1-1,0 1 0,-1-1 0,1 1 0,0-1 0,-1 0 1,1 1-1,-1-1 0,0 0 0,0 0 0,0 0 0,0-1 1,0 1-1,0 0 0,0-1 0,-1 1 0,1-1 0,0 0 1,-6 2-1,4-1 6,1-1 3,-2 0-2,-32 4 17,32-6-22,2 1 4,-2-1-26,2 0-45,0 1-1,0-1 1,1 1-1,-1-1 0,0 0 1,1 0-1,-1 0 1,0-1-1,1 1 0,0-1 1,-1 1-1,1-1 0,0 0 1,0 0-1,0 0 1,0 0-1,0 0 0,0 0 1,0-1-1,1 1 1,-1-1-1,1 1 0,0-1 1,0 1-1,0-1 0,0 0 1,0 0-1,0-4 1,-1-7-869,1 11 412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0.4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50 3168,'0'0'727,"1"-5"-546,-1 4-245,10-31 1893,-2 20-3777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7:20.6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32,'0'0'140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0.7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3448,'0'0'-96,"1"3"14,-1-2 90,0 0 1,0 0-1,0 0 1,1 0-1,-1 0 1,0 0-1,1 0 1,-1 0 0,1 0-1,0 0 1,-1 0-1,1-1 1,-1 1-1,1 0 1,0 0-1,0-1 1,-1 1 0,1-1-1,0 1 1,0 0-1,0-1 1,0 1-1,0-1 1,0 0-1,0 1 1,0-1-1,0 0 1,0 0 0,0 1-1,0-1 1,0 0-1,0 0 1,1 0-1,2 0 72,2-1-47,40-2 42,-42 3-49,1-1-2,43-5-536,-42 5 15,10-2-436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1.2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 2648,'0'0'31,"-2"3"-3,-5 10 6,6-10 306,6 0-301,16 8-1,-16-8 0,0-4-18,7 0-309,0 0 0,0-2 0,0 1-1,15-6 1,-15-1-349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1.5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14 2536,'-2'-5'82,"-3"-3"1214,1 10-553,-3 28-383,0 67-405,5 102 214,10-109-2614,-6-71 1605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2.4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 0 3432,'0'0'1037,"-13"21"-801,11-8-748,0 1 0,-1-1-1,-6 18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2.8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25 3616,'0'0'36,"-1"-4"41,-5-15 1492,1 17-622,-3 35-363,-1 82-767,8-105 356,-2 53-670,6 87 0,11-108-2529,-8-33 2083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3.3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250 65 3760,'0'0'-66,"0"-4"42,8-53 692,-8 53-189,-11 8-460,-11 6 1,1 0 1,-1 1-1,-28 20 1,-70 53 68,117-82-54,3-2-36,-1 0 1,1 0-1,-1 1 1,1-1-1,-1 0 1,1 1-1,0-1 0,-1 0 1,1 1-1,-1-1 1,1 0-1,0 1 1,-1-1-1,1 1 1,0-1-1,-1 1 1,1-1-1,0 1 0,0-1 1,0 1-1,-1-1 1,1 1-1,0-1 1,0 1-1,0 0 1,0-1-1,0 1 1,0-1-1,0 1 0,0-1 1,0 1-1,0-1 1,0 1-1,1 0 1,-1-1-1,0 1 1,1 0-1,232 172-62,-226-169-177,0-1 1,0 1 0,0-1-1,1-1 1,0 1 0,-1-1-1,1-1 1,0 1 0,0-1-1,15 0 1,-19-1-230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3.7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52 2988,'0'0'116,"0"-4"-25,0 2-53,0 1 1,0-1-1,0 1 1,0-1-1,1 0 1,-1 1-1,0-1 1,1 1-1,-1-1 1,1 1-1,-1-1 1,1 1-1,0 0 1,-1-1-1,1 1 1,0 0-1,0-1 1,0 1-1,0 0 1,0 0-1,1 0 1,-1 0-1,0 0 1,0 0-1,1 0 1,-1 1-1,0-1 1,1 0-1,-1 1 1,1-1-1,-1 1 1,1-1-1,-1 1 1,1 0-1,-1-1 1,1 1-1,-1 0 1,4 1-1,16-4-17,-15 3-48,-2 0-337,30-6-1600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4.1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1 2996,'-1'1'-7,"0"1"0,0-1 0,1 1 0,-1-1-1,0 1 1,1 0 0,-1-1 0,1 1 0,0 0 0,-1 0-1,1-1 1,0 1 0,0 0 0,0 0 0,0-1 0,1 4-1,0-4 21,0 0 0,0 0 0,0 0 0,1 0-1,-1 0 1,0 0 0,0 0 0,1 0-1,-1-1 1,0 1 0,1 0 0,-1-1 0,0 0-1,1 1 1,2-1 0,1 2 4,38-16-1692,-32 6 1162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3:14.4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 43 2336,'0'0'505,"-2"-5"-210,-7-18 1799,5 11-1807,2 9-40,3 11 1271,23 164-1177,-23-84-86,-1-12-1240,4-31-2439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33.0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24 3296,'0'0'-68,"-2"-3"112,-13-18 898,15 21-933,0 0 0,-1 0 0,1 1 0,0-1 1,-1 0-1,1 0 0,0 0 0,-1 0 0,1 1 1,0-1-1,-1 0 0,1 0 0,0 1 0,0-1 1,-1 0-1,1 0 0,0 1 0,0-1 0,-1 0 1,1 1-1,0-1 0,0 0 0,0 1 0,0-1 0,0 0 1,-1 1-1,1-1 0,0 1 0,0-1 0,0 0 1,0 1-1,0-1 0,0 0 0,0 1 0,0 59 55,0 99 143,-2-91-143,-4 8 56,6-73-106,0 14-2520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7:22.5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1 268,'0'0'2123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37.9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53 280 3044,'0'0'355,"-5"-7"-313,-1-1-8,1-1 0,0 1 0,0-1 0,-5-17 0,-3-25 75,12 45-106,0 0-1,0 0 0,0 0 0,1 0 1,0 0-1,0 0 0,1 0 0,0 0 0,0 0 1,0 0-1,1 0 0,0 1 0,0-1 1,0 0-1,1 1 0,-1 0 0,5-7 1,1-2 7,-7 11-4,10-5 6,-10 6-13,1 0 0,-1 0 0,1 1 0,-1-1 0,1 0 0,0 1 0,0-1 0,0 1-1,0-1 1,0 1 0,0 0 0,0 0 0,0 0 0,0 0 0,1 0 0,-1 1 0,3-2 0,-2 2-13,-1 0 13,0 1 0,1-1 0,-1 1 0,0 0 0,0 0 0,-1 0 0,1 0-1,0 0 1,0 1 0,0-1 0,-1 1 0,1-1 0,-1 1 0,3 2 0,4 9-8,1 7 11,-1 1 0,-1 0 0,-1 1 0,0 0 0,2 24 1,-1-4-1,14 69 34,-14-61-30,11 84 11,-18-131-9,1 1 3,0 12-18,0-11-18,-1-1-4,2 12-8,-2-12-13,5 13-1797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38.3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40 2280,'0'0'-141,"-9"-4"-38,6 1 148,10 1-156,28-3 198,-26 4 3,-4 0 0,53-16-824,-48 11 459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40.4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78 1416,'0'0'126,"-6"-19"551,-1 3-562,5 12 343,-3-7-372,2 8 18,3 11 528,2 17-622,12 152 117,-12-37-6,-2-137-97,1 2-9,-2 6-38,-5-23 22,-7-45-12,13 53 5,-5-23 10,2 0 1,1 0-1,1 0 0,1-1 0,1 1 0,8-40 0,-8 62-4,0 0-1,1 0 0,-1 1 1,1-1-1,0 0 1,0 1-1,1 0 1,-1-1-1,1 1 1,0 0-1,1 0 1,-1 0-1,0 1 1,1-1-1,0 1 1,0 0-1,0 0 1,0 0-1,0 0 1,1 1-1,-1 0 1,10-3-1,-11 4 11,3 2-23,-1 0 13,-2-1 2,0 1 1,0-1-1,0 1 1,0 0-1,0 0 1,-1 0-1,1 0 1,0 1-1,-1-1 1,1 1-1,4 3 1,-5-2-1,0 0 0,1 0 0,-1 0 0,-1 1 1,1-1-1,0 1 0,-1-1 0,0 1 0,1 0 0,-2-1 0,1 1 1,0 0-1,-1 0 0,0 0 0,1-1 0,-2 8 0,0-3 2,0 0 0,0 0 0,-1 1-1,0-1 1,-1 0 0,0 0 0,-4 8-1,-1 4-1,7-17 4,-1 5 6,2-8-7,0 1 0,-1-1 1,1 0-1,0 1 0,0-1 1,0 0-1,-1 1 0,1-1 1,0 0-1,0 1 0,0-1 0,-1 1 1,1-1-1,0 0 0,0 1 1,0-1-1,0 1 0,0-1 1,0 0-1,0 1 0,0-1 0,0 1 1,0-1-1,0 0 0,0 1 1,1-1-1,-1 1 0,0-1 0,0 0 1,0 1-1,0-1 0,1 0 1,-1 1-1,0-1 0,0 0 1,1 1-1,-1-1 0,0 0 0,1 1 1,2 0-3,0 1-1,1-1 1,-1 0 0,1 0 0,-1 0 0,1-1 0,-1 1-1,1-1 1,-1 0 0,5 0 0,-4-1-8,1 1 15,2 0-4,-3-1-7,1 1 0,-1 0 0,0 0 0,1 1 1,-1-1-1,0 1 0,1 0 0,-1 0 0,0 0 0,0 1 0,0-1 0,0 1 1,4 3-1,-7-5 1,2 1-1,0 0 0,0 0-1,0 1 1,0-1 0,0 1 0,-1-1-1,1 1 1,0 0 0,-1 0 0,0 0-1,1 1 1,-1-1 0,0 0 0,0 1 0,0-1-1,-1 1 1,1 0 0,-1 0 0,1 0-1,-1 0 1,0 0 0,1 5 0,-1-5 3,0 0 0,0 0 0,0 1 0,-1-1 0,1 0 0,-1 1 0,0-1-1,0 0 1,-1 1 0,1-1 0,0 0 0,-1 0 0,0 1 0,0-1 0,0 0 0,0 0 0,-4 6 0,3-4 1,-3 6 0,-1-1 0,1 0 1,-1 0-1,-1 0 0,0-1 0,-1 0 1,1 0-1,-2-1 0,1 0 1,-1-1-1,0 1 0,-20 10 0,16-9 13,11-8-66,0 1 0,0-1 0,0 0 0,0 0 0,0 0 0,0 0 0,0 0 0,0-1 0,0 1 0,-1-1 0,1 1 0,0-1 0,0 0 0,-1 0 0,1 0 0,0 0 0,-1 0 0,1 0 0,0-1 0,0 1 0,-1-1 0,1 1 0,0-1 0,0 0 0,0 0 0,0 0 0,0 0 0,0-1 0,0 1 0,0 0 0,1-1 0,-1 1 0,0-1 0,-2-3 0,-3-8-182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9:04.5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81 1 412,'0'0'3452,"-1"10"-3435,-28 255 133,-7 88-14,24-231 155,12-119-205,-3 17-2121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9:56.1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10 444,'0'0'2158,"-4"-1"-2089,-2-2 481,11 1-222,27-1-136,68 2-225,-93 1 87,334 6 128,-337-6-159,23-3 72,14 3-1872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5.4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30 273 4896,'0'0'-254,"-2"-5"-165,-4-13 472,5 13 500,1 19-540,-12 427 193,9-388-195,0-2 76,3-46 11,-1-20-94,-1-128 88,8 76 1,2-1 1,23-92-1,-30 156-101,1 0 11,8-12-7,-9 15 3,0 0 0,1 1 1,-1 0-1,0-1 0,1 1 0,-1 0 0,1 0 0,-1-1 0,1 1 0,-1 1 0,0-1 1,1 0-1,-1 0 0,1 0 0,-1 1 0,1-1 0,-1 0 0,0 1 0,1 0 0,-1-1 1,0 1-1,0 0 0,1 0 0,-1-1 0,0 1 0,2 2 0,32 32-3,55 111 10,-1-2 26,-83-136-45,-2-4 8,18 11-1,-20-13 22,6-5-18,20-7 13,-26 9-13,0 0 1,-1 0-1,1-1 1,-1 1-1,1 0 1,-1 0-1,0-1 0,1 1 1,-1-1-1,0 1 1,0-1-1,0 0 1,0 1-1,0-1 1,0 0-1,-1 0 0,1 0 1,0-2-1,6-34 18,-6 33-13,4-39-10,-2-1 1,-2 1-1,-8-79 1,-32-126 153,38 242-137,-11-71-230,12 74 52,-2-7-156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6.5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2 156 2968,'0'0'-220,"0"22"-452,0-20 676,-1 0 0,1 0 0,0 0 1,0 0-1,0 0 0,0 0 0,0 0 1,0 0-1,1 0 0,-1 0 1,1 0-1,-1 0 0,1 0 0,0 0 1,0 0-1,0-1 0,0 1 1,0 0-1,0 0 0,0-1 0,1 1 1,-1-1-1,1 1 0,-1-1 0,1 0 1,-1 1-1,1-1 0,0 0 1,-1 0-1,1 0 0,0 0 0,0-1 1,0 1-1,0 0 0,3 0 1,0-1 191,2-3-106,15-8 85,-1-2-1,0 0 0,37-31 1,-51 37-83,1-1 1,-1 1 0,-1-1 0,1 0 0,-1-1-1,-1 0 1,0 0 0,0 0 0,4-10 0,-8 15 7,0 3-91,-1 1 0,1-1 1,-1 0-1,1 1 0,-1-1 1,1 0-1,-1 0 0,0 0 1,1 1-1,-1-1 0,0 0 1,0 0-1,0 0 0,0 1 1,1-1-1,-1 0 0,0 0 1,0 0-1,-1 0 0,1 0 1,0 1-1,0-1 0,0 0 1,-1 0-1,1 0 0,0 1 1,-1-1-1,1 0 0,0 0 1,-1 1-1,0-2 0,-11-20 112,9 18-76,-2 3-17,3 1-24,0 0-1,0 0 1,-1 0 0,1 0 0,0 0-1,0 0 1,0 1 0,0-1 0,0 1 0,0-1-1,0 1 1,0 0 0,0 0 0,0 0-1,0 0 1,0 0 0,1 0 0,-1 0 0,0 1-1,1-1 1,-1 1 0,1-1 0,-1 1-1,1 0 1,0 0 0,0-1 0,0 1 0,0 0-1,0 0 1,0 0 0,0 0 0,0 3-1,-3 8 3,1 0-1,0-1 1,1 1-1,0 0 1,1 0-1,1 0 1,0 0-1,1 0 0,3 19 1,-4-26-9,1 0 1,0 1-1,1-1 1,0 0-1,0 0 1,0 0-1,1-1 1,-1 1-1,1-1 1,1 1-1,-1-1 1,1 0 0,0 0-1,0 0 1,0-1-1,1 0 1,0 1-1,0-1 1,0-1-1,0 1 1,0-1-1,1 0 1,8 3-1,43 9-9,-53-15 13,2-1-7,40-9-6,-33 0-4,-8 3 5,0 2 10,0-1 0,-1 0 0,0 0 0,0 0 0,0 0 0,-1-1 0,0 1 0,0-1 0,-1 0 0,0 0 0,2-8 0,1-4-14,1 0-1,1 1 0,14-27 0,-16 34 10,-3 7 5,0 0 0,1 0 0,-1 1 0,1-1 0,0 1 0,0-1 0,1 1 0,-1 0 0,0 0 0,7-4 0,-6 4-4,1 0 1,0 0-1,0 1 1,0-1-1,0 1 0,0 0 1,0 0-1,0 1 1,11-2-1,-12 2-4,1 3-4,0-1 12,18 9-5,-20-8 5,0 0 1,0 1-1,0-1 0,-1 1 1,1-1-1,-1 1 1,0 0-1,1 0 1,-1 0-1,0 0 1,-1 0-1,1 0 0,-1 1 1,1-1-1,-1 0 1,0 1-1,0-1 1,0 1-1,-1 0 0,1-1 1,-1 6-1,1-1 5,-2 7 4,1 0-1,-2 0 1,0-1-1,-1 1 1,0-1-1,-1 0 0,-1 0 1,-7 14-1,2-2-1067,24-59 693,29-70-127,-19 52 302,6-21 471,-29 68-199,4-7-7,-3 4-40,-2 12 321,-7 34-320,1 1 1,0 67 0,6-103-32,0 1 0,0-1 0,1 0 0,0 1 0,0-1 0,0 0 0,0 0 0,1 1 0,-1-1 1,1 0-1,0-1 0,0 1 0,1 0 0,-1-1 0,1 1 0,0-1 0,0 1 0,0-1 0,0 0 1,0-1-1,1 1 0,-1 0 0,5 1 0,-4-2-48,0-1 1,0 0-1,1 0 1,-1 0-1,0-1 1,0 1-1,1-1 1,-1 0-1,0 0 1,0-1-1,1 1 1,-1-1-1,0 0 1,0 0-1,0 0 1,0-1-1,0 0 1,0 1-1,0-1 0,0-1 1,-1 1-1,1 0 1,-1-1-1,4-3 1,23-20-950,-17 8 465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7.1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32 426 1816,'1'-72'400,"-3"1"0,-18-124 0,9 108 874,22 395-1064,-13-215-157,1 65 27,2-136-57,2 0 0,0 0 1,1-1-1,14 42 0,-15-55-112,1-1 0,0-1-1,0 1 1,0-1 0,1 1 0,0-1-1,0 0 1,0-1 0,1 1 0,0-1-1,0-1 1,0 1 0,1-1-1,0 0 1,13 6 0</inkml:trace>
  <inkml:trace contextRef="#ctx0" brushRef="#br0" timeOffset="1">40 541 3124,'0'0'-108,"-3"-4"19,-11-9-4,13 13 91,0-1 0,0 0 0,0 0 0,0 0 0,0 0-1,1 0 1,-1 0 0,0 0 0,1 0 0,-1 0 0,1 0 0,-1 0-1,1 0 1,-1-1 0,1 1 0,0 0 0,0 0 0,0 0-1,-1-1 1,1 1 0,1-3 0,12-23 16,-11 25-12,-1 0 0,0 1 0,1-1 0,-1 0 0,1 1 0,0-1-1,-1 1 1,1 0 0,0-1 0,0 1 0,0 0 0,0 0 0,0 0 0,0 1 0,0-1 0,0 0 0,3 0 0,2-1 6,50-22 15,20-8-316,-75 31-71,3-1-294,17-12 98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7.9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120 157 2196,'4'-9'83,"0"-1"0,-1 0-1,-1 0 1,0 0 0,0 0 0,-1 0 0,1-17-1,-2 22 42,-1 0-8,0 2-91,0 0 1,1 0-1,-1 1 0,-1-1 1,1 0-1,0 1 1,0-1-1,-1 1 1,0-1-1,1 1 1,-1 0-1,0-1 1,0 1-1,0 0 1,-1 0-1,1 0 0,0 1 1,-1-1-1,1 1 1,-4-2-1,2 1 77,-4 5-62,4-2-36,0-1 3,0 1 0,0 0 0,-1 0 0,1 0 0,0 1 0,1-1 0,-1 1 0,0 0 0,0 0 0,1 1 0,-1-1 1,1 1-1,0-1 0,-4 5 0,4-2 0,0 0 1,0 0-1,0 0 1,1 0-1,0 0 1,0 0-1,1 1 0,-1-1 1,1 1-1,0-1 1,1 1-1,-1-1 1,1 1-1,0 0 1,0-1-1,1 1 1,0-1-1,0 1 1,0-1-1,1 1 1,-1-1-1,1 0 1,3 6-1,1 0 3,1 0-1,1 0 1,-1-1-1,1 0 1,1 0 0,0-1-1,0 0 1,1-1-1,18 12 1,34 20 26,-45-31-29,0 1 0,-1 0-1,-1 1 1,1 1 0,-2 1 0,0 0-1,19 22 1,-26-27 5,-6-6-10,0 0 0,0-1 0,0 1 0,0 0 0,-1-1 0,1 1 0,0 0 0,-1 0 0,1 0 0,-1 0 0,0 0 0,0 0 0,0-1 0,0 1 0,0 3 0,-3 5-6,-1-4 1,0 0 1,-1 1-1,0-1 0,0-1 1,0 1-1,-1-1 0,0 0 1,0 0-1,0-1 0,0 0 1,-1 0-1,0 0 0,0-1 1,0 0-1,-14 5 0,-4-2-110,1 0 0,-1-2 0,-33 2 0,56-6 29,0 0 0,0 0 0,-1-1 0,1 1-1,0-1 1,0 1 0,0-1 0,0 0 0,0 0 0,0 0 0,0 0 0,0 0 0,0 0 0,0 0 0,0-1 0,1 1 0,-1-1 0,0 1 0,1-1 0,-1 0 0,1 0 0,-2-3 0,-12-20-585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39.4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31 2408,'1'-5'-83,"2"-15"24,-2 15 121,15 214 1170,7 95-1080,-18-186-83,21 125 0,-24-232-60,1 0 0,-1-1-1,2 1 1,-1 0 0,2-1-1,-1 0 1,10 15 0,-11-21-6,0 0 1,-1-1-1,1 1 1,1-1 0,-1 0-1,1 0 1,-1 0-1,1 0 1,0-1-1,0 1 1,0-1-1,0 0 1,0 0 0,1 0-1,-1-1 1,0 0-1,1 0 1,0 0-1,-1 0 1,1-1 0,-1 1-1,10-2 1,0 0-4,1 0 0,0-2 0,-1 1 0,1-2 1,23-9-1,-31 10-5,0 0 1,-1 0 0,1-1-1,-1 0 1,1-1-1,-1 1 1,0-1 0,-1 0-1,1-1 1,-1 1 0,0-1-1,0 0 1,-1 0-1,7-13 1,5-9-3,-13 14 10,-4-10 8,2 22-11,-1 1 0,-1-1 0,1 0 0,0 0 0,0 0-1,-1 0 1,1 1 0,-1-1 0,1 0 0,-1 0 0,0 1-1,0-1 1,0 0 0,-2-2 0,0-1-2,2 4-1,0-1 1,0 0 0,0 1-1,0-1 1,-1 1 0,1-1-1,-1 1 1,1 0 0,-1-1-1,1 1 1,-1 0 0,0 0-1,1 0 1,-1 0 0,0 1-1,0-1 1,0 0 0,0 1-1,0-1 1,-2 1 0,3-1 0,-3 0-11,-1 2-3,-1 0 13,1 0-1,-1 0 0,1 1 1,0-1-1,-1 2 0,1-1 1,0 0-1,0 1 0,1 0 1,-1 0-1,1 0 0,-1 1 1,1 0-1,0 0 0,0 0 1,0 0-1,1 0 0,0 1 0,0 0 1,0-1-1,0 1 0,1 0 1,-1 0-1,1 1 0,1-1 1,-1 0-1,1 1 0,0-1 1,0 1-1,0 6 0,1-10 2,0 0 0,0 1 0,0-1 0,1 0 0,-1 0 0,1 0-1,-1 0 1,1 0 0,0 0 0,0 0 0,0 0 0,0 0 0,0-1 0,0 1-1,3 3 1,6 2-7,-8-5-4,4-3-1,18-3 6,-18 3 4,-2-3 9,1-1 13,-1 0 0,1 0 0,-1 0 0,0 0 0,-1-1 0,0 1 0,1-1 0,2-10 0,-5 12 61,0 1-5,6-28 214,-7 30-280,1 0 0,-1 1 0,0-1 0,0 1 0,1-1 0,-1 1 0,0-1 0,1 1 0,-1-1 0,0 1 0,1 0 0,-1-1 0,1 1 0,-1-1 0,0 1 0,1 0 0,-1-1 0,1 1 0,-1 0 0,1 0 0,0-1 0,-1 1 0,1 0 1,-1 0-1,1 0 0,-1 0 0,1 0 0,0 0 0,-1 0 0,2 0 0,0 1 2,0 0-1,-1 0 1,1 0 0,0 1 0,0-1 0,-1 1-1,1 0 1,-1-1 0,1 1 0,-1 0 0,0 0-1,0 0 1,1 0 0,0 4 0,-1-5-10,0 3-7,1 1 1,0-1-1,0 0 0,0 0 0,1 0 1,-1 0-1,1-1 0,0 1 1,0-1-1,0 1 0,1-1 0,-1 0 1,1 0-1,-1-1 0,8 5 0,-8-6-11,3-4-88,-2 0 99,0 0-1,0 1 0,0-2 1,0 1-1,0 0 1,-1-1-1,0 1 0,0-1 1,0 0-1,0 0 0,0-1 1,-1 1-1,0 0 0,0-1 1,0 1-1,2-8 0,2-15-11,-2 0 0,0-1 0,-2 1-1,-2-47 1,-17-121-11,6 81 70,-13-123 614,24 232-631,-1 1-1,26 212 225,-20-77-194,8 74 29,-9-177-103,1-1-1,1 0 1,1 1-1,1-2 1,15 31-1,-20-51-1,1 0 0,0 0 0,0 0 0,0-1 0,0 1 0,1-1 0,0 0 0,0-1 0,1 1 0,-1-1-1,1 0 1,10 5 0,-13-7 6,1-1-1,-1 1 1,1-1-1,-1 0 1,1 0-1,0 0 1,0 0-1,0-1 0,-1 1 1,1-1-1,0 0 1,0 0-1,0 0 1,0-1-1,-1 0 1,1 1-1,0-1 1,0 0-1,-1-1 1,1 1-1,-1-1 1,1 1-1,-1-1 0,0 0 1,6-5-1,-2 0 5,0 0-1,-1-1 1,0 0-1,0 0 0,-1 0 1,0 0-1,-1-1 0,0 0 1,0 0-1,0 0 1,-2-1-1,1 1 0,-1-1 1,0 1-1,0-12 0,-2 17 6,0-1-9,0 1 8,0 1-1,0-1 1,-1 1 0,0 0-1,1 0 1,-1-1 0,-1 1-1,1 0 1,0 0 0,-4-6-1,3 6-10,-3 10-42,-1-1 58,4-4 2,0-1 1,1 1 0,-1 0 0,0 0-1,1 0 1,-1 0 0,1 0-1,0 1 1,0-1 0,0 0 0,0 1-1,0-1 1,0 1 0,-1 3-1,-4 24-3,3-10 3,7-3 8,-2 1-9,1-1 0,0 0-1,7 18 1,-8-29 4,1 0 1,0 0-1,1 0 1,-1-1-1,7 8 0,-4-5 5,-4-6-60,0 0-1,0-1 0,0 1 1,1 0-1,-1-1 1,0 0-1,1 1 0,-1-1 1,1 0-1,0 0 0,-1 0 1,1-1-1,0 1 0,-1-1 1,1 1-1,0-1 1,0 0-1,3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23.9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1864,'0'0'319,"1"13"-301,11 291 150,4 71-24,37 183 106,-53-545-241,3 1-8,3 8-6,-4-14-1425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1:41.4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739 99 2640,'-1'0'-12,"0"0"0,1 0 0,-1-1 0,1 1 1,-1 0-1,1 0 0,-1-1 0,0 1 0,1 0 0,-1-1 0,1 1 0,-1 0 0,1-1 0,0 1 0,-1-1 0,1 1 0,-1-1 0,1 1 0,0-1 0,-1 1 0,1-1 1,0 1-1,0-1 0,-1 0 0,1 1 0,0-1 0,0 1 0,0-1 0,0 0 0,0 1 0,0-1 0,0 0 0,4-4 16,-1 1 0,2 0-1,-1 0 1,0 0 0,1 1 0,0 0-1,-1-1 1,1 2 0,1-1-1,-1 0 1,0 1 0,1 0 0,-1 1-1,8-2 1,49-22-1079,-40 14 632</inkml:trace>
  <inkml:trace contextRef="#ctx0" brushRef="#br0" timeOffset="1">1 91 1656,'0'0'925,"11"-3"-866,90-18 95,2 4-1281,-80 11 528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8:02:57.3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66 4164,'0'0'242,"1"-5"-42,3-18 19,-3 18 412,5-15 196,0 8-715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8:04:01.0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2628,'16'20'-1129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3.4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85 4392,'0'0'-131,"0"-6"-139,0 5 270,0-1 7,-1-1-1,1 0 1,0 0-1,0 1 0,1-1 1,-1 0-1,0 1 1,1-1-1,0 0 1,-1 1-1,1-1 0,0 1 1,1-1-1,-1 1 1,0 0-1,1-1 1,-1 1-1,1 0 0,0 0 1,-1 0-1,1 0 1,0 0-1,0 0 1,0 1-1,1-1 0,-1 1 1,0-1-1,4-1 1,32-7-1,-33 10-14,1 2-4,17 9 18,-22-10-5,1 0-1,-1 1 0,1-1 0,-1 0 1,0 1-1,0-1 0,0 1 0,0-1 1,0 1-1,0-1 0,0 1 0,0 0 1,-1-1-1,1 1 0,-1 0 0,1 0 1,-1-1-1,1 1 0,-1 0 0,0 3 1,-3 38 5,-4-25 17,0-1-1,-2 0 1,0 0 0,-1 0 0,-1-1 0,0-1 0,-1 1 0,-1-2 0,-17 17-1,28-29 33,0-1-21,-9 5-28,55 1 39,63 12-633,-102-18 354,-1-2-57,17-1-972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4.0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470 155 2732,'-2'-9'-13,"0"1"0,0 0-1,-1 0 1,0 0 0,-1 0-1,1 1 1,-1 0 0,-1-1 0,0 1-1,0 1 1,0-1 0,-1 1-1,1 0 1,-2 0 0,1 0-1,-1 1 1,1 0 0,-1 0-1,-1 1 1,-11-6 0,11 8 27,0-1-1,-1 1 1,1 1 0,-1 0-1,1 0 1,0 0 0,-1 1-1,1 0 1,-1 1 0,1 0-1,-1 0 1,1 1 0,0 0-1,-1 1 1,1 0 0,1 0-1,-1 0 1,0 1 0,1 0-1,0 1 1,-1 0 0,2 0-1,-13 12 1,3-2-6,1 1 1,1 1-1,0 1 0,2 0 0,0 1 1,1 0-1,0 0 0,-10 32 1,14-31 4,2 0 0,1 0 0,0 0 0,1 1 0,2-1 0,0 1 1,1-1-1,1 1 0,1-1 0,0 1 0,2-1 0,0 0 0,2 0 0,0-1 1,1 1-1,1-1 0,1-1 0,0 0 0,20 28 0,-24-39-5,1 1 0,1-1 0,-1-1-1,1 1 1,0-1 0,1 0 0,-1-1 0,1 0-1,0 0 1,1 0 0,-1-1 0,18 5-1,-13-5 3,0-1-1,1-1 0,0 0 0,-1-1 0,1 0 1,0-1-1,-1-1 0,18-2 0,-8-2 6,0 0 0,-1-1-1,0-1 1,0-1 0,0-1-1,-1-1 1,-1-1 0,0-1-1,0-1 1,22-19 0,-29 21 32,-2-2 1,1 1 0,-2-1 0,0-1-1,0 0 1,-1-1 0,-1 0 0,0 0-1,-1 0 1,-1-1 0,-1 0 0,0 0-1,-1-1 1,3-24 0,-5 27-2,0-1 1,-2 0-1,0 1 1,0-1-1,-2 0 1,1 1 0,-2-1-1,0 1 1,-1 0-1,0 0 1,-1 0-1,-1 0 1,0 1-1,-1 0 1,0 0-1,-1 1 1,-9-12-1,7 14-177,-1 0 1,0 1-1,-1 0 1,1 1-1,-2 1 0,1-1 1,-1 2-1,0 0 0,0 0 1,-1 2-1,0-1 0,0 2 1,0 0-1,0 0 0,0 1 1,-1 1-1,1 1 1,-20 1-1,17 1-548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4.8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150 0 3284,'0'0'912,"-1"11"-884,-16 346 264,9-242-184,8-111-52,-1-3-50,1 1-1,0-1 0,-1 0 0,1 1 0,-1-1 0,1 0 1,-1 0-1,0 1 0,1-1 0,-1 0 0,0 0 0,0 0 0,0 0 1,-2 2-1,-1-3-5,0 0 0,0 0 0,0 0-1,0 0 1,0 0 0,1-1 0,-1 0 0,0 0 0,0 0 0,0 0 0,1-1 0,-1 0 0,0 1 0,1-1 0,0 0 0,-1-1 0,-4-3-1,5 2-127,-1 1 0,1-1-1,0 1 1,0-1 0,1 0-1,-1 0 1,1 0-1,0 0 1,0-1 0,0 1-1,1-1 1,-1 1 0,1-1-1,0 1 1,0-10-1,0 7-156,-2-12-276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5.2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38 3148,'0'0'28,"12"-21"1259,0 4-462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5.6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3528,'0'0'-99,"5"0"164,14 2-8,-14-2 272,0 0-289,112-2-1804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6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0 2824,'0'0'-66,"-1"5"10,0-4 89,0 1 0,1-1 0,-1 1 1,1 0-1,-1 0 0,1-1 0,0 1 0,-1 0 0,1 0 0,0-1 0,0 1 0,1 0 0,-1 0 0,0-1 0,0 1 1,1 0-1,-1 0 0,1-1 0,0 1 0,-1-1 0,1 1 0,0 0 0,0-1 0,0 1 0,0-1 0,0 0 0,0 1 0,0-1 1,1 0-1,2 2 0,0-1 85,1-3-57,19-4-5,-18 4-11,-2 0-16,56-18-1928,-58 18 1617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6.5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56 2900,'10'-31'1752,"-11"35"-1382,-8 53-107,9-30-237,-2-12-9,2 1 1,0-1-1,1 1 0,1-1 0,0 0 1,1 0-1,1 0 0,9 24 1,-12-36-14,0 0 0,1-1 0,-1 1 0,1-1 0,0 1 0,0-1 0,0 1 0,0-1 0,0 0 0,1 0 0,-1 0 0,0 0 0,1 0 0,0-1 0,-1 1 0,1-1 0,0 0 0,0 1 0,0-1 0,0-1 0,4 2 0,2-1 2,-1 0 0,0-1 0,1 0 0,-1-1 0,13-2 0,-18 3-3,4-2 6,0-1 1,0 0-1,0 0 1,0 0-1,0-1 0,0 0 1,-1-1-1,0 1 1,0-1-1,0 0 1,-1-1-1,1 1 0,-1-1 1,-1 0-1,1 0 1,-1-1-1,0 1 1,0-1-1,-1 0 0,3-8 1,-3 8 21,-1 0 0,0 0-1,0-1 1,-1 1 0,0-1 0,0 1 0,-1-1 0,1 0-1,-2 1 1,1-1 0,-1 1 0,0-1 0,-1 1-1,0 0 1,0-1 0,-4-8 0,4 12-159,-1-1 0,0 1 1,0-1-1,0 1 0,0 0 0,-1 0 1,0 1-1,0-1 0,0 1 0,0-1 1,0 1-1,-1 1 0,1-1 0,-1 0 1,0 1-1,1 0 0,-1 0 0,0 1 1,0-1-1,-1 1 0,1 0 0,0 1 1,0-1-1,-1 1 0,-4 0 0,-10 0-1010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24.8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335 88 1640,'0'0'-92,"-6"-24"534,4 17-455,2 7 28,0 0 1,0-1 0,0 1 0,0 0 0,-1-1-1,1 1 1,0 0 0,0 0 0,-1-1 0,1 1-1,0 0 1,0 0 0,-1-1 0,1 1 0,0 0-1,-1 0 1,1 0 0,0 0 0,-1-1 0,1 1-1,0 0 1,-1 0 0,1 0 0,0 0 0,-1 0-1,1 0 1,0 0 0,-1 0 0,1 0-1,0 0 1,-1 0 0,1 0 0,0 0 0,-1 0-1,1 1 1,0-1 0,-1 0 0,1 0 0,0 0-1,-1 1 1,-18 12 4,1 2 1,1 0-1,0 1 0,1 1 0,-24 32 1,-147 212 163,186-259-84,4-5-99,-1 0 1,1 1 0,-1-1 0,0 0-1,0 0 1,0 0 0,0 0 0,-1-1 0,3-3-1,14-28-4,166-250 283,-145 221-34,-38 62-239,14-13-1,-13 11-5,3 2 0,35 3 8,-7 1-6,-1 2 1,0 2-1,0 0 1,34 13 0,118 52 27,-156-59-29,63 33-26,-22-21-1720,-55-23 1067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8:07:43.4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1 368 1080,'0'0'1500,"2"-4"-1348,8-12 201,5 1 998,-2 33-1311,-2 1 0,0 0 0,13 31 0,0 2 3,-17-37 29,-6-13-49,0 0 1,-1 0-1,1-1 1,0 1-1,0 0 1,0-1-1,0 1 1,0-1-1,0 1 1,0-1-1,0 1 0,1-1 1,-1 0-1,0 0 1,1 1-1,2 0 1,-1-1 166,3-6-114,25-24 35,-2-2-1,-1-1 0,44-65 0,30-35-16,51-29-975,-118 126-1486,-24 23 1560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7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 3764,'0'0'-71,"2"-3"180,-2 3-84,0-1 0,0 1 1,1 0-1,-1 0 1,0-1-1,0 1 0,0 0 1,0 0-1,0 0 1,1-1-1,-1 1 0,0 0 1,0 0-1,0 0 0,0 0 1,1-1-1,-1 1 1,0 0-1,0 0 0,1 0 1,-1 0-1,0 0 1,0 0-1,0 0 0,1 0 1,-1-1-1,0 1 1,0 0-1,1 0 0,-1 0 1,0 0-1,0 0 0,1 0 1,-1 0-1,0 1 1,0-1-1,1 0 0,-1 0 1,0 0-1,0 0 1,1 0-1,-1 0 0,0 0 1,0 0-1,0 1 0,1-1 1,-1 0-1,0 0 1,0 0-1,0 1 0,1-1 1,-1 0-1,0 1 1,6 21 231,-4 43-273,3 249-898,0-293-853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7.9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200 68 3700,'0'-22'-132,"2"7"188,-2 11 191,0 0-167,-2-18 329,-5 24-391,-22 8-11,22-7 2,-15 14 7,15-11-13,-17 14 42,-41 26-1,59-43-27,4-2-17,0 0 0,-1 1 0,1-1 0,0 0 0,0 1 0,0-1 1,1 1-1,-1 0 0,0-1 0,0 1 0,1 0 0,-1 0 0,1 0 0,0 1 0,0-1 0,0 0 0,-2 4 0,2-4-11,2-1 12,0-1-1,-1 0 1,1 0-1,0 1 1,0-1-1,-1 0 1,1 1-1,0-1 1,0 1-1,-1-1 1,1 1-1,-1-1 0,1 1 1,0-1-1,-1 1 1,1 0-1,-1-1 1,1 1-1,0 1 1,11 11-3,18 10 21,83 60-1,-111-81-163,0 0-1,1 1-1,0-1 1,0 0 0,0 1 0,0-1-1,0 0 1,0-1 0,0 1 0,1-1-1,-1 1 1,0-1 0,1 0 0,4 1 0,21-10-360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8.2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 3120,'0'0'1000,"5"-1"-962,15-2-9,-15 2-3,21 1 55,47 4-538,-70-3 120,12 1-1033,-11-1 1096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8.6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 2744,'-5'23'23,"5"-23"-14,-1 1 0,1 0-1,0 0 1,0 0 0,0 0 0,0-1-1,0 1 1,0 0 0,0 0 0,0 0 0,1 0-1,-1-1 1,0 1 0,0 0 0,1 0 0,-1 0-1,0-1 1,1 1 0,-1 0 0,1 0 0,-1-1-1,1 1 1,0-1 0,-1 1 0,1 0 0,-1-1-1,1 1 1,0-1 0,0 1 0,-1-1 0,1 0-1,0 1 1,0-1 0,-1 0 0,1 1-1,0-1 1,0 0 0,0 0 0,0 0 0,-1 0-1,1 0 1,0 0 0,0 0 0,0 0 0,0 0-1,0 0 1,-1 0 0,1 0 0,0-1 0,0 1-1,0 0 1,1-2 0,14 0 13,-5 0-238,0 1 1,-1-2-1,1 1 1,-1-1 0,1-1-1,-1 0 1,16-9-1,-14 5-335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2:59.0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23 2144,'0'0'158,"15"-22"3840,-15 22-3961,10 29 387,-6-14-428,-1 0-1,0 1 0,0 15 1,7 189-1142,-5-192-1163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8:07:44.1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0 244 3520,'1'-5'-128,"3"-37"10,-4 39 179,7 9-66,19 25 15,-21-24-13,-1-1 1,0 0 0,-1 1-1,1 0 1,-1 0 0,-1 0-1,1 0 1,2 14 0,8 27 8,12 25 18,-24-71-17,4 7 4,-5-8 7,0 0 0,0 0 0,0 0 0,1 0-1,-1 0 1,0 0 0,1 0 0,-1-1 0,1 1-1,-1 0 1,1 0 0,-1 0 0,1 0 0,0-1 0,-1 1-1,1 0 1,0-1 0,-1 1 0,1 0 0,0-1 0,0 1-1,0-1 1,0 0 0,0 1 0,-1-1 0,1 1 0,1-1-1,7-1 26,0 0 0,-1-1 0,1 0 0,-1-1 0,0 0 0,0 0 0,0-1-1,0 0 1,12-8 0,78-58 121,-53 36-128,310-197 201,-194 149-2563,-147 77 1776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8:13:01.5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1 160,'0'0'3529,"5"0"-3550,21 3-995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8:22:31.1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2640,'0'0'-216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8:23:39.7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10 150 3644,'0'0'-219,"0"-5"28,-7-92 642,7 93-33,-1 0-374,-1-32-1701,2 32 1023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30.9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 11 2360,'0'0'-122,"-6"-10"-2,6 10 118,0 0 1,0 0-1,0 0 1,0 1-1,0-1 1,0 0-1,0 0 1,0 1-1,0-1 1,0 0-1,0 0 1,0 0-1,0 1 1,0-1-1,0 0 1,0 0-1,0 0 1,0 1-1,0-1 1,0 0-1,0 0 1,-1 0-1,1 0 1,0 1-1,0-1 1,0 0-1,0 0 1,0 0-1,-1 0 1,1 0-1,0 0 1,0 0-1,0 1 0,-1-1 1,1 0-1,0 0 1,0 0-1,0 0 1,-1 0-1,1 0 1,0 0-1,0 0 1,0 0-1,-1 0 1,1 0-1,0 0 1,0 0-1,0 0 1,-1 0-1,1 0 1,0 0-1,0 0 1,0 0-1,-1-1 1,1 1-1,0 0 1,0 0-1,0 0 1,0 0-1,-1 0 1,1 0-1,0-1 1,0 1-1,0 0 1,0 0-1,0 0 1,0 0-1,-1-1 0,-5 42 35,2 0 0,1 1-1,2 0 1,5 45 0,-1 57 40,-10 260 157,8-333-389,-1-67-117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27.9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19 102 2872,'0'0'167,"-3"-6"-57,-6-18 10,6 18 942,1-1-898,0-1-148,2 13 810,5 41-804,-4-40-18,0-1 1,0 0-1,1 1 0,-1-1 0,1 0 1,0 0-1,0 0 0,1 0 0,0 0 1,-1-1-1,2 1 0,-1-1 0,0 1 0,1-1 1,0-1-1,6 6 0,-8-7-3,1 0-5,0 1 0,0-1 0,0 0 0,0 0 0,1 0 0,-1-1 1,1 1-1,-1-1 0,1 0 0,-1 0 0,1 0 0,0 0 0,0-1 1,-1 1-1,7-1 0,-4-1 0,0 1 1,0-1 0,-1-1-1,1 1 1,0-1 0,0 0-1,-1 0 1,1-1-1,-1 1 1,0-1 0,0-1-1,0 1 1,0-1 0,0 0-1,-1 0 1,1 0-1,-1 0 1,0-1 0,-1 0-1,1 0 1,-1 0 0,0 0-1,0 0 1,-1-1-1,1 1 1,-1-1 0,0 0-1,-1 1 1,2-12-1,6-50 77,-8 63-40,-1 1-19,2-10-5,-2 10 38,-2 15-30,-3 5-14,2-7 0,1 1 0,0-1 0,-1 22 1,1 24 22,3 0 0,2-1 0,15 81 1,-4-40 24,16 152-255,-30-242 178,1-1 13,0 0 0,-1 0 0,0 0 0,0 0 0,0 1 0,0-1 1,-1 0-1,0 0 0,0 0 0,0 0 0,-4 8 0,3-11 11,1-1 0,0 1 0,-1-1 1,1 0-1,-1 1 0,1-1 0,-1 0 0,0 0 1,0 0-1,1 0 0,-1 0 0,0 0 1,0-1-1,0 1 0,0 0 0,0-1 0,0 0 1,-2 1-1,-10-3 2,7 1-2,-1 0 0,1-1 0,0 0 0,0-1 0,0 1 0,0-1 0,1-1 0,-1 1 0,1-1 0,0-1 0,0 1 1,0-1-1,1 0 0,0 0 0,0 0 0,0-1 0,0 0 0,1 0 0,0 0 0,0 0 0,-4-11 0,7 13-8,0 0 0,0 0 0,0 0 0,1 0 0,0 0 0,0 0 0,0-1 0,0 1 0,1 0 1,0 0-1,0 0 0,0 1 0,0-1 0,0 0 0,4-6 0,32-51-702,-36 60 686,36-41-1662,-21 21 958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41.8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328 84 2724,'0'0'198,"2"-4"-85,-1 0-22,0 1 0,-1 0 0,1-1 0,-1 1 0,0 0 1,0-1-1,0 1 0,0-1 0,0 1 0,-1 0 0,1-1 0,-1 1 0,0 0 0,0-1 0,0 1 0,-1 0 1,1 0-1,-4-5 0,2 4 58,-1 3-19,0-1-101,-1 1 0,1 0-1,-1 0 1,1 0 0,-1 1 0,0 0 0,1-1-1,-1 2 1,0-1 0,1 0 0,-1 1-1,1 0 1,-1 0 0,-6 3 0,1 0 2,0 1 0,1 0 1,-1 0-1,1 1 0,0 0 0,-9 8 1,0 3 3,1 0 1,0 2-1,2-1 1,0 2-1,-14 23 1,21-30-17,1 0 1,0 1-1,1 0 1,0 0-1,1 1 1,1-1 0,-3 19-1,6-29-14,1 0 1,-1 0-1,1 0 0,0 0 0,0 0 0,1 0 1,-1 0-1,1 0 0,0 0 0,0 0 0,0-1 1,1 1-1,-1 0 0,1-1 0,0 1 0,0-1 1,0 1-1,1-1 0,-1 0 0,1 0 0,-1 0 0,1 0 1,0 0-1,0-1 0,1 1 0,-1-1 0,0 0 1,1 0-1,-1 0 0,1-1 0,0 1 0,4 1 1,8 1-165,0-1 1,0 0 0,0-1-1,1-1 1,-1 0-1,0-1 1,0-1 0,1 0-1,-1-2 1,0 1 0,0-2-1,0 0 1,24-11 0,-21 1-1448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24.0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110 75 1136,'0'0'4298,"0"-5"-4194,5-61 1210,-4 63-1169,-4 13-136,-8 31 5,1-9 1,0-14 2,2-1-16,-57 139 30,63-150-204,-5 15-32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24.4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3584,'0'0'42,"8"5"-30,110 81 79,-63-44-82,-10-10-1646,-36-29 1392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34:25.8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2528,'0'0'2037,"7"6"-2019,56 49 40,110 86-738,-151-128-938,-12-6 1131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24.3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1 108,'0'0'-44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24.7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404 162 164,'2'-2'182,"0"-1"0,-1 1 1,1-1-1,-1 0 0,0 1 0,0-1 1,0 0-1,0 0 0,0 0 0,-1 0 1,1 0-1,-1 0 0,0 0 0,0 1 1,0-1-1,0 0 0,0 0 0,-1 0 1,1 0-1,-1 0 0,0 0 0,-2-5 0,1 2-471,2 2 933,-13-37 1584,-5 162-2137,-21 442 242,27-400-256,11-159-121,0 14 105</inkml:trace>
  <inkml:trace contextRef="#ctx0" brushRef="#br0" timeOffset="1">6 85 3444,'-6'2'-1138,"29"2"200,35-8 1125,116-22 62,117-15 161,-287 41-336,0-1-4,55-12 326,-55 12-302,16-4-1575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26.3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1 383 1644,'0'0'-141,"12"1"-377,343-12 764,-137 0-140,213-5-54,369-6 62,-80-8-70,-181 4-17,117-5-22,-331 14-7,-10 1 16,732-26 10,746-11-18,-1167 7-28,-483 34 22,96-9-24,-205 18 22,76-4 2,-66 2-5,-40 5 2,2 0 5,41-5-6,-44 5-11,24-3-709,-10-4 428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28.6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11 1064,'-6'-9'-106,"4"7"197,6 9 480,57 161-436,-40-92-82,-3 0 0,11 96 0,-1 160 91,-10-95-35,35 408 126,-52-628-229,14 194 127,-20 311 0,-36-151-24,-9 211 19,68 172-11,-16-719-98,2 10 12,-3 0 0,-1 1-1,-9 58 1,6-67-8,1 2 0,1-1-1,2 0 1,11 60-1,-5-31 5,9 292 93,-12-166-54,8 421 179,-15-505-176,-13 39-29,1 17 46,15-139-77,-3 10 0,3-2-3,2-16 16,-1-14-6,-2 1-2,-1 39-28,2-40-38,0 8-1760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30.6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179 42 2464,'-9'-9'-374,"6"6"336,0 0 1,1 1 0,-1-1-1,0 0 1,-1 1 0,1 0-1,0 0 1,-1 0 0,1 0-1,-1 0 1,1 1 0,-1 0-1,0 0 1,0 0-1,-7-1 1,8 2 38,-1 0 0,1 1-1,-1-1 1,1 1 0,-1 0 0,1 0-1,0 0 1,-1 1 0,1-1 0,0 1-1,0-1 1,0 1 0,0 0 0,0 1-1,0-1 1,1 0 0,-1 1 0,1-1-1,-1 1 1,1 0 0,-3 5 0,0 0 9,1 0 0,0 1 1,0 0-1,1 0 0,0 0 1,1 0-1,-3 17 0,0 6 19,2-1-1,2 1 0,1 0 0,1 0 0,1-1 0,12 54 0,-12-73-17,2 1 1,0-1-1,0 0 0,1 1 1,0-2-1,1 1 0,1-1 1,0 0-1,0 0 1,1-1-1,0 0 0,1 0 1,0-1-1,0 0 1,1-1-1,1 0 0,-1 0 1,1-1-1,14 7 1,-15-10-6,-1-1 1,1 0 0,0 0-1,0-1 1,0 0 0,0 0-1,0-1 1,0-1 0,1 0-1,-1 0 1,0-1 0,0 0 0,11-3-1,-7 0-1,0 0 0,0-1 0,-1-1-1,1 0 1,-1-1 0,-1 0 0,1-1-1,19-16 1,-21 14 6,1 0-1,-1 0 1,-1-2-1,0 1 1,-1-1-1,0 0 1,0-1-1,-2 0 1,0-1-1,0 1 1,-1-1 0,-1-1-1,0 1 1,-1-1-1,0 0 1,-2 1-1,1-2 1,-1-22-1,-3 23 13,-1 0-1,0-1 0,-2 1 1,1 0-1,-2 0 1,0 1-1,-1-1 0,0 1 1,-12-19-1,13 25-15,0 0 0,-1 0 0,0 1 0,-1-1 0,1 2 0,-1-1 0,-1 1 0,1 0 0,-1 0 0,0 1 0,0 0 0,-1 0 0,0 1 0,0 0 1,0 0-1,-10-1 0,6 2-4,0 1 1,-1 1 0,1 0-1,-1 0 1,1 2 0,-1 0-1,0 0 1,1 1 0,0 1 0,-18 6-1,11-2-28,-1 1 0,2 1 0,-1 1 0,1 1 0,-27 20 0,44-30 14,28 18-39,-21-16 45,1-2-2,9 4 1,0 0 1,0 0-1,-1 1 1,1 1-1,-1 0 1,-1 1 0,1 1-1,-2 0 1,16 13-1,109 115 19,-54-50 7,-46-51-1,3-1 0,74 52 0,-110-85-53,1-1 0,-1 1 1,0-1-1,1 0 1,-1 0-1,1 0 1,0-1-1,-1 1 1,1-1-1,-1 0 0,6-1 1,-6 1-271,2-3-244,20-11 83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31.5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34 449 1564,'-21'-158'-24,"13"105"283,6 44-236,1 1-1,0-1 1,0 1 0,1-1-1,0 1 1,1-1 0,0 1 0,0-1-1,1 1 1,0-1 0,1 1-1,-1 0 1,2 0 0,-1 0-1,1 1 1,0-1 0,1 1 0,-1 0-1,1 0 1,1 0 0,0 1-1,0 0 1,0 0 0,0 0 0,1 1-1,0 0 1,0 0 0,0 1-1,1-1 1,0 2 0,10-5 0,-14 7-20,1-1 0,-1 0-1,1 1 1,0 0 0,-1 0 0,1 0 0,0 1 0,0-1 0,0 1 0,-1 1 0,1-1 0,0 0 0,0 1 0,0 0 0,-1 0 0,1 1 0,8 3 0,-8-2 1,1 0 0,-1 1 0,0 0 0,0 0 0,-1 0 0,1 1 0,-1-1 0,0 1 0,0 0 0,0 1 0,-1-1 0,4 8 0,-2-2 4,0 0 1,0 0 0,-2 1 0,1 0 0,-2-1 0,1 1 0,-1 0 0,-1 1 0,-1-1 0,1 0 0,-2 0 0,0 0 0,-4 22 0,-1-16-119,-2-1 0,0 0 0,-1 0 0,0-1 0,-1 0 0,-1-1 0,-1 0 0,0-1-1,-1 0 1,0-1 0,-1 0 0,-28 19 0,31-25-367</inkml:trace>
  <inkml:trace contextRef="#ctx0" brushRef="#br0" timeOffset="1">393 698 1788,'0'0'966,"6"-7"-895,16-19 10,-2 0 0,0-2 0,-2 0 0,-1-1 0,-1-1 0,-1 0 0,-2-1 0,-1-1 0,-2 0 0,7-34 0,-11 41-50,-3 17-12,-1-1-1,0 1 0,-1-1 0,0 0 1,0 0-1,-1-15 0,0 20-9,-5 4-3,1-1-8,-1 1 0,1 0 0,0 0-1,-1 1 1,1-1 0,0 1 0,0 0 0,-1 0-1,1 1 1,0-1 0,0 1 0,0 0-1,1 0 1,-1 0 0,0 0 0,-6 6 0,3-2-3,1 0 1,-1 1 0,1 0-1,0 0 1,1 0 0,-1 1-1,1-1 1,-7 16 0,11-20 8,2-1-3,-1 0-1,1 0 0,-1 0 1,1 0-1,0 0 0,0 0 1,0 0-1,0 0 0,0 0 1,0-1-1,1 1 0,-1 0 1,0-1-1,1 1 0,0-1 1,-1 1-1,1-1 0,0 0 1,-1 0-1,1 0 0,0 0 1,0 0-1,0 0 0,2 0 1,54 16-5,-26-12 15,45 11-10,-36-1 1,-38-13 0,0-1-1,0 1 1,0-1 0,0 1-1,-1 0 1,1 0 0,-1 0 0,1 1-1,-1-1 1,0 1 0,0-1-1,0 1 1,0 0 0,0-1 0,1 4-1,0 4-1,-1 1-1,0-1 0,0 0 1,-1 0-1,-1 20 1,1 2 10,6 44 1,-7-70-11,1 0 1,1-1 0,-1 1 0,1 0 0,0-1-1,0 0 1,0 1 0,1-1 0,0 0 0,0 0-1,4 4 1,-5-7-8,0 0 1,0 0-1,0 0 0,1 0 0,-1-1 0,1 1 1,-1-1-1,1 0 0,0 1 0,0-1 0,-1 0 1,1-1-1,0 1 0,0 0 0,0-1 0,0 0 1,0 0-1,0 0 0,0 0 0,-1 0 0,1 0 1,0-1-1,0 1 0,0-1 0,5-2 0,0 1-2,0-1-1,-1 1 0,1-2 0,-1 1 0,0-1 0,0 0 1,0 0-1,0-1 0,-1 0 0,0-1 0,0 1 0,0-1 1,0 0-1,-1 0 0,0-1 0,-1 1 0,1-1 0,-1 0 1,-1-1-1,1 1 0,-1-1 0,0 1 0,-1-1 0,0 0 1,0 0-1,0-11 0,-1 16 7,-1-1-1,1 1 1,-1 0 0,0 0 0,0 0-1,0 0 1,-1 0 0,1 0 0,-1-1-1,0 1 1,0 0 0,0 0 0,0 1-1,0-1 1,-3-4 0,3 5-2,-1 1 0,1-1 1,-1 1-1,1 0 1,-1 0-1,1 0 0,-1 0 1,0 0-1,1 0 1,-1 0-1,0 0 0,0 1 1,0-1-1,0 1 1,-3-1-1,2 1-2,-3 3 6,5-2 1,-4 1-1,0 1 0,0 0 1,0 1-1,0-1 0,1 1 0,-1 0 0,1 0 0,0 1 1,0-1-1,0 1 0,1-1 0,0 1 0,0 0 0,0 1 1,0-1-1,1 0 0,0 1 0,0 0 0,0-1 0,1 1 1,0 0-1,0 0 0,0 0 0,1 0 0,0 0 0,0-1 1,1 1-1,0 7 0,0-10 1,-1 0 0,1 1 0,-1-1 1,1 0-1,0 1 0,1-1 0,-1 0 0,0 0 0,1 0 1,0 0-1,-1 0 0,1 0 0,0 0 0,1-1 0,-1 1 1,0-1-1,1 1 0,-1-1 0,1 0 0,0 0 0,0 0 1,0-1-1,5 3 0,-2-1-1,0-1 0,0-1 0,1 1-1,0-1 1,-1 0 0,1 0 0,-1-1 0,1 0 0,0 0-1,-1-1 1,1 1 0,0-1 0,-1-1 0,0 1 0,1-1 0,-1-1-1,0 1 1,0-1 0,9-5 0,-3 2 3,0-1-8,0 0-1,0-1 1,-1-1-1,-1 1 0,1-2 1,-1 0-1,-1 0 1,0 0-1,0-1 0,-1-1 1,-1 1-1,0-1 1,0-1-1,-1 1 0,-1-1 1,0 0-1,6-27 1,-10 37-2,-1 2 7,0 0 0,0 0-1,0 0 1,-1 0 0,1 0 0,0 0-1,0 0 1,0 0 0,-1 1 0,1-1-1,0 0 1,-1 0 0,1 0-1,-1 0 1,1 1 0,-1-1 0,1 0-1,-1 1 1,0-1 0,1 0 0,-1 1-1,0-1 1,1 1 0,-1-1 0,0 1-1,0-1 1,0 1 0,1-1-1,-1 1 1,0 0 0,0-1 0,0 1-1,0 0 1,0 0 0,0 0 0,0 0-1,1 0 1,-1 0 0,0 0-1,0 0 1,-2 0 0,-35 12-34,31-9 27,6-3 7,-1 1 1,1-1-1,0 1 1,-1-1-1,1 1 1,0 0-1,0-1 1,0 1-1,0 0 1,0 0-1,0 0 1,0 0-1,0 0 1,0 0-1,0 0 1,0 0-1,0 0 1,1 1-1,-1-1 1,1 0-1,-1 0 1,1 1-1,-1-1 1,1 0-1,0 1 0,-1-1 1,1 0-1,0 3 1,0-1 2,0 0 1,1 0 0,-1 0-1,1 0 1,-1 0-1,1 0 1,0 0-1,0 0 1,1 0-1,-1 0 1,0 0-1,1-1 1,0 1-1,0 0 1,-1-1-1,2 0 1,-1 1-1,4 2 1,51 43 8,-41-35-7,-9-8 4,0 1 1,0 0 0,-1 0 0,0 1 0,0 0 0,-1 0-1,0 1 1,0-1 0,-1 1 0,0 0 0,0 0-1,5 17 1,-9-21-12,-1 0 0,1 0 0,-1 0 0,0 0 0,0 0 0,0 0-1,0-1 1,0 1 0,-1 0 0,0-1 0,0 1 0,0-1 0,0 1-1,0-1 1,-1 0 0,0 0 0,1 0 0,-1 0 0,0-1 0,0 1 0,-1-1-1,-4 3 1,8-4-2,-1-1-1,0 1 0,0 0 0,0-1 1,0 1-1,0-1 0,0 1 1,-1-1-1,1 1 0,0-1 1,0 0-1,0 0 0,0 0 0,0 1 1,-1-1-1,1 0 0,-1-1 1,1 1-1,1 0 0,0-1 0,0 1 0,-1 0 0,1-1 1,0 1-1,0-1 0,0 1 0,-1 0 0,1-1 0,0 1 0,0-1 1,0 1-1,0-1 0,0 1 0,0-1 0,0 1 0,0-1 0,0 1 1,0 0-1,0-1 0,0 1 0,0-1 0,1 1 0,-1-1 1,0 1-1,0 0 0,1-2 0,1-3-8,1-1 0,0 0 0,0 1-1,1-1 1,0 1 0,6-7 0,13-11 11,-1-2 0,-1 0 1,-1-1-1,-2-1 0,26-49 0,-43 75 5,0-1 0,-1 0 0,1 0 0,0 0-1,-1 1 1,0-1 0,1 0 0,-1 0 0,0 0-1,0 0 1,0 0 0,0 0 0,0 0 0,0 0-1,-1 1 1,1-1 0,0 0 0,-1 0 0,0 0 0,1 0-1,-1 1 1,0-1 0,0 0 0,0 1 0,0-1-1,0 1 1,-1-1 0,1 1 0,0-1 0,-1 1-1,1 0 1,-1 0 0,1 0 0,-1 0 0,1 0 0,-1 0-1,0 0 1,0 0 0,1 1 0,-1-1 0,0 0-1,0 1 1,0 0 0,0-1 0,0 1 0,1 0-1,-1 0 1,0 0 0,-3 1 0,1 0-3,0 0 1,0 0-1,0 0 0,0 0 1,0 1-1,0 0 0,1 0 1,-6 4-1,-1 10-4,8-10 7,1-5-1,1 0 0,-1 0 0,1 0 0,-1 0 0,1 0 0,-1 0 0,1 1 0,0-1 0,0 0 0,0 0 0,-1 0 0,1 0 0,0 0 0,1 0 0,-1 1 0,0-1 0,0 0 1,0 0-1,1 0 0,-1 0 0,0 0 0,1 0 0,-1 0 0,2 2 0,0 4 4,1 1 1,0-1 0,0 0 0,1 0-1,8 11 1,11 0 27,-11-11-30,-7-4-8,0 0 0,0-1 0,1 0 0,-1 0 0,0 0 0,1 0 0,0-1 0,-1 0-1,1 0 1,0-1 0,-1 0 0,10 0 0,-6 0-10,0-1-1,0 0 0,0-1 0,0 0 0,0 0 0,10-5 0,-8 1 12,0 0 1,0-1-1,-1 0 0,0-1 0,-1 0 1,0 0-1,0-1 0,-1 0 1,10-13-1,0 1 174,-16 18-114,8-11 37,-10 14-90,0 0 1,0-1 0,0 1-1,0-1 1,1 1-1,-1 0 1,0-1 0,0 1-1,1 0 1,-1-1 0,0 1-1,1 0 1,-1 0 0,0-1-1,1 1 1,-1 0 0,0 0-1,1-1 1,-1 1-1,0 0 1,1 0 0,-1 0-1,1 0 1,-1 0 0,0 0-1,1-1 1,-1 1 0,1 0-1,-1 0 1,0 0 0,1 0-1,-1 0 1,1 1 0,-1-1-1,1 0 1,-1 0-1,0 0 1,1 0 0,-1 0-1,0 1 1,1-1 0,-1 0-1,1 1 1,3 11 13,-1 1-1,0 0 1,-1 1 0,0-1-1,-1 0 1,-1 1 0,0-1-1,-4 25 1,4-33-6,0-3 10,0 9-26,0-11 7,0 0 0,0 0-1,0 0 1,0 0 0,0 1 0,0-1 0,0 0-1,0 0 1,0 0 0,1 0 0,-1 0 0,0 1-1,0-1 1,0 0 0,0 0 0,0 0 0,0 0-1,0 0 1,1 0 0,-1 0 0,0 0 0,0 0-1,0 1 1,0-1 0,0 0 0,1 0 0,-1 0-1,0 0 1,0 0 0,0 0 0,0 0 0,0 0-1,1 0 1,-1 0 0,0 0 0,0 0 0,0 0-1,0 0 1,1 0 0,-1 0 0,0 0 0,0 0-1,0-1 1,0 1 0,0 0 0,1 0 0,-1 0-1,0 0 1,0 0 0,0 0 0,0 0 0,0 0-1,0 0 1,0-1 0,1 1 0,-1 0 0,0 0-1,0 0 1,0 0 0,0 0 0,0-1 0,0 1-1,0 0 1,0 0 0,117-127-45,-116 125 31,1 3-17,0-1 29,0 0-1,0 1 0,0-1 0,0 1 0,0 0 0,0 0 0,-1 0 1,1 0-1,0 0 0,0 0 0,2 3 0,-1-2 2,0 1 0,-1 0 1,0 0-1,0 0 1,0 1-1,-1-1 1,1 0-1,-1 1 1,1-1-1,-1 1 1,0 0-1,-1-1 1,1 1-1,-1 0 1,1-1-1,-1 7 1,0-4-6,0-2 2,0-1 1,0 0-1,0 0 0,1 0 1,-1 0-1,1 0 1,0 0-1,0 0 1,0 0-1,0-1 0,0 1 1,0 0-1,1 0 1,-1-1-1,1 1 1,0-1-1,0 0 0,0 1 1,0-1-1,0 0 1,1 0-1,-1 0 1,0 0-1,1-1 0,0 1 1,-1-1-1,1 1 1,0-1-1,0 0 1,5 1-1,-5-1-47,3-3-21,2-2 47,0 1 0,-1-1 0,1-1 0,-1 1 1,0-1-1,0-1 0,0 1 0,-1-1 0,1 0 0,-1-1 1,-1 1-1,1-1 0,-1-1 0,-1 1 0,1 0 1,-1-1-1,-1 0 0,1 0 0,-1 0 0,-1-1 1,1 1-1,0-11 0,6-43 168,-4 1 0,-2-1 0,-10-118 0,5 144 78,-2-58 389,3 90-322,7 16-245,8 22 2,-1 2 1,-2 0-1,-1 0 0,6 47 1,17 320-1929,-31-397 1136,4 13 515</inkml:trace>
  <inkml:trace contextRef="#ctx0" brushRef="#br0" timeOffset="2">2152 453 2580,'-65'-40'359,"62"39"-125,9-3-202,10-5-21,1 0 0,0 1 0,0 1 0,0 1 0,1 1 0,29-6 0,-20 5-597,0-1 0,43-18 0,-51 15 38</inkml:trace>
  <inkml:trace contextRef="#ctx0" brushRef="#br0" timeOffset="3">3189 237 2036,'1'-4'-62,"2"-5"128,0 0-1,-1 0 0,0-1 1,0 1-1,-1-1 1,-1 0-1,1 1 0,-1-1 1,-1 0-1,-2-13 1,2 22-58,0-1 1,1 1-1,-1 0 1,0 0 0,0 0-1,0-1 1,0 1 0,0 0-1,-1 0 1,1 0 0,0 1-1,0-1 1,-1 0-1,1 0 1,0 1 0,-1-1-1,1 1 1,-1-1 0,1 1-1,-1-1 1,1 1-1,-1 0 1,1 0 0,-1 0-1,1 0 1,-1 0 0,1 0-1,-1 0 1,1 0 0,-1 1-1,1-1 1,-1 1-1,1-1 1,0 1 0,-1-1-1,-1 2 1,-11 5 15,-1-1 1,2 2-1,-1 0 1,1 0-1,1 2 1,0-1-1,-20 21 1,26-24-15,0 1 1,0 0-1,1 0 1,0 1-1,0-1 1,1 1-1,0 0 1,0 0-1,1 1 0,0-1 1,1 1-1,-1 0 1,2-1-1,-1 1 1,1 11-1,1-15-4,1 0 0,0 1 0,0-1 0,0 0 0,1 0 0,0 0 0,0 0 0,0 0 0,0 0 0,1-1 0,0 1 0,0-1 0,0 1-1,1-1 1,-1 0 0,1-1 0,7 7 0,6 3 13,1 0-1,35 18 1,-44-25-10,53 25 18,-45-24-18,1 1-1,-1 1 1,-1 1-1,1 0 0,-2 1 1,1 1-1,-2 0 1,18 19-1,-30-28-3,1 1 0,0 0 0,-1 0 0,0 0 0,0 0-1,0 0 1,-1 0 0,1 0 0,-1 1 0,0-1 0,0 0 0,-1 1 0,1-1 0,-1 1 0,0-1-1,0 1 1,-1-1 0,1 1 0,-1-1 0,0 1 0,0-1 0,0 0 0,-1 1 0,0-1 0,0 0 0,0 0-1,0 0 1,0 0 0,-1-1 0,0 1 0,1 0 0,-5 3 0,-1 1 2,-1 0-1,1-1 1,-1 0-1,-1-1 1,1 1 0,-1-2-1,0 1 1,0-1-1,-1-1 1,1 0 0,-19 4-1,20-6-3,-1 0 0,0-1 0,1 0 0,-1 0 0,0-1 0,1-1 0,-17-1 0,23 1-62,-1 0 0,0-1 0,0 1 0,1-1 0,-1 1 0,0-1-1,1 0 1,0 0 0,-1-1 0,1 1 0,0-1 0,0 1 0,1-1 0,-1 0 0,0 0 0,1 0 0,0 0 0,-4-7 0,4 2-667,-2-20 514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31.5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0 1804,'0'0'2334,"-2"10"-2276,-1 7-18,0 0-1,1 0 1,1 0 0,1 19 0,2 61 109,1 21 9,-2-115-142,-1 11-2,1-8 7,2-10 121,66-222-160,-66 214 10,1 4 4,8-10-23,-12 17 25,1 0 0,-1 0 0,1 0 1,0 0-1,-1 0 0,1 0 0,0 0 0,0 0 0,0 0 0,-1 0 0,1 0 0,0 0 0,0 1 0,0-1 0,1 0 0,-1 1 0,0-1 0,0 1 0,0-1 0,0 1 0,0-1 0,1 1 0,-1 0 0,0 0 0,0 0 0,1 0 0,-1 0 0,2 0 0,-1 1 1,0 0 0,0 0-1,0 0 1,0 0 0,-1 1 0,1-1 0,0 1 0,-1-1-1,1 1 1,-1 0 0,1-1 0,-1 1 0,0 0 0,2 3-1,2 6 5,0 0-1,0 0 1,-1 1-1,5 18 1,34 189-2630,-42-217 2334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33.2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45 2492,'0'0'-191,"7"-23"-198,4 3 775,-11 20-383,0 0 0,0 0 0,1 0 0,-1-1 0,0 1 1,0 0-1,0 0 0,0 0 0,0 0 0,1 0 0,-1 0 0,0 0 0,0 0 1,0 0-1,1 0 0,-1 0 0,0 0 0,0 0 0,0 0 0,0 0 0,1 0 1,-1 0-1,0 0 0,0 0 0,0 0 0,0 0 0,1 0 0,-1 0 0,0 0 1,0 0-1,0 0 0,0 0 0,1 1 0,-1-1 0,0 0 0,0 0 1,0 0-1,0 0 0,0 0 0,0 0 0,1 1 0,-1-1 0,0 0 0,0 0 1,0 0-1,0 0 0,0 1 0,0-1 0,0 0 0,8 44 10,-6-25 9,176 1897 615,-154-1380-472,12 566 280,-25-634-271,-3-221-112,29 227 54,-4-80-8,-31-281-67,4 102 10,2-42 3,-1 14 37,-4-56-76,-3-78-9,-2 52 31,5-61-29,2 87-497,-5-118 163,-5 0-1052,5-11 928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34.3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164 44 2884,'0'0'-152,"-3"-5"-68,-8-18 160,9 17 24,-20-4-54,19 10 87,-1 0-1,1 0 1,0 0 0,0 1-1,0-1 1,0 1-1,0-1 1,0 1 0,0 0-1,0 0 1,0 0-1,0 1 1,0-1 0,0 1-1,1 0 1,-1 0-1,1-1 1,-4 4 0,2 0 2,-1 1-1,1-1 1,1 0 0,-1 1 0,1 0 0,-1 0 0,2 0 0,-4 9 0,-1 11 13,0 0-1,2 0 1,-3 41 0,5-15 9,1 0 0,3 0 0,2-1 0,2 1 0,3-1 0,1 0 0,19 56 1,-23-94-15,-1 0 0,2-1 0,0 0 1,0 0-1,1 0 0,1-1 0,0 0 0,0 0 1,1-1-1,0 0 0,1 0 0,0-1 1,1-1-1,0 0 0,16 10 0,-17-13-1,0-1-1,0 0 0,0 0 0,1-1 1,-1-1-1,1 1 0,0-2 0,-1 1 1,1-2-1,0 1 0,0-1 0,0-1 1,0 0-1,0-1 0,-1 0 0,1 0 1,-1-1-1,1-1 0,15-7 0,-11 4 7,0-1-1,-1 0 0,0-1 1,0-1-1,-1 0 0,0-1 1,0-1-1,-2 0 1,1 0-1,-2-1 0,0 0 1,0-1-1,-1 0 0,-1-1 1,0 0-1,6-17 1,-8 14 3,-1 0 0,0-1 0,-1 1 0,-2-1 0,1 0 0,-2 1 0,-1-1 0,0 0 0,-1 0 0,-1 0 0,-1 1 0,-1-1 0,0 1 0,-9-22 0,6 22 20,0 1-1,-1 0 1,-1 0-1,-1 0 1,0 1-1,-1 1 1,-1 0 0,0 0-1,-1 1 1,0 1-1,-29-22 1,32 28-39,0 1 0,0 0 0,-1 1 0,0 0 0,0 0 0,0 1 0,0 0 0,-1 1 0,1 1 0,-1 0 0,0 0 0,0 1 0,1 1 0,-1 0 0,0 0 0,0 1 0,0 1 0,1 0 0,-1 1 0,-13 4 0,17-4-126,-1 0-1,1 0 1,1 1-1,-1 0 1,0 0-1,1 1 1,0 0 0,0 0-1,0 0 1,1 1-1,0 0 1,-9 12-1,2 1-495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34.8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6 147 2160,'0'0'-149,"-1"-8"-263,-3-24 414,4 24 10,2 4 3,2-4 3,1 0 0,0 1 0,1-1-1,0 1 1,0 0 0,0 1 0,1-1 0,9-6-1,-12 10-12,0 0 0,0 0 0,1 1 0,-1 0 0,0 0 0,1 0 0,0 1 0,-1-1 0,1 1 0,0 0 0,-1 0 0,1 1 0,0-1 0,0 1 0,0 0 0,0 1 0,0-1 0,8 3 0,6 3 6,-1 2 0,-1 0 0,1 1 1,-1 0-1,-1 2 0,27 21 0,86 84 45,-121-111-51,0 0-1,0 0 1,0-1 0,0 0-1,1 0 1,-1-1 0,1 0-1,0-1 1,0 0 0,0 0-1,0-1 1,0 0 0,0-1-1,11-1 1,-12 1-84,-1 0-1,0-1 1,0 0-1,0-1 1,0 1 0,0-1-1,-1-1 1,1 1 0,0-1-1,-1 0 1,0-1 0,0 1-1,6-6 1,2-2-273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35.6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1 1304,'0'0'604,"-1"10"-580,7 198 165,3-114-98,-9-91-79,0 11-4,1-8 58,1-9 326,10-54-364,-5 15-2,24-73 1,-2 31-57,-28 82 25,1 2 1,0 1 3,0 0 0,1 0 1,-1 0-1,0 0 1,0 1-1,0-1 1,0 0-1,0 1 0,-1 0 1,3 2-1,1 0 0,-3-3 0,-1 1 1,0-1-1,0 0 0,0 0 1,1 0-1,-1 1 1,0-1-1,-1 0 1,1 1-1,0-1 1,0 1-1,-1-1 1,1 1-1,-1-1 1,1 1-1,-1-1 1,1 1-1,-1 0 0,0-1 1,0 1-1,0 0 1,0 1-1,2 15 13,10 50 4,16 71-1462,-26-126 981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36.0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68 1660,'0'-4'-56,"6"-55"323,-6 55-109,2 13-142,-1-7-16,5 22 32,0 1 0,-2 0 0,0 0-1,-1 49 1,-3-41 4,-2 49-1148,0-66 704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36.4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19 289 1460,'-9'-20'-70,"5"13"75,4 6 3,-1-1 1,0 1 0,0-1 0,1 1-1,-1-1 1,1 1 0,-1-1-1,1 1 1,0-1 0,-1 0 0,1 1-1,0-1 1,0 0 0,0-2-1,1 2-4,0 0 0,1-1 0,-1 1 0,0 0-1,1-1 1,-1 1 0,1 0 0,0 0-1,-1 0 1,1 0 0,0 1 0,0-1 0,0 0-1,1 1 1,-1-1 0,0 1 0,4-1-1,13-10-35,2 2 0,33-13 0,-8 5-52,-35 13 103,0 0-1,-1 0 1,1-1 0,-1 0-1,-1-1 1,1 0 0,-1-1 0,0 0-1,0 0 1,-1-1 0,9-12-1,-16 19 95,9-14 263,1-3 419,-11 18-763,0 1 0,0 0-1,0 0 1,0 0 0,0 0-1,0-1 1,0 1 0,0 0 0,0 0-1,0 0 1,2-3 475,-2 3-475,0 0-1,0 0 1,0 0 0,0 0-1,1 0 1,-1 0 0,0 0-1,0 0 1,0 0 0,0 0-1,1 0 1,-1 0 0,0 0-1,0 0 1,0 0 0,1 0-1,-1 0 1,0 0 0,0 0 0,0 0-1,0 0 1,1 0 0,-1 0-1,0 0 1,1 1 190,-1-1-191,42 215 546,-15-59-3548,-25-146 2399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41.0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9 119 2848,'0'0'-240,"-4"2"-524,4-2 765,0 1-1,0-1 1,-1 0-1,1 0 1,0 0-1,0 0 0,-1 0 1,1 0-1,0 1 1,0-1-1,0 0 1,0 0-1,-1 0 0,1 1 1,0-1-1,0 0 1,0 0-1,0 0 1,0 1-1,-1-1 1,1 0-1,0 0 0,0 1 1,0-1-1,0 0 1,0 0-1,0 1 1,0-1-1,0 0 0,0 0 1,0 1-1,0-1 1,0 0-1,0 0 1,0 1-1,0-1 0,0 0 1,1 1-1,13 1 8,43-6 18,-27 1 11,86-9-11,357-56 26,-377 51-46,-93 16-8,1 1 4,15-2-1,-11 1 2,6-1 1,-11 2-2,58-10 302,-29 3-172,-16 5-121,-8 1-11,10 0 0,-13 1 3,41 0 8,-41 0 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42.7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104 12 1876,'0'0'-67,"-23"-1"210,20 2-129,0 0-1,-1 0 1,1 0-1,0 1 1,-1-1-1,1 1 1,0 0-1,0 0 1,0 0-1,1 0 1,-1 0-1,0 1 1,1-1-1,0 1 1,-1 0-1,1 0 1,0 0-1,0 0 1,1 0-1,-1 0 1,1 0-1,-1 1 1,1-1-1,-1 5 1,-3 15 32,0 1 0,1-1 0,1 1 0,2 0 1,0 1-1,5 40 0,-3-53-30,1 0 0,0-1 0,1 0 0,0 1 0,1-1 0,0 0 0,0 0 0,1-1 0,1 0 0,0 0 0,0 0 0,1 0 0,0-1 0,1 0 0,12 11 0,-15-17-8,0 1 0,0-1 0,0-1 0,1 1 0,-1-1 0,1 0 0,0 0 0,-1 0 0,1-1 0,0 0 0,0 0 0,0-1 0,0 0 0,0 0 1,0 0-1,-1 0 0,1-1 0,0 0 0,0 0 0,0-1 0,9-3 0,0-1 23,0-1 1,0 0-1,-1-1 1,0 0-1,0-1 1,20-18-1,-27 20 16,0-1-1,-1 0 1,0 0-1,0 0 1,-1-1-1,0 1 0,-1-1 1,0 0-1,0-1 1,-1 1-1,0-1 1,-1 1-1,0-1 0,0 0 1,-1 0-1,0 0 1,-1 0-1,0 0 1,-1 0-1,0 0 1,0 0-1,-1 0 0,-6-18 1,5 17-13,-1 0 1,-1 0-1,1 1 1,-2 0-1,1 0 1,-1 0-1,-1 1 0,0 0 1,-10-11-1,12 14-36,-1 1 1,0 0-1,0 1 0,0-1 0,-1 1 0,1 0 0,-1 1 1,0 0-1,0 0 0,0 0 0,0 1 0,-1 0 0,1 0 1,-10 0-1,10 1-146,1 1 1,0 0 0,-1 1-1,1-1 1,0 1-1,0 1 1,-1-1 0,1 1-1,0 0 1,0 0-1,1 1 1,-1-1 0,0 1-1,-9 7 1,0 3-484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49.5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1 0 3232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7:59.0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3 252 2320,'-2'-75'1516,"6"84"-1496,6 19 20,-1 0 1,8 41 0,-3-7-15,-13-51-9,11 16-16,-12-26 1,1 1 0,0-1 0,0 0-1,0 0 1,0 0 0,0 0 0,0 0 0,0 0-1,0 0 1,0 0 0,0 0 0,1-1-1,-1 1 1,0 0 0,0-1 0,1 1-1,-1-1 1,1 1 0,-1-1 0,0 0-1,1 0 1,-1 1 0,1-1 0,-1 0 0,0 0-1,1-1 1,-1 1 0,1 0 0,-1 0-1,1-1 1,-1 1 0,0 0 0,2-2-1,46-21 13,9-16-4,104-91-1,-29 20-56,-11 19-1578,-85 59 1038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31.9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98 111 2452,'-1'-6'-120,"-14"-83"529,14 86-288,1 3-109,0 0 0,0 0 1,1-1-1,-1 1 0,0 0 0,0-1 1,0 1-1,0-1 0,0 1 1,0 0-1,0-1 0,0 1 1,0 0-1,0-1 0,0 1 1,0 0-1,0-1 0,0 1 1,0 0-1,0-1 0,0 1 1,-1 0-1,1-1 0,0 1 0,0 0 1,0-1-1,0 1 0,-1 0 1,1 0-1,0-1 0,0 1 1,-1 0-1,1 0 0,0-1 1,-1 1-1,1 0 0,0 0 1,-1 0-1,1 0 0,0-1 1,-1 1-1,1 0 0,0 0 0,-1 0 1,1 0-1,0 0 0,-1 0 1,1 0-1,0 0 0,-1 0 1,-10 38 28,1 1 0,3 0 1,1 0-1,-2 54 0,0-4 15,5-64-41,-16 199 97,18-189-83,2 0 0,1-1 0,2 1 0,10 46 0,-11-70-19,0-1 0,1 1 0,0 0 0,0-1 0,1 0 0,1 0 0,0 0 0,0-1 0,1 1-1,0-2 1,0 1 0,1-1 0,16 13 0,-17-16-10,1 0-1,1 0 1,-1-1-1,0 0 0,1-1 1,0 1-1,0-2 1,0 1-1,0-1 0,1-1 1,-1 0-1,0 0 0,1-1 1,-1 0-1,0 0 1,18-4-1,-16 2-8,0 0-1,0-1 1,0 0-1,0-1 1,0 0-1,-1-1 1,1 0-1,-1-1 1,-1 0-1,1 0 1,-1-1-1,0 0 1,-1-1-1,1 0 1,-2 0-1,1-1 1,-1 0 0,8-13-1,-14 20 7,0 0 1,0 1-1,0-1 0,0 0 1,0 0-1,0 0 0,-1 1 0,1-1 1,-1 0-1,0 0 0,1 0 1,-1 0-1,0 0 0,0 0 1,0 0-1,0 0 0,-1 0 1,1 0-1,0 0 0,-1 0 0,1 0 1,-1 0-1,0 1 0,0-1 1,0 0-1,0 0 0,0 1 1,0-1-1,0 1 0,0-1 1,-1 1-1,-2-3 0,1 2-1,0 0 0,0 0 0,0 1 0,0 0 0,0-1 0,-1 1 0,1 0 1,-1 1-1,1-1 0,-1 0 0,1 1 0,-1 0 0,1 0 0,-1 0 0,1 0 0,-1 1 0,1-1 0,-7 3 0,4-3 1,4 0 3,-1 0-1,1 1 0,0-1 1,-1 0-1,1 1 0,0 0 1,0-1-1,0 1 1,-1 0-1,1 0 0,0 0 1,0 1-1,0-1 1,1 0-1,-1 1 0,-2 1 1,-2 1-4,0 1 0,0-1 0,1 1 0,0 0 1,-1 0-1,2 1 0,-1-1 0,1 1 1,-5 8-1,7-12 2,1 0-1,0 0 1,0 0 0,0 0 0,1 1 0,-1-1-1,0 0 1,1 0 0,-1 1 0,1-1 0,0 0-1,0 1 1,0-1 0,0 0 0,0 1 0,0-1-1,1 0 1,-1 0 0,1 1 0,0-1 0,-1 0-1,1 0 1,0 0 0,0 0 0,0 0 0,1 0 0,-1 0-1,0 0 1,1 0 0,0 0 0,-1-1 0,1 1-1,0-1 1,2 2 0,-2-1-11,26 0-35,-22-4 32,2 0 8,0-2 1,1 1-1,-1-1 1,-1-1 0,1 1-1,-1-1 1,0 0 0,0-1-1,0 0 1,-1 0-1,11-13 1,-16 17 13,5-5 5,-6 7-12,0 0-1,0 0 1,0-1 0,0 1 0,1 0 0,-1 0 0,0 0 0,0 0 0,0 0 0,0-1 0,0 1 0,1 0 0,-1 0 0,0 0 0,0 0 0,0 0 0,1 0 0,-1 0-1,0 0 1,0 0 0,0 0 0,0 0 0,1 0 0,-1 0 0,0 0 0,0 0 0,0 0 0,1 0 0,-1 0 0,0 0 0,0 0 0,0 0 0,1 0 0,-1 0 0,0 0-1,0 0 1,0 0 0,0 1 0,1-1 0,-1 0 0,0 0 0,0 0 0,0 0 0,0 0 0,0 0 0,0 1 0,1-1 0,-1 0 0,0 0 0,0 0 0,0 0 0,0 1-1,0-1 1,0 0 0,0 0 0,0 0 0,0 1 0,0-1 0,0 0 0,0 0 0,7 26 4,-6-20 6,0-2-4,2 14-6,-3-17 1,0 1 1,0 0-1,1-1 0,-1 1 0,0-1 1,1 1-1,-1-1 0,1 1 1,-1-1-1,1 1 0,-1-1 1,1 1-1,0-1 0,0 0 0,0 1 1,0-1-1,0 0 0,0 0 1,0 0-1,0 0 0,1 0 0,-1 0 1,0 0-1,3 1 0,0 0-2,-2-1 0,1 0 1,-1 0-1,0 0 1,1-1-1,-1 1 1,1-1 0,-1 1-1,1-1 1,0 0-1,-1 0 1,1 0-1,-1-1 1,1 1 0,-1-1-1,1 1 1,-1-1-1,5-1 1,0-1-12,0 0-1,0 0 1,0 0 0,-1 0 0,9-7-1,-5 1 1,-1 0 0,0 0 0,-1-1 0,0 0 0,-1 0-1,0-1 1,0 0 0,-1-1 0,-1 1 0,0-1 0,0 0-1,-1 0 1,-1-1 0,2-12 0,3-23 15,-2-1 0,0-60 1,-6 24 491,-14-113 0,14 194-253,-2 18-210,4 222 150,1-165-122,9 85 58,-10-140-105,1 0 0,1 0 0,1 0 0,0 0 0,1-1 0,0 0 0,11 17 0,-13-26-25,0-1 0,0 0 0,1 0 0,0 0-1,0-1 1,0 0 0,1 1 0,-1-2 0,1 1 0,0-1 0,0 0 0,1 0 0,-1-1-1,0 1 1,1-1 0,-1-1 0,1 1 0,0-1 0,0-1 0,-1 1 0,1-1-1,0 0 1,0 0 0,0-1 0,-1 0 0,1-1 0,12-3 0,-10 3-16,-1 0 0,0-1 0,0 0 1,0-1-1,0 0 0,0 0 0,-1 0 0,1-1 1,-1 0-1,-1-1 0,1 1 0,-1-1 0,0-1 1,0 1-1,-1-1 0,1 0 0,-2 0 1,1-1-1,-1 1 0,0-1 0,4-13 0,-7 19 13,-6 9-107,1-4 124,2-2-1,0 0 1,1 1-1,-1-1 0,1 1 1,-1-1-1,1 1 0,-1-1 1,1 1-1,0 0 0,0 0 1,0 0-1,0 0 0,0-1 1,0 1-1,1 0 0,-2 3 1,1 1 0,0 0 0,0 0 0,0 0 0,1 0 0,0-1 0,0 1 0,0 0 0,1 0 0,0 0 0,0 0 0,0 0 1,1-1-1,0 1 0,0-1 0,0 1 0,1-1 0,-1 0 0,7 9 0,-5-9 2,-1 0 5,0-1 0,0 1 0,1-1 0,0 0 0,0 0 0,0 0 1,9 6-1,-10-9-113,-1 1 1,0-1 0,1 1-1,-1-1 1,1 0 0,-1 0-1,1-1 1,0 1 0,-1 0-1,1-1 1,0 1 0,0-1-1,-1 0 1,1 0 0,0 0-1,0 0 1,-1-1 0,5 0 0,9-4-574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49.9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2748,'0'0'1335,"2"7"-1300,5 31 99,7 77-1,-4-12-8,28 193 143,-38-293-314,4 16-1990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56.3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40 157 2004,'-2'-4'74,"-35"-67"1724,39 75-1787,0 1 0,-1-1 0,1 1 0,-1 0 0,0-1 0,0 1 0,0 0 0,-1 8 1,2 3 3,77 419 398,-77-423-393,7 21 35,-8-31-50,0-1 0,-1 0 0,1 0 0,0 0 0,0 0 0,0 0-1,0 0 1,0 0 0,0 0 0,0 0 0,0-1 0,0 1 0,1 0 0,-1-1-1,0 1 1,0-1 0,1 1 0,-1-1 0,0 0 0,0 1 0,3-1-1,0 0 15,-4 0-17,0-1-1,0 0 1,1 1-1,-1-1 1,0 0-1,0 0 1,1 1-1,-1-1 1,0 0-1,1 1 1,-1-1-1,1 1 1,-1-1-1,1 0 1,-1 1-1,1-1 1,-1 1-1,1 0 1,0-1-1,1 0 1,14-17 21,6-23 44,-2 0 0,21-64 0,-41 102-76,7 8-13,7 7 33,0 2 0,-2-1 0,15 21-1,4 4-4,-20-24 12,-9-11-17,0 0 0,0 0 0,0 0 0,1-1 0,-1 1 0,1-1 0,-1 1 0,1-1 0,0 0 0,0 0 0,0 0 0,0-1 0,0 1 0,0-1 0,1 1 0,-1-1 0,0 0 0,1-1 0,-1 1 0,6 0 0,-6-1-2,0 0-1,1 0 0,-1 0 1,0-1-1,0 1 0,0-1 1,1 0-1,-1 0 0,0 0 1,0 0-1,0-1 0,0 1 1,-1-1-1,1 0 0,0 0 1,4-4-1,-2 2 3,0-1 1,0 0-1,0 0 0,-1 0 0,1-1 0,5-9 0,-1-5 9,-1 0 0,-1 0 0,-1-1 0,-1 1 0,-1-1 0,-1-1 0,1-20 0,-4-152 376,-2 151-260,2 25-144,-1 0 1,-5-32 0,5 46-81,-1-11-75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57.4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7 263 3156,'3'-18'21,"-1"1"0,-1-1 0,0 0 0,-1 0 0,-4-31 0,1-8 529,-3-11 552,17 106-1058,-2 1 1,-2 0 0,4 56-1,-1 136 61,-9-151-91,0 227-258,5-315 235,17-23 6,-17 24-3,-3 4 2,5-11 5,-8 14-9,0-1 0,1 0 0,-1 1 0,0-1 0,1 0 1,-1 1-1,1-1 0,-1 0 0,1 1 0,-1-1 0,1 1 0,-1-1 0,1 1 0,-1 0 0,1-1 0,-1 1 1,1-1-1,0 1 0,-1 0 0,1 0 0,0-1 0,-1 1 0,1 0 0,0 0 0,1 0 0,5 11-36,0 1 0,0 1 0,7 17 0,12 25-214,-25-53 249,0 0 1,1 0 0,-1 0 0,1-1 0,-1 1-1,1 0 1,0-1 0,-1 0 0,1 1-1,0-1 1,0 0 0,0 0 0,0 0 0,0 0-1,0 0 1,0 0 0,1-1 0,-1 1-1,0-1 1,0 0 0,0 1 0,1-1-1,-1 0 1,0 0 0,0 0 0,3-1 0,1 0-1,0 0 0,1-1 1,-1 0-1,-1 0 0,1 0 1,0-1-1,10-6 0,-8 3 20,0 0-1,-1 0 1,0 0-1,0-1 0,0 0 1,-1-1-1,0 1 1,-1-1-1,1-1 0,-2 1 1,1 0-1,-1-1 1,0 0-1,-1 0 0,0 0 1,-1-1-1,3-18 1,-4 25 28,-8-20 20,7 22-57,-1 0 0,1 1 0,0-1 0,0 0 1,-1 1-1,1-1 0,0 1 0,-1-1 0,1 0 1,-1 1-1,1-1 0,-1 1 0,1-1 0,-1 1 1,1-1-1,-1 1 0,1-1 0,-1 1 0,1 0 1,-1-1-1,0 1 0,1 0 0,-1 0 0,0-1 1,1 1-1,-1 0 0,0 0 0,0 0 0,1 0 1,-1 0-1,0 0 0,1 0 0,-1 0 0,0 0 1,0 0-1,1 0 0,-1 0 0,0 1 0,1-1 1,-2 1-1,-26 18-13,26-17 9,1-1-1,-1 1 1,1-1-1,0 1 1,0 0-1,0 0 1,0-1-1,0 1 1,0 0-1,1 0 1,-1 0-1,0 0 1,1 0-1,0 0 1,-1 0-1,1 0 1,0 0-1,0 0 1,0 0-1,0 0 1,1 0-1,0 4 1,-1-2-33,2 1-8,1 1 27,-1-1 0,1-1-1,0 1 1,0 0 0,0-1-1,1 1 1,0-1-1,-1 0 1,1 0 0,1 0-1,-1-1 1,1 0 0,-1 1-1,1-2 1,6 4 0,-3-3-10,1 0 0,-1-1 1,1-1-1,0 1 0,-1-1 1,1 0-1,0-1 1,0 0-1,10-2 0,-10 1 10,0 0-1,0 0 1,0-1-1,0-1 1,-1 0-1,1 0 1,-1 0-1,0-1 1,0 0-1,0-1 0,11-8 1,-6 2 98,-1 0-1,0-1 1,-1-1 0,0 0 0,8-14-1,-17 24-15,1-1 2,-3 4-63,0-1-1,0 1 1,0 0-1,0-1 1,0 1-1,0-1 1,0 1 0,1 0-1,-1-1 1,0 1-1,0 0 1,0-1-1,1 1 1,-1 0 0,0-1-1,0 1 1,1 0-1,-1 0 1,0-1-1,0 1 1,1 0-1,-1 0 1,0-1 0,1 1-1,-1 0 1,0 0-1,1 0 1,-1 0-1,0 0 1,1-1 0,-1 1-1,1 0 1,-1 0-1,0 0 1,1 0-1,-1 0 1,0 0-1,1 0 1,-1 0 0,1 0-1,-1 0 1,0 1-1,1-1 1,-1 0-1,0 0 1,1 0 0,0 1-1,3 1-1,-3-1-2,1 1 0,-1-1 0,1 0 0,-1 0 1,1 0-1,-1 1 0,1-1 0,-1 1 0,0-1 0,0 1 0,0 0 0,0-1 0,0 1 0,0 0 0,1 3 0,9 47 58,-10-49-47,4 16 10,-6-19-18,1 1 0,0-1 0,1 1 0,-1-1 0,0 1 0,0-1 0,0 1 1,0-1-1,0 0 0,0 1 0,1-1 0,-1 1 0,0-1 0,0 1 0,1-1 0,-1 1 0,0-1 0,1 0 0,-1 1 0,0-1 0,1 0 0,-1 1 0,0-1 0,1 0 0,-1 1 0,1-1 0,-1 0 0,1 0 0,-1 0 0,1 1 0,-1-1 0,1 0 0,-1 0 0,1 0 0,-1 0 0,1 0 0,0 0 0,13-14 3,0 0 1,16-23-1,48-54 12,-77 90-23,-1 0 0,1 1 0,0-1 0,0 0 1,0 1-1,0-1 0,0 1 0,0-1 0,0 1 1,0-1-1,0 1 0,0 0 0,0-1 0,0 1 1,0 0-1,1 0 0,-1 0 0,0 0 0,0 0 0,0 0 1,0 0-1,0 0 0,0 1 0,0-1 0,0 0 1,1 1-1,-1-1 0,0 1 0,0-1 0,0 1 0,-1-1 1,1 1-1,0 0 0,0-1 0,0 1 0,0 0 1,0 0-1,-1-1 0,1 1 0,0 1 0,24 37-1,-21-31-32,1 4-335,0 1 0,1-1-1,0 1 1,1-2 0,0 1 0,16 18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03.7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261 0 2404,'0'0'-110,"-6"6"-117,-48 61 259,-34 37 54,21-39-71,65-64-89,-3-4-481,2 1 535,2 1 9,-1-1 0,1 1 0,-1 0-1,1 0 1,-1 0 0,0 0 0,1 0 0,-1 0 0,0 0 0,0 0 0,1 1 0,-5-2 0,1-24-55,0-17 487,5 38-331,7-37 436,-6 38-438,3 3-43,40-3 106,-39 4-119,2 2-13,39 14 90,48 24 1,-6-2-1629,-76-35 1010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04.6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4 1788,'0'0'932,"-18"-3"-2137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05.7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102 224 1952,'-25'2'382,"21"-3"-312,-1-1 1,0 1-1,1-1 0,0 0 0,-1-1 1,1 1-1,0-1 0,0 0 1,1 0-1,-1 0 0,0 0 0,1-1 1,0 0-1,0 1 0,-3-6 0,4 6 14,1 2-74,0 0 1,0 0-1,0-1 0,1 1 1,-1 0-1,0 0 1,1-1-1,-1 1 1,0 0-1,1-1 1,0 1-1,-1-1 0,1 1 1,0 0-1,0-1 1,0 1-1,0-1 1,0 1-1,0-1 1,0 1-1,0-1 1,1 1-1,-1-1 0,0 1 1,1 0-1,1-3 1,12-33 121,-11 33-124,1 0 0,-1 0 0,1 0 0,-1 0 0,1 1-1,0 0 1,0 0 0,1 0 0,-1 0 0,1 0 0,-1 1 0,1 0-1,0 0 1,0 0 0,0 1 0,0 0 0,9-2 0,-10 2-4,2 4 8,0-1-10,0 0-1,-1 1 1,0 0-1,1 0 1,-1 0-1,0 1 1,-1 0-1,1 0 0,-1 0 1,1 1-1,-1-1 1,0 1-1,-1 0 1,1 0-1,-1 0 1,0 1-1,-1-1 0,1 1 1,-1-1-1,0 1 1,0 0-1,1 8 1,0 8 3,-1 1 0,0 0 0,-3 28-1,0-22-97,1-26 47,0 1-19,0 12-15,0-12-25,0-4 91,1 1 0,-1-1 0,0 0 0,0 1 0,1-1 0,-1 0 0,0 0 0,1 1 0,-1-1-1,0 0 1,1 0 0,-1 1 0,0-1 0,1 0 0,-1 0 0,1 0 0,-1 0 0,0 1 0,1-1 0,-1 0-1,1 0 1,-1 0 0,0 0 0,1 0 0,-1 0 0,1 0 0,-1 0 0,0 0 0,1 0 0,-1-1 0,1 1-1,-1 0 1,0 0 0,1 0 0,-1 0 0,1-1 0,-1 1 0,0 0 0,1 0 0,-1-1 0,0 1 0,0 0-1,1 0 1,-1-1 0,10-9-67,0 1 0,-2-2 0,1 1 0,-1-1 0,-1 0 0,0-1 0,0 0 0,-1 0 0,6-18 0,-5 9 84,0-1-1,-1 1 1,-2-1-1,0-1 1,-1 1-1,0-34 1,-3 52 55,0-8-7,0 12-45,-1 0-1,1 0 0,0 0 1,0 1-1,0-1 1,0 0-1,0 0 1,0 0-1,-1 0 1,1 0-1,0 0 1,0 0-1,0 0 1,0 0-1,0 0 1,-1 0-1,1 0 1,0 0-1,0 0 1,0 0-1,0 0 1,0 0-1,-1 0 1,1 0-1,0 0 1,0-1-1,0 1 1,0 0-1,0 0 1,-1 0-1,1 0 1,0 0-1,0 0 1,0 0-1,0 0 1,0 0-1,0-1 0,0 1 1,0 0-1,0 0 1,-1 0-1,1 0 1,0 0-1,0-1 1,0 1-1,0 0 1,0 0-1,0 0 1,0 0-1,0 0 1,0-1-1,0 1 1,0 0-1,0 0 1,0 0-1,-21 33 15,19-28-15,0-1 0,1 0 0,-1 1 0,1-1 0,-1 1 0,1-1 0,1 1 0,-1 0 1,1-1-1,0 1 0,0 0 0,0-1 0,1 7 0,0 1 12,-1 0 2,0 0-1,1 0 1,0 0-1,1 0 1,0 0-1,1 0 1,1-1-1,0 1 1,8 16-1,-9-22-18,0-1-1,1 0 1,0-1 0,-1 1-1,2-1 1,-1 1 0,0-1-1,1 0 1,0-1-1,0 1 1,0-1 0,0 0-1,1 0 1,-1-1 0,1 1-1,-1-1 1,1-1-1,0 1 1,10 1 0,-10-3-150,0-1 0,0 1 0,0-1 0,0 0 0,0 0 0,0-1 0,0 0 0,7-3 0,-9 3-55,10-4-334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07.3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207 63 2212,'0'0'976,"-2"-6"-857,-5-15-12,5 16 422,-2 14-474,-7 17-31,-5 11 44,-36 60 0,24-62-959,27-34 648,0-6-709,1 5 941,0-1 0,-1 0 1,1 1-1,0-1 0,0 1 0,-1-1 0,1 0 1,-1 1-1,1-1 0,-1 1 0,1-1 0,-1 1 1,1-1-1,-1 1 0,1 0 0,-1-1 1,0 0-1,0 1-6,-1-1 1,1 0 0,0 0 0,0 0-1,0 0 1,0 0 0,0-1-1,0 1 1,0 0 0,0 0-1,1-1 1,-1 1 0,-1-3-1,-46-141 360,47 142-199,-1 1-66,1-1 0,-1 0 0,1 0 0,0 1 0,0-1-1,0 0 1,1 0 0,-1 0 0,1 0 0,0 0 0,-1 0 0,1 0-1,1-4 1,0 6-69,1 0-1,0 0 0,0 0 0,0 0 0,-1 0 1,1 0-1,0 0 0,0 1 0,0-1 1,0 1-1,0-1 0,0 1 0,0 0 0,0 0 1,1 0-1,-1 0 0,0 0 0,0 0 1,0 1-1,0-1 0,0 1 0,0-1 0,0 1 1,0 0-1,-1 0 0,1 0 0,0 0 1,0 0-1,1 2 0,29 16-291,0 2 1,-2 1-1,0 1 1,41 43-1,-61-53 79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08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44 2712,'0'0'33,"0"-4"23,-2-10 28,1 11 317,-2-10-315,2 9-15,3 10 371,1 8-433,-2-9-3,0 0-1,0 0 0,0 0 0,1-1 1,0 1-1,0 0 0,4 5 0,-5-7 13,6 6 13,-7-8-28,0 0 1,1 0-1,-1 1 0,1-1 0,0 0 0,-1 0 1,1 0-1,0 0 0,-1 0 0,1 0 0,0 0 1,0 0-1,0 0 0,0 0 0,0 0 0,0-1 1,0 1-1,0 0 0,0-1 0,3 2 0,1-2 3,0 0-1,0-1 1,0 1-1,0-1 1,0 0-1,0 0 1,0 0 0,-1-1-1,1 0 1,0 0-1,-1 0 1,1 0-1,-1-1 1,0 0-1,0 0 1,0 0-1,0 0 1,0 0-1,-1-1 1,1 0-1,-1 0 1,0 0-1,0 0 1,3-7-1,-5 8 5,6-3-2,12-21 58,-17 25-44,-2 2-22,0 1 1,0 0-1,0 0 0,0 0 1,0 0-1,1 0 1,-1 0-1,0-1 0,0 1 1,1 0-1,-1 0 1,0 0-1,1-1 1,-1 1-1,1 0 0,-1 0 1,1-1-1,-1 1 1,1 0-1,0-1 0,0 2 1,13 20-1,10 50 19,-4-12 34,14 73 1,-29-106-43,-1 1 1,-2 1-1,-1-1 0,-1 0 1,-7 54-1,7-78-17,0 0 1,-1 0-1,0 0 0,0 0 1,0 0-1,0 0 0,0 0 0,-1-1 1,1 1-1,-1 0 0,0-1 1,-1 1-1,1-1 0,0 1 1,-1-1-1,0 0 0,0 0 0,0-1 1,0 1-1,0 0 0,0-1 1,-1 0-1,1 0 0,-1 0 1,0 0-1,1 0 0,-1-1 0,-7 2 1,3-1-2,1-1 0,0 0 0,-1-1 0,1 0 0,-1 0 0,1 0 0,0-1 0,-1 0 0,1-1 0,0 1 0,0-1 0,0-1 0,0 1 0,0-1 0,0 0 0,-9-7 0,13 8 6,-4-2-105,1 0 1,0-1 0,0 1-1,1-1 1,-1-1 0,1 1 0,0-1-1,0 0 1,1 0 0,0 0-1,0-1 1,0 1 0,1-1-1,0 0 1,0 0 0,1 0-1,0-1 1,0 1 0,-1-11 0,2-1-147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38.2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68 149 2412,'-17'-31'324,"16"28"-172,-9-16 956,10 19-1077,-1-1-1,1 1 1,0 0-1,-1-1 0,1 1 1,0 0-1,-1-1 1,1 1-1,-1 0 1,1-1-1,-1 1 0,1 0 1,-1 0-1,1 0 1,-1-1-1,1 1 1,-1 0-1,1 0 0,-1 0 1,1 0-1,-1 0 1,1 0-1,-1 0 0,1 0 1,-1 0-1,1 0 1,-1 0-1,1 0 1,-1 0-1,1 1 0,-1-1 1,0 0-1,-11 18 182,10-13-195,1 1 0,0-1-1,0 1 1,0-1 0,0 1 0,1 0 0,0-1-1,0 1 1,2 10 0,0-9 6,-1 1 0,0 0 0,1-1 0,1 1 0,-1 0 0,7 11 0,-9-18-19,1 1-1,0-1 1,0 1-1,0-1 1,0 1-1,1-1 1,-1 0-1,0 1 1,0-1-1,1 0 1,-1 0-1,1 0 1,-1 0-1,1 0 1,0 0-1,-1-1 1,1 1-1,0 0 1,-1-1-1,1 0 1,0 1-1,0-1 1,-1 0-1,1 0 1,0 0-1,0 0 0,0 0 1,-1 0-1,1 0 1,0-1-1,0 1 1,-1-1-1,4-1 1,5-2 0,-1 0 1,0-1-1,0 0 1,0-1-1,-1 0 1,0 0-1,0-1 1,0 0-1,-1 0 0,0-1 1,0 0-1,6-11 1,5-9 29,-2 0 1,-1-2-1,16-44 1,-31 73-36,0 1 0,0 0 1,0 0-1,0-1 0,0 1 1,0 0-1,0 0 0,0-1 1,0 1-1,1 0 0,-1 0 1,0-1-1,0 1 0,0 0 0,0 0 1,0 0-1,0-1 0,1 1 1,-1 0-1,0 0 0,0 0 1,0-1-1,0 1 0,1 0 1,-1 0-1,0 0 0,0 0 0,0 0 1,1-1-1,-1 1 0,0 0 1,0 0-1,1 0 0,-1 0 1,0 0-1,0 0 0,1 0 1,-1 0-1,0 0 0,0 0 0,1 0 1,-1 0-1,0 0 0,0 0 1,1 0-1,-1 0 0,0 0 1,0 0-1,1 0 0,-1 1 1,0-1-1,0 0 0,1 0 0,-1 0 1,0 0-1,0 0 0,0 1 1,0-1-1,1 0 0,-1 0 1,0 0-1,0 1 0,12 26-8,5 41 17,13 94 21,-14-85-405,-3 0 1,-3 1 0,0 118-1,-10-186 312,-1 1-1,0 0 0,-1-1 0,0 1 0,0-1 0,-1 0 0,-1 0 0,-5 13 0,6-18 40,-1 0 1,1 0-1,-1 0 0,1-1 0,-1 0 0,-1 0 0,1 0 0,0 0 1,-1-1-1,0 1 0,0-1 0,0 0 0,0-1 0,-1 1 0,1-1 1,-11 3-1,0-2-10,-1 0 0,1-1 0,-1 0 0,0-1 0,1-1 0,-28-4 1,35 4 27,0-1 0,0-1-1,0 0 1,1 0 0,-1-1 0,1 1 0,-1-2 0,1 0 0,0 0 0,0 0 0,1-1 0,-1 0 0,-12-11 0,19 14 1,0 1 0,0-1 0,0 0 0,0 0-1,0 0 1,1 0 0,-1 0 0,0 0 0,1 0 0,-1 0 0,1 0 0,0 0 0,0 0 0,0 0-1,0 0 1,0 0 0,0 0 0,0 0 0,1 0 0,-1 0 0,1 0 0,0 0 0,-1 0 0,1 0-1,0 0 1,2-2 0,34-47-894,-29 42 429,6-12-54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38.6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31 1792,'0'0'-133,"4"-1"-412,8 0 497,0-1 0,-1-1 0,21-7 0,1 0-355,-20 6 216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32.3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66 2460,'-13'4'-89,"9"-2"92,12-3 12,-4 1-23,313-58-473,-297 52-85,-4-1 84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39.0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0 748,'0'0'23,"-2"4"-3,-7 32 168,9-33-42,5-2-92,4 1-97,0-2-1,0 1 1,0-1 0,1 0 0,-1-1 0,0 0 0,0-1 0,0 0-1,0 0 1,10-5 0,-9 1-213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39.5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129 182 1232,'0'0'101,"-1"-5"7,-1-4 120,0-1 1,-1 1-1,0 0 0,-1 0 1,0 1-1,-7-13 1,9 18 194,-2 10-380,-3 7-20,1 0 0,1 0 0,0 1 0,1 0 1,0 0-1,1 0 0,1 0 0,-1 25 0,2-9 6,2 0 1,0 0-1,2 0 0,7 31 0,-7-51-16,-1 0 1,1 0-1,1-1 0,0 1 1,0-1-1,1 1 0,1-2 1,-1 1-1,2 0 1,-1-1-1,1 0 0,1-1 1,-1 0-1,10 8 0,-14-13-9,1-1 0,-1 0 0,0 0 0,1 0 0,-1-1 0,1 1-1,-1-1 1,1 0 0,0 0 0,-1 0 0,1 0 0,0-1 0,0 1 0,0-1-1,0 0 1,-1 0 0,1-1 0,0 1 0,0-1 0,0 0 0,-1 0-1,1 0 1,0 0 0,-1-1 0,1 1 0,-1-1 0,0 0 0,1 0 0,-1 0-1,0-1 1,0 1 0,0-1 0,3-3 0,2-3 2,0 0 1,-1 0-1,0-1 0,0 0 1,-1 0-1,0 0 1,-1-1-1,0 0 0,5-15 1,-6 8-4,0 0 1,-1 0 0,-1-1 0,-1 1 0,-1 0-1,0-1 1,-1 1 0,-1 0 0,-1-1-1,0 1 1,-8-21 0,4 16 2,-2 0 0,0 1 0,-2 1 1,0 0-1,-1 0 0,-1 1 0,-1 0 0,-17-17 0,25 31-12,5 4 5,-1 0 1,0 1-1,1-1 0,-1 1 1,0 0-1,0 0 1,0-1-1,0 1 0,0 0 1,0 1-1,0-1 1,0 0-1,0 1 0,0-1 1,-1 1-1,1-1 1,-3 1-1,-14-4-14,15 4-3,-2 0 4,-4 3-9,0 0 1,0 0 0,0 0 0,0 2-1,1-1 1,0 1 0,0 0 0,0 1-1,-13 11 1,-20 11-95,40-27 106,9 3-81,2 2 88,0 0 0,0 1 0,-1 1 1,0 0-1,0 0 0,-1 0 0,0 1 0,11 17 0,42 85-32,-45-79-74,2-1 1,0 0 0,2-2 0,2 0 0,0-1 0,28 27 0,-25-39-1262,-6-10 780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40.4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1 109 2132,'4'-16'-64,"-3"13"26,2-20 440,4-23 1542,-3 26-3899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41.4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1 169 2964,'0'0'24,"10"-4"-25,345-131 92,-352 134-68,2 0 22,13-4 13,-13 4 6,16-8 253,9-4-2115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42.3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2296,'0'0'410,"5"6"-392,30 33 31,2-1 0,1-2 0,47 33 0,-58-46-1306,-18-17 658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58.4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32 2788,'-2'-3'38,"-1"0"39,0 0-1,1 0 1,-1 0-1,0 0 1,-1 1 0,1 0-1,0-1 1,-1 1-1,-5-2 1,9 4-64,-1-1 0,1 1 1,-1 0-1,1 0 0,-1 0 1,1 0-1,-1 0 0,1 0 0,-1 0 1,1 0-1,-1 0 0,1 1 1,-1-1-1,1 0 0,-1 0 0,1 0 1,-1 1-1,1-1 0,-1 0 1,1 0-1,0 1 0,-1-1 1,1 0-1,-1 1 0,1-1 0,0 0 1,-1 1-1,1-1 0,-1 1 1,-4 31 36,23 435 451,-16-414-912,-2-49 93,-2 10-1639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58.8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75 331 2928,'-19'-15'-436,"17"13"426,-6-4 89,0-1-1,0 0 0,0 0 0,-12-16 1,19 20 37,5-2-96,4-2-10,1 1 0,-1 0 0,2 0 1,-1 0-1,0 1 0,1 1 0,0-1 1,14-3-1,98-23 52,-66 18-32,58-15 25,222-61 492,-331 87-568,-1 0 0,0 0 0,1 0 0,-1-1 0,0 1 0,0-1-1,0 0 1,-1-1 0,1 1 0,-1-1 0,0 1 0,4-6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59.2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0 2684,'-2'24'-290,"2"-23"326,0 1 0,0 0 0,0 0 0,0 0 0,1 0 0,-1 0 0,1 0 0,-1-1 0,1 1 0,0 0 0,0 0 0,0-1 0,-1 1 0,2-1 0,1 3 0,-1-2 76,4-3-68,59-13 101,56-9 21,-117 23-189,19-5-1662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2:59.6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2124,'0'0'-138,"1"5"-203,2 14 329,-2-17 29,0 0-1,1 0 1,-1 0-1,1 0 1,-1-1-1,1 1 1,0 0-1,0-1 1,0 1-1,-1-1 0,1 0 1,1 0-1,-1 0 1,0 0-1,0 0 1,0 0-1,0 0 1,1-1-1,-1 1 1,0-1-1,1 0 0,-1 1 1,0-1-1,1 0 1,-1 0-1,0-1 1,5 0-1,118-20 342,-122 21-334,2-1-4,33-9-96,-35 9-100,0-1-171,10-5-224,-6-1 93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00.0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34 1984,'3'-34'1655,"6"49"-806,0 4-1027,-1-3 209,-2 2-1,1-1 0,-2 1 1,-1 0-1,0 0 0,3 33 0,3 18 46,9 42 75,-12-63-1575,20 70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32.8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27 1692,'0'0'-90,"12"0"55,13 0-148,0-2 0,-1-1 0,43-10 0,-36 4-120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23.1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68 138 2720,'-5'0'-72,"-40"-10"-112,41 8 170,2 0 4,-5-8 2,6 9 6,1 0 1,-1-1 0,0 1 0,1-1 0,-1 1 0,1-1 0,0 1 0,0-1 0,-1 0 0,1 1 0,0-1 0,0 1-1,0-1 1,1 1 0,-1-1 0,0 0 0,0 1 0,1-1 0,-1 1 0,1-1 0,0 1 0,-1 0 0,3-3-1,18-28-6,-21 32 8,3-3 0,-1 0 0,1 0 1,0 0-1,0 1 0,0-1 0,1 1 0,-1 0 1,0 0-1,1 0 0,0 0 0,5-1 1,25-10-14,-26 14 11,-3 0 1,-1 0 1,0-1 0,-1 1 0,1 0 0,0 0 0,-1 0 0,1 1 0,-1-1 0,1 1 1,-1 0-1,1 0 0,-1 0 0,0 0 0,0 1 0,0-1 0,0 1 0,-1 0 0,1 0 1,-1 0-1,0 0 0,1 0 0,2 7 0,0-2 7,-1 1 0,0 0-1,0 0 1,-1 1 0,0-1 0,3 20 0,-5-8-21,0 0 0,-1 1 1,0-1-1,-2 1 1,-1-1-1,-1 0 0,0 0 1,-2 0-1,-12 31 1,26-59-168,1 0 60,-1-1 1,0 0-1,-1 0 1,1-1-1,-2 0 1,1 0-1,7-16 1,-3-2-297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23.5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0 107 1424,'10'-85'-71,"-9"81"141,-1-9 12,-1 9-24,1 10 294,0 0-349,-1 13 14,1 1-1,1-1 1,6 34-1,4 3 39,-4-21 7,15 50 1,-19-76-65,0-1 1,1 1-1,0 0 0,0-1 0,1 0 1,0 0-1,1 0 0,0-1 0,0 1 1,10 8-1,-1-7-978,7-1 559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23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87 1696,'0'0'318,"1"-5"-292,0-2-23,5-9 14,-2 12-14,1 0 1,0 1 0,0 0 0,0 0 0,0 0-1,7-3 1,37-17-1061,-26 13 688</inkml:trace>
  <inkml:trace contextRef="#ctx0" brushRef="#br0" timeOffset="1">52 120 1304,'-3'7'-34,"1"-4"15,1 0 0,0 0 0,1 0 0,-1 1 0,0-1 0,1 0 0,0 0 0,0 0 0,0 0 0,0 5 0,0-5 35,1-2-11,0 1 0,0-1 0,1 0 0,-1 0 0,0 0 0,0 0 0,1 0 0,-1 0 0,0 0 0,1 0 0,-1 0 0,1 0 0,-1-1 0,1 1 0,0-1 0,-1 1 0,1-1 0,0 0 0,-1 1 0,1-1 1,0 0-1,-1 0 0,1 0 0,0 0 0,-1-1 0,1 1 0,0 0 0,1-1 0,44-9-125,-30 0-431,0 0 351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24.2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87 812,'0'0'58,"5"-23"445,-3-8 513,-6 41-158,-5 64-531,10-46-275,1 1 0,9 49 0,-9-66-33,2 1 0,-1-1 0,1 0 1,1 0-1,0-1 0,1 1 0,0-1 0,11 14 0,-15-22-13,0 0 0,0-1 0,0 1 0,0-1 1,1 0-1,-1 0 0,1 0 0,0 0 0,0 0 0,-1-1 1,1 1-1,0-1 0,0 0 0,1 0 0,-1 0 0,0 0 1,0 0-1,0-1 0,7 1 0,-5-2-2,-1 1 0,1-1 0,0 0 0,-1-1 0,1 1 0,-1-1 0,1 0 0,-1 0 0,0 0 0,0-1 0,0 1 0,5-5 0,1-1-1,-1-1 1,0 0-1,-1 0 0,1-1 0,-2 0 1,0-1-1,0 1 0,-1-2 0,7-14 1,-7 13-3,-4 7 1,0 1 0,0 0 0,-1-1 0,0 1 0,0-1 0,0 1 0,0-1 0,-1 1 0,0-1 0,0 0 0,-2-9 0,1 6-6,1 0 0,-1 0 0,-1 0 0,0 1 0,0-1 0,0 0 0,-1 1 0,-1 0 0,1-1 0,-1 1 0,-1 1 0,0-1 0,0 1 1,0-1-1,-1 1 0,0 1 0,0-1 0,0 1 0,-10-6 0,14 10-3,-1 1 0,1-1 0,-1 1 0,1 0 0,-1 0 1,0 0-1,0 0 0,1 0 0,-1 1 0,0-1 0,0 1 1,0 0-1,0 0 0,1 0 0,-1 0 0,0 0 0,0 1 1,0-1-1,0 1 0,1 0 0,-1-1 0,-5 4 0,3-1-198,-1 0 0,1 0-1,0 1 1,0 0 0,0 0-1,0 0 1,1 0 0,0 1-1,-4 5 1,-4 6-460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24.6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70 2296,'0'0'-112,"-2"3"18,-5 9 200,9-19 311,10-23 174,-10 26-770,2-6 208,-2 7-6,1-1-15,0 1 1,1 0-1,-1 1 1,1-1-1,-1 0 0,1 1 1,0 0-1,0 0 1,0 0-1,7-2 1,-7 3 13,1 4-12,7 7-1,0 0 1,-1 1-1,0 0 0,-1 1 1,-1 0-1,0 0 1,0 1-1,11 24 1,-9-18 0,1 1 0,0-2 0,28 31 1,-37-46-116,1-1 1,-1 0-1,1 0 1,0 0-1,0-1 1,0 1 0,0-1-1,0 0 1,0 0-1,0 0 1,0-1-1,0 1 1,0-1-1,1 0 1,-1 0 0,7-1-1,5-3-455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44.5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3 923 2160,'0'0'-85,"0"5"30,-1-4 115,1 0 0,0 0-1,-1 1 1,1-1 0,0 0 0,-1 1-1,1-1 1,0 0 0,0 1-1,0-1 1,0 0 0,1 1 0,-1-1-1,0 0 1,0 1 0,1-1-1,-1 0 1,1 0 0,-1 1 0,1-1-1,-1 0 1,1 0 0,0 0 0,1 2-1,0-4-43,0 1 0,-1-1 1,1 1-1,0-1 0,0 0 0,-1 0 0,1 0 0,0 0 0,-1 0 0,1 0 0,-1 0 0,3-3 0,9-6-44,66-54 78,-3-3 0,117-135 0,-53 53 2,292-243 62,-420 383-112,21-20 14,-18 15-112,-14 13-26,10-8-1926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45.2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2200,'0'0'473,"6"6"-426,39 29 53,1-3 1,2-1-1,96 45 0,-66-35-64,351 154 169,-232-111-142,-36-5 72,-146-69-2134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47.5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57 1992,'0'0'1586,"2"9"-1548,7 26-11,-7-26 4,-2 2-10,-1 1 0,1-1 0,1 0 0,0 0 0,1 1 0,0-1 0,0 0 0,1-1 0,7 16 0,-6-13 3,-1 1-6,9 12-4,-10-22-7,0 0 0,1-1-1,-1 1 1,1-1 0,0 0-1,0 0 1,0 0-1,0 0 1,1 0 0,-1-1-1,1 0 1,-1 1 0,1-1-1,0-1 1,0 1 0,0 0-1,0-1 1,0 0-1,0 0 1,1 0 0,-1-1-1,0 1 1,0-1 0,1 0-1,-1 0 1,0 0 0,0-1-1,1 0 1,-1 1 0,0-2-1,0 1 1,0 0-1,0-1 1,4-2 0,1 1 35,0-2 0,0 1 0,0-1 0,-1-1 0,0 0 0,0 0 0,0 0 0,-1-1 0,0 0 0,0 0 0,-1-1 1,0 0-1,0 0 0,4-10 0,-8 13 6,0 0 0,0-1 0,-1 1 1,0-1-1,0 0 0,0 1 0,-1-1 1,0 0-1,0 0 0,0 1 0,-1-1 1,1 0-1,-2 1 0,1-1 0,-1 1 1,-2-9-1,-1 3 23,0 1 0,-1-1 1,0 1-1,0 0 0,-1 0 0,-11-12 1,15 18-69,-1 1 0,1 0 0,-1 0 0,0 0 0,0 0 0,0 0 1,0 1-1,0 0 0,-1 0 0,1 0 0,-1 0 0,1 1 0,-1 0 0,0 0 1,1 0-1,-1 0 0,0 1 0,0-1 0,0 1 0,1 1 0,-1-1 1,0 1-1,-6 1 0,4 0-201,1 0 0,0 0-1,-1 1 1,1 0 0,0 0 0,0 1 0,0-1-1,1 1 1,-1 0 0,1 1 0,0 0 0,0-1-1,0 2 1,1-1 0,-5 8 0,1 1-973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48.5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33 4048,'0'0'-112,"-1"-5"68,-4-17 124,4 16 1008,4 39-1049,1-1 1,2 0 0,14 46-1,6 33 69,6 39-403,-17-89-2418,-14-57 2251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55.0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447 71 2612,'-3'-8'7,"2"5"-5,1 0 0,-1 1 1,0-1-1,-1 1 0,1 0 0,0-1 0,-1 1 0,1 0 0,-1 0 0,0 0 0,0 0 0,0 0 0,0 0 1,0 0-1,0 1 0,0-1 0,-4-1 0,1 0 3,0 0-1,-1 0 1,0 0 0,1 1 0,-1 0-1,0 0 1,0 1 0,0 0 0,0 0-1,-1 0 1,1 1 0,0-1 0,0 1-1,0 1 1,-1-1 0,1 1 0,0 1-1,0-1 1,0 1 0,-8 3 0,8-3 3,0 0 1,1 0 0,0 1-1,-1 0 1,1 0 0,0 0 0,1 0-1,-1 1 1,0 0 0,1 0-1,0 0 1,0 1 0,0-1 0,1 1-1,-1 0 1,1 0 0,0 0-1,1 0 1,-1 1 0,1-1 0,-2 9-1,3-9-1,1 0 0,0 1 0,1-1 0,-1 0 0,1 0 0,0 0-1,0 1 1,1-1 0,-1 0 0,1-1 0,0 1 0,1 0 0,-1 0 0,1-1-1,0 0 1,0 1 0,0-1 0,1 0 0,4 4 0,8 8 20,2-1 1,34 24 0,-49-37-25,-2-1-2,27 18 22,-1 0 1,0 2-1,-2 1 1,41 45 0,-61-60-19,1 0 0,-1 1 0,-1-1 0,1 1 0,-1 0 0,-1 0 0,0 1 0,0-1 0,0 1 1,-1-1-1,0 1 0,-1 0 0,0 0 0,0 0 0,-1 0 0,0-1 0,-1 1 0,0 0 0,0 0 1,-1 0-1,0-1 0,0 1 0,-6 11 0,2-6 0,-1-1 0,-1 0 0,0 0 0,-1-1 1,0 0-1,-1 0 0,0-1 0,-1-1 0,0 0 0,0 0 0,-1-1 0,-1 0 0,-22 11 1,10-7 34,-1-1 1,0-2-1,0 0 1,-1-2-1,-1-1 1,-37 5-1,59-11-21,0 0 0,0 0-1,0-1 1,0 0 0,0 0 0,0-1-1,0 0 1,1 0 0,-1 0-1,0-1 1,0 1 0,1-1 0,-1-1-1,1 1 1,0-1 0,-6-3-1,8 3-11,0 1 0,1-1 0,-1 0 0,1 0 0,-1 0 0,1 0 0,0 0 0,0-1-1,0 1 1,0-1 0,1 1 0,0-1 0,-1 1 0,1-1 0,0 0 0,1 0 0,-1 0 0,1 1-1,0-1 1,0 0 0,0 0 0,1-4 0,-1 4-4,1 1 0,0-1 0,0 1-1,0-1 1,1 1 0,-1-1 0,1 1 0,0 0 0,0 0 0,0 0-1,1 0 1,-1 0 0,0 0 0,1 1 0,0-1 0,0 1-1,0 0 1,0 0 0,0 0 0,0 0 0,6-3 0,-5 4-15,2 2-6,2 2 5,-1-1 1,0 1-1,1 0 0,-1 1 0,0 0 0,-1 0 0,1 0 0,-1 1 0,0 0 0,0 0 0,0 0 1,-1 1-1,8 10 0,13 17-74,31 38-219,-52-67 234,-1 0-1,1 0 1,-1-1-1,1 1 1,0-1 0,1 0-1,-1 0 1,0-1-1,1 1 1,0-1-1,-1 0 1,8 1 0,-7-3 7,0 0 0,0 0 0,0 0 0,-1-1 0,1 0 0,0 0 0,0-1 0,-1 1 0,1-1 0,0 0 0,-1-1 0,0 0 0,0 1 0,9-8 0,5-3-90,-1-2 0,21-20 1,-29 24 243,1-1 0,-1 0 0,-1 0 0,0-1 0,-1 0 0,0 0 0,6-16 1,-13 26 19,3-10 4,-1 9-36,-1 12 406,-2-8-483,14 84 106,-13-77-95,1-1-1,0 0 1,0 0-1,0 0 0,1 0 1,0 0-1,1 0 1,-1-1-1,1 0 1,0 1-1,0-2 0,0 1 1,8 6-1,-9-9-6,0-1 1,0 1-1,0-1 0,0 0 0,1 0 0,-1 0 0,0 0 0,0-1 0,1 1 0,-1-1 0,1 0 1,-1 0-1,0 0 0,1 0 0,-1-1 0,0 1 0,1-1 0,-1 0 0,0 0 0,0 0 1,0 0-1,1-1 0,4-3 0,-1 1 8,0 0 1,0-1-1,0 0 1,-1 0-1,0 0 1,0-1-1,8-9 1,-13 12 0,1 0-1,-1-1 1,0 1 0,0 0-1,0 0 1,0-1 0,0 1 0,-1-1-1,1 1 1,-1 0 0,0-1-1,0 1 1,0-1 0,-1 1-1,1-1 1,-1 1 0,0 0 0,-1-5-1,-1 0 11,0-1 0,0 1 1,-1-1-1,0 1 0,-8-12 0,8 15-14,2 2-6,0 0 1,0 0 0,0 1 0,0-1 0,-1 1 0,1-1 0,-1 1 0,1 0-1,-1 0 1,0 0 0,0 0 0,0 1 0,0-1 0,0 1 0,-1 0 0,1 0-1,0 0 1,-1 0 0,1 0 0,-4 0 0,1 0-35,0 0 0,0 1 0,0 0 0,0 0 0,-1 0 0,1 0 0,0 1 0,0 0 0,1 1 0,-1-1 0,0 1 0,0 0 0,1 0 0,-1 1 1,1 0-1,-1 0 0,-5 4 0,10-6-43,0-1 1,0 1-1,0 0 1,0 0-1,0 0 1,0 0-1,0 0 1,0-1-1,0 2 0,0-1 1,1 0-1,-1 0 1,0 0-1,1 0 1,-1 0-1,1 1 1,-1-1-1,1 2 1,-2 8-570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9:26.7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0 359 140,'156'15'233,"305"-12"1,-425-4-221,812-53 338,-147 5-75,11 20-115,623-34 47,1146-92 204,-2004 133 15,-472 22-366,-1 0-13,37-3-1299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55.6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75 5 2556,'0'0'890,"-3"-2"-679,2 1-179,1 1-1,0 0 1,-1 0 0,1-1 0,-1 1-1,1 0 1,0 0 0,-1 0-1,1 0 1,-1 0 0,1-1 0,-1 1-1,1 0 1,0 0 0,-1 0-1,1 0 1,-1 0 0,1 1 0,-1-1-1,1 0 1,-1 0 0,1 0-1,0 0 1,-1 0 0,1 1 0,-1-1-1,1 0 1,0 0 0,-1 0-1,1 1 1,-1-1 0,1 0 0,0 1-1,-1-1 1,1 0 0,0 1-1,0-1 1,-1 1 0,-13 26 371,-8 49-576,18-60 215,-1 4-865,1 0-1,-3 39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57.8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268 155 3680,'0'-4'-40,"-8"-90"272,8 91-100,-5-21 180,4 19-144,-2-16 388,3 21-551,0 0 1,0 0-1,0 0 0,0-1 0,0 1 0,0 0 0,0 0 0,0 0 1,0 0-1,0 0 0,0 0 0,0 0 0,0-1 0,0 1 1,0 0-1,0 0 0,0 0 0,0 0 0,0 0 0,0 0 0,0 0 1,0 0-1,0 0 0,0 0 0,-1-1 0,1 1 0,0 0 1,0 0-1,0 0 0,0 0 0,0 0 0,0 0 0,0 0 0,0 0 1,0 0-1,-1 0 0,1 0 0,0 0 0,0 0 0,0 0 1,0 0-1,0 0 0,0 0 0,0 0 0,-1 0 0,1 0 0,0 0 1,0 0-1,0 0 0,0 0 0,0 0 0,0 0 0,0 0 1,0 0-1,-1 0 0,1 0 0,0 1 0,0-1 0,0 0 0,0 0 1,0 0-1,0 0 0,-12 37 174,-10 76-142,-3 49 97,-78 398-9,97-532-164,-1 1-4,0 0 0,-1-1 0,-15 31 0,21-55 21,-3-11-103,-13-20 106,14 20-5,2-18-23,1 22 34,1 0-1,-1-1 1,1 1 0,0 0 0,0-1 0,0 1-1,0-1 1,1 1 0,-1 0 0,3-7-1,-1 6-12,2 2 19,-1 0 0,0 1-1,1-1 1,0 1 0,-1 0 0,1 0 0,0 1 0,-1-1-1,1 1 1,6-1 0,5 1-37,-1 1-1,1 0 1,-1 1 0,0 1 0,1 0-1,-1 1 1,0 1 0,19 8-1,-23-8 16,0 0 0,1-1 0,-1-1 0,0 1 0,1-2 0,0 0 0,0 0 0,0-1 1,0 0-1,0 0 0,0-2 0,0 1 0,0-1 0,13-4 0,-17 4 24,-1-2 1,1 1 0,0-1-1,-1 0 1,0 0 0,1-1 0,-1 1-1,-1-2 1,1 1 0,0 0-1,-1-1 1,0 0 0,0 0-1,-1-1 1,1 0 0,-1 1-1,-1-1 1,1-1 0,-1 1 0,0 0-1,0-1 1,-1 0 0,1 1-1,-2-1 1,2-8 0,-3 14 1,1 0 1,-1 0 1,0 0 0,0 0-1,1 0 1,-1 0 0,0-1 0,0 1-1,0 0 1,0 0 0,-1 0 0,1 0-1,0 0 1,0 0 0,-1-1-1,1 1 1,-1 0 0,1 0 0,-1 0-1,1 0 1,-2-1 0,-18-23-4,8 22-3,9 3 3,0-1-15,-26 2-45,13 7 26,13-6 38,1-1-1,0 1 1,0-1 0,1 1 0,-1-1 0,0 1-1,0 0 1,1 0 0,-1 0 0,1 0 0,0 0-1,-1 0 1,1 1 0,0-1 0,0 0 0,1 1-1,-1-1 1,0 0 0,1 1 0,-1-1 0,1 1-1,0-1 1,0 1 0,0-1 0,0 1 0,1 4-1,1-1 2,0-1 0,0 1 0,1-1 0,0 0-1,0 0 1,0 0 0,6 7 0,-6-7 8,1 0-7,0 0-1,0-1 1,0 0-1,1 0 0,-1 0 1,1 0-1,0-1 1,0 1-1,0-1 0,1 0 1,-1-1-1,0 0 1,1 1-1,0-2 1,0 1-1,0-1 0,-1 0 1,1 0-1,0 0 1,0-1-1,0 0 0,0 0 1,0-1-1,0 0 1,0 0-1,0 0 0,8-3 1,-4 1 2,-1 0 1,0-1-1,1 0 1,-1-1 0,0 0-1,-1-1 1,1 1-1,-1-2 1,-1 1-1,1-1 1,-1 0-1,0-1 1,0 1-1,-1-1 1,8-14-1,-3-2 10,-1-1-1,-1 0 0,-1 0 0,-1 0 0,-1-1 0,-2 0 0,0 0 0,-2-1 1,-2-46-1,-6-20 459,-25-128 0,25 186-255,-12-51 251,18 84-371,2 15-76,37 191 110,56 260-200,-89-437-88,-5-17 14,1 0 1,0-1 0,1 1 0,0 0-1,0-1 1,1 0 0,0 1-1,1-1 1,9 13 0,1-14-1776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58.2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65 184 3252,'-62'-44'-242,"60"42"393,5-3-129,1 0-18,0 0 0,0 0-1,1 1 1,-1-1 0,1 1 0,0 1 0,0-1 0,1 1-1,-1-1 1,1 1 0,0 1 0,0-1 0,-1 1-1,8-1 1,64-20 51,-58 18-400,1 0 1,-1-1 0,0-1 0,30-16-1,-36 15-220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58.9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4 2252,'0'0'589,"-4"-1"-434,3 1-137,0-1 0,0 1 0,0 0 0,0-1 0,0 1 1,0 0-1,0 0 0,0 0 0,0 0 0,0 0 0,1 0 0,-1 0 1,0 0-1,0 0 0,0 0 0,0 1 0,0-1 0,0 0 1,0 1-1,0-1 0,0 1 0,0-1 0,1 1 0,-1-1 0,0 1 1,0-1-1,0 1 0,1 0 0,-1-1 0,0 1 0,1 0 0,-1 0 1,1 0-1,-1-1 0,1 1 0,-1 0 0,1 0 0,0 0 1,-1 0-1,1 0 0,0 0 0,0 0 0,0 0 0,0 0 0,0 0 1,0 0-1,0 0 0,0 0 0,0 0 0,0 0 0,0 0 1,1 1-1,9 254 349,-5-79-210,-8-97-2340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59.3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40 206 2780,'-3'-3'-136,"-24"-15"-209,25 17 348,-1-1 8,2 1-9,1 1 0,0 0 0,-1 0 0,1-1 0,0 1 0,0 0 0,-1-1 0,1 1 0,0 0 0,0 0 0,0-1 0,-1 1 0,1-1 0,0 1 0,0 0 0,0-1 0,0 1 0,0 0 0,0-1 0,0 1 0,0-1 0,0 1 0,0 0 0,0-1 0,0 1 0,0 0 0,0-1 0,0 1 0,0-1 0,0 1 0,0 0 0,0-1 0,1 1 0,-1 0 0,0-1 0,0 1 0,0 0 0,1-1 0,-1 1 0,0 0 0,0-1 0,1 1 0,-1 0 0,0 0 0,1-1 0,-1 1 0,0 0 0,1 0 0,-1 0 0,0 0 0,1-1 0,-1 1 0,0 0 0,1 0 0,-1 0 0,1 0 0,42-17 44,53-8-13,275-68 621,-367 92-754,-1 0 0,1-1 0,-1 1 0,0-1 0,1 0 0,-1 0 1,0 0-1,0 0 0,0-1 0,-1 1 0,1-1 0,3-3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3:59.7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3 2492,'0'0'-31,"-7"9"-14,7-9 56,0 0 1,-1 0-1,1 0 0,0 1 0,0-1 1,0 0-1,0 0 0,-1 0 0,1 1 1,0-1-1,0 0 0,0 0 0,0 1 1,0-1-1,0 0 0,0 0 0,0 1 1,0-1-1,0 0 0,0 0 0,0 1 1,0-1-1,0 0 0,0 0 1,0 1-1,0-1 0,0 0 0,0 0 1,0 1-1,0-1 0,0 0 0,1 0 1,-1 1-1,0-1 0,0 0 0,0 0 1,0 0-1,1 1 0,-1-1 0,0 0 1,0 0-1,0 0 0,1 0 0,-1 1 1,0-1-1,0 0 0,1 0 0,-1 0 1,0 0-1,25 7 30,-19-6-5,0-2-4,97-21 141,-100 21-192,2 0-42,19-3-1444,-15 4 901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00.1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 2160,'0'0'12,"-1"1"1,0 0-1,1-1 0,-1 1 0,1 0 0,-1 0 0,1-1 0,0 1 1,-1 0-1,1 0 0,0 0 0,0 0 0,-1-1 0,1 1 0,0 0 1,0 0-1,0 0 0,0 0 0,0 0 0,0 0 0,1 1 1,0 0 7,1 0 0,-1 0 1,1 0-1,0 0 1,0 0-1,0 0 1,0 0-1,1-1 1,-1 1-1,0-1 0,1 0 1,-1 0-1,1 0 1,-1 0-1,1 0 1,-1 0-1,1 0 1,0-1-1,-1 0 0,1 1 1,0-1-1,2 0 1,72-5 297,-51 2-226,46-9 129,-69 11-182,3 0-53,-3 1-99,-1-1-1,1 1 1,0-1-1,-1 0 1,1 0-1,0 0 1,-1 0-1,1 0 0,3-2 1,-1-5-626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00.4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 2484,'2'-6'2416,"1"27"-1640,5 54-1087,-3-30 540,3 30-148,11 168 60,-19-240-238,0 5-25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02.1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344 7 3320,'0'0'-92,"-27"-6"-108,4 5 192,18 1 7,1 1 0,0-1 0,-1 1 0,1 0 0,0 0 0,0 1 0,0-1 0,0 1 0,0 0 0,0 0 1,1 0-1,-1 1 0,1-1 0,-1 1 0,1 0 0,0 0 0,0 0 0,0 0 0,0 0 0,1 1 0,-4 5 0,-3 5 7,1 1 0,0-1-1,-10 32 1,10-22 1,1 0 1,2 0 0,0 1-1,2-1 1,-1 37 0,4-45 1,1-1 0,0 0 0,1 0 1,0 1-1,1-1 0,1-1 0,0 1 0,1 0 1,1-1-1,8 14 0,-12-23-5,1-1 0,0 0 0,0 0 0,0 0-1,0 0 1,1-1 0,-1 1 0,1-1 0,0 0 0,0 0 0,0 0 0,1-1 0,-1 1 0,1-1 0,-1 0-1,1 0 1,0-1 0,-1 1 0,1-1 0,0 0 0,0-1 0,0 1 0,0-1 0,0 0 0,0 0-1,0 0 1,0-1 0,0 0 0,0 0 0,0 0 0,0 0 0,-1-1 0,1 0 0,7-4 0,-4 2-1,0 0 0,-1 0 0,0-1 0,0 0 1,0 0-1,-1-1 0,1 1 0,-2-2 0,1 1 1,0-1-1,-1 1 0,0-1 0,-1-1 0,0 1 1,0-1-1,0 0 0,-1 0 0,0 0 0,3-16 1,-5 15-7,-1 0 0,0 0 1,0-1-1,-1 1 0,0 0 1,-1 0-1,0 0 0,0 0 1,-1 0-1,0 1 1,-1-1-1,0 1 0,0 0 1,-1 0-1,0 0 0,0 1 1,-1-1-1,1 1 0,-2 0 1,1 1-1,-1 0 0,0 0 1,0 0-1,-1 1 0,0 0 1,0 0-1,0 1 1,0 0-1,-1 1 0,1 0 1,-1 0-1,0 1 0,-12-2 1,4 2-19,1 2-1,-1 0 1,0 1 0,1 1 0,-1 1 0,1 0 0,-1 1 0,1 0 0,-28 13 0,-15 3-9,56-19 27,3-1 1,-1 0 0,1-1 0,0 1 0,0 0 0,-1 0 0,1 0 0,0 0 0,-1 0 0,1 0 0,0 0 0,-1 0 0,1 0 0,0 0 0,0 0 0,-1 0 0,1 0 0,0 0 0,-1 0 0,1 0 0,0 0 1,-1 0-1,1 0 0,0 0 0,0 0 0,-1 0 0,1 0 0,0 1 0,-1-1 0,1 0 0,0 0 0,0 0 0,0 1 0,-1-1 0,1 0 0,0 0 0,0 1 0,0-1 0,-1 0 0,1 0 0,0 1 0,0-1 0,0 0 0,0 0 1,0 1-1,0-1 0,8 5 1,1 0-1,-1 0 1,0 0 0,0 1 0,0 0 0,-1 1 0,0 0 0,0 0 0,-1 0 0,0 1 0,9 14 0,1 6 24,1 0-1,1-2 1,2 0 0,0-1 0,24 22 0,-35-39-87,1 1 1,0-2 0,0 1 0,1-1 0,0-1 0,0 0 0,1 0 0,-1-1-1,1-1 1,0 0 0,1-1 0,-1 0 0,0 0 0,1-2 0,18 1 0,-24-2-564,15-5 110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03.1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258 18 1856,'0'0'-70,"-4"-1"10,-34-11-65,33 10 129,0 1-1,0 0 1,0 1 0,0-1 0,0 1 0,0 0-1,-6 1 1,6-1-4,1 0 12,-1 1 8,-1 0-11,-1 1-1,1 0 1,0 0 0,0 0-1,0 0 1,0 1 0,0 0-1,0 1 1,1-1 0,-1 1 0,1 0-1,0 1 1,0-1 0,1 1-1,-6 6 1,3-1-1,1-1 1,0 1-1,1 1 0,0-1 0,0 1 1,1-1-1,0 1 0,-2 13 0,2-1 10,0-1 0,2 0 0,0 1 0,2-1 0,2 35 0,0-42-3,1 0 0,0-1 0,0 1-1,1-1 1,1 0 0,1 0 0,0 0 0,1-1 0,11 18 0,-14-25-6,1-1 1,-1 0 0,2 1-1,-1-1 1,0-1-1,1 1 1,0-1-1,0 0 1,0-1-1,0 1 1,1-1 0,0 0-1,-1-1 1,1 0-1,0 0 1,0 0-1,0-1 1,0 0 0,1 0-1,-1-1 1,0 0-1,0 0 1,0 0-1,1-1 1,-1 0-1,0-1 1,0 0 0,12-4-1,-9 2-21,-1 0 0,1 0 0,0-1 0,-1 0 0,0 0 0,0-1-1,-1 0 1,0-1 0,0 0 0,0 0 0,-1-1 0,0 0 0,0 0 0,-1-1 0,0 1 0,-1-1-1,0-1 1,0 1 0,4-13 0,0-27-982,-4 19 572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9:27.5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1 1 1564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03.9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0 141 1548,'0'0'-2,"1"-5"49,11-53 385,-10 56-413,0-1 0,4-4-14,-1 1 0,2 0 0,-1 0 0,0 1 1,1 0-1,0 0 0,1 0 0,-1 1 0,1 0 0,-1 1 0,1-1 1,0 2-1,0-1 0,1 1 0,-1 0 0,0 1 0,1 0 0,-1 0 1,1 1-1,0 0 0,-1 0 0,1 1 0,9 2 0,-7 1 3,0 2 1,0-1-1,-1 1 0,0 1 0,0 0 1,-1 0-1,0 1 0,0 0 0,0 1 1,13 19-1,22 18 28,-36-39-115,-1 0-1,1 0 1,0-1 0,1 0 0,0-1 0,0 1-1,0-2 1,0 1 0,1-1 0,-1-1 0,1 0-1,0 0 1,0-1 0,16 2 0,-21-4-326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05.2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1668,'0'0'1157,"5"7"-1087,15 20-5,-14-20-7,17-8 44,1-2 1,25-6 0,19-2-9,-64 11-75,1 0-5,39-5-1630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05.6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0 2304,'0'0'-134,"-1"2"-64,1-2 202,-1 1 0,1 0 0,0-1 0,0 1 0,0 0 0,0-1 0,-1 1 0,1 0 0,0-1 0,0 1 0,0 0 0,0-1 0,1 1 0,-1 0 0,0-1 0,0 1 0,0 0 0,1-1 0,-1 1 0,0 0 0,0-1 0,1 1 0,0 0 0,13 10 75,-11-8 0,1-2 5,13 0 26,0 0 0,-1-1-1,1-1 1,18-3 0,-6 1 0,-24 3-75,45-8-117,-44 6-1308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06.1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48 2052,'0'0'-7,"7"-8"-49,-7 8 72,0 0 1,1-1 0,-1 1 0,0 0-1,0 0 1,0 0 0,0 0 0,0 0 0,0-1-1,1 1 1,-1 0 0,0 0 0,0 0-1,0 0 1,1 0 0,-1 0 0,0 0 0,0 0-1,0 0 1,0 0 0,1 0 0,-1 0-1,0 0 1,0 0 0,0 0 0,1 0 0,-1 0-1,0 0 1,0 0 0,0 0 0,1 0 0,-1 0-1,0 0 1,0 0 0,0 0 0,1 0-1,-1 0 1,0 0 0,0 1 0,0-1 0,0 0-1,0 0 1,1 0 0,-1 0 0,0 0-1,0 1 1,0-1 0,0 0 0,0 0 0,0 0-1,0 0 1,1 1 0,-1-1 0,0 0-1,0 0 1,0 0 0,0 1 0,0-1 0,0 0-1,0 0 1,0 0 0,0 1 0,0-1 0,0 0-1,0 0 1,0 0 0,-1 1 0,5 46 50,-3-24-34,1-1 0,0 0 0,2 0 0,0 0 1,2 0-1,12 31 0,-16-49-27,0 0 1,0 0-1,1 0 0,0 0 1,-1 0-1,1 0 0,1-1 1,-1 0-1,0 1 0,1-1 1,0 0-1,0-1 0,0 1 1,0-1-1,0 0 0,0 0 1,0 0-1,1 0 0,-1-1 1,1 1-1,8 0 0,-10-2 17,3 0-2,1-2-4,0 1-1,0-1 1,0 0 0,-1 0 0,1-1 0,0 0 0,-1 0-1,0-1 1,0 1 0,0-1 0,0-1 0,-1 1 0,0-1 0,7-7-1,-8 6 46,0-1 1,-1 1-1,0-1 0,0 0 0,0 0 0,-1-1 0,0 1 1,0 0-1,0-1 0,-1 1 0,-1-1 0,1-13 0,-2 10-2,1 1 1,-1 0-1,-1-1 0,0 1 0,0 0 1,-1 0-1,0 0 0,-1 1 0,-7-15 0,9 20-51,-1-1 0,-1 0 0,1 1 0,0 0 0,-1 0 0,0 0 0,0 0 0,0 1 0,-1-1 0,1 1 0,-1 0 0,0 1 0,0-1 0,0 1 0,0 0 0,0 0 0,0 0 0,-1 1 0,-6-2 0,3 3-253,-1-1 0,1 1 0,-1 0 0,1 1 0,0 0 0,-1 1 0,1 0 0,0 0 0,0 1 0,-12 6 0,7-1-670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12.1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71 159 636,'0'0'851,"-5"1"-695,2-1-51,0 0 0,0 0 0,0 0 1,0 0-1,0-1 0,0 1 0,1-1 0,-1 0 1,0 1-1,0-1 0,0 0 0,1-1 0,-6-2 1,4 1 6,-9-15 462,10 2-483,2 12 66,3-1-100,3-3-38,1 1 1,-1-1-1,1 1 1,0 0-1,0 1 1,1 0-1,0 0 1,0 0-1,1 1 1,0 0-1,0 0 0,0 1 1,0 0-1,0 0 1,1 1-1,0 0 1,13-2-1,-17 4-16,-1 0 1,0 0-1,1 1 0,-1 0 0,1 0 0,-1 0 1,1 0-1,-1 1 0,0 0 0,1 0 1,-1 0-1,0 0 0,0 1 0,1 0 1,-1 0-1,0 0 0,-1 0 0,1 0 0,0 1 1,-1 0-1,1 0 0,-1 0 0,0 0 1,0 0-1,0 1 0,0-1 0,-1 1 0,0 0 1,1-1-1,1 8 0,5 6 3,-2 0 0,0 1-1,-2 0 1,1 0 0,3 28 0,-5-5 8,0 50 0,-3-49-6,8 59 1,-7-89-3,1 0 0,0 0 1,0 0-1,1 0 0,1-1 1,0 1-1,1-1 0,0 0 0,9 12 1,-9-17-4,0 1 1,0-1-1,1 0 0,0-1 1,0 1-1,0-1 0,1-1 1,-1 1-1,1-1 1,0-1-1,1 1 0,-1-1 1,0-1-1,11 2 0,1 0 13,1-1-1,-1-2 0,1 0 0,36-3 0,-50 2-10,1 0-1,-1-1 1,0 0 0,0-1-1,0 1 1,10-5-1,-5 1 2,1 1 1,4-3-2,-16 7-7,-1 0 1,0 0 0,0 0 0,0 0-1,0 0 1,0 0 0,1-1 0,-1 1 0,0 0-1,0 0 1,0 0 0,0 0 0,0 0-1,1 0 1,-1 0 0,0 0 0,0 0-1,0 0 1,0 0 0,1 0 0,-1 0 0,0 0-1,0 0 1,0 1 0,0-1 0,1 0-1,-1 0 1,0 0 0,0 0 0,0 0 0,0 0-1,0 0 1,0 0 0,1 0 0,-1 1-1,0-1 1,0 0 0,0 0 0,0 0-1,0 0 1,0 0 0,0 1 0,0-1 0,0 0-1,0 0 1,0 0 0,0 0 0,0 0-1,0 1 1,0-1 0,0 0 0,0 0-1,0 0 1,0 0 0,0 1 0,0-1 0,0 0-1,0 0 1,0 0 0,0 0 0,0 1-1,0-1 1,0 0 0,0 0 0,0 0-1,-9 27 0,2 0 0,1 1 0,1-1 0,1 1 0,2 0 0,1 0 0,1 0 0,1 0-1,5 29 1,12 49-125,33 110-1,-18-82-233,-21-88 218,-5-18 38,0-1 1,-2 1-1,2 45 1,-7-70 98,0 1-1,-1 0 1,0 0 0,0 0 0,0-1 0,0 1 0,-1 0 0,1-1 0,-1 1 0,0-1 0,0 1 0,0-1-1,0 0 1,-1 0 0,0 0 0,1 0 0,-1-1 0,0 1 0,0-1 0,0 0 0,-6 4 0,-7 2-8,1 1 1,-2-2-1,-22 7 1,23-8 5,8-3-48,-16 6-197,1 0 1,-2-2-1,1 0 1,-1-2-1,-30 3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16.41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107 104 2428,'-1'-25'38,"-2"16"84,-1 0 1,0 0-1,0 0 1,-8-12-1,10 19 0,-1-1-4,-9-7-7,11 9-99,0 0 1,1 1 0,-1-1 0,0 1-1,1-1 1,-1 1 0,0-1-1,1 1 1,-1 0 0,0-1 0,0 1-1,0 0 1,1 0 0,-1-1 0,0 1-1,0 0 1,0 0 0,0 0-1,1 0 1,-1 0 0,0 0 0,0 0-1,0 0 1,0 1 0,1-1 0,-1 0-1,0 0 1,-1 1 0,-3 6 0,1 0 1,0 1-1,0-1 1,0 1 0,1 0-1,0 0 1,0 0-1,1 0 1,0 1-1,1-1 1,0 1 0,0-1-1,1 11 1,0 7 12,2 1 1,1-1-1,1 0 0,1 0 1,10 31-1,-11-45-12,1 1 0,0-1 0,1 0 0,0 0-1,0-1 1,1 0 0,1 0 0,0-1 0,0 1-1,1-2 1,0 1 0,17 11 0,-19-16-10,0-1 1,1-1 0,0 1-1,0-1 1,0-1 0,0 1-1,0-1 1,1-1 0,-1 0-1,1 0 1,-1 0-1,1-1 1,-1 0 0,0-1-1,1 0 1,-1 0 0,1-1-1,-1 0 1,0-1 0,0 1-1,10-6 1,-6 3-2,0-1 1,-1 0-1,1-1 1,-1-1-1,0 1 1,-1-2 0,0 1-1,0-2 1,-1 1-1,0-1 1,-1 0-1,14-23 1,-18 27-8,-1-1 1,0 0-1,0 0 1,0 0-1,-1-1 1,0 1-1,-1-1 1,1 1-1,-1-1 1,-1 0-1,1 1 1,-2-1-1,1 0 1,-1 1 0,0-1-1,0 0 1,-1 1-1,0 0 1,0-1-1,-1 1 1,0 0-1,0 0 1,-1 0-1,0 1 1,0-1-1,-1 1 1,1 0-1,-1 0 1,-1 0-1,1 1 1,-1 0-1,0 0 1,0 0-1,0 1 1,-11-6-1,6 5-13,0 1 0,0 0 0,0 0 0,0 1 1,0 0-1,-1 1 0,-21-1 0,-3 3-42,-42 4 1,-5 1-127,79-5 128,-10 0 9,14 0 41,0 0 1,0 0-1,0 0 1,0 0-1,1 1 0,-1-1 1,0 0-1,0 0 1,0 0-1,0 0 0,0 0 1,0 0-1,0 1 1,0-1-1,0 0 1,0 0-1,0 0 0,0 0 1,0 0-1,0 1 1,0-1-1,1 0 0,-1 0 1,-1 0-1,1 0 1,0 0-1,0 1 0,0-1 1,0 0-1,0 0 1,0 0-1,0 0 0,0 0 1,0 1-1,0-1 1,0 0-1,0 0 0,0 0 1,0 0-1,0 0 1,-1 0-1,1 1 0,0-1 1,0 0-1,0 0 1,0 0-1,0 0 1,0 0-1,-1 0 0,1 0 1,0 0-1,0 0 1,0 0-1,0 0 0,0 0 1,-1 0-1,1 0 1,0 0-1,2 1 7,7 2-6,-1 1-1,0-1 1,1 1 0,-1 1-1,-1 0 1,1 0 0,-1 0 0,0 1-1,0 0 1,12 14 0,46 84-46,-51-77 54,2-1-1,1 0 1,1-1-1,28 30 0,-40-49-55,1 0-1,-1-1 0,1 1 1,1-1-1,-1-1 1,1 1-1,-1-1 0,1-1 1,1 1-1,-1-2 0,0 1 1,1-1-1,-1 0 0,1 0 1,0-1-1,-1-1 0,1 1 1,0-1-1,14-2 0,-8 0-598,-13 1 92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17.1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27 2100,'0'0'21,"1"-4"23,5 185 1402,-3-88-1374,-3-89-56,0 0-2,2 0 125,4-17-65,11-44-48,10-30-20,6 6-35,-30 75 25,-1 0 1,1 1 0,0 0 0,0 0 0,1 0 0,-1 0 0,1 0 0,0 1 0,0-1 1,1 1-1,-1 0 0,6-4 0,-9 8 1,0-1 1,0 1-1,0 0 0,0-1 1,0 1-1,0-1 1,0 1-1,0 0 1,0 0-1,0 0 0,0 0 1,0 0-1,0 0 1,0 0-1,0 0 1,0 0-1,0 0 0,0 0 1,0 0-1,0 1 1,-1-1-1,1 0 1,0 1-1,0-1 0,0 1 1,0-1-1,1 2 1,2 1 0,0 1 0,0-1 0,0 1 0,0 0 0,-1 0 0,0 1 0,0-1 0,0 1 0,0 0 0,-1-1 0,1 1 0,-1 0-1,-1 1 1,1-1 0,-1 0 0,0 0 0,1 11 0,1-1-4,15 124-428,-12-79-1256,-5-56 1077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17.5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78 2136,'3'-23'-193,"-2"4"227,0 15 96,-1 0-45,2-24 382,-1 28-464,-1 0 0,0 0 1,0 0-1,0 0 0,1 0 1,-1 0-1,0 0 0,0 0 1,1 0-1,-1 0 1,0 0-1,0 0 0,0 0 1,1 0-1,-1 0 0,0 1 1,0-1-1,0 0 0,1 0 1,-1 0-1,0 0 0,0 0 1,0 0-1,0 0 0,1 1 1,-1-1-1,0 0 0,0 0 1,0 0-1,0 0 0,0 1 1,0-1-1,0 0 0,1 0 1,-1 0-1,0 1 0,0-1 1,0 0-1,0 0 1,0 0-1,0 1 0,0-1 1,0 0-1,0 0 0,0 0 1,0 1-1,0-1 0,0 0 1,0 0-1,0 1 0,0-1 1,13 62 43,-5-9 9,-1-11-44,1 55 0,-10-29-1473,0-56 922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17.9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25 331 1940,'0'0'-87,"-2"-3"21,-6-11-1,6 12 52,1 0-1,-1 0 0,1 0 1,-1-1-1,1 1 0,0 0 1,0-1-1,0 1 0,1-1 1,-1 1-1,1-1 0,-1 0 1,1-2-1,1 3 15,0 0 0,0 0 0,0 0 0,0 0-1,1 0 1,-1 1 0,1-1 0,-1 0 0,1 1 0,-1-1 0,1 1-1,0 0 1,0 0 0,0 0 0,0 0 0,0 0 0,0 0 0,0 0-1,0 0 1,0 1 0,0-1 0,3 1 0,46-17-37,-1-1 1,64-35-1,-108 50 88,0 0 0,0 0-1,0-1 1,0 0 0,0 0-1,-1 0 1,0-1 0,0 0-1,0 1 1,-1-2 0,1 1-1,-1-1 1,-1 1 0,1-1-1,-1 0 1,0 0 0,0-1 0,3-10-1,-5 14 137,-4-45 1689,3 43-922,2 18-913,2 9-55,41 295-564,-42-301 337,-1 19-1799,-4-16 1414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19.1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39 3116,'0'0'562,"8"-2"-538,39-5-90,25-6-387,110-3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9:28.4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1 445 1280,'0'0'-96,"11"-2"-42,392-46 169,-265 35 15,1503-94 301,1851-77 25,-2622 130-303,-634 34 241,-232 19-271,72-3 189,-71 4-198,43-8 100,-33 4 633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19.5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 2336,'0'0'-191,"-1"3"-379,-5 10 470,5-9 19,4-2-40,3 2 128,1-1 1,-1 1-1,1-1 1,-1-1-1,1 0 0,0 0 1,0 0-1,0-1 1,0 1-1,0-2 1,0 1-1,9-1 0,21-1 66,41-7-1,-27 2-46,-28 4-718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20.3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19 1336,'0'0'736,"-1"-5"-514,3-8 2306,7 37-2076,11 55-528,28 195 205,-39-216-134,-6-46-654,-1 0 0,2 0-1,8 23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25.3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1534 106 3220,'7'-20'-938,"11"-42"489,-12 38 814,-11 33-116,-12 33-172,-178 577 87,100-296-87,-56 139 13,-78 268 82,163-488-107,-265 885 348,27-235 27,163-507-279,140-382-155,1 0 10,-1-1 0,0 1 0,0-1 0,1 1 0,-2-1 0,1 1 0,0-1-1,0 0 1,-1 0 0,-1 3 0,1-2-187,0-1-1,0 1 1,0 0-1,1 0 0,-1 0 1,1 0-1,0 0 1,0 0-1,0 0 1,0 0-1,0 4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27.6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5 2756,'0'0'250,"-1"-4"-73,-1 21 2788,4 80-2654,-1-5-181,2 100-804,-3-188 432,0 0-47,2 0 122,0 12-2368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28.0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55 206 3292,'-31'-26'-761,"18"17"749,12 8 41,0 1 0,1 0 1,-1 0-1,1-1 0,-1 1 0,1 0 1,-1-1-1,1 1 0,-1-1 0,1 1 1,-1 0-1,1-1 0,0 1 0,-1-1 0,1 1 1,0-1-1,-1 0 0,1 1 0,0-1 1,0 1-1,-1-1 0,1 0 0,0 1 1,0-1-1,0 1 0,0-1 0,0 0 1,0 1-1,0-1 0,0 0 0,0 1 1,0-1-1,0-1 0,15-6-15,-1 0 0,1 1 0,0 1 0,0 0 0,22-5 0,-32 9-13,290-79 93,-231 59-1730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28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0 2576,'0'0'-46,"-1"4"26,0 14 232,1-17-192,0-1-1,-1 1 0,1 0 0,0-1 0,0 1 1,0-1-1,0 1 0,0 0 0,0-1 1,0 1-1,0 0 0,0-1 0,0 1 1,0-1-1,1 1 0,-1 0 0,0-1 1,0 1-1,1-1 0,-1 1 0,0-1 0,1 1 1,-1-1-1,0 1 0,1-1 0,-1 1 1,1-1-1,-1 1 0,1-1 0,-1 0 1,1 1-1,-1-1 0,1 0 0,-1 1 1,1-1-1,-1 0 0,1 0 0,0 0 1,-1 1-1,1-1 0,131-32 171,-128 32-180,0-1 4,14-2-19,-13 2-48,-1 0-52,16-3-219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28.9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19 1968,'0'0'-130,"-7"23"284,7-23-147,0 0-1,-1 1 1,1-1-1,0 1 1,0-1-1,0 0 1,0 1-1,0-1 1,0 1-1,0-1 1,0 0-1,0 1 1,0-1-1,0 1 1,0-1-1,0 0 1,0 1-1,0-1 1,0 1-1,0-1 1,1 0-1,-1 1 1,0-1-1,0 1 1,0-1-1,1 0 0,-1 1 1,0-1-1,0 0 1,1 0-1,-1 1 1,0-1-1,1 0 1,-1 0-1,0 1 1,1-1-1,-1 0 1,0 0-1,1 0 1,-1 0-1,1 1 1,19-2 258,-14 0-324,1 0 113,0 0 2,172-29 317,-176 30-359,2-1 9,59-10-287,-61 11-101,9-10-933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29.2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40 2276,'1'-8'334,"3"-23"1320,-1 39-1005,4 23-702,45 198 366,-25-100-230,-18-86-34,1-8-2783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34.6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265 113 3144,'0'0'-198,"-2"-6"-309,-5-20 540,6 20 107,-3-1-41,0 0-1,0 0 1,0 1-1,-1 0 1,0-1-1,0 2 1,-1-1-1,-10-8 1,12 12-44,-23-6 61,21 11-77,-3 2-29,1 0 1,-1 1-1,1 0 1,0 1-1,1-1 1,-1 2-1,1-1 1,1 1-1,-1 0 1,1 0-1,1 1 0,0 0 1,0 0-1,0 0 1,1 0-1,-4 18 1,-3 6 10,3 0 0,0 0 0,-5 66 0,11-74-6,2 1 0,1-1 1,0 1-1,7 30 0,-6-44-5,1 0 0,1 1 0,0-1 0,0 0 0,1-1 0,0 1 0,1-1 0,1 0 0,0-1 0,11 15 0,-15-22-9,0 0 0,0 1 0,1-1 0,-1 0 0,1-1 0,-1 1 0,1 0 0,0-1 0,0 0 0,0 0 0,0 0 0,0-1 0,1 1 0,-1-1 0,1 0 0,-1 0 0,1-1 0,-1 1 0,1-1 0,-1 0 0,1 0 0,-1-1 0,1 1 0,-1-1 0,1 0 0,-1 0 0,0 0 0,1-1 0,-1 0 0,0 1 0,0-2 0,0 1 0,0 0 0,-1-1 0,1 0 0,-1 1 0,1-1 0,-1-1 0,0 1 0,0 0 0,0-1 0,-1 0 0,1 1 0,-1-1 0,0 0 0,0 0 0,0-1 0,0 1 0,-1 0 0,0-1 0,0 1 0,0 0 0,0-1 0,-1-7 0,-6-88-61,5 91 39,-1 0 0,0 0 0,0 0 0,-1 0 0,-1 0 0,1 1 0,-2-1 0,1 1 1,-1 0-1,0 0 0,0 1 0,-1 0 0,0 0 0,-1 0 0,1 0 0,-1 1 0,-1 0 0,1 1 1,-10-6-1,11 9-1,0 0 1,0 1-1,0 0 0,0 0 1,0 1-1,0 0 1,0 0-1,0 0 1,0 0-1,0 1 1,0 0-1,0 1 1,0-1-1,0 1 0,0 0 1,-10 6-1,2-2-23,-17 7-214,61-19 156,-18 4 127,-1 0-30,34 29-15,-12-10 16,74 65-35,-71-52 46,54 34 1,-84-60-66,-1 0-46,1-1 0,0 1 0,0-1 0,0 0 0,1-1 0,-1 1 0,1-1 0,-1-1 0,1 1 0,0-1 0,6 0-1,14 2-471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35.4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5 2044,'0'0'-90,"-3"-2"25,2-1 170,7 4-45,20 8-34,-19-6-28,0 0 1,-1 1-1,0 0 1,1 0-1,-1 0 1,-1 1-1,1 0 1,-1 0-1,6 7 1,9 16 7,-1 1 0,-2 1 0,16 37 0,-25-49 5,-1 0-1,-2 0 1,1 0 0,-2 1 0,0 0 0,-2 0 0,1 21 0,-4-30-4,0-1 0,0 1 0,-1-1 0,-1 1 0,0-1-1,0 0 1,0 0 0,-1 0 0,-1 0 0,0-1 0,0 1 0,0-1-1,-8 8 1,3-4-149,-1 0 0,1-1 0,-2-1 1,0 0-1,0-1 0,0 0 0,-17 9 0,15-10-267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7:28.7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10 597 1408,'0'0'282,"-3"1"-199,-3 1 477,9 0-239,23 2-166,53-2-196,1057-86 243,-304-29-154,-226 27-66,160-5 52,23-6-68,-588 76 28,326-46-44,-425 51 54,81-6-5,-107 18-16,-36 2 23,-36 2-3,24 0-12,-12-2 6,-12 1 83,18-1-1276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36.1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42 132 1480,'-19'-10'121,"7"0"-59,9 8 117,2 1-169,0 1 0,1-1 0,-1 0 0,1 1 0,-1-1 0,1 0 0,-1 0 0,1 0 0,-1 0 0,1 1 0,0-1 0,-1 0 0,1 0-1,0 0 1,0 0 0,0 0 0,0 0 0,0 0 0,0 0 0,0 0 0,0 0 0,0 1 0,0-1 0,0 0 0,1-1 0,0-2-7,0 1 2,1 0 0,-1-1 0,1 1 0,0 0 0,0 0 1,0 0-1,0 0 0,0 0 0,0 1 0,1-1 0,5-4 1,-5 4-3,34-15 11,-30 12-13,37-3-3,-17 4-5,-5 4 3,-7 6-7,-2-3 7,-6 0 3,1 0-1,-1 0 1,0 1-1,0 0 1,0 0-1,0 0 1,0 1-1,-1 0 1,9 6 0,67 54 12,-54-41-6,1-2 1,40 25-1,-64-44-153,1 0 1,0 1-1,0-2 0,-1 1 1,1-1-1,0 0 1,10 1-1,7 0-208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38.5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34 1396,'0'0'1307,"13"-1"-1285,203-29 103,-213 30-141,23-3-1534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38.8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34 1680,'0'0'-61,"-5"10"163,5-10-98,0 0 0,0 0 0,0 1 0,0-1 0,0 0 1,-1 0-1,1 1 0,0-1 0,0 0 0,0 0 0,0 1 0,0-1 0,0 0 0,0 1 0,0-1 0,0 0 0,0 1 0,0-1 0,0 0 0,0 0 1,0 1-1,0-1 0,1 0 0,-1 0 0,0 1 0,0-1 0,0 0 0,0 0 0,0 1 0,1-1 0,-1 0 0,0 0 0,0 1 0,0-1 0,1 0 1,-1 0-1,0 0 0,0 0 0,1 1 0,-1-1 0,0 0 0,0 0 0,1 0 0,-1 0 0,1 0 0,22 3 30,-17-2-9,1-2-6,247-43-6,-250 43-202,12-11-961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39.1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 1512,'0'0'454,"0"-4"-313,0 4-116,1 1 50,-1-1-50,0 0 0,0 0 0,0 0 0,0 0 0,0 0 0,0 0 1,1 0-1,-1 0 0,0 0 0,0 0 0,0 1 0,0-1 0,0 0 0,1 0 0,-1 0 0,0 0 0,0 0 0,0 0 0,0 0 0,1 0 0,-1 0 0,0 0 1,0-1-1,0 1 0,0 0 0,0 0 0,1 0 0,-1 0 0,0 0 0,0 0 0,0 0 0,0 0 0,1-1 50,-1 1-50,0 0 1,0 0-1,0 0 0,0 0 0,0 0 0,0 0 0,0-1 0,0 1 0,0 0 0,1 0 0,-1 0 0,0-1 0,11 30 226,9 47-279,-7-6 39,32 129-1198,-45-194 438,0 8 124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47.5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102 192 140,'0'0'3352,"0"-11"-3238,0-5-37,0 10 51,0 0 0,0 0 1,0-1-1,-1 1 0,0 0 1,-5-14 760,-2 25-875,2 0-5,0-1 0,0 1 0,1 0-1,-1 0 1,1 1 0,0-1 0,1 1-1,-1 0 1,1 0 0,1 1 0,-1 0-1,1-1 1,0 1 0,1 0 0,-4 12 0,2-5 1,1 1 0,1 0 1,0-1-1,1 1 0,0 0 1,1 0-1,1-1 1,0 1-1,1 0 0,1-1 1,0 1-1,1-1 0,1 0 1,0 0-1,9 17 1,-10-23-6,0-1 0,1 1 1,1-1-1,-1 0 0,1 0 1,0-1-1,0 0 0,1 0 1,0 0-1,0-1 0,0 0 1,1 0-1,0-1 1,-1 0-1,2-1 0,-1 1 1,0-1-1,1-1 0,-1 0 1,1 0-1,0-1 0,0 0 1,-1 0-1,1-1 0,0 0 1,0 0-1,0-1 1,12-3-1,-9 1-5,0-1-1,0 0 1,-1 0 0,1-1 0,-1-1-1,0 0 1,-1 0 0,1-1 0,-1-1 0,-1 1-1,1-2 1,-1 1 0,-1-1 0,0 0-1,0-1 1,-1 0 0,0-1 0,11-21-1,-7 11-7,-1-1-1,-2 0 1,0 0 0,-1-1-1,-1 1 1,-1-2-1,-2 1 1,3-44-1,-6 61 1,0 0-1,1 0 1,-2 0-1,1-1 1,-1 1 0,0 0-1,0 0 1,-1 0-1,0 0 1,0 0-1,0 1 1,-1-1-1,0 0 1,0 1 0,0 0-1,-1 0 1,0 0-1,0 0 1,0 0-1,0 1 1,-1 0-1,1 0 1,-1 0 0,0 0-1,-1 1 1,1 0-1,-1 0 1,1 0-1,-7-1 1,-3-1-97,0 1-1,-1 1 1,1 1 0,-1 0-1,1 0 1,-1 2 0,1 0-1,-1 1 1,0 0 0,1 2 0,-1-1-1,1 2 1,0 0 0,-16 7-1,26-9-123,1 0-1,-1 1 0,1-1 0,0 1 0,0 0 0,-7 6 0,9-7 80,-7 7-139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48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 80 2524,'0'0'-161,"-5"1"-231,2-1 417,1 1 0,0-1 0,-1 0 0,1 0 0,-1-1 0,1 1 0,0-1 1,-1 1-1,1-1 0,0 0 0,-1 1 0,1-1 0,0 0 0,0-1 0,0 1 0,0 0 0,0-1 0,-2-1 1,0 0 186,8-4-194,-4 7-18,2-4 5,0 0 0,1 1 0,-1-1 0,1 1 1,-1 0-1,1 0 0,0 0 0,0 0 0,1 0 0,-1 0 0,0 1 0,1 0 0,0 0 1,-1 0-1,1 0 0,0 0 0,0 1 0,0 0 0,0-1 0,0 2 0,1-1 0,7 0 1,-7-2-4,44 4 14,-40 0-13,0 0-1,0 1 1,-1 0-1,1 0 0,0 1 1,-1 0-1,0 1 1,0 0-1,0 0 1,0 0-1,7 7 0,3 3 5,-1 2-1,28 32 0,-29-29 7,1-1 1,1-1-1,24 19 1,-37-33-98,0 0 1,-1 0 0,1-1 0,0 1 0,0-1 0,1 0 0,-1 0 0,0-1 0,1 0 0,-1 0-1,0 0 1,1-1 0,-1 1 0,1-1 0,-1-1 0,8 0 0,14-5-460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50.0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258 128 1880,'0'0'-75,"3"-2"-11,9-6 68,-9 7 153,3-23 434,-7 19-516,0 1-1,0-1 1,-1 0 0,1 1 0,-1-1-1,0 1 1,0 0 0,0 0 0,-1 0-1,1 0 1,-1 0 0,0 0 0,0 1 0,-1-1-1,1 1 1,-1 0 0,1 0 0,-1 0-1,0 0 1,0 1 0,-1 0 0,-7-4-1,9 4 12,-29-1 50,26 6-84,-3 0-21,1 0 1,-1 1-1,1 0 1,0 0-1,1 1 1,-1 0-1,1 1 1,0 0-1,0 0 1,1 0-1,-1 1 1,1 0-1,-7 12 1,5-6-1,0 0 1,2 1-1,-1 0 1,2 1-1,0-1 1,0 1-1,-3 25 1,5-14 3,0 0 0,2 0 0,1 1 0,1-1 0,1 0 0,1 0 0,2 0 1,0 0-1,14 37 0,-16-54-8,0 0 0,1 0 0,0 0 1,1 0-1,-1-1 0,2 1 0,-1-1 0,1-1 1,0 1-1,1-1 0,0 0 0,0 0 0,0-1 1,1 0-1,0-1 0,0 1 0,1-1 1,-1-1-1,1 0 0,0 0 0,13 3 0,-13-5 0,0-1-1,0 0 0,0 0 0,0-1 0,0 0 1,0-1-1,0 0 0,0-1 0,0 1 0,0-2 1,-1 1-1,1-1 0,-1-1 0,1 1 0,-1-2 1,0 1-1,-1-1 0,1 0 0,-1 0 0,0-1 1,7-7-1,-6 5-5,-1 0 1,0 0 0,0-1-1,-1 1 1,0-2-1,0 1 1,-1-1 0,0 1-1,-1-1 1,0-1-1,-1 1 1,0-1 0,0 1-1,-1-1 1,-1 0 0,0 1-1,0-14 1,-2 9-2,-1-1 1,0 1 0,-1 0-1,0 0 1,-1 1-1,-1-1 1,-1 1-1,0 0 1,0 0 0,-13-18-1,14 25-4,0 0 0,0 0 0,-1 1 0,0 0 0,0 0 0,-1 0 0,0 1 0,0 0 0,0 0 0,0 0 0,-1 1 0,0 0-1,0 1 1,0 0 0,0 0 0,0 1 0,-1 0 0,1 0 0,-17 0 0,11 1-35,1 1 0,-1 1 0,1 0 1,-1 1-1,1 0 0,-17 6 0,24-6-87,0 0 0,0 1 1,0 0-1,0 0 0,0 0 0,1 0 0,0 1 1,0 0-1,0 0 0,0 0 0,0 1 0,1 0 1,0 0-1,0 0 0,-4 8 0,-1 4-554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50.4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2284,'0'0'-209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4:54.6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118 1 4132,'0'0'-343,"-62"17"-1789,58-15 2199,-26 7 243,9-6 1041,34-7-1348,26-4 27,52 11 69,-41 1-84,-32-3-16,-11-1 1,-1 0-1,1 1 0,0 0 0,0 1 0,-1-1 0,1 1 0,-1 1 0,1-1 0,-1 1 1,7 4-1,-3-4-3,-7-2 3,0 1 1,1-1-1,-1 1 0,0 0 0,0 0 0,0 0 0,-1 0 1,1 0-1,0 1 0,-1-1 0,4 5 0,0-1 3,-1-1 1,0 1-1,0 0 0,0 0 0,5 10 0,3 5 3,1-1-1,2 0 1,17 18-1,-30-35-127,-1 0-1,1 0 1,1 0-1,-1 0 1,0 0 0,1-1-1,-1 1 1,1-1-1,0 0 1,-1 0 0,1 0-1,0-1 1,1 1 0,3 0-1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14.4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1 112 240,'0'0'2045,"9"2"-1994,28 8-3,-27-8 40,15-4-16,-20 2-43,41-2 67,1-2-1,55-13 1,38-3 32,-134 19-123,2 1 3,0 0 0,0-1 0,0 0 0,0-1 0,11-3 0,44-13 15,-20 9-27,33-12 254,-73 20-227,21-8 130,6-3-1819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7:49.6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0 277 2216,'0'0'-76,"7"-5"87,10-7-11,1 2 0,0 0-1,1 0 1,0 2 0,27-8 0,118-29 5,-86 26-1,86-21 36,311-34 1,194 47-37,-569 29 286,-96-2-157,0 0-90,18-2-1333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24.9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105 226 296,'-16'-11'403,"8"5"-270,0-1 0,0 0 1,1 0-1,0 0 0,0-1 1,1 0-1,0 0 0,1 0 1,-1-1-1,-6-16 0,11 23-115,0-1-1,-1 0 1,1 0-1,0-1 0,0 1 1,1 0-1,-1 0 1,1 0-1,-1-1 0,1 1 1,0 0-1,1 0 1,-1-1-1,0 1 0,1 0 1,0 0-1,-1 0 1,1 0-1,0 0 0,1 0 1,-1 0-1,1 0 1,-1 0-1,1 0 0,0 1 1,0-1-1,0 1 1,0-1-1,0 1 1,1 0-1,-1 0 0,1 0 1,0 0-1,-1 0 1,1 0-1,0 1 0,0 0 1,0-1-1,5 0 1,-5 0-14,0 1 0,0 0 1,0 0-1,0 0 0,1 0 1,-1 1-1,0-1 0,0 1 1,1 0-1,-1 0 0,0 0 0,0 0 1,1 1-1,-1-1 0,0 1 1,0 0-1,1 0 0,-1 0 1,0 0-1,5 4 0,-4-2 0,-1 0-1,1 0 0,-1 1 0,1 0 0,-1-1 1,0 1-1,0 1 0,-1-1 0,1 0 1,-1 1-1,0-1 0,2 7 0,3 14 7,-1 0 0,-1 1-1,-2-1 1,2 33 0,-5-56-9,5 108 43,8 96 0,-9-176-37,1 0 0,1 0 0,2 0 0,18 44 0,-23-66-12,1 1-1,0-1 1,1 0-1,0 0 1,0-1 0,1 1-1,0-1 1,0-1-1,0 1 1,1-1 0,0 0-1,0 0 1,1-1-1,0 0 1,0 0 0,0-1-1,0 0 1,1-1 0,-1 1-1,1-2 1,0 1-1,10 1 1,-14-3 5,0-1 0,0 1 1,0-1-1,0 0 0,0 0 0,0 0 1,0-1-1,0 0 0,0 0 0,0 0 1,-1 0-1,1-1 0,0 0 0,-1 0 0,1 0 1,4-3-1,-8 4-3,-6 8-91,-3 3 90,1 1 0,1 0 0,-1 0 0,2 0 0,-1 1 0,2 0 1,-1 0-1,-3 20 0,3 31 11,3 1 0,3 0 0,12 91 0,-4-74 34,-4 114 0,-5-186-37,0 0 1,0 0-1,-1-1 0,-1 1 1,1-1-1,-1 1 0,-1-1 1,0 1-1,0-1 0,0 0 1,-1 0-1,0-1 0,-1 1 1,0-1-1,0 0 0,-1 0 1,1-1-1,-1 1 1,-1-1-1,1-1 0,-1 1 1,0-1-1,0 0 0,-1-1 1,0 1-1,-10 3 0,3-1-190,-1-1 0,0-1-1,0 0 1,0-1 0,0-1-1,-1 0 1,-20 0-1,34-3-408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26.5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317 185 2180,'0'-16'112,"0"-1"0,-1 1 0,0 0 0,-2 0 0,0 0-1,0 0 1,-2 0 0,-7-18 0,11 31-21,-2-1-16,-1-5-59,4 9-9,0-1 0,-1 1 1,1 0-1,0-1 0,0 1 0,-1 0 1,1-1-1,0 1 0,-1 0 0,1 0 1,0-1-1,-1 1 0,1 0 0,-1 0 1,1 0-1,0-1 0,-1 1 0,1 0 1,-1 0-1,1 0 0,0 0 0,-1 0 1,1 0-1,-1 0 0,1 0 1,-1 0-1,1 0 0,0 0 0,-1 0 1,1 0-1,-1 0 0,1 0 0,0 0 1,-1 1-1,1-1 0,-1 0 0,1 0 1,0 0-1,-1 1 0,1-1 0,-1 1 1,-10 12 12,-1 0 1,2 1 0,0 0 0,1 1 0,0 0 0,1 1-1,1 0 1,-10 30 0,7-9 21,1 1-1,2 0 1,2 1 0,-1 68-1,6-85-22,1-1 0,1 1 0,1 0 0,1-1 0,0 0 0,2 0 0,0 0 0,2 0 0,19 38 0,-25-55-15,1 0-1,-1 0 1,1-1 0,-1 1-1,1 0 1,0-1-1,1 0 1,-1 0 0,0 0-1,1 0 1,0 0 0,0-1-1,0 1 1,0-1-1,0 0 1,0 0 0,0-1-1,1 1 1,-1-1 0,1 0-1,-1 0 1,1 0-1,-1-1 1,7 0 0,-4-1 1,-1 0-1,1-1 1,-1 0 0,0 0 0,1 0 0,-1-1 0,0 0 0,0-1-1,-1 1 1,1-1 0,-1 0 0,0 0 0,0-1 0,0 0 0,0 1 0,5-9-1,-2 2-13,-1 0 0,0 0 0,-1-1 0,-1 0 0,1 0 0,-2 0 0,0-1 0,0 0 0,-1 1 0,-1-1 0,0 0-1,-1-1 1,0 1 0,-1 0 0,-1 0 0,0 0 0,0 0 0,-1 0 0,-1 0 0,-1 0 0,1 1 0,-2-1 0,0 1 0,0 0-1,-1 0 1,-1 1 0,0 0 0,0 0 0,-1 0 0,-1 1 0,1 0 0,-2 1 0,-17-15 0,15 16-5,0 1 0,-1 1-1,1-1 1,-1 2 0,-1 0 0,1 0 0,-1 2 0,1-1 0,-16 0 0,-3 1-72,-1 1 0,-54 5 0,84-3 61,0 1-1,0-1 1,0 1-1,0-1 1,0 1-1,0 0 1,0 0-1,0 1 1,1-1-1,-1 1 1,0-1-1,-2 3 1,15 4 13,0 1 0,-1 0 1,0 1-1,0 0 1,-1 0-1,0 0 0,-1 1 1,6 12-1,7 16 9,14 47 0,-26-63-14,0 0-1,1-1 0,2 0 0,0-1 0,1 0 0,1 0 1,1-2-1,25 29 0,-33-43-19,0-1 0,0 0 0,0 0 0,1 0 0,-1-1 0,1 0-1,0 0 1,0-1 0,0 0 0,0 0 0,0-1 0,1 1 0,-1-2 0,0 1 0,1-1 0,-1 0 0,0 0 0,1-1 0,-1 0 0,0-1-1,0 1 1,7-4 0,0 1-65,0-1 0,-1 0-1,0-1 1,0-1 0,-1 0-1,0-1 1,0 0 0,0-1-1,-1 0 1,11-13 0,-12 7 162,-1 0-1,12-29 1,-6-3 759,-14 43-298,2 11-519,2 0 4,1 2 6,1 32-5,6 160 81,-13-196-26,4 4 1691,5-30-1731,0-3 71,1 0-1,2 0 0,0 1 1,22-31-1,-23 44-82,2 2-11,-10 6 4,3 8-7,0 1-10,-1 1 0,1 0 0,-1 0 0,-1 0 0,0 0-1,0 1 1,0 0 0,-1 0 0,-1 0 0,1 0 0,0 11 0,15 89-2729,-17-106 2425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26.9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29 2784,'0'0'-57,"19"-28"892,-17 37-803,17 182 147,-6-20-550,-13-167 137,-2 25-1201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27.4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62 337 2184,'0'0'-112,"-3"-2"20,-34-37 105,34 37 32,-9-16 226,11 17-267,0 0-1,1 0 1,-1 0 0,0 0 0,1 0-1,-1 0 1,1 0 0,0 0 0,-1-1-1,1 1 1,0 0 0,0 0 0,0 0-1,0-1 1,0 1 0,0 0 0,0 0-1,0-1 1,0 1 0,1 0 0,-1 0-1,0 0 1,1 0 0,-1-1 0,1 1-1,-1 0 1,1 0 0,0 0 0,-1 0-1,1 0 1,0 0 0,0 0 0,0 1-1,0-1 1,0 0 0,0 0-1,0 1 1,0-1 0,0 0 0,0 1-1,2-2 1,103-36 5,-79 31-107,0-2 1,-1-2-1,39-19 1,-59 26 95,0 0 0,0 0 0,-1 0 0,1-1 0,-1 0 0,0 0 0,0 0-1,-1-1 1,0 1 0,0-1 0,0 0 0,-1 0 0,6-12 0,-9 15 63,1-43 607,-2 41-182,3 17-453,4 49-22,25 181-149,-26-200-1294,-3-31 803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29.0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63 2252,'0'0'-9,"-6"1"95,-9 3 442,15 0-226,35 1-155,74-2-153,251-46 89,-212 21 114,-145 21-151,26-4 142,-24 6-178,35-7 86,-9 2-2307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37.8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82 1564,'0'0'500,"-4"-2"-342,-17-5 1138,31 3-1271,113-31 82,25 2-1014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38.1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 18 2428,'-12'16'-436,"5"-6"425,5-8 313,10 0-247,15 1 6,0-2 0,-1 0 1,1-2-1,37-5 0,-20 1 0,199-32 187,-235 36-247,0 0-60,12 0-44,-12 1-73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38.5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51 2168,'2'-12'36,"10"-27"2530,-3 59-2536,-2-1-1,0 1 1,-1 1 0,-1-1 0,3 29 0,5 118 211,0-1-1497,-11-149 103,-2-2 228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45.6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3600,'35'18'-52,"-10"-5"-1446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48.9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392 27 2416,'0'0'46,"-2"-3"20,0 0-10,0 1 1,0 0-1,0 0 0,0 0 0,0 0 1,0 0-1,-1 1 0,1-1 0,0 1 1,-4-2-1,2 2 23,-1 1-55,-16 4-7,16-3 7,-1 1-15,-1-2-6,4 1-1,1 0 0,-1-1-1,0 1 1,0 0 0,0 0-1,0 0 1,1 1 0,-1-1-1,1 1 1,-1-1 0,1 1-1,-4 3 1,-11 5-1,0 0 0,1 1 0,0 1 0,1 1-1,1 0 1,0 1 0,0 0 0,2 1 0,-1 0 0,2 1 0,0 1 0,1-1 0,-13 34 0,11-18 0,2 1 0,1 0 1,2 1-1,-6 67 1,4-32 19,5-45-23,-4 55 20,6-45-11,2 0-1,1 0 0,12 62 1,-9-77-5,2-1 1,1 1 0,0-1 0,1-1-1,1 1 1,14 20 0,-13-25-6,0 0-1,1-1 1,0-1 0,1 1 0,1-2-1,0 1 1,0-2 0,21 12 0,-31-20-9,1 1-16,0-1 0,0 1 0,0 0 0,0 0 0,0 0 0,0 0 1,0 1-1,-1 0 0,5 3 0,-7-4-67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7:50.3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 8 1732,'-3'0'-124,"-11"-3"36,10 2 50,-2-2 1040,108 37-988,148 55 44,-106-38-22,-141-50-28,50 23 1111,-53-23-1114,1-1 1,-1 0-1,1 1 1,-1 0-1,1-1 0,-1 1 1,1-1-1,-1 1 0,0-1 1,1 1-1,-1 0 1,0-1-1,1 1 0,-1 0 1,0-1-1,0 1 1,0 0-1,0 0 0,1-1 1,-1 1-1,0 0 0,0-1 1,0 1-1,-1 0 1,1 0-1,0-1 0,0 1 1,0 0-1,0-1 1,-1 1-1,1 0 0,0-1 1,-1 1-1,1 0 1,0-1-1,-1 1 0,1-1 1,-1 1-1,1-1 0,-1 1 1,1-1-1,-1 1 1,0-1-1,0 1 0,-37 36-27,28-28 47,-188 154-20,196-161-32,0 0-155,0 0 1,0 1 0,0-1 0,0-1-1,0 1 1,0 0 0,0 0-1,-1-1 1,1 1 0,0-1-1,-5 2 1,-7-3-453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49.5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49 0 1796,'0'0'1375,"2"11"-1350,5 34 2,-7-41-20,1 0-1,-1-1 1,1 1 0,0-1-1,0 1 1,0-1 0,0 1-1,1-1 1,-1 0 0,1 1-1,0-1 1,0 0 0,0 0-1,5 4 1,5 8 26,-11-13-13,-1-1-17,1 5 26,7-1-24,10 28 34,0-1 60,-5-1 146,-12-28 5,-2-3-246,1 0 0,-1 0 0,0 0 0,1 1 0,-1-1 0,1 0-1,-1 0 1,0 1 0,1-1 0,-1 1 0,1-1 0,-1 0 0,1 1 0,0-1-1,-1 1 1,1-1 0,-1 1 0,1-1 0,0 1 0,-1-1 0,1 1 0,0-1-1,-1 2 1,-12 13 69,-23 5-1053,-53 21 0,86-40 584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0.4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81 8 2892,'0'0'-96,"-2"-1"-16,-4-4 91,4 4 251,-1 1-226,1 0 0,0 1 0,-1-1 0,1 1 1,0 0-1,0 0 0,-1 0 0,1 0 0,0 0 0,0 0 0,0 1 1,-3 2-1,1-1 5,1 0-2,1-1 0,0 1 1,0 0-1,-1 0 0,2 0 0,-1 0 0,0 1 0,1-1 0,-1 0 0,1 1 0,0-1 0,0 1 0,1-1 1,-1 1-1,1 0 0,-1 5 0,1-6 2,-5 31 25,2 0 1,1 1 0,3 36 0,0-54-19,1-1 0,1 1 0,0-1 1,1 0-1,1 0 0,1 0 0,14 29 0,-18-41-11,0 0 0,0 0 0,0 0 0,0-1 0,1 1-1,0-1 1,0 1 0,0-1 0,0 0 0,1 0 0,-1 0-1,1 0 1,-1-1 0,1 1 0,0-1 0,0 0 0,0-1 0,0 1-1,1 0 1,-1-1 0,0 0 0,1 0 0,-1 0 0,0-1-1,1 0 1,-1 0 0,1 0 0,-1 0 0,9-2 0,-3 0-3,0 0-1,0-1 1,-1 0 0,1 0 0,-1-1 0,0 0 0,0-1 0,-1 0 0,12-8-1,-14 6-6,1 0 0,-1 0 1,0 0-1,0-1 0,-1 0 0,6-13 0,-8 14-4,0 1-1,-1-1 1,0 1 0,-1-1 0,1 0 0,-1 1 0,0-1 0,-1 0-1,0 0 1,0 0 0,0 0 0,-3-12 0,1 10 0,0 0 0,0 0 1,-1 0-1,0 0 0,-1 1 1,0-1-1,0 1 0,-1 0 0,-8-11 1,10 13 6,-23-21-7,19 21 8,0 0-8,-1 1 1,0-1 0,0 1 0,-1 1 0,1-1-1,-18-5 1,-37-7-26,59 17 18,-1-1 4,2 1 5,-7-1-18,1 0 0,-1 1 0,1 0 0,-13 2 0,20-1-37,-13 1-1470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1.0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38 1808,'0'0'227,"6"-6"-190,20-19-5,-19 19-4,38 5 95,-39 2-117,-2 1 1,14 11-1,0 0 1,-1 0 0,-1 2 0,0 0 0,-1 1 0,-1 1-1,14 20 1,-20-25 21,-5-9-23,0 1 1,0 0-1,0-1 0,1 0 0,-1 0 1,1 0-1,0 0 0,-1 0 0,1-1 0,0 0 1,1 0-1,4 2 0,55 11-1139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1.7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6 1784,'2'-3'10,"-1"3"1,-1 0 0,0-1 0,0 1 0,0 0 0,1 0 0,-1 0 0,0-1 0,1 1 1,-1 0-1,0 0 0,0 0 0,1 0 0,-1 0 0,0 0 0,1-1 0,-1 1 0,0 0 0,1 0 0,-1 0 0,0 0 0,1 0 0,-1 0 0,0 0 0,0 0 0,1 0 0,-1 1 0,0-1 0,1 0 0,-1 0 0,0 0 0,1 0 0,-1 0 0,0 0 0,0 1 1,1-1-1,-1 0 0,0 0 0,0 0 0,1 1 0,-1-1 0,0 0 0,0 0 0,0 1 0,1-1 0,-1 0 0,0 1 0,0-1 0,0 0 0,0 0 0,0 1 0,0-1 0,0 0 0,0 1 0,1 0 0,11 34 211,5 59-222,-14-76 73,1 3-56,0-1-3,-1-1 0,-1 0 0,-1 1 0,-1 22 0,0-39-26,0 0-25,2 7 40,-2-10-5,0 0 0,0-1 0,0 1 0,0 0 0,0 0 1,0 0-1,0 0 0,0 0 0,0 0 0,0 0 0,0 0 0,0 0 1,0 0-1,0-1 0,0 1 0,0 0 0,0 0 0,0 0 0,0 0 1,1 0-1,-1 0 0,0 0 0,0 0 0,0 0 0,0 0 0,0 0 0,0 0 1,0 0-1,0 0 0,0 0 0,0 0 0,1 0 0,-1 0 0,0 0 1,0 0-1,0 0 0,0 0 0,0 0 0,0 0 0,0 0 0,0 0 0,1 0 1,-1 0-1,0 0 0,7-34 10,-1 3 15,2 1 1,1-1-1,16-36 0,-24 64-13,4-5-9,13-19-7,-18 26 6,0 1 0,1-1-1,-1 0 1,1 1 0,-1-1 0,1 0 0,-1 1 0,1-1-1,0 1 1,-1-1 0,1 1 0,0-1 0,-1 1-1,1 0 1,0-1 0,-1 1 0,1 0 0,0-1 0,0 1-1,0 0 1,-1 0 0,1 0 0,0 0 0,0 0-1,0 0 1,-1 0 0,1 0 0,0 0 0,1 0 0,2 1-1,-2 0 1,0-1 0,0 1 0,-1 0 0,1-1 0,0 1 0,0 0 0,0 0 0,-1 0 0,1 0 0,0 1 0,-1-1 0,1 0 0,-1 1 0,0-1 0,1 1 0,0 1 0,3 6 4,-1 1-1,1 0 1,-2 0-1,0 0 1,0 0-1,-1 0 1,0 0 0,1 16-1,-1-4-121,-1-19 10,-1-3 100,0 1 1,1 0 0,-1-1-1,0 1 1,0 0-1,0-1 1,1 1-1,-1 0 1,0-1 0,0 1-1,0 0 1,0-1-1,0 1 1,0 0-1,0-1 1,-1 1 0,1 0-1,0-1 1,0 1-1,0 0 1,-1-1-1,1 1 1,0 0 0,-1 0-1,2 10-1076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2.0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39 1768,'2'-3'104,"-1"-1"0,1 0 0,-1 0 0,1 1 0,0-1 0,1 1 0,-1 0 0,1 0 0,3-4 0,-5 6-85,0 1 0,0 0-1,0 0 1,0 0-1,0 0 1,0 0 0,0 0-1,0 0 1,0 1-1,0-1 1,0 0 0,0 0-1,-1 1 1,1-1-1,0 1 1,0-1 0,0 1-1,0-1 1,-1 1-1,1-1 1,0 1 0,0 0-1,-1-1 1,1 1-1,-1 0 1,1 0 0,0-1-1,-1 1 1,1 0-1,-1 1 1,3 1-11,-1 1 0,0-1 0,0 1 0,-1-1 0,1 1 0,-1 0 0,0-1 0,0 1-1,0 0 1,0 0 0,-1 0 0,1 4 0,1 10 33,2 10-154,-2-1-1,-1 33 1,-1-57-130,0 18-946,0-17 556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2.6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28 195 2404,'-9'-17'-126,"-8"-11"521,16 25-196,4-1-174,5-3-16,1 0 1,-1 1-1,1 0 1,0 1-1,1 0 1,-1 0 0,1 1-1,0 0 1,0 1-1,0 0 1,0 0-1,17-1 1,-7 0-235,0-1 1,31-13 0,-49 17 140,0 1 82,-1-1-1,0 1 0,0 0 1,0-1-1,1 1 0,-1-1 1,0 1-1,0-1 1,0 0-1,0 0 0,0 1 1,0-1-1,0 0 1,0 0-1,0 0 0,-1 0 1,1 0-1,0 0 0,-1 0 1,1 0-1,0 0 1,-1-1-1,1 1 0,-1-2 1,7-28 1469,-5 40-1457,32 181 54,-25-147-641,-8-40 59,-1 1-282,0 17 135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3.72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16 108 2352,'0'0'-80,"-11"1"-70,6 0 189,11 0 204,76 1-134,132-15-1,93-28-1,-186 23-71,128-18 202,-246 35-198,35-3-1551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4.3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 0 2068,'0'0'354,"-3"2"-289,2 0 96,8 0 50,24-1 107,61-6-1873,-77 3 973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4.73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 0 2136,'-1'1'5,"1"0"0,-1 0 0,1 0 0,-1 0 0,1 0 0,0 0 0,-1 0 0,1 0 0,0 0 0,0 0 0,0 0 1,0 0-1,0 0 0,0 0 0,0 0 0,0 0 0,0 0 0,0 0 0,0 0 0,0 0 0,1 0 0,-1 0 0,1 0 0,-1 0 0,0 0 0,1-1 0,0 1 0,-1 0 0,1 0 0,-1 0 0,1 0 0,0-1 0,0 1 0,1 1 0,1-1 9,-1 0-1,1 0 1,0 0 0,0 0-1,0 0 1,0-1 0,0 1-1,0-1 1,0 0 0,0 0-1,0 0 1,3-1 0,10 0 32,-13 1 0,4-1-9,67-10 97,-71 11-117,21-3-77,-9 0-273,-7-2-521,4-1 307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5.3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 21 1968,'0'0'1208,"-4"8"-1192,2-3-15,-2 2 7,0 1 1,1-1 0,0 1-1,1 0 1,0 0-1,-2 9 1,5-1 11,0-1 1,1 1-1,0-1 1,1 0-1,1 0 1,1 0-1,0-1 1,0 1-1,2-1 1,8 15-1,-10-23-5,0 0-1,0 0 1,1 0-1,0-1 0,0 0 1,0 0-1,0 0 1,1-1-1,0 0 0,0 0 1,0-1-1,0 0 1,0 0-1,12 2 0,-10-3-2,-1-1-1,0-1 0,0 0 1,1 0-1,-1 0 1,0-1-1,0 0 0,0-1 1,0 0-1,0 0 1,0-1-1,13-6 0,-15 7 13,1-1-1,-1 0 1,0-1-1,1 0 1,-2 0-1,1 0 1,0 0-1,-1-1 0,0 0 1,0 0-1,0-1 1,-1 1-1,1-1 1,-1 0-1,-1 0 1,1-1-1,-1 1 0,0-1 1,-1 1-1,0-1 1,3-10-1,-4 6 34,0 1-1,0 0 1,-1 0-1,0 0 0,-1 0 1,0-1-1,-1 1 1,0 0-1,0 0 1,-1 1-1,0-1 1,-1 0-1,-7-12 0,9 19-47,0-1-1,-1 1 1,0 0-1,0-1 1,0 1-1,0 1 1,0-1-1,-1 0 1,1 1-1,-8-5 1,-2 0-67,7 5-161,-1 0 0,0 0 0,0 1 0,1 0 0,-1 0 0,0 0 0,0 1 0,0 0 0,0 1 0,-12 1 0,13-1-36,-15 1-409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9:17.9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5237 1399 1932,'0'0'-94,"-13"-14"105,5 7 310,5 13-143,9 34-163,1-1 1,3 0 0,1 0-1,1-1 1,3 0 0,1-1 0,1-1-1,3-1 1,29 43 0,-13-14 85,-34-62-27,0 3-23,11 19 687,-10-14-134,-7-7 100,-61-21-652,-74-9 1,93 20-369,10 2-748,-60-16 1,83 17 480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7.6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240 9 3060,'0'0'-202,"10"-6"10,-6 4 66,-9 7-664,-10 8 790,2 0 0,0 1 0,0 0 0,2 1 0,-1 1 0,2 0 0,-16 33 0,-59 210 182,71-203-143,2 0 0,-8 100 1,17-106-14,2 0 0,2 0 0,2 0 0,12 61 0,-10-91-13,0 1 0,1-1 0,1 0 0,1 0 0,1-1 0,1-1 0,0 1-1,1-1 1,1-1 0,1 0 0,1-1 0,24 24 0,-12-19 16,50 32 0,-23-18 65,-50-33-63,29 19-1261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8.24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282 23 1732,'0'0'164,"6"-23"1156,49 190-748,-10-37-524,-44-127-40,5 15 19,-5-16-14,0 0 1,0 0-1,0 0 1,0 0-1,0 0 1,0 0-1,-1 0 1,1 0-1,-1 0 1,1 1-1,-1-1 1,0 0 0,0 0-1,0 1 1,0-1-1,0 0 1,-1 0-1,0 4 1,-2-2-3,0 0 0,-1-1 0,1 1 0,-1-1 0,0 0 0,0 0 0,0 0 0,0-1 0,0 1 0,-1-1 0,1 0 0,-1 0 0,-5 1 0,-306 81-2255,292-79 2062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9.0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62 77 2640,'0'0'532,"-2"-5"-463,2 5-63,1-1 1,-1 1-1,0 0 0,0-1 1,0 1-1,0-1 0,0 1 1,0 0-1,0-1 0,-1 1 0,1-1 1,0 1-1,0 0 0,0-1 1,0 1-1,0-1 0,-1 1 1,1 0-1,0-1 0,0 1 1,-1 0-1,1 0 0,0-1 1,0 1-1,-1 0 0,1-1 1,0 1-1,-1 0 0,1 0 1,0 0-1,-1-1 0,1 1 0,0 0 1,-1 0-1,1 0 0,-1 0 1,1 0-1,0 0 0,-1 0 1,1 0-1,-1 0 0,1 0 1,0 0-1,-1 0 0,1 0 1,-1 0-1,1 0 0,0 0 1,-1 0-1,-15 25 59,10-12-56,1 1 1,1 0-1,-5 25 0,5-3 31,1-1 1,3 58-1,1-79-29,0-1-1,1 0 0,0 0 1,1 0-1,1-1 0,0 1 0,1-1 1,0 0-1,1 0 0,12 19 1,-15-27-8,0 0 0,0 0 0,0 0 0,1-1 0,-1 1 0,1-1 0,0 0 0,0 0 0,0-1 1,1 1-1,-1-1 0,1 0 0,-1 0 0,1 0 0,6 1 0,-4-1-1,0 0 0,1-1 0,-1 1 0,1-1 0,-1-1 0,1 0 0,0 0 0,-1 0 0,1-1 0,-1 0 0,1-1 0,-1 1 0,1-2 0,-1 1 0,11-6 0,-14 7 0,7-4-8,-1 0 1,1-1-1,-1 0 1,0 0-1,0-1 1,-1-1-1,1 1 1,-2-2-1,11-10 1,-15 13 1,1-1 0,-1 1 1,0-1-1,0 1 1,-1-1-1,0 0 0,0 0 1,-1-1-1,0 1 1,0 0-1,-1-1 0,0 0 1,0 1-1,-1-1 1,0 1-1,-1-14 0,-2-1 3,-1 0 0,-1 0 0,-1 0 0,0 0 0,-2 1 0,-1 0 0,-15-27 0,20 40-44,-1 0 0,0 0 0,-1 1 0,0 0 0,0 0-1,0 0 1,-1 1 0,0 0 0,0 0 0,0 1 0,-1 0 0,0 0 0,0 1-1,0 0 1,0 0 0,-1 1 0,0 0 0,0 0 0,1 1 0,-1 1 0,-1-1-1,-13 1 1,-20 3-1048,28 0 472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5:59.5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 88 2332,'0'0'-76,"-3"-5"-127,-12-17 98,19 17 87,-2 3 17,2-3-4,0 1-1,0-1 0,0 1 1,0 1-1,1-1 0,-1 0 1,7-3-1,-7 5 4,0 0 0,-1 0 0,1 0 0,0 0 0,0 0-1,0 1 1,0 0 0,1 0 0,-1 0 0,0 0 0,0 1 0,1-1 0,-1 1-1,0 0 1,1 0 0,-1 1 0,0 0 0,0-1 0,1 1 0,-1 0 0,0 1-1,0-1 1,0 1 0,0 0 0,-1 0 0,1 0 0,0 1 0,-1-1 0,1 1-1,-1 0 1,4 4 0,43 54-7,-37-44 26,0 0-1,1-1 1,19 17-1,-27-28-20,1 0 0,-1-1 0,1 0 0,-1 0 0,1 0 0,0-1 0,1 0 0,-1-1 0,0 1 0,1-1 0,0-1 0,14 2 0,-16-2-60,30-1-663,-16-3 357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6:00.1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6 1592,'0'0'395,"3"-2"-226,-2 1-103,0 1 1,-1 0-1,1-1 0,0 1 0,0 0 0,0-1 1,-1 1-1,1 0 0,0 0 0,0-1 0,0 1 0,0 0 1,-1 0-1,1 0 0,0 0 0,0 0 0,0 0 1,0 1-1,-1-1 0,1 0 0,0 0 0,1 1 0,-1 0-38,0 0 0,0 0 0,0 0 0,0 0 0,0 0 0,0 0 0,-1 0-1,1 0 1,0 0 0,0 1 0,-1-1 0,1 0 0,-1 0 0,1 1 0,-1-1-1,0 0 1,1 1 0,-1-1 0,0 1 0,0 1 0,10 242 416,-10-241-478,6-12-216,3-5 230,0 0-1,-1-1 1,-1 0 0,12-29 0,-10 16-10,2 0 1,1 1-1,1 1 1,17-25-1,-30 49 29,1 0 0,0 0 0,0 0 0,0 0 0,0 1 0,-1-1 0,1 0 0,0 0 0,0 1 0,1-1 0,-1 1 0,0-1 0,0 1 0,0-1 0,0 1 0,0 0 0,0-1 0,1 1 0,-1 0 0,0 0 0,0 0 0,0 0 0,1 0 0,-1 0 0,0 0 0,0 0 0,0 1 0,1-1 0,-1 0 0,0 1 0,0-1 0,2 2 0,0-1 1,-1 0 1,1 1-1,-1-1 0,1 1 0,-1-1 1,0 1-1,0 0 0,1 0 0,-1 0 1,-1 0-1,1 0 0,0 0 0,2 4 1,-3-2 0,4 4 2,-2 1 0,1 0 1,-1 0-1,0 0 0,-1 0 0,2 13 1,1 82-1657,-6-82 1292,1-19 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6:00.5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52 2640,'12'-33'-176,"-11"30"485,3-8-238,-4 11-67,0 0 0,0 0 0,0 0 0,0-1 0,0 1 0,0 0 0,0 0 0,0 0 0,0-1 1,0 1-1,0 0 0,0 0 0,0 0 0,0-1 0,1 1 0,-1 0 0,0 0 0,0 0 0,0 0 0,0-1 0,0 1 1,1 0-1,-1 0 0,0 0 0,0 0 0,0 0 0,1 0 0,-1 0 0,0 0 0,0-1 0,0 1 0,1 0 0,-1 0 1,0 0-1,0 0 0,0 0 0,1 0 0,-1 0 0,0 0 0,0 0 0,0 0 0,1 0 0,-1 0 0,0 1 0,0-1 1,0 0-1,1 0 0,-1 0 0,0 0 0,0 0 0,0 0 0,0 0 0,1 0 0,-1 1 0,0-1 0,0 0 0,0 0 1,0 0-1,0 0 0,1 1 0,-1-1 0,0 0 0,11 22-179,-1 0 0,-1 1 0,-1 0 0,0 0-1,-2 1 1,-1-1 0,3 39 0,-7-58-437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6:00.9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22 113 2276,'0'0'-54,"-15"-14"70,14 13-9,0 1 1,1-1-1,-1 0 0,1 1 0,-1-1 0,1 1 1,0-1-1,-1 0 0,1 1 0,-1-1 0,1 0 1,0 0-1,0 1 0,0-1 0,-1 0 0,1 0 0,0 1 1,0-1-1,0 0 0,0 0 0,0 1 0,0-1 1,0 0-1,0 0 0,1 1 0,-1-1 0,0 0 1,0 0-1,1 1 0,-1-1 0,0 0 0,1 1 1,-1-1-1,1 0 0,-1 1 0,1-1 0,0 0 1,4-3-6,1 1 1,-1-1 0,1 1 0,0 1 0,0-1-1,0 1 1,0 0 0,8-1 0,147-42-1136,-157 44 689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6:01.2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58 1212,'25'-24'45,"-22"12"124,-3 8-162,1 0 378,0-9 1291,19 203-1482,-9-131-2251,-11-56 1470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6:02.5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 1 2032,'0'0'-130,"-2"16"-771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6:03.53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46 1312,'0'0'1017,"12"-1"-967,221-39 304,-230 40-336,22-5-1386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59.9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113 156 148,'3'-19'515,"4"-31"938,4 204-1407,1 185 44,-63 275 62,-3 47 17,39-112-84,-4 78 5,13 374 99,10-526-104,18 1126 189,4-1198-204,0 11 36,-21-158-32,9 169 0,1-245-18,11 235-116,-32-134-33,5-274 92,-5 38 27,3 22-33,3-64 21,-5 10 41,4-2-57,1-11 0,0 1 1,0-1 0,0 1 0,0-1 0,0 1 0,0-1-1,0 1 1,0-1 0,0 1 0,0-1 0,0 1 0,0-1 0,0 0-1,0 1 1,0-1 0,0 1 0,0-1 0,0 1 0,1-1 0,-1 1-1,0-1 1,0 0 0,1 1 0,-1-1 0,0 1 0,1-1 0,-1 0-1,1 1 1,29-4-13,673-85 34,-421 60-13,-178 21 2,93-11 11,-167 14-16,-27 3 4,0 1 3,8-1 10,-8 0 3,16-2 194,-18 3-213,1-1 1,-1 1-1,1 0 1,-1-1 0,1 0-1,-1 1 1,1-1-1,-1 0 1,1 0-1,-1 0 1,0 0 0,0 0-1,1 0 1,-1 0-1,0 0 1,0 0 0,0-1-1,0 1 1,-1 0-1,1-1 1,0 1-1,0 0 1,-1-1 0,1 1-1,-1-1 1,1 1-1,-1-1 1,0 0 0,1-2-1,-1-64-31,-2 30 33,-2-180-30,3-169-15,-2-161-21,-3 126-21,9 299 34,29-174-1,26-125-75,42-617-122,-96 912 211,37-552-191,17 87 100,-67 181 70,-2 27 34,34-368-30,-17 256-2,4 345 40,0-220-32,-33 73-44,9 137 64,12 103-3,-10-98 27,12 153-10,0-2 3,0-15 6,0 15 4,-3-21 3,1 11-2,2 11-4,-5-24 16,3 14-8,2 11 5,-1-1-4,-2-9-1,2 9 12,-19-28 94,5 26-106,0 1-1,0 1 0,0 0 0,-1 1 1,1 1-1,-1 0 0,0 1 0,-30 3 1,-16-4 12,-672-48-52,438 49-159,142 4 117,147-2 67,-65 4-23,7-2 11,63-3 12,-2 0-4,-10 0 3,8 1 6,-3 1 9,6-2-4,-32 2 32,32-2 163,-8 12-1486,7 1 754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9:18.6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0 914 3132,'0'0'-126,"0"-5"-20,0-38 323,0 39 102,5 11-274,59 112 42,-23-39-1,-40-78-7,-1-1-33,0-1 0,0 1-1,0-1 1,0 1 0,1 0 0,-1-1 0,0 1-1,0-1 1,1 1 0,-1-1 0,0 0 0,0 1-1,1-1 1,-1 1 0,1-1 0,-1 1 0,0-1-1,1 0 1,-1 1 0,1-1 0,-1 0-1,1 0 1,-1 1 0,1-1 0,-1 0 0,1 0-1,-1 0 1,1 1 0,-1-1 0,1 0 0,-1 0-1,1 0 1,0 0 0,-1 0 0,1 0 0,-1 0-1,1 0 1,-1 0 0,1 0 0,-1-1 0,1 1-1,-1 0 1,1 0 0,-1 0 0,1-1 0,23-8 93,-23 9-110,14-8 42,-1-1 0,0 0 0,0-1 0,18-17 0,27-19 16,358-192 57,20 27-93,-164 81-13,366-164-1190,-550 253 490,20-7 329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6:03.8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5 1748,'0'0'-108,"0"4"-88,0 14 363,6-17-105,9 2-2,1-1-1,0 0 1,0-1 0,-1-1-1,1-1 1,0 0 0,0-1-1,0-1 1,22-6 0,39-6 89,-73 15-149,13-5-1056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00:36:04.4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 55 1888,'0'0'106,"5"-10"-114,-2 8 284,-3 10 1424,-4 20-1651,1 0 1,1 1 0,3 51-1,1-69-31,0 1 0,0 0 0,1-1 0,1 0 0,0 0 0,0 0 0,1 0-1,0-1 1,12 17 0,-12-22-12,-1 1 0,1-1 0,1-1 0,-1 1 0,1-1 0,-1 0 0,1 0 0,1-1 0,-1 0 0,0 0 0,1 0 0,-1-1 0,1 0 0,0 0 0,0 0 0,0-1 0,0 0 0,8 0 0,75-5 37,-80 3-36,0 0-1,0-1 0,-1 0 0,0 0 0,1-1 1,-1-1-1,0 1 0,0-2 0,-1 1 0,1-1 1,-1 0-1,0-1 0,14-12 0,-20 16-6,0 0 0,-1 0 0,1 0 0,0 0 1,-1 0-1,1 0 0,-1 0 0,1-1 0,-1 1 0,0 0 0,0-1 0,0 1 0,0-1 0,-1 1 0,1-1 1,-1 0-1,1-2 0,-1-3-4,0-1 12,0 0 0,-1 0 0,-1 0-1,0-1 1,0 2 0,0-1 0,-1 0 0,-1 0 0,1 1 0,-1 0-1,-1 0 1,-7-12 0,0 2 7,-1 1-1,-1 1 1,0 0 0,-1 1-1,-1 0 1,0 1 0,-1 1-1,-23-13 1,35 23-128,0 2-1,0-1 1,0 1 0,-1 0 0,1 0-1,0 0 1,-1 1 0,1-1-1,-1 1 1,1 1 0,0-1-1,-1 1 1,1 0 0,0 0-1,-1 1 1,1-1 0,0 1 0,0 0-1,-8 5 1,-6 4-580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7:53.0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 1862 2212,'0'0'-120,"-3"-7"16,-1-7 125,0-1 0,0 0-1,1 0 1,1 0 0,1 0 0,0-19 0,4-37-25,4 1 0,3 0 0,2 1 0,4 0 0,2 1 0,4 0 0,31-66 0,-32 88-5,2 0 1,2 2 0,2 2 0,2 0 0,59-66-1,-41 59-3,2 2 0,2 3-1,100-66 1,-38 42-1,3 6 0,3 5 0,243-80 1,-174 81 9,2 10 0,1 7 1,2 9-1,2 8 1,251 5-1,-268 22-1,262 41 1,168 74-3,-473-88 28,-2 7 0,-2 5-1,248 122 1,-288-117-9,-3 4 0,-2 4 0,-2 4 0,-4 3 0,-2 4 0,72 81 0,-105-100 2,-3 3 0,-2 2 0,-2 1 0,-3 2 0,-3 1 0,-1 1 0,30 89 0,-59-142-20,34 72 25,-35-75-7,0-1-5,4 7 3,-4-6 58,7 13-1335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7:53.6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502 91 1448,'-2'-4'-30,"-35"-33"273,34 35-124,-15-14 395,-22-14 734,37 28-948,3 10-287,2 13 11,1 0-1,1-1 1,0 1 0,11 27 0,97 244 146,-111-290-162,1 3 21,-1-4-4,0 0-1,0 0 1,-1 1 0,1-1-1,0 0 1,-1 0 0,1 1 0,0-1-1,-1 0 1,0 1 0,1-1-1,-1 1 1,0-1 0,0 0-1,1 1 1,-1-1 0,0 1 0,-1-1-1,1 0 1,0 1 0,0-1-1,-1 2 1,-13 4-23,-1-1 0,0 0 1,0-2-1,0 0 0,-1 0 0,1-1 0,-32 1 0,-19 5-17,14 1-478,0 2 0,1 2-1,1 2 1,-54 25 0,82-30 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43.8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4 838 3168,'0'0'-175,"-1"4"-472,1-3 651,0 0-8,-1 0 0,1-1 0,0 1 0,0 0 0,-1 0 0,1 0 0,0 0 0,0 0 0,0 0 0,0-1 0,0 1 0,0 0 0,0 0 0,0 0 0,1 0 0,-1 0 0,0-1 0,0 1 0,1 0 0,-1 0 0,1 0 0,-1-1 0,0 1 0,1 0 0,0 0 0,-1-1 0,1 1 0,-1 0 0,1-1 0,0 1 0,-1-1 0,1 1 0,0-1 0,1 1 0,1 1 116,4-4-55,6-1 0,0-2-1,0 1 1,0-2 0,-1 1 0,0-2-1,0 1 1,0-2 0,-1 0 0,0 0-1,-1-1 1,0 0 0,0-1-1,-1 0 1,0 0 0,-1-1 0,0 0-1,0-1 1,-1 0 0,8-21 0,-14 30-43,0 1 1,0-1-1,0 0 1,0 0-1,-1 0 0,1 0 1,-1 0-1,0 0 1,0 0-1,0 0 1,0-1-1,-1 1 1,1 0-1,-1 0 1,0 1-1,-1-5 1,1 4-7,0-1 14,-3 2-4,2 2-14,-1-1 1,1 1-1,0 0 0,0 0 0,-1 0 0,1 0 0,0 0 0,-1 0 0,1 0 1,0 1-1,0-1 0,-1 1 0,1-1 0,0 1 0,0 0 0,0 0 0,0 0 0,0 0 1,0 1-1,0-1 0,-2 2 0,-2 3-1,1-1 0,-1 1 1,2-1-1,-1 2 0,0-1 0,-5 12 0,2-3 0,1 0-1,0 1 0,1 0 0,1 0 0,-5 28 0,9-37-1,1 0 0,-1 0 0,1 0 0,0 0 0,1 0 0,0 1 1,0-1-1,0 0 0,1 0 0,0-1 0,0 1 0,1 0 0,0-1 0,0 1 1,1-1-1,7 10 0,-9-13-2,1 0 1,0 0-1,0 0 0,1-1 1,-1 0-1,0 0 1,1 0-1,0 0 0,-1 0 1,1 0-1,0-1 1,0 0-1,0 0 1,0 0-1,0 0 0,0-1 1,0 0-1,0 1 1,0-1-1,0-1 0,0 1 1,0-1-1,0 1 1,0-1-1,0 0 0,0 0 1,-1-1-1,7-2 1,-2-1-5,1 1 1,-1-1 0,-1 0-1,1-1 1,-1 0 0,0 0-1,0 0 1,-1-1 0,1 0-1,8-14 1,3-8-1,24-49 0,-27 46-12,62-128 196,-76 159-178,0 0 1,0 0-1,0 0 1,0 0-1,0 0 1,0 0-1,0 0 1,0 0-1,1 1 1,-1-1-1,0 0 1,0 1-1,1-1 1,-1 1 0,0-1-1,1 1 1,-1 0-1,1 0 1,-1-1-1,0 1 1,1 0-1,-1 0 1,1 0-1,-1 1 1,1-1-1,-1 0 1,0 1-1,1-1 1,-1 0-1,0 1 1,3 1-1,1 3 4,0 0-1,0 0 0,-1 1 1,1 0-1,-1 0 0,-1 0 1,1 0-1,-1 1 0,0-1 0,-1 1 1,1 0-1,-1 0 0,-1 0 1,1 0-1,-1 0 0,0 0 1,-1 8-1,2 1 6,0-1 8,-1 0-1,0 1 1,-1-1-1,-1 1 0,0-1 1,-1 0-1,-1 1 1,0-1-1,-7 18 0,121-213-916,-32 60 494,-77 117 375,-3 14-112,-2 13 139,-10 90-15,11-104 20,2 1-1,-1-1 0,2 1 0,-1-1 1,1 1-1,1-1 0,0 1 1,4 10-1,-4-19-3,-1 1 1,1-1-1,0 0 1,0 0-1,1 0 1,-1 0-1,0 0 1,0-1-1,1 1 1,-1-1-1,1 1 1,0-1-1,-1 0 1,1 0-1,0 0 1,0 0-1,0-1 1,-1 1-1,1-1 1,0 0-1,0 1 1,0-1-1,0-1 1,0 1-1,0 0 1,0-1-1,-1 1 1,1-1-1,0 0 1,5-2-1,0-1-19,0 1 0,-1-2 0,1 1 0,-1-1-1,0 0 1,0 0 0,0-1 0,-1 0 0,0 0 0,0-1-1,8-11 1,-7 6-3,0 0 0,-1-1 0,0 0 0,-1 0 0,0 0 0,4-22 0,-2-11 25,-2 0 0,-2 0 0,-4-66 0,-4 16 741,-28-149 0,22 174-112,10 67-160,3 19-422,16 146 203,-3 235 0,-10-140-218,-5-231-666,2 1-1,1-1 0,1 0 1,9 33-1,-12-56 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44.2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18 883 3120,'-3'-3'-10,"1"-1"-1,0 1 0,0 0 1,0 0-1,0-1 0,1 1 1,-1-1-1,0-4 0,3 5 13,0 0 0,0 1-1,1-1 1,-1 0-1,1 0 1,0 1 0,0-1-1,0 1 1,0-1 0,0 1-1,0 0 1,1 0 0,-1 0-1,1 0 1,-1 1-1,1-1 1,0 0 0,-1 1-1,7-2 1,68-29-4,-43 19-108,-1-1 0,0-2 1,46-29-1,-62 27-1011,-9 7 582</inkml:trace>
  <inkml:trace contextRef="#ctx0" brushRef="#br0" timeOffset="1">923 633 2076,'2'-24'196,"-1"17"-120,-1-1 1,0 1 0,-1 0-1,0-1 1,0 1 0,-1 0-1,1 0 1,-2-1 0,-5-12-1,7 17-55,-1 0-1,0 0 0,0 0 0,0 0 0,0 1 0,-1-1 0,1 1 0,-1-1 0,1 1 1,-1 0-1,0 0 0,0 0 0,0 0 0,0 0 0,0 1 0,-1-1 0,1 1 0,0 0 1,-1 0-1,1 0 0,-1 1 0,1-1 0,-1 1 0,1 0 0,-1 0 0,1 0 0,-1 0 1,-4 1-1,-3 1-1,0 0 1,-1 0 0,1 1 0,0 0 0,0 1 0,1 1-1,-19 9 1,25-11-13,0-1 0,1 1 0,-1-1 0,1 1 0,0 0 0,0 1 0,0-1 0,0 0 0,1 1 0,-1-1 0,1 1 0,0 0 0,0 0 0,0 0 0,1 0 0,-1 0 0,1 1 0,0-1 0,0 0 0,1 0 0,-1 1 0,1-1 0,0 1 0,0-1 0,0 0 0,1 1 0,0 4 0,2 2 0,0 0-1,0 0 1,1 0-1,1 0 1,-1 0-1,2-1 1,-1 0-1,2 0 1,-1-1-1,1 1 0,1-1 1,-1-1-1,17 15 1,9 2 18,0-1 0,62 33 0,-64-41-11,-1 2 1,-1 2-1,0 0 0,31 30 0,-58-48-13,0 0 1,0 0-1,0 0 0,0 0 0,0 0 1,-1 0-1,1 1 0,-1-1 0,0 0 1,0 1-1,0-1 0,0 1 0,0 0 1,0-1-1,-1 1 0,1 0 0,-1-1 1,1 1-1,-1 0 0,0 0 0,0-1 1,-1 1-1,1 0 0,-1-1 0,1 1 1,-1 0-1,0-1 0,0 1 0,0 0 1,0-1-1,0 0 0,-1 1 0,1-1 1,-1 0-1,1 1 0,-1-1 0,0 0 1,0 0-1,-3 2 0,-9 8 0,-1-1 1,1-1-1,-2 0 0,-29 14 1,32-18 3,-11 6-116,0-2 0,-1-1-1,-1 0 1,-36 6 0,61-15 36,-1 0-1,1 1 1,-1-1-1,1 0 1,-1 0-1,1 0 1,-1 0-1,1 0 1,0-1-1,-1 1 1,1 0-1,-1-1 1,1 1-1,0-1 1,-1 1 0,1-1-1,0 0 1,-1 1-1,1-1 1,-1-1-1,-8-11-202</inkml:trace>
  <inkml:trace contextRef="#ctx0" brushRef="#br0" timeOffset="2">1276 192 2752,'3'-30'206,"-2"-1"0,-4-55 0,0 41 1300,23 670-789,-19-587-684,1 0-1,2-1 0,2 1 1,1-1-1,2-1 0,17 44 1,-24-74-29,1-1 1,0 1-1,0-1 1,0 0-1,0 0 1,1 0-1,0 0 1,0 0-1,0-1 1,1 0-1,0 0 0,-1 0 1,1 0-1,1-1 1,-1 0-1,0 0 1,1 0-1,-1-1 1,1 0-1,0 0 1,0 0-1,0-1 1,0 1-1,0-2 1,6 1-1,-3-1-8,0-1-1,-1 0 1,1 0 0,0-1-1,-1 0 1,0-1 0,1 0-1,-1 0 1,0 0 0,-1-1-1,1-1 1,-1 1 0,0-1-1,0-1 1,0 1 0,0-1-1,6-7 1,-8 7-3,0 1 1,0-1-1,0 0 1,-1 0-1,0 0 0,0 0 1,-1-1-1,0 0 1,0 0-1,0 0 1,-1 0-1,0 0 0,0 0 1,-1 0-1,0-1 1,0 1-1,-1-1 1,0 1-1,0-1 0,-2-12 1,1 18 4,0 0 0,1 0 0,-1 1 0,0-1 0,0 1 1,0-1-1,0 0 0,-1 1 0,1 0 0,0-1 0,-1 1 0,1 0 0,-1 0 0,1-1 1,-1 1-1,1 0 0,-1 1 0,0-1 0,0 0 0,1 0 0,-1 1 0,0-1 0,0 1 1,0-1-1,0 1 0,1 0 0,-1 0 0,0 0 0,0 0 0,0 0 0,0 0 0,0 1 1,0-1-1,-2 1 0,-3 1-1,-1 0 0,1 0 1,0 1-1,-1 0 0,-8 5 1,10-4-7,0 1 0,0-1 1,1 1-1,-1 0 0,1 1 1,0-1-1,0 1 0,1 0 0,0 0 1,0 0-1,0 1 0,1 0 1,0-1-1,0 1 0,1 0 1,0 1-1,0-1 0,0 0 0,1 0 1,0 1-1,1-1 0,-1 1 1,2-1-1,-1 1 0,1-1 0,0 0 1,0 1-1,1-1 0,0 0 1,0 0-1,1 0 0,4 8 0,-4-12-15,-1 0 0,1-1-1,0 1 1,0-1-1,0 0 1,0 1-1,0-1 1,0-1-1,1 1 1,-1 0-1,1-1 1,-1 0-1,1 0 1,0 0-1,-1 0 1,7 0-1,-7-1-35,3-2 4,42-19-32,-33 5 50,-9 7 7,0-1 25,1 0 1,-1 0-1,-1-1 0,0 0 0,4-13 1,-4 8 36,-3 14-37,0-5 10,1 0 1,8 50-3,-9-36-2,-1 4 5,1 1 0,1 0 0,0-1 0,1 0 0,0 0 0,0 0 0,8 11 0,-11-20-4,0-1-1,0 1 1,1-1-1,-1 0 0,1 1 1,-1-1-1,1 0 1,0 0-1,-1 0 1,1 0-1,0 0 1,0 0-1,0 0 1,0-1-1,0 1 1,0-1-1,-1 1 1,1-1-1,0 0 1,0 0-1,0 0 1,0 0-1,0 0 0,0 0 1,0-1-1,0 1 1,3-1-1,0 0 0,-3 0 0,0 0-1,1 0 1,-1 0 0,0 0 0,0 0 0,0 0 0,0-1 0,0 1-1,0-1 1,0 1 0,0-1 0,0 0 0,-1 0 0,1 0 0,-1 0-1,2-2 1,16-31 2,-8 1-14,-1-1 0,-2 1 0,-1-1 1,-2-1-1,-1 1 0,-1-50 0,-24-215 464,16 249-182,2 20-124,5 40 7,4 41-19,-5-47-148,5 82 116,-8 165 1,-2-165-20,11 135 0,-6-209-75,1 1 1,0-1-1,1 0 1,0 0-1,0 0 1,10 19-1,-11-27-9,0 1-1,0-1 0,0 0 1,0 0-1,1 0 0,-1 0 1,1 0-1,0 0 0,0-1 1,0 1-1,0-1 0,1 0 1,-1 0-1,0 0 0,1 0 1,0-1-1,-1 1 0,1-1 1,0 0-1,-1 0 0,1 0 1,0-1-1,0 0 0,0 1 1,5-1-1,2-2-11,-1 0 0,0 0 1,0-1-1,0 0 0,-1-1 0,1 0 1,-1-1-1,0 0 0,0 0 0,0-1 1,0 0-1,-1 0 0,0-1 0,-1 0 1,0 0-1,0-1 0,0 0 0,-1 0 1,0-1-1,-1 0 0,0 0 1,0 0-1,-1-1 0,0 1 0,5-20 1,-6 17 4,0 1-7,-1 0 0,0-1 0,0 0 0,-1-17 0,-1 26 1,-3-1-17,3 3 29,0 1 1,0-1-1,-1 1 0,1-1 0,0 1 0,0-1 0,0 1 1,-1-1-1,1 1 0,0-1 0,-1 1 0,1 0 1,0-1-1,-1 1 0,1-1 0,-1 1 0,1 0 1,0-1-1,-1 1 0,1 0 0,-1 0 0,1-1 0,-1 1 1,1 0-1,-1 0 0,1 0 0,-1 0 0,1 0 1,-1 0-1,1-1 0,-1 1 0,1 0 0,-1 0 0,1 1 1,-1-1-1,1 0 0,-1 0 0,1 0 0,-1 0 1,1 0-1,-1 0 0,1 1 0,-1-1 0,1 0 0,-1 0 1,0 1-1,-4 4 3,0 0 0,0 0 1,0 1-1,0-1 0,1 1 1,0 0-1,0 0 0,1 0 0,-1 1 1,1 0-1,1-1 0,-1 1 1,1 0-1,-2 12 0,3-5 10,-1 1 0,2-1-1,0 1 1,0-1 0,5 23 0,-5-33-65,1-1 1,0 1-1,0-1 1,0 1-1,0-1 1,0 0-1,1 1 1,0-1 0,0 0-1,0 0 1,0 0-1,0 0 1,0 0-1,1-1 1,-1 1-1,1-1 1,0 0-1,0 1 1,0-1 0,0 0-1,0-1 1,0 1-1,1-1 1,-1 1-1,0-1 1,7 2-1,13-6-1346,-17 1 1112,10-4-424</inkml:trace>
  <inkml:trace contextRef="#ctx0" brushRef="#br0" timeOffset="3">1989 549 3252,'0'0'-113,"-4"-2"30,4 2 73,-17-12-64,17 12 73,-1 0 1,1-1-1,0 1 1,0 0-1,-1 0 1,1 0 0,0 0-1,0 0 1,-1-1-1,1 1 1,0 0 0,0 0-1,-1 0 1,1-1-1,0 1 1,0 0-1,0 0 1,0-1 0,0 1-1,-1 0 1,1-1-1,0 1 1,0 0 0,0 0-1,0-1 1,0 1-1,0 0 1,0-1-1,0 1 1,0 0 0,0 0-1,0-1 1,0 1-1,0 0 1,0-1 0,0 1-1,0 0 1,0 0-1,1-1 1,-1 1-1,0 0 1,0-1 0,0 1-1,0 0 1,1 0-1,-1 0 1,0-1 0,0 1-1,0 0 1,1 0-1,-1 0 1,0-1-1,0 1 1,1 0 0,-1 0-1,0 0 1,1 0-1,-1 0 1,54-17 17,-20 7-792,57-25-1,-81 28 267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44.6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52 1768,'0'0'7,"11"-1"52,85-8-329,121-27-1,-192 30-194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7:57.9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55 790 2940,'0'0'1794,"-9"3"-1768,-26 9 2,35-12-26,-1 1-1,0-1 1,1 0-1,-1 0 1,1 1-1,-1-1 1,0 1-1,1-1 0,-1 0 1,1 1-1,0-1 1,-1 1-1,1-1 1,-1 1-1,1-1 0,0 1 1,-1 0-1,1-1 1,0 1-1,-1-1 1,1 1-1,0 0 1,0-1-1,0 1 0,0 0 1,0-1-1,0 2 1,1 7 6,-2 22 18,2-1 0,0 1 0,2 0-1,1-1 1,2 0 0,12 40 0,-18-69-20,1 0 0,-1 0 0,1 0 1,-1 0-1,1 0 0,-1-1 0,1 1 0,0 0 1,-1 0-1,1 0 0,0 0 0,0-1 0,0 1 0,-1 0 1,1-1-1,0 1 0,0-1 0,0 1 0,0-1 1,0 1-1,0-1 0,0 0 0,0 1 0,0-1 1,1 0-1,-1 0 0,0 0 0,0 0 0,0 0 1,0 0-1,0 0 0,0 0 0,0 0 0,0 0 1,0-1-1,0 1 0,0 0 0,1-1 0,34-18 105,-33 16-119,28-17 75,-1-3-1,0 0 1,-2-2-1,25-29 1,-6 7-1,114-108 65,266-242 79,-421 392-257,288-227 66,-156 148-3323,-120 74 2390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54.7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1775 4372,'0'0'-314,"-7"3"-868,7-3 1177,0 0-1,0 0 1,0 0 0,0 0 0,1 0-1,-1 0 1,0 0 0,0 0 0,0 0-1,0 0 1,0 0 0,0 0 0,1 0-1,-1 0 1,0 0 0,0 0 0,0 0-1,0 0 1,0 0 0,0 0 0,1 0-1,-1 0 1,0 1 0,0-1 0,0 0-1,0 0 1,0 0 0,0 0 0,0 0-1,0 0 1,0 0 0,1 0 0,-1 1-1,0-1 1,0 0 0,0 0 0,0 0-1,0 0 1,0 0 0,0 0 0,0 1-1,0-1 1,0 0 0,0 0 0,0 0-1,0 0 1,0 0 0,0 0 0,0 1-1,0-1 1,0 0 0,0 0 0,0 0-1,0 0 1,0 0 0,0 0 0,0 1-1,-1-1 1,1 0 0,0 0 0,60 5-9,1-3 1,-1-2-1,106-15 1,-68 6 7,294-22 614,-388 30-488,30-4 269,20-1 1144,-53 6-1523,-1-1 0,1 1 0,-1 0 0,1-1 0,-1 1 0,1-1 0,-1 1 0,0-1 0,1 1 0,-1-1 0,0 1 0,1-1 0,-1 1 0,0-1 0,0 1 0,0-1-1,1 0 1,-1 1 0,0-1 0,0 1 0,0-1 0,0 0 0,0 1 0,0-1 0,0 1 0,0-1 0,0 0 0,0 1 0,-1-2 0,-2-28 162,2 22-162,-47-647 183,48 567-226,-2-53 7,-2 67 22,3 70 1,0 0 4,-7-51-7,7 51 4,-10-37-172,11 38 166,0-13 1,0 12-9,5 3-35,40-7 43,642-98-1207,-622 84 989,-62 21 220,4-2-30,-4 2 8,-1 0 0,1 0 1,-1 0-1,1 0 0,0 0 1,0 0-1,-1 1 1,1-1-1,0 1 0,3 0 1,-3 8 17,1 0 0,-2 0 0,1 0 0,-1 0 0,0 1 0,-1-1 1,0 1-1,0 13 0,4 24 9,50 230 104,15 87-16,-60-299-44,24 81 1,-31-134-47,10 54 24,-13-64-19,1 4-3,3 41-10,-5-38 6,1-3 7,2 38 144,6-45-149,281-69 4,149-7 39,-434 77-15,3 1-14,-2 0 1,0 0-1,0-1 0,0 0 0,-1 0 1,1 0-1,0 0 0,-1-1 0,9-4 1,-10 5 22,-2-2-38,2-11 8,-2 10 12,-2-1 4,0-16-4,0 16-13,0-1 6,-21-149 74,-53-266 257,61 341-210,13 63-109,-2 1 0,0-1 0,-6-17 0,8 31-12,0-1 3,0-12-7,-1 8-7,-4-30 12,6 34-7,-3-25 13,-1-8 26,3 33-40,-6-62-120,7 62 120,1 2-2,-1 1-1,1-1 0,0 0 0,-1 1 0,1-1 0,0 1 0,0-1 0,0 1 0,0-1 0,1 1 0,-1-1 0,0 1 1,1 0-1,-1 0 0,1 0 0,-1 0 0,1 0 0,-1 0 0,1 0 0,0 0 0,-1 1 0,1-1 0,0 1 1,0-1-1,3 0 0,65-13-7,-46 11-2,503-85-279,-493 83 240,-18 3 23,-1-1 0,1 0 1,0-1-1,-1 0 0,26-12 0,-31 14 4,-10 2 18,0-1 0,1 1 1,-1 0-1,0 0 0,1-1 1,-1 1-1,0 0 0,1 0 1,-1 0-1,1-1 0,-1 1 1,0 0-1,1 0 0,-1 0 1,1 0-1,-1 0 0,1 0 1,-1 0-1,0 0 0,1 0 1,-1 0-1,1 0 1,-1 0-1,1 1 0,-1-1 1,0 0-1,1 0 0,-1 0 1,1 0-1,-1 1 0,0-1 1,1 0-1,-1 0 0,0 1 1,1-1-1,-1 1 0,3 2 0,-1 0 1,0 1-1,0-1 0,0 1 0,0 0 0,-1-1 0,0 1 0,1 0 0,-1 0 0,-1 0 0,1 0 0,0 0 1,-1 0-1,0 4 0,13 90 3,38 138 0,3 20 109,-46-206-79,31 236 92,-25-209-14,-14-73-56,5 10 7,-5-13-57,0 0 1,0 0-1,0 1 1,0-1-1,1 0 1,-1 0-1,0 0 1,1 1-1,-1-1 1,1 0-1,-1 0 1,1 0-1,-1 0 1,1 0-1,0 0 0,0 0 1,0 1-1,16-2 3,-1 0-1,1-2 0,-1 0 1,0-1-1,0 0 0,25-9 1,9-1-8,423-77 57,-469 89-46,0 1 6,12-3 7,-8 2-16,5-1 3,-10 2-7,18-4-3,8-1 144,-29 5-135,1 0 0,-1 0 0,1 0 0,-1 0-1,0 0 1,1 0 0,-1 0 0,1 0 0,-1 0 0,1 0-1,-1-1 1,1 1 0,-1 0 0,1 0 0,-1 0-1,0-1 1,1 1 0,-1 0 0,1-1 0,-1 1 0,0 0-1,1-1 1,-1 1 0,0 0 0,0-1 0,1 1 0,-1-1-1,0 1 1,0 0 0,0-1 0,1 1 0,-1-1-1,-38-108-71,21 48 26,3 0 0,3-2 0,-5-79 0,8-203-20,8 323 55,-2-21-16,2-27-45,0 68 61,4-9 2,-3 9 3,1-1 0,-1 1 1,1-1-1,0 1 1,0 0-1,0 0 0,0 0 1,0 0-1,1 0 0,3-2 1,0-1 2,8-5-6,1 0 1,0 1-1,0 1 0,1 0 1,0 1-1,18-5 0,109-25-47,-71 20-2,-59 13 32,200-57-322,-209 59 333,0 1 0,-1-1 0,1 0-1,0 0 1,-1 0 0,1 0 0,-1-1-1,6-4 1,-8 6-7,17-30-185,1 191 203,82 513 146,-66-521-88,-35-149-60,14 56 151,-8-46-2057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58.2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25 262 2848,'0'0'-246,"10"-2"-1259,184-42 1435,-85 20 66,155-27-4,-15 3-30,-182 37 58,-33 4-28,53-8 8,-85 14 56,-158 18 444,-170 12-458,222-14-57,32-5 26,-2 2-21,30-6 10,-29 6-12,66-11 16,-9-1 3,12 0 2,-41 5 141,41-5-146,-11 2-6,11-2 4,1 1-5,-12 2-2,-3 1-8,-20 8 25,35-11-10,-12 3 9,18-8-26,36-12-76,45-17 88,1 5 0,2 3-1,1 4 1,97-10-1,-136 21 27,54-7-7,-101 17-16,1-1-2,9-3 3,1 2 8,-10 2 92,-15 1-86,-79 9 5,-33 8-2,16-2-19,-139 39 1,236-52 1,-28 8 35,-41 4 28,57-11 91,19-3-126,-18 1 103,31-4-174,42-7 11,611-95 30,-542 94 0,-116 10 30,9 1-24,-10-2 19,-7 2 120,-129 10-141,-95 26 4,-2 17-47,227-53 35,-7 3-1,1 0 0,0-1-1,-1 0 1,-11 1 0,15-3 3,3 0-7,-35 11-1328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02.3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59 275 1156,'0'0'-63,"-12"2"108,8-2 20,9-2 341,27-7-390,110-22 39,70-9-2,48-7-45,-258 47-5,124-25-7,-124 25 0,54-13 65,-54 12 187,-10 1-241,-26-2 1,-11 2-10,0 2 1,-90 16-1,52-5-45,-174 29-293,169-25 140,85-16 189,-21 5-55,24-7 64,0 1 1,0 0 0,0 0 0,0 0 0,0 0 0,1 0 0,-1 0 0,0 0-1,0 0 1,0 0 0,0 0 0,0 0 0,0 0 0,0-1 0,0 1-1,0 0 1,0 0 0,0 0 0,0 0 0,0 0 0,0 0 0,0 0-1,0 0 1,0-1 0,0 1 0,0 0 0,0 0 0,0 0 0,0 0-1,0 0 1,0 0 0,0 0 0,0-1 0,0 1 0,0 0 0,0 0-1,39-15-17,61-16 25,184-32-1,-114 29-3,-16 8 10,-151 25-13,6 0 2,-6 1 10,-9 2 52,-84 20-67,-109 12-1,1 0-75,-62 24-217,176-42 224,81-15 64,3-1-17,-2 0 24,0 1 0,0-1 0,0 0 0,0 0 0,0 1 0,0-1 0,0-1 0,0 1 0,0 0 0,0 0 0,0-1 0,1 1 0,-1-1 0,0 1 0,0-1 0,-2-1 0,1 1 4,8-3-50,10-5 45,1 0 0,0 0 0,1 2 0,-1 0 0,2 1 0,22-6-1,119-17-27,-59 12 22,-34 4 13,159-25 25,-183 27 793,-138 22-774,0 5 0,-141 42 0,184-38-116,-1-3 0,-1-2 0,-56 7 0,109-21 49,7-7-198,25-6 172,44-11 46,514-103 51,-515 112 138,-357 61-224,71-15 8,-2 2-111,209-34 134,-44 4-25,48-4 29,-53 5-66,52-5 51,-14 0-601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9:04.2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1 406 1904,'0'0'-72,"8"-19"343,0-2 1158,-8 21-1410,0 0 0,0 0 0,0 0-1,0 0 1,0-1 0,0 1 0,0 0-1,0 0 1,0 0 0,0 0 0,0 0-1,1-1 1,-1 1 0,0 0 0,0 0-1,0 0 1,0 0 0,0 0 0,1 0-1,-1 0 1,0 0 0,0 0 0,0 0-1,0 0 1,1 0 0,-1-1 0,0 1-1,0 0 1,0 0 0,0 0 0,1 0-1,-1 0 1,0 1 0,0-1 0,0 0-1,0 0 1,1 0 0,-1 0 0,0 0-1,0 0 1,0 0 0,0 0 0,0 0-1,1 0 1,-1 0 0,0 0-1,0 1 1,0-1 0,0 0 0,15 39 519,-11-24-648,19 75 218,8 19-34,-9-39-8,-21-68-54,9 12 78,-4-14-92,0 0 0,-1-1 0,1 0 0,0 0 0,-1 0 1,1 0-1,-1-1 0,1 0 0,-1 0 0,0-1 0,0 1 0,0-1 0,7-6 1,69-48-8,-79 55 10,62-48 9,578-426-188,-566 425 140,-74 50 40,0-2-1,1 1 0,-1 0 0,0-1 0,1 1 0,-1 0-1,1 0 1,0 1 0,0-1 0,0 0 0,4-1-1,6-4 0,-1-1-2235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0.0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374 59 1796,'-5'-5'26,"0"0"-1,0 0 1,0 0 0,0 1-1,-1 0 1,0 0 0,0 1-1,0-1 1,0 1 0,-1 0-1,1 1 1,-1 0 0,-12-3-1,8 3 3,0 1 0,-1 0-1,1 0 1,-1 1 0,1 1-1,0 0 1,-1 1 0,-14 3-1,15-2-8,0 1-1,0-1 0,1 2 0,0 0 0,-1 0 1,2 1-1,-1 0 0,-12 10 0,17-11-10,0-1-1,0 1 1,0 0-1,1 1 1,0-1-1,0 1 1,0 0-1,0 0 1,1 0-1,0 1 1,1-1-1,-1 1 0,-2 12 1,4-12-1,1 1 1,0-1-1,0 1 0,0 0 1,1-1-1,0 1 0,1-1 1,-1 1-1,1-1 0,1 0 1,0 0-1,0 0 1,0 0-1,1 0 0,0 0 1,0-1-1,0 0 0,1 0 1,0 0-1,0-1 0,1 1 1,-1-1-1,12 7 0,13 10 19,1-2-1,1-2 0,56 25 1,-54-27-6,13 4 8,-32-14-21,0-1 0,-1 2 1,0 0-1,0 1 0,0 0 0,-1 1 0,-1 0 1,0 1-1,19 19 0,-31-28-5,1 1 0,0-1 0,-1 1-1,1-1 1,0 1 0,-1 0 0,0-1 0,1 1 0,-1 0 0,0-1 0,0 1-1,0-1 1,0 1 0,0 0 0,0-1 0,-1 1 0,1 0 0,-1-1 0,1 1-1,-1-1 1,1 1 0,-2 2 0,-21 31 15,10-21-7,0-1 0,-1-1 0,-1 0 0,0-1 1,0 0-1,-30 14 0,4-5 29,-69 23 0,95-38-72,-1 0 0,1-2-1,-1 0 1,-26 2 0,41-5-27,-1 0 1,0-1 0,1 1-1,-1-1 1,1 1 0,-1-1 0,1 0-1,-1 1 1,1-1 0,-1 0 0,1 0-1,0 0 1,0 0 0,-1 0-1,1 0 1,0-1 0,0 1 0,0 0-1,0 0 1,0-1 0,0 1-1,-1-4 1,-3-8-571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0.9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92 2428,'0'-23'-11,"0"19"225,-1 0-57,-11-15 893,12 19-1039,0 0-1,0 0 1,0 0-1,0 0 1,0 0 0,0 0-1,0 0 1,0 0 0,0 0-1,0 1 1,0-1 0,0 0-1,0 0 1,0 0-1,0 0 1,0 0 0,0 0-1,0 0 1,0 0 0,0 0-1,0 0 1,0 0-1,0 1 1,0-1 0,-1 0-1,1 0 1,0 0 0,0 0-1,0 0 1,0 0 0,0 0-1,0 0 1,0 0-1,0 0 1,0 0 0,0 0-1,0 0 1,-1 0 0,1 0-1,0 0 1,0 0 0,0 0-1,0 0 1,0 0-1,0 0 1,0 0 0,0 0-1,0 0 1,0 0 0,-1 0-1,1 0 1,0 0 0,0 0-1,0 0 1,0 0-1,0 0 1,0 0 0,0 0-1,0 0 1,0-1 0,7 43 411,-3-18-471,111 619 628,-119-699-440,-13-58-136,0 50-3,-45-214 329,62 268-325,-1 1 0,2 0 0,-1-1 1,1 1-1,1 0 0,0 0 0,0-1 0,1 1 1,0 1-1,0-1 0,1 0 0,0 1 0,1 0 1,0 0-1,0 0 0,0 0 0,1 1 0,0 0 1,11-9-1,-10 10-3,-1 0 0,1 0 1,-1 1-1,2 0 0,-1 1 0,0 0 1,1 0-1,0 0 0,0 1 0,0 0 1,0 1-1,0 0 0,1 0 0,-1 1 1,1 0-1,-1 0 0,1 1 0,0 0 0,-1 0 1,1 1-1,8 2 0,-14-2 0,1 0 0,0 0 0,-1 1-1,1-1 1,-1 1 0,0 0 0,0 0 0,1 0-1,-1 1 1,-1-1 0,1 1 0,0-1 0,-1 1-1,1 0 1,-1 0 0,0 0 0,0 0 0,0 0-1,0 1 1,0-1 0,-1 1 0,0-1 0,1 1 0,-1 0-1,-1-1 1,1 1 0,0 0 0,-1 0 0,0-1-1,0 1 1,0 0 0,-1 4 0,0 3 2,-1 0 1,0 0-1,-1-1 1,0 1-1,0-1 1,-1 0 0,0 0-1,-1 0 1,-11 16-1,0-3 17,-1-1-1,-2-1 1,0 0-1,-1-2 0,-1 0 1,-45 31-1,63-48-30,3-1-4,-1 0 13,1 0 1,0 0 0,-1 0 0,1 0-1,0 0 1,0 0 0,0 0 0,0 1-1,0-1 1,0 0 0,0 0-1,0 0 1,0 0 0,1 0 0,-1 0-1,0 0 1,1 0 0,0 1 0,31 27-23,1-1 1,1-2-1,1-1 0,70 36 1,-75-46-831,1-2 0,1-1-1,62 15 1,-72-24 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4.5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201 64 3412,'-31'-61'-352,"30"59"366,2 15-6,16 120 61,-6 0 1,-13 245-1,-7-283-3,-4-1 0,-5 0 0,-36 113 0,53-202-54,-1-1 0,1 0 0,-1 1 0,0-1-1,-1 0 1,1 0 0,-1 0 0,1 0 0,-1-1 0,-1 1 0,1-1 0,0 0 0,-1 0 0,1 0 0,-1 0 0,0 0 0,0-1 0,-5 3 0,6-4 42,-3-4-53,-18-9 8,18 9-10,4-5-5,2 8 6,0-1 0,-1 1 0,1-1-1,0 1 1,0-1 0,0 0 0,-1 1 0,1-1 0,0 1 0,0-1 0,0 0 0,0 1-1,0-1 1,0 0 0,0 1 0,1-1 0,-1 1 0,0-1 0,0 0 0,0 1-1,1-1 1,-1 1 0,0-1 0,1 1 0,-1-1 0,0 1 0,1-1 0,-1 1 0,0-1-1,2 0 1,25-30 1,-20 29 3,-3 2-3,3-1-5,1-1-2,1 1-1,-1 0 0,0 0 0,0 1 1,1 1-1,-1-1 0,0 1 0,0 0 0,0 1 1,0 0-1,10 4 0,-3-1-14,79 28-262,-60-19 68,1-2-1,60 12 1,-82-22 181,-1 0 0,0-1 0,0-1 0,0 0 0,1-1 0,-1 0 0,0-1 0,0 0 0,0-1 0,0 0 0,-1-1 0,14-6 0,0-2 7,-1-2 1,-1 0-1,0-1 1,-1-1-1,-1-1 1,21-22-1,-29 25 80,0-1 0,0 0 0,-2-1 0,0 0 0,-1-1 0,0-1 0,-1 1-1,-2-1 1,8-23 0,-14 37-26,0 0-1,0 1 0,0-1 1,-1 0-1,1 0 0,-1 0 0,0 0 1,0 1-1,-1-1 0,1 0 1,-1 0-1,0 1 0,0-1 1,0 0-1,0 1 0,-1-1 1,1 1-1,-1-1 0,0 1 1,0 0-1,0 0 0,-4-4 1,4 5-19,0 0 0,0 0 0,0 1 0,-1-1 0,1 1 0,-1 0 0,1-1 0,-1 1 0,1 0 0,-1 1 0,1-1 0,-1 0 0,0 1 0,0-1 0,1 1 0,-1 0 0,0 0 0,0 0 0,1 0 0,-1 1 1,0-1-1,1 1 0,-6 1 0,0 0 6,0 1 0,0 0 0,0 0-1,1 1 1,-1 0 0,-9 7 0,12-7-9,1 0 0,-1 0 0,1 0 0,0 1 0,0 0 0,0 0 0,1 0 0,0 0 0,0 1 0,0-1-1,0 1 1,1 0 0,0 0 0,0 0 0,1 0 0,0 0 0,0 0 0,0 0 0,1 0 0,0 1 0,0-1 0,0 0 0,1 0 0,0 0-1,1 7 1,0-8-15,-1 1 0,1-1 0,0 1-1,0-1 1,1 0 0,0 0-1,0 0 1,0 0 0,0 0 0,1-1-1,0 1 1,-1-1 0,2 0 0,-1 0-1,0-1 1,1 1 0,0-1-1,0 0 1,0 0 0,0-1 0,0 1-1,0-1 1,1 0 0,-1-1 0,1 1-1,10 0 1,-10-1-1,1-1 0,0 0 1,-1-1-1,1 1 0,0-1 0,-1-1 1,1 1-1,-1-1 0,0 0 0,1-1 1,-1 0-1,0 0 0,0 0 0,-1 0 1,1-1-1,-1 0 0,0 0 0,0 0 1,0-1-1,0 0 0,-1 0 0,4-6 1,3-4 128,0-1 1,-2-1-1,0 0 1,-1 0 0,-1 0-1,7-24 1,-14 38 151,5 10-238,14 32 13,-12-23-26,0 0 0,1-1 0,1 0-1,20 25 1,-27-38-23,0 0 0,0-1 0,0 1-1,0-1 1,0 1 0,0-1 0,1 0 0,-1 0-1,1 0 1,-1 0 0,1 0 0,-1-1 0,5 1-1,-3 0-5,1-4-4,0 0 10,0 0-1,0 0 0,0 0 0,-1-1 0,1 0 0,-1 0 1,0 0-1,0-1 0,0 1 0,-1-1 0,1 0 0,-1 0 1,2-5-1,1-3-1,-1 1 0,-1-1 1,0 0-1,-1 0 0,3-19 0,-2-15-4,-2-1-1,-5-61 1,3 97 7,-45-385 611,20 213 99,24 180-510,6 16-166,15 58 18,-2 0 1,-4 1 0,8 106 0,-11-73-63,27 107 0,-36-202-10,0 0 0,1 1 0,0-1 0,0 0 1,1-1-1,0 1 0,1 0 0,0-1 0,0 0 0,1 0 0,0-1 1,0 0-1,9 8 0,-13-14-23,1 1-1,0-1 1,0 0 0,-1 0 0,1-1-1,0 1 1,0 0 0,0-1 0,0 0-1,0 1 1,0-1 0,0-1 0,0 1-1,0 0 1,0-1 0,0 1 0,0-1-1,0 0 1,3-2 0,5 0-501,-1-2 0,0 0 1,17-10-1,-8 2-139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4.9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601 640 3384,'-16'-41'-158,"14"38"193,-13-15 185,15 17-213,-1 0 1,1 0-1,-1 0 1,0 0-1,0 0 1,1 0-1,-1 0 0,0 0 1,0 1-1,0-1 1,0 0-1,0 0 0,0 1 1,0-1-1,0 1 1,0-1-1,0 1 1,-1-1-1,1 1 0,0-1 1,0 1-1,0 0 1,-1 0-1,1 0 1,0 0-1,0 0 0,0 0 1,-1 0-1,1 0 1,0 0-1,0 1 1,0-1-1,-1 0 0,1 1 1,0-1-1,0 1 1,0-1-1,0 1 1,0 0-1,0-1 0,0 1 1,-2 1-1,-1 1-15,2-1 10,0 1 0,-1-1 0,1 1 0,0 0 0,1-1 1,-1 1-1,0 0 0,1 0 0,0 0 0,0 0 0,0 0 0,0 1 1,0-1-1,0 0 0,1 0 0,-1 5 0,-1 8 25,-4 11-17,2-1-1,-1 46 1,5-59-3,0-1 0,1 1 1,0-1-1,1 1 0,1-1 1,0 0-1,1 0 0,8 19 1,-11-27-6,1-1 1,0 1 0,0-1 0,1 1 0,-1-1-1,1 0 1,0 0 0,0 0 0,0 0 0,0-1-1,0 1 1,0-1 0,1 0 0,-1 0 0,1 0-1,0 0 1,-1-1 0,1 1 0,7 1 0,-4-3-1,-1 1 0,1-1 0,0 0 0,0 0 0,0-1 0,-1 0 0,1 0 0,0 0 0,-1-1 0,14-5 0,-6 1-4,0-1 0,-1 0 1,0-1-1,0-1 0,-1 0 1,1-1-1,-2 0 0,0 0 1,19-24-1,-18 15-4,-1-1-1,-1 0 1,-1-1-1,-1 0 1,-1-1-1,0 1 1,-2-1-1,0 0 1,-2-1-1,2-37 1,-5 8 34,-1 0 0,-3 0-1,-15-79 1,-47-141 956,109 479-504,-6 99-326,10 54 136,-46-358-286,-1 0 0,1 1-1,0-1 1,0 1 0,0-1 0,0 0-1,0 0 1,0 0 0,1 1 0,-1-1 0,1 0-1,-1-1 1,1 1 0,0 0 0,0 0-1,0-1 1,0 1 0,3 1 0,-2-2 0,2-5-5,6-8-5,1-1 1,-2 0-1,1-1 1,-2 0-1,0-1 1,-1 0-1,8-18 0,23-40-18,-38 71 7,-1 1 15,1 1 1,-1-1-1,0 1 1,0 0-1,0-1 1,0 1-1,1 0 0,-1-1 1,0 1-1,0 0 1,1-1-1,-1 1 1,0 0-1,0-1 1,1 1-1,-1 0 1,1 0-1,-1-1 1,0 1-1,1 0 1,-1 0-1,0 0 1,1-1-1,-1 1 0,1 0 1,-1 0-1,0 0 1,1 0-1,-1 0 1,1 0-1,-1 0 1,1 0-1,-1 0 1,0 0-1,1 0 1,-1 0-1,1 0 1,-1 0-1,1 1 1,-1-1-1,0 0 1,1 0-1,-1 0 0,0 1 1,1-1-1,-1 0 1,13 12 14,0 0 0,-1 0 0,-1 1 0,0 0 0,-1 1 0,15 27 0,-15-24-510,0-1 0,1 0-1,1-1 1,0 0 0,1-1 0,26 23-1</inkml:trace>
  <inkml:trace contextRef="#ctx0" brushRef="#br0" timeOffset="1">16 538 3024,'0'0'-212,"-16"-2"28,64-21-344,-27 16 512,4 0-8,6-2 16,-2 0-8,12-5-12,-1 1-176,-1-1-412,0-4 212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5.4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59 1708,'0'0'62,"-4"2"-12,4-2-43,0 0 0,1 0 0,-1 0 0,0 0 0,0 0 0,0 0 0,1 0 0,-1 0-1,0 0 1,0 0 0,0 0 0,0 0 0,1 0 0,-1 1 0,0-1 0,0 0 0,0 0 0,0 0 0,1 0 0,-1 0 0,0 1-1,0-1 1,0 0 0,0 0 0,0 0 0,0 1 0,0-1 0,0 0 0,0 0 0,0 0 0,1 1 0,-1-1 0,0 0-1,0 0 1,0 0 0,0 1 0,0-1 0,0 0 0,-1 0 0,1 0 0,0 1 0,0-1 0,0 0 0,0 0 0,0 0 0,0 1-1,0-1 1,0 0 0,0 0 0,-1 0 0,1 0 0,0 1 0,0-1 0,0 0 0,-1 0 0,41 7 82,55-2-42,514-23 134,-93 1-90,175 19-50,-225 2 507,-397-15-806,-74 5-149,-19-17-346,10 11 110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5.8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135 46 2452,'-4'-2'-42,"-84"-31"887,80 31-793,4 1 215,-3-1-137,-11-3 70,12 4-13,8 3 104,38 23-236,2-2 0,1-1 0,75 25 0,-55-23 14,71 39 0,-133-63-66,1 1 0,-1 0 0,0 0 0,0 0 0,0 0 0,0 0 0,-1 0 0,1 0 0,0 0 0,0 0 0,0 0-1,-1 1 1,1-1 0,-1 0 0,1 0 0,-1 1 0,1-1 0,-1 0 0,0 1 0,0-1 0,0 0 0,0 1 0,0-1-1,0 1 1,0-1 0,0 0 0,0 1 0,0-1 0,-1 0 0,1 1 0,-1-1 0,1 0 0,-1 0 0,1 1 0,-2 1-1,-32 46 42,27-40-33,-109 130 86,81-100-646,1 1 1,1 2 0,3 0 0,-36 68 0,58-91 148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15.4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16 676 2272,'-12'18'-864,"8"-7"824,4-11 57,0 1-1,0-1 1,0 0-1,0 0 1,0 0-1,0 0 1,0 1-1,0-1 1,1 0-1,-1 0 1,0 0-1,0 0 1,0 1-1,0-1 1,0 0-1,0 0 1,0 0-1,1 0 0,-1 0 1,0 1-1,0-1 1,0 0-1,0 0 1,0 0-1,1 0 1,-1 0-1,0 0 1,0 0-1,0 0 1,1 0-1,-1 0 1,0 0-1,0 0 1,0 0-1,0 1 1,1-2-1,-1 1 1,0 0-1,0 0 1,0 0-1,1 0 0,-1 0 1,0 0-1,0 0 1,0 0-1,1 0 1,1566-239 282,-819 130-237,-467 64-45,448-132 0,-618 144-25,1 4 0,198-23 0,-303 51 14,48-8 143,-29 6-64,-24 2-75,17-1 48,25-7-1587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16.4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 1732,'0'0'458,"3"-2"-346,-2 2-90,-1 0 0,1-1-1,-1 1 1,0 0 0,1 0-1,-1 0 1,1 0 0,-1 0-1,1 0 1,-1 0 0,1 0 0,-1 0-1,1 0 1,-1 0 0,1 0-1,-1 0 1,1 1 0,-1-1-1,1 0 1,-1 0 0,0 0 0,1 1-1,-1-1 1,1 0 0,-1 0-1,0 1 1,1-1 0,-1 0-1,0 1 1,1-1 0,-1 1 0,0-1-1,1 0 1,-1 1 0,0-1-1,0 1 1,0-1 0,1 1-1,-1-1 1,0 1 0,0 0 0,14 37 158,4 49-208,47 220 193,-5-31-36,-11 49-10,10 58 89,-51-324-1944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19.1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140 179 2724,'0'-21'-164,"0"17"18,-1 0-60,-15-75 768,16 76-380,-4 13-166,-110 394 272,113-401-271,-2 6-16,3-5 125,3-9 630,24-48-695,22-42-12,67-101-1,-101 174-26,-1 0 0,15-36 0,-27 56-4,-1-1-6,6-8-12,-5 9 15,-1 1-8,-1 1 1,1 0-1,0-1 0,-1 1 0,1-1 1,-1 1-1,1-1 0,0 1 1,-1-1-1,1 1 0,-1-1 0,0 1 1,1-1-1,-1 0 0,1 1 1,-1-1-1,0 0 0,1 1 0,-1-1 1,0 0-1,0 0 0,0 0 1,1 0-3,-1 1 1,0-1 0,0 0-1,0 0 1,0 1 0,1-1 0,-1 0-1,0 1 1,1-1 0,-1 1-1,0-1 1,1 0 0,-1 1-1,1-1 1,-1 1 0,1-1-1,-1 1 1,1-1 0,0 1 0,-1 0-1,1-1 1,-1 1 0,1 0-1,0-1 1,-1 1 0,2-1-1,14 7-4,-1 0 0,0 0-1,-1 2 1,0 0-1,0 0 1,0 1 0,22 21-1,17 9 52,26 6-21,-46-28 58,43 30 0,-74-45 33,5 2 83,-7-4-205,0 1 0,1-1 1,-1 1-1,0-1 0,0 0 0,1 0 1,-1 1-1,1-1 0,-1 0 1,0 1-1,1-1 0,-1 0 1,1 0-1,-1 0 0,1 0 0,-1 1 1,0-1-1,1 0 0,-1 0 1,1 0-1,-1 0 0,1 0 1,-1 0-1,1 0 0,-1 0 0,1 0 1,-1 0-1,1 0 0,-1-1 1,0 1-1,1 0 0,-1 0 1,1 0-1,0-1 0,25-8-2480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6.6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294 126 2956,'14'-17'-9,"-6"-14"230,-7 29-131,-2-2 28,1-1-59,-1 1 0,1 0 1,-1-1-1,0 1 1,-1 0-1,1 0 1,-1 0-1,1 0 0,-1 0 1,-3-4-1,3 6-45,1 0-1,-1 1 1,0-1-1,0 0 1,0 1-1,0-1 1,0 1-1,0 0 1,0-1-1,0 1 1,-1 0-1,1 1 1,0-1-1,-1 0 1,1 1-1,-1-1 1,1 1-1,-1 0 1,1-1-1,-1 1 1,1 0-1,-1 1 1,-4 0-1,-10 2 9,0 1 0,0 0 0,1 1-1,0 1 1,0 1 0,-24 13 0,32-16-14,0 0 0,1 1 0,0 0 0,0 1 0,0-1 0,1 1 0,0 0-1,0 1 1,0 0 0,1 0 0,0 0 0,0 0 0,1 1 0,0-1 0,-6 15 0,8 2-1,3-18-2,1 0-1,-1 1 1,1-1 0,0 0 0,0 0-1,1 0 1,-1 0 0,2-1 0,-1 1-1,0-1 1,1 0 0,0 0 0,0 0-1,1 0 1,-1-1 0,1 1 0,0-1-1,0 0 1,1-1 0,-1 1 0,10 3 0,14 7 10,1-1 0,0-1 1,35 8-1,-32-10-13,29 8 30,-15-5-31,54 23 0,-90-31 2,0 0 0,0 0 1,0 2-1,-1-1 0,0 1 0,0 1 1,0 0-1,-1 0 0,14 18 0,-21-24-1,0 0 0,0 1 0,-1-1 0,1 1 0,-1-1 0,0 1 0,0 0 0,0-1 0,0 1 0,0 0 0,-1 0-1,1 0 1,-1-1 0,0 1 0,0 0 0,0 0 0,0 0 0,0 0 0,-1 5 0,-1-4 1,0 0 1,0 0 0,0 0-1,0-1 1,0 1 0,-1 0-1,1-1 1,-1 0-1,0 1 1,0-1 0,-7 5-1,-2 1 5,-1-1 0,0 0 0,-1-1 0,0 0-1,0-1 1,-18 5 0,0-2-8,0-1 0,-1-2 0,-53 4 1,70-10-57,1 1 1,-1-2 0,0 0 0,1-1-1,-1 0 1,1-1 0,0-1 0,0-1-1,-26-11 1,38 15-51,0 0 0,1-1 1,-1 1-1,1-1 0,-1 0 0,1 0 0,0 0 0,-1 0 0,1 0 1,0 0-1,1-1 0,-1 1 0,0-1 0,1 1 0,-1-1 0,1 0 1,0 0-1,0 1 0,0-1 0,-1-3 0,2 4-274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17.9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231 271 2556,'1'-4'-115,"5"-21"321,-1-1 0,-2-1 0,-1 1 1,-1-1-1,-1 1 0,-1-1 0,-5-29 0,5 53-65,2 2-129,-1 1-1,0-1 1,0 0 0,0 0 0,0 1-1,0-1 1,0 0 0,0 0-1,0 0 1,0 1 0,0-1 0,0 0-1,0 0 1,-1 1 0,1-1-1,0 0 1,0 0 0,-1 1-1,1-1 1,-1 0 0,1 1 0,0-1-1,-1 1 1,1-1 0,-1 0-1,0 1 1,1-1 0,-1 1 0,1-1-1,-1 1 1,0 0 0,1-1-1,-1 1 1,0 0 0,0-1-1,1 1 1,-1 0 0,0 0 0,0 0-1,1-1 1,-1 1 0,0 0-1,0 0 1,1 0 0,-1 0 0,0 0-1,0 1 1,0-1 0,1 0-1,-1 0 1,0 0 0,1 1-1,-1-1 1,0 0 0,0 1 0,0 0-1,-35 19 51,36-20-59,-13 10 21,1 1 1,1 0-1,0 0 0,0 1 0,1 1 0,1 0 1,0 0-1,1 1 0,-10 21 0,5-6 17,1 1 0,2 0 0,-11 48-1,18-58-20,0 1-1,1-1 0,1 1 0,1-1 0,0 1 0,2 0 0,0-1 0,2 0 0,0 0 0,13 36 0,-14-47-14,1 0 1,0 0-1,0 0 1,1 0-1,1-1 1,-1 0 0,1 0-1,0 0 1,1-1-1,0 0 1,0 0-1,1-1 1,0 0-1,0 0 1,0-1 0,1 0-1,-1 0 1,1-1-1,0 0 1,1-1-1,-1 0 1,1 0-1,-1-1 1,13 2 0,-15-4-3,1 1 0,-1-1 0,0 0 0,0 0 0,0-1 0,0 0 0,0 0 0,0-1 0,0 0 0,0 0 0,0-1 0,-1 1 0,1-1 0,-1-1 0,0 1 0,8-7 0,-7 4-3,0-1 0,-1 0 0,0 0 0,0 0 1,-1-1-1,1 1 0,-2-1 0,1-1 0,-1 1 0,-1-1 0,4-11 0,-1 0-9,-2-1-1,0 1 1,-1-1-1,-1 0 1,-1 0 0,-1 0-1,-1 0 1,-1 0-1,-1 1 1,-7-32-1,5 37 3,0 1 1,0-1-1,-2 1 0,0 0 0,0 0 0,-1 1 0,-1 0 0,0 1 1,-13-14-1,16 20-19,0-1 0,-1 1 1,0 1-1,0-1 0,-1 1 0,1 1 1,-1-1-1,0 1 0,-1 1 0,1-1 1,0 1-1,-1 1 0,0 0 0,0 0 1,0 0-1,-15 1 0,16 1-128,0 2 1,0-1-1,0 1 0,0 0 0,0 1 1,1 0-1,-1 0 0,1 1 0,0 0 1,0 0-1,0 0 0,0 1 1,1 0-1,0 1 0,0-1 0,-7 10 1,-6 5-537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7.6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0 199 2992,'0'-4'38,"0"-36"778,0 36-126,0-7-224,1 11-439,-1 0-1,0 0 1,0 0-1,0 0 1,0 0 0,0 0-1,0 0 1,3-1 425,-3 1-426,14 37 55,-2 0 0,-2 1 0,-1 0 0,5 51 1,6 172 0,-17-205-74,0 29-216,-4-176 131,-17-110 0,-1 7 92,19 178-13,0 0 0,1 0 0,1 0 0,0 0 0,1 0 0,1 0 0,1 1 0,6-16 0,-7 21-8,0 1 0,1-1 0,0 0 0,1 1 1,0 0-1,0 1 0,1-1 0,0 1 0,1 0 0,0 1 1,0 0-1,17-11 0,-8 10-6,4 3-1,-19 4 12,-1 1 1,1 0-1,0 0 1,-1 0-1,1 0 1,0 0-1,-1 1 1,1-1-1,0 1 1,-1-1-1,1 1 1,-1-1-1,1 1 1,-1 0-1,1-1 1,-1 1-1,0 0 1,1 0-1,1 2 1,0-1-2,0 0 0,0 0 1,0 0 0,-1 0-1,1 0 1,0 0 0,-1 1-1,1-1 1,-1 1 0,0 0 0,0 0-1,0 0 1,0 0 0,-1 0-1,1 0 1,-1 1 0,0-1 0,1 0-1,-2 1 1,1-1 0,0 1-1,-1-1 1,1 1 0,-1-1-1,0 1 1,0-1 0,-1 1 0,1-1-1,-1 1 1,1-1 0,-3 6-1,-1 3-1,0 0 0,0 0-1,-1 0 1,-1-1 0,0 0-1,-1 0 1,-8 11 0,-1-3-10,-1 0 1,0-1-1,-25 18 1,-16 16-4,57-51 21,7 2-13,30 21 10,-1 1 1,-1 2-1,-1 2 0,56 63 1,-69-72-57,-6-3 69,1-1-1,1-1 0,0 0 0,20 12 0,-30-23-213,1 0 0,0-1 0,-1 1 0,2-2 0,-1 1 0,0-1 0,0 0 0,1 0 0,-1-1 0,1 0 1,-1-1-1,1 1 0,0-1 0,-1-1 0,14-2 0,-1-1-402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8.4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24 175 2964,'15'-61'-708,"-15"56"696,0 1 26,0 4-33,-1-12 232,-1 0 0,0 0 0,-5-15 142,6 23-185,0 2-252,-13-24 1123,7 16-308,7 10-726,0 0 0,0 0 0,0 0 0,0 1 0,0-1 0,0 0 0,0 0 0,0 0 0,0 0 0,0 0 0,0 0 0,0 0 0,0 0 0,0 0 0,0 0 0,0 0 0,0 1 0,0-1-1,0 0 1,0 0 0,0 0 0,0 0 0,0 0 0,0 0 0,0 0 0,0 0 0,-1 0 0,1 0 0,0 0 0,0 0 0,0 0 0,0 0 0,0 0 0,0 0 0,0 0 0,0 1 0,0-1 0,0 0 0,0 0 0,-1 0 0,1 0 0,0 0 0,0 0 0,0 0 0,0 0 0,0 0-1,0 0 1,0 0 0,0 0 0,0-1 0,0 1 0,0 0 0,-1 0 0,1 0 0,0 0 0,0 0 0,0 0 0,0 0 0,0 0 0,0 0 0,0 0 0,0 0 0,0 0 0,0 0 0,1 69 51,20 124 0,2 31 41,-20-134-530,-10 105 1,0-171-1827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8.9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12 293 3304,'-2'-47'-498,"2"43"484,-1-1 27,-2-13 62,1 8 23,1 1 1,-1-1 0,1 0 0,1-1 0,0 1 0,3-19 0,-1 25-84,1 0 0,-1 0 0,1 1 0,0-1 0,0 1 0,0 0 0,0 0 0,1 0 0,-1 0 1,7-3-1,1-2 2,4-1-3,-1 1 0,1 0-1,25-9 1,-34 14-16,-5 2 4,1 0-1,-1 0 0,1 0 0,-1 0 1,1 0-1,-1 0 0,1 1 0,0-1 1,-1 0-1,1 1 0,0-1 1,0 1-1,-1 0 0,3-1 0,11-3 4,-6-2-1,-6 5 8,122-7 38,-45 4 9,-60 2-44,-16 2 5,9 0 205,-7 1-548,-40 18-2403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9.4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55 2188,'0'0'-206,"1"5"-571,6 21 933,0-25-80,0 0-1,1-1 0,-1 0 0,14-2 0,-5 2 10,1 0 0,-1-1 1,1-1-1,19-5 0,-30 6-68,167-38 605,-57 11-196,-113 27-382,29-5-1657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09.9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2148,'0'0'1796,"1"10"-1754,33 334 274,-6-36-112,-18-200-1126,-10-105 438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10.4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4 186 2860,'-2'-31'-148,"2"28"228,0-2-17,0-2-60,-1 5 17,1-1-1,0 1 1,0 0-1,0 0 1,0 0-1,0-1 1,0 1-1,1 0 1,-1 0-1,1 0 1,-1 0-1,1-1 1,0 1-1,0 0 1,0 0-1,0 1 1,0-1 0,0 0-1,1 0 1,-1 0-1,1 1 1,-1-1-1,1 1 1,0-1-1,-1 1 1,1 0-1,0-1 1,0 1-1,0 0 1,0 0-1,0 1 1,3-2-1,31-10 10,0 2 0,1 2 0,44-4 0,57-14 114,-94 13-2034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10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46 2504,'0'2'-4,"0"0"1,0 0-1,1 0 0,-1 0 0,1 0 0,-1 0 0,1 0 1,0 0-1,0 0 0,0-1 0,0 1 0,0 0 1,0 0-1,2 1 0,11 0 71,0-2 0,1 1 0,-1-2 0,1 0 0,25-3 0,83-16 197,-86 12-201,39-4 29,-43 7-64,0-1-1,-1-1 1,37-13-1,-52 11-1527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09.1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33 800,'-1'-21'731,"-2"9"-317,7 34 217,-1-1-706,41 387 263,-34-292-153,20 246 121,-24-300-56,-6-59-56,-1 0-38,1-2-8,0-1 1,0 0 0,0 0-1,0 0 1,0 1 0,1-1-1,-1 0 1,0 0 0,0 1 0,0-1-1,0 0 1,0 0 0,0 1-1,0-1 1,0 0 0,-1 0-1,1 0 1,0 1 0,0-1 0,0 0-1,0 0 1,0 1 0,0-1-1,0 0 1,0 0 0,-1 0-1,1 1 1,0-1 0,0 0 0,0 0-1,0 0 1,-1 0 0,1 0-1,0 1 1,0-1 0,0 0-1,-1 0 1,1 0 0,0 0 0,0 0-1,0 0 1,-1 0 0,1 0-1,0 0 1,0 0 0,-1 0-1,1 0 1,0 0 0,0 0 0,-1 0-1,1 0 1,0 0 0,0 0-1,0 0 1,-1 0 0,1 0 0,0 0-1,0 0 1,-1-1 0,-7-18-514,1-1 1,-7-25-1,12 29 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09.5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1 1 1868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09.9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277 190 1548,'-10'-49'-239,"-5"-36"796,14 81-481,0 0-35,-6-28 601,2 19-305,5 12-334,-1 1-1,1 0 1,0 0 0,0 0 0,0 0 0,0 0-1,0 0 1,0-1 0,0 1 0,0 0 0,0 0-1,-1 0 1,1 0 0,0 0 0,0 0 0,0 0-1,0 0 1,0 0 0,-1 0 0,1-1 0,0 1 0,0 0-1,0 0 1,0 0 0,0 0 0,-1 0 0,1 0-1,0 0 1,0 0 0,0 0 0,0 0 0,-1 0-1,1 0 1,0 1 0,0-1 0,0 0 0,0 0-1,0 0 1,0 0 0,-1 0 0,1 0 0,0 0-1,0 0 1,0 0 0,0 0 0,0 1 0,0-1-1,0 0 1,-1 0 0,1 0 0,0 0 0,-56 78 46,2 1 0,-50 105 0,90-151-21,14-33-27,0 0 0,0 0 0,0 0 0,-1 0 0,1 0 0,0 0 0,0 0 0,0 0 0,0 1 0,0-1 0,0 0-1,-1 0 1,1 0 0,0 0 0,0 0 0,0 0 0,0 1 0,0-1 0,0 0 0,0 0 0,0 0 0,0 0 0,0 0 0,0 1 0,0-1-1,0 0 1,0 0 0,0 0 0,0 0 0,0 1 0,0-1 0,0 0 0,0 0 0,0 0 0,0 0 0,0 0 0,0 1 0,0-1 0,0 0 0,0 0-1,0 0 1,0 0 0,0 0 0,0 0 0,0 1 0,1-1 0,-1 0 0,0 0 0,0 0 0,0 0 0,0 0 0,0 0 0,0 0 0,1 0-1,-1 1 1,0-1 0,0 0 0,0 0 0,0 0 0,0 0 0,1 0 0,-1 0 0,0 0 0,0 0 0,0 0 0,1 0 0,33-43 89,121-198-36,-153 239-54,16-23 1,-16 22-6,0 0 0,0 1 0,0-1 1,0 0-1,0 0 0,1 1 0,-1 0 0,6-5 1,-6 6-2,3 5-28,2 2 30,1 1 1,-1 0 0,0 0-1,0 1 1,-1 0 0,0 0 0,-1 0-1,6 11 1,6 9-5,8 6-57,1-2 0,1-1 1,2-1-1,1-1 0,2-2 0,0-1 0,43 26 0,-56-42-1718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18.5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68 3276,'0'0'-120,"4"-3"-16,10-12 182,-10 11 92,-1 1-102,1 0-25,1-1-1,0 1 1,0-1-1,0 2 1,1-1-1,-1 0 0,1 1 1,-1 0-1,1 0 1,0 1-1,0 0 1,0 0-1,0 0 1,0 0-1,0 1 1,0 0-1,0 1 0,0-1 1,0 1-1,0 0 1,-1 1-1,12 3 1,-4-1-6,1 0 1,-1 1 0,-1 1-1,1 0 1,-1 1-1,0 0 1,0 1 0,-1 0-1,0 1 1,11 11-1,-5 2 11,-2-1-13,1-1-1,21 20 1,-35-38-29,0-1 0,0 1 0,0 0-1,0 0 1,1-1 0,-1 1-1,0-1 1,1 0 0,0 1 0,-1-1-1,1-1 1,0 1 0,-1 0 0,1-1-1,0 1 1,0-1 0,-1 0 0,1 0-1,0 0 1,0 0 0,0 0-1,0-1 1,-1 1 0,1-1 0,0 0-1,-1 1 1,1-2 0,0 1 0,-1 0-1,1 0 1,-1-1 0,0 1 0,1-1-1,-1 0 1,4-3 0,3-5-21,0 1-1,0-1 1,-1-1 0,-1 1 0,0-1 0,0 0 0,5-13 0,19-42 709,-30 64-537,9-25 446,0 11 153,-4 229-571,-6-170-123,0 3-3,0-8-27,0-35 3,1 10-24,-1-13 26,0-1 1,0 1-1,0 0 1,0 0-1,0 0 0,1 0 1,-1 0-1,0 0 0,0 0 1,0 0-1,0 0 1,0-1-1,0 1 0,1 0 1,-1 0-1,0 0 0,0 0 1,0 0-1,0 0 1,0 0-1,1 0 0,-1 0 1,0 0-1,0 0 0,0 0 1,0 0-1,0 0 1,1 0-1,-1 0 0,0 0 1,0 0-1,0 1 0,0-1 1,0 0-1,1 0 1,-1 0-1,0 0 0,0 0 1,71-175 38,-45 116-72,7-9 14,-32 65-2,1 1 7,5-7 2,-6 7-3,4 7-12,15 20 36,-12-2-21,-3 11-89,-1 1 1,-2 0-1,-1 0 1,-7 62-1,10-70-1932,-4-26 1717</inkml:trace>
  <inkml:trace contextRef="#ctx0" brushRef="#br0" timeOffset="1">1120 105 2764,'0'0'-56,"8"-21"311,-1 1 219,-7 20-471,1 0 0,-1 0 0,0 0 0,0 0 0,0 0 1,0 0-1,0 0 0,0 0 0,0-1 0,0 1 0,1 0 0,-1 0 1,0 0-1,0 0 0,0 0 0,0 0 0,0 0 0,0 0 0,1 0 1,-1 0-1,0 0 0,0 0 0,0 0 0,0 0 0,0 0 0,0 0 1,0 0-1,1 1 0,-1-1 0,0 0 0,0 0 0,0 0 0,0 0 1,0 0-1,0 0 0,0 0 0,0 0 0,1 0 0,-1 0 0,0 0 0,0 1 1,0-1-1,0 0 0,0 0 0,0 0 0,0 0 0,0 0 0,0 0 1,0 0-1,0 1 0,0-1 0,0 0 0,0 0 0,0 0 0,0 0 1,0 0-1,0 0 0,0 0 0,0 1 0,0-1 0,0 0 0,0 0 1,5 42 10,-3-21 18,-1 17 23,-1 0-1,-8 63 1,8-95-50,-8 90-2080</inkml:trace>
  <inkml:trace contextRef="#ctx0" brushRef="#br0" timeOffset="2">999 354 2368,'0'0'-60,"0"0"31,0 0 30,-1 0 0,1 0 1,0 0-1,-1 0 0,1 0 0,-1 0 1,1 0-1,0 0 0,-1 0 0,1 0 0,0-1 1,-1 1-1,1 0 0,0 0 0,-1 0 1,1 0-1,0-1 0,-1 1 0,1 0 1,0 0-1,0-1 0,-1 1 0,1 0 1,0-1-1,0 1 0,0 0 0,-1-1 1,1 1-1,0 0 0,0-1 0,0 1 1,0 0-1,0-1 0,0 1 0,0 0 1,0-1-1,0 1 0,0-1 0,0 1 1,0 0-1,0-1 0,0 1 0,0 0 1,0-1-1,0 1 0,0-1 0,0 1 1,0 0-1,1-1 0,-1 1 0,0-1 1,6-5-2,-3 3 1,1 0 0,0 0 0,0 0 0,0 0 0,0 1 1,0-1-1,0 1 0,0 0 0,1 0 0,-1 1 1,1-1-1,0 1 0,9-1 0,104-32 33,-84 25-286,44-19-1,-67 24 250,-1-1 1,0 0-1,1-1 0,-2 0 1,1-1-1,-1 0 0,14-13 1,-21 18 133,18-58 2918,-23 72-2989,-9 65 84,4 0-1,1 112 0,7-185-299,2 27-2758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17.8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1700 2048,'0'0'-134,"4"1"-413,15 2 553,-1-1 1,1 0-1,0-2 1,-1 0 0,21-3-1,6 0 6,463-29 39,-360 21 150,-144 11-164,8 0 316,1-1-1,0 0 0,20-6 0,-29-63-140,-6-72 0,0 34-192,2 35 9,-7-419-15,-2 328 97,-31-161 1,17 174-8,23 147-98,-3-23 12,-1 10-12,5-6-150,14 15 142,-7 6 2,0 1 0,0 0 0,0 1 0,1-1 0,-1 1 0,0 1 1,13 2-1,-5-2-3,530-1-41,-538 0 42,37-4-6,79-16 1,-79 11 26,-41 8-5,0 1-14,11-3-5,34-3-223,-47 12 223,1-1 0,-2 0-1,1 1 1,-1 0 0,1-1 0,-2 1 0,1 0-1,0 10 1,-1-15 8,40 373 59,3 95 81,-20-22 30,-22-429-167,2 36 35,-6 101 1,-6-72 48,9-80-1,67-10-194,-11 0 100,-1 2 1,1 3 0,63 5 0,-53 0 2,38 0-6,342 2-1,-443-5 4,6-1 13,-6 0 17,-2 1-22,0 1 0,-1-1 1,1 0-1,0 0 0,0-1 0,0 1 0,0 0 0,0 0 0,0 0 0,0-1 0,0 1 0,0 0 0,0-1 0,-1 1 0,1-1 0,0 1 0,0-1 0,0 1 0,-1-1 0,1 1 0,0-1 0,-1 0 0,1 1 1,-1-1-1,1 0 0,0 0 0,-1 0 0,0 1 0,1-1 0,0-1 0,0-1-19,1 0 13,-2-1 13,-4-45 7,-1 0-1,-21-85 0,-5-29 10,-7-101 68,-8-72 20,37 253-110,-8-207 21,12 199-72,5 88 50,1 0-7,-1 0-1,1 0 1,0 0 0,0 0 0,0 0 0,1 1 0,-1-1 0,4-4-1,28 2-3,0 1 0,0 1 0,0 2 0,55 6 0,-23-2 6,430 25-391,-492-27 383,2-2-4,14 0 3,-11 0-26,1-1 1,-1 0-1,0 0 1,0 0 0,0-1-1,0-1 1,12-6-1,-9 31 21,-9-14 11,-1 1 0,0 0 1,0-1-1,-1 1 0,1-1 1,-2 1-1,-1 11 0,1 11 1,31 934 264,-22-666-261,-8-284-2,2 42-28,-2-40 25,0-12 9,0-1-15,0 13 13,0-13 6,0-2-11,0 0-1,-1 0 0,1 0 0,0-1 1,0 1-1,0 0 0,0 0 1,0 0-1,0-1 0,0 1 0,0 0 1,0 0-1,1-1 0,-1 1 0,0 0 1,0 0-1,1 0 0,-1-1 1,0 1-1,1 0 0,-1-1 0,2 2 1,12 0-12,-11-2 5,2-1-2,46-7-6,-1 3 1,1 2-1,57 3 1,22-1-4,-17 1 16,93-5 14,-116-1-18,-87 5 3,37 0 14,-30 2-10,-8-1 12,6-1 6,-6 1-9,0 0 0,-1 0 0,1 0 0,-1 0 0,1 0 0,-1 0 1,1 0-1,-1-1 0,0 1 0,1-1 0,-1 1 0,1-1 0,-1 0 1,0 1-1,1-1 0,1-1 0,-2-4-3,0 0 0,-1 0 0,1 0 0,-1 0 0,0 0 1,-1 1-1,1-1 0,-1 0 0,-2-7 0,-1-12 13,-14-328-40,28-9 13,-4 199-4,3-11 36,2-85 222,-9 89-76,-2 167-172,0 1-8,1 1 8,-1-1 0,1 0 0,-1 0 0,1 0 0,0 1 0,0-1 0,0 0 1,0 1-1,0-1 0,0 0 0,0 1 0,3-2 0,37-3-3,0 2 1,0 2-1,0 2 1,49 6-1,-11-2 18,309 14 19,-369-16-15,32-2 24,-48 0-34,1 0-7,12 0 0,-12 0 3,1 1 28,-4-1-34,1 0-1,-1 0 1,0 0-1,0 0 1,1 0-1,-1 0 1,0 0 0,0 0-1,0 1 1,1-1-1,-1 0 1,0 1-1,0-1 1,0 1 0,0-1-1,0 1 1,0 0-1,0-1 1,0 1-1,0 0 1,0 0 0,0 0-1,0 0 1,0 0-1,-1 0 1,2 1-1,4 238-41,-5-72 91,9 148 48,11 206 46,-12-386-107,-8-133-30,-1 2 4,2 10-10,-1 1-1,-1-1 0,0 1 1,-5 27-1,4-39-7,-5 19-37,5-15 39,1 0-5,-2 0 0,1-1 0,-1 1 0,0 0 0,-5 12 0,6-18 8,-4 10 11,3-9-32,1 0-1,-1-1 1,1 1 0,0 0 0,0 0-1,0 0 1,0 0 0,1 0 0,-1 0-1,1 4 1,243-46-75,-149 30 82,191-9-14,-127 20 41,-89-2-4,-68 0 12,1-1 0,-1 0 0,1 1 0,-1-1 0,1 0 0,-1 0 0,0 0 0,1 0 0,-1-1 0,0 1 0,0 0 0,0 0 0,0-1 0,0 1 0,0-1 0,0 1 0,0-1 0,0 1 0,-1-1 0,1 1 0,-1-1 0,1 0 0,-1 1 0,0-1 0,1 0 0,-1 0 0,0-2 0,6-65 162,-5 56-136,-6-271 132,-2 147-159,-1-28-7,-1-83 11,-1 26-65,-13-25 21,18 176 26,5 69-5,2-15-42,-2 15 47,-1 1 1,1 0-1,0 0 1,0-1-1,0 1 1,0 0-1,0 0 0,0-1 1,0 1-1,0 0 1,0 0-1,0 0 1,1-1-1,-1 1 1,1 0-1,-1 0 1,1 0-1,-1 0 0,1 0 1,-1-1-1,1 1 1,0 0-1,0 0 1,0 1-1,1-2 1,63-9-2,1 4 1,73 0 0,-9 1-19,-26-2-1,193-18 126,-294 26-101,0 0-4,-1 0 1,1-1-1,-1 1 0,1-1 0,0 1 0,-1-1 0,0 0 0,1 0 0,-1 0 1,1 0-1,-1 0 0,0 0 0,4-4 0,3 2-147,-4 22 102,-3 3 44,-2 1 0,-2 36 0,0 21 18,5 332 87,-1-26 22,4-259-105,38 453 161,-43-577-180,4 40 49,0-7-3,-5-33 12,3 3-37,-3-5-20,0-1-1,0 1 1,0-1 0,0 0-1,0 1 1,0-1 0,0 1-1,0-1 1,0 0-1,0 1 1,0-1 0,0 1-1,0-1 1,1 0-1,-1 1 1,0-1 0,0 1-1,0-1 1,1 0-1,-1 0 1,0 1 0,0-1-1,1 0 1,-1 1-1,0-1 1,1 0 0,-1 0-1,0 1 1,1-1 0,-1 0-1,0 0 1,1 0-1,-1 0 1,1 1 0,-1-1-1,0 0 1,1 0-1,296-2-17,-265-4-1932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19.7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249 84 2932,'0'0'-230,"-43"45"-905,7-1 1202,1 1-1,-40 68 0,73-110-63,-19 28 17,3-1 16,16-28-18,-9 15 62,6-9 55,7-10 153,64-86-155,102-182 0,-166 267-127,0-4-2,1 0 1,0 1-1,0-1 1,1 1-1,0-1 1,8-9 0,-10 13-2,2 10-66,74 104 83,-59-86-12,55 64 72,-73-87-52,32 27-569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21.6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264 103 2648,'0'0'147,"-7"4"-137,-6 7-3,1 0 1,0 1-1,0 0 1,2 0-1,-1 1 0,2 1 1,-9 15-1,-134 204 73,150-230-66,-3 7 1,4-5 3,7-8 98,49-54-99,60-80 0,-95 113-19,36-49-14,48-55-5,-103 127 27,1-2-3,-1 0 1,0 0-1,1 0 1,0 1-1,0-1 1,0 1 0,0-1-1,0 1 1,0 0-1,0 0 1,1 0-1,-1 0 1,1 0-1,0 0 1,5-2 0,2-3-2,-8 6-5,3 3-43,93 55 25,105 98 43,-156-111 410,-44-41-271,6 6-1838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22.8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266 30 2344,'0'0'-167,"-3"-5"39,-12-19 43,9 30 90,-1 2-1,0-1 0,0 1 0,1 1 0,0-1 0,0 1 0,-6 16 0,-2 2 20,-27 41 19,-73 125 56,113-191-85,-13 22 33,8-8 645,6-16-676,243-243 48,-196 194-23,-45 47-34,22-22 27,-22 22-34,1-2 49,13-19 238,-15 23-281,-1-1 1,0 0-1,0 1 1,1-1 0,-1 1-1,1-1 1,-1 1-1,0-1 1,1 1 0,-1-1-1,1 1 1,-1 0-1,1-1 1,0 1 0,-1-1-1,1 1 1,-1 0-1,1 0 1,0-1 0,-1 1-1,1 0 1,-1 0-1,1 0 1,0 0 0,-1 0-1,1 0 1,1 0-1,8 10-7,-1 0 0,0 0 0,0 1-1,-1 1 1,-1-1 0,12 25-1,35 90 10,-32-72-7,2 6-914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24.4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468 1 2344,'0'0'251,"-8"2"-228,5-1-23,-7 2 12,1 0 1,-1 1-1,1 0 1,-14 9-1,-32 28 30,3 2 0,1 3 0,2 2 0,3 2 0,2 1 0,-42 64 0,74-94 61,12-22-102,0 1 1,0 0 0,0 0-1,0 0 1,0 0 0,0 0 0,1 0-1,-1 0 1,0 0 0,0 0 0,0 0-1,0 0 1,0 0 0,0 0-1,0 0 1,1-1 0,-1 1 0,0 0-1,0 0 1,0 0 0,0 0-1,0 0 1,0 0 0,1 0 0,-1 1-1,0-1 1,0 0 0,0 0 0,0 0-1,0 0 1,0 0 0,1 0-1,-1 0 1,0 0 0,0 0 0,0 0-1,0 0 1,0 0 0,0 0-1,0 0 1,0 1 0,0-1 0,0 0-1,1 0 1,-1 0 0,0 0-1,0 0 1,0 0 0,0 0 0,0 1-1,0-1 1,0 0 0,0 0 0,0 0-1,0 0 1,0 0 0,0 0-1,0 1 1,0-1 0,0 0 0,0 0-1,0 0 1,0 0 0,0 0-1,0 0 1,0 0 0,0 1 0,0-1-1,-1 0 1,55-37 53,12-19-50,-3-4 0,59-70 0,-75 74 247,-45 53-193,22-29 425,-20 27-422,-3 4-44,-1 0-1,1 0 1,0-1 0,-1 1 0,1 0 0,0 0-1,0 0 1,0 0 0,0 0 0,0 0 0,0 1-1,0-1 1,0 0 0,0 0 0,1 1 0,-1-1-1,0 1 1,0-1 0,3 0 0,11 15-6,-1 1 1,-1 0-1,-1 1 1,14 21-1,-10-13 12,35 40 0,92 100-446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34.8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11 158 3072,'-10'2'-293,"27"7"-1196,0-5 1441,-1-1 1,1-1-1,0-1 0,33-1 1,98-15-43,-74 6 74,352-39-5,306-30 33,-585 62 1141,-143 16-1071,17-5 218,-7 2-252,-10 2 106,8-2 20,-8 2-412,-59 5-1676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3:27.3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 87 284,'0'0'1451,"-5"0"-1433,-11-1 7,20 0 31,30 0 41,-18 0-120,257-32 42,-36 4 98,-171 23 83,-64 6-162,56-14 160,-56 14-152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43.2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32,'0'0'-16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44.2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25 24,'0'0'16,"6"-11"-8,-4-2-36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45.0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396 170 108,'0'0'100,"0"-5"21,-2-93 1478,-3 49-295,4 44-1088,1 3 43,-1-9-286,-3 16 935,-26 162-622,-20 94 9,18-122-123,-7-2 0,-57 138 0,95-272-164,-1 0 1,1 0 0,-1 0 0,0-1-1,0 1 1,0 0 0,0-1 0,0 1-1,-1-1 1,1 1 0,-1-1 0,1 0 0,-1 0-1,0-1 1,0 1 0,0 0 0,0-1-1,-4 2 1,4-2-3,-2-4-1,-4-1-6,1 0 0,0-1 1,0-1-1,0 1 0,0-1 0,-11-12 1,17 16-6,1-1-8,-6-9 2,6 9-1,4-2-22,16-12 21,-15 16 10,1 0 0,-1 1 0,0 0 1,1 0-1,-1 0 0,1 0 1,-1 1-1,0 0 0,1 0 0,-1 0 1,0 0-1,0 0 0,0 1 1,6 3-1,-4-3 2,83 42-46,-71-33-2,1-1 0,1-1 0,-1 0 1,30 7-1,-39-15 24,1 0 0,0-1 0,0 0 0,-1-1-1,1 0 1,0 0 0,-1-1 0,18-6 0,-12 1 14,0 0 0,-1-1 0,0-1-1,0 0 1,-1-1 0,0-1 0,-1 0 0,-1 0-1,1-2 1,-2 1 0,0-1 0,0-1 0,17-30-1,-27 41 9,1-1 0,-1 0-1,0 1 1,0-1-1,0 0 1,-1 0-1,1 0 1,-1 0-1,0 0 1,0 0-1,0 0 1,-1 0-1,1 0 1,-1 0-1,0 1 1,-2-6-1,2 4-10,-4 5 9,0 0-1,1 1 0,-1-1 1,1 1-1,-1-1 1,1 1-1,-1 1 1,1-1-1,-1 1 1,1-1-1,-6 5 0,5-2 2,0 0 0,0 0 0,0 1 0,1 0 0,0 0-1,0 0 1,0 0 0,0 1 0,1 0 0,0-1-1,0 1 1,1 1 0,0-1 0,0 0 0,0 0-1,0 1 1,0 12 0,1-16 4,1 0 0,0 0 0,-1-1 0,1 1 1,0 0-1,1 0 0,-1 0 0,0 0 0,1 0 0,0 0 0,0 0 0,0-1 0,0 1 0,0 0 0,0 0 0,1-1 0,-1 1 1,1-1-1,-1 0 0,1 1 0,0-1 0,0 0 0,0 0 0,1 0 0,-1 0 0,0 0 0,1-1 0,-1 1 0,1-1 1,0 0-1,-1 1 0,1-1 0,0 0 0,0-1 0,0 1 0,4 0 0,1 0 0,0-1 1,0 0-1,1 0 0,-1-1 1,0 0-1,0-1 0,0 0 0,0 0 1,0-1-1,0 1 0,-1-2 1,1 1-1,-1-1 0,0 0 0,12-10 1,-5 3 34,-1 0-1,0-2 1,-1 1 0,0-2 0,-1 1-1,0-2 1,-2 1 0,1-1 0,-2-1-1,0 0 1,-1 0 0,0 0 0,6-28-1,7-8 215,-19 49-218,-1 3-32,0 0 1,0 1-1,1-1 1,-1 0 0,0 0 0,1 0 0,-1 1-1,0-1 1,1 0 0,-1 0 0,1 0-1,-1 0 1,0 0 0,1 0 0,-1 0 0,0 0-1,1 0 1,-1 0 0,1 0 0,-1 0-1,0 0 1,1 0 0,-1 0 0,0 0 0,1 0-1,-1-1 1,0 1 0,1 0 0,-1 0-1,1-1 1,-1 1-1,1 0 0,-1-1 0,1 1 0,-1 0 1,1 0-1,-1-1 0,1 1 0,-1 0 0,1 0 0,0 0 0,-1 0 0,1 0 0,-1 0 0,1 0 0,-1 0 0,1 0 0,-1 0 1,1 0-1,-1 0 0,1 0 0,0 1 0,-1-1 0,1 0 0,-1 0 0,1 0 0,-1 1 0,0-1 0,1 0 0,-1 1 0,1-1 1,-1 0-1,1 1 0,-1-1 0,1 2 0,27 33-23,26 45 0,27 35 18,-77-110 13,0-1-1,0 1 1,1 0-1,-1-1 1,1 0-1,0 0 1,0-1-1,0 1 1,7 2-1,-10-5 41,0-2-45,0-1-1,0 1 1,0-1-1,-1 1 0,1 0 1,1 0-1,-1 0 0,0 0 1,0 1-1,0-1 1,4 0-1,0-1 3,-4 1-1,-1 0 0,1 0 0,0 0 0,-1-1-1,0 1 1,1 0 0,-1-1 0,0 1 0,0-1 0,0 0 0,0 1 0,0-1 0,0 0 0,0 0 0,0 1 0,-1-1-1,1 0 1,-1 0 0,1 0 0,-1-2 0,2-4 14,6-21 13,-2 0 1,-1-1 0,-2 0-1,1-59 1,3 22-34,-7 63-13,3 0-27,0-4 39,1 11-47,10 60 43,-8-31 9,1 0 0,17 46 0,-22-71 1,1-1-1,0 1 1,0-1-1,0 0 1,1 0-1,0 0 0,0 0 1,0-1-1,1 0 1,0 0-1,0 0 1,0 0-1,1-1 0,0 0 1,-1 0-1,1 0 1,9 3-1,-8-6 3,0 0-1,-1-1 1,1 0-1,0 0 1,-1-1 0,1 0-1,-1 0 1,1 0-1,-1-1 1,1 0-1,-1 0 1,8-4 0,-8 2-2,1 0 1,-1 0 0,0-1 0,0 1 0,0-1 0,0-1 0,-1 1 0,0-1 0,0 0 0,-1 0 0,0-1 0,0 1 0,0-1 0,-1 0 0,0 0-1,0 0 1,0 0 0,-1 0 0,0-1 0,1-12 0,-3 17-7,-1-2 6,-18-37-38,17 39 23,1 2 11,0 1 1,0 0 0,0-1-1,0 1 1,0 0-1,0-1 1,0 1 0,0 0-1,0 0 1,0 0-1,0 0 1,0 0-1,0 0 1,0 1 0,-1-1-1,1 0 1,0 0-1,0 1 1,0-1-1,0 1 1,1-1 0,-1 1-1,-2 0 1,-19 21-1,21-22 3,0 1 0,1-1 0,-1 1 0,0-1 0,0 1 0,1-1 0,-1 1 0,0-1 0,1 1 0,-1 0 0,0 0 0,1-1 0,-1 1 0,1 0 0,-1 0 0,1-1 0,0 1 0,-1 0 0,1 0 0,0 0 0,0 0 0,-1 0 0,1 1 0,0 7 2,-1 10-4,5 24-2,4-29-12,-3-8 7,-3-3 2,0 0-1,1 1 0,-1-1 0,1 0 0,0 0 0,0 0 0,0-1 0,0 1 0,0-1 0,0 1 0,1-1 0,-1 0 0,1 0 0,0-1 0,6 3 0,-7-4 4,0 1-1,0-1 1,1 0-1,-1 0 1,0 0-1,1 0 1,-1-1-1,0 1 1,0-1-1,0 0 1,0 0-1,0 0 1,0-1-1,0 1 1,5-3-1,0-2 0,-1 0 1,1 0-1,-1-1 0,0 0 1,-1 0-1,0-1 0,0 1 0,0-2 1,-1 1-1,0 0 0,4-13 0,-2 1-4,-1 0 0,-1 0 0,-1 0 0,-1-1 0,0 1 0,-2-1 0,0 0 0,-2 1 0,-3-25 0,-4-17-3,-29-104 0,32 146 28,2 5-18,-1 1 0,-1 0 0,-8-20 0,12 32 29,-1 39-29,1-22 5,1-1 0,0 1 0,3 18 0,10 58-38,24 124 238,-29-184-332,0 0 1,2-1-1,2 0 1,23 45-1,-31-68-201,1-1 0,-1 0 0,1 0 0,0 0 0,10 8 0,-3-3-434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19.2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42 2920,'0'0'-228,"-13"9"-417,13-9 649,0 0-1,0 0 1,0 0 0,-1 0 0,1 0-1,0 0 1,0 0 0,0 0 0,-1 0-1,1 0 1,0 0 0,0 0 0,0 0-1,-1 0 1,1 0 0,0 0 0,0 0-1,0 0 1,-1 0 0,1 1-1,0-1 1,0 0 0,0 0 0,0 0-1,0 0 1,-1 0 0,1 1 0,0-1-1,0 0 1,0 0 0,0 0 0,0 0-1,0 1 1,0-1 0,0 0 0,0 0-1,0 0 1,0 1 0,0-1 0,0 0-1,0 0 1,0 0 0,0 1 0,0-1-1,0 0 1,0 0 0,0 0 0,0 1-1,0-1 1,0 0 0,0 0 0,0 0-1,0 1 1,0-1 0,0 0 0,1 0-1,-1 0 1,0 1 0,19 1 69,36-6-60,-47 3 13,577-39 223,-410 30-203,-70 5 135,-101 5-148,-1 0 0,12 0-12,-11 0-39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45.7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43 3436,'3'-24'-69,"-3"9"108,0 12 118,4 11-144,5 15 6,0-1 1,-2 2 0,0-1 0,-2 1 0,-1 0-1,2 30 1,0 157 120,-6-170-129,-5 39-2118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46.2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199 427 2120,'-24'-27'-108,"-1"1"0,-35-29-1,-6-4 901,64 56-691,2 3-80,-2-1 11,1 0 1,-1 0-1,1 0 0,-1 0 0,1 0 0,0 0 0,0-1 0,-1 1 0,1 0 0,0-1 0,0 1 0,0-1 0,1 0 1,-1 1-1,0-1 0,0 1 0,1-1 0,-1-3 0,7-2-14,0 0 1,1 0-1,-1 1 1,2 0-1,-1 0 1,1 1-1,-1 0 1,2 0-1,10-5 1,94-33 86,-50 20-61,32-17 7,-84 34-23,0 0 0,0 0 0,19-16 0,-27 20-13,17-13-1972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48.3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1 394 2324,'27'66'-531,"-26"-64"697,-1-1-148,0-1 1,1 1-1,-1-1 0,0 0 1,0 1-1,0-1 0,0 1 1,0-1-1,0 0 0,1 1 1,-1-1-1,0 1 0,0-1 1,0 0-1,1 1 0,-1-1 1,0 0-1,1 1 0,-1-1 1,0 0-1,1 1 0,-1-1 1,0 0-1,1 0 0,-1 0 1,1 1-1,-1-1 0,0 0 1,1 0-1,-1 0 0,1 0 1,-1 0-1,0 0 0,1 0 1,-1 0-1,1 0 1,-1 0-1,1 0 0,-1 0 1,1 0-1,-1 0 0,0 0 1,1 0-1,-1 0 0,1 0 1,0-1-1,6-6 37,0-1-1,0 0 1,-1-1 0,1 1 0,-2-1-1,0 0 1,0-1 0,0 1 0,3-14-1,0-2 26,-1-1 0,-1 0-1,-2 0 1,0-1-1,-2 1 1,-1-1 0,-1 0-1,-1 1 1,-1-1-1,-2 1 1,-9-35 0,13 60-79,-1 0 1,1-1-1,-1 1 1,0 0 0,0 0-1,0 0 1,1 0-1,-1 0 1,0 0-1,0 0 1,-1 0 0,1 0-1,0 0 1,0 0-1,0 1 1,-1-1-1,1 0 1,0 1 0,0-1-1,-1 1 1,1 0-1,-1-1 1,1 1-1,0 0 1,-1 0 0,1 0-1,-1 0 1,1 0-1,0 0 1,-1 0-1,1 0 1,-1 1 0,-1 0-1,-38 21 14,36-15-15,4-1 2,-4-3-1,-8 23-9,9-21 14,1 1 1,5 26-4,-1-30-2,0 0-1,0 0 1,0 0 0,0 0-1,0 0 1,0 0 0,1-1-1,-1 1 1,1 0 0,-1-1-1,1 0 1,-1 1 0,1-1-1,0 0 1,0 1 0,0-1-1,0 0 1,0-1 0,0 1-1,0 0 1,3 0 0,44 13 22,-47-14-22,59 18 5,-57-17-9,-1 0-1,0 1 1,0-1-1,0 1 1,0 0-1,0-1 1,0 2-1,0-1 1,-1 0-1,1 0 0,-1 1 1,0 0-1,1-1 1,-1 1-1,0 0 1,-1 0-1,1 0 1,0 0-1,-1 0 1,0 1-1,1-1 1,-2 0-1,1 1 0,0-1 1,0 7-1,16 73-92,-15-81 90,-1 1-1,1 0 0,0-1 1,0 1-1,0-1 0,1 1 1,-1-1-1,1 0 0,-1 0 1,1 0-1,3 2 0,-3-3 1,3-2-11,5-1 13,-1-1 0,1 0-1,-1-1 1,0 0 0,0-1 0,-1 0 0,1-1-1,-1 0 1,0 0 0,11-11 0,-3 2 12,0 0 1,-2-2 0,0 1-1,18-29 1,-1-1 250,-31 45-140,2 7-99,27 86 22,-28-86-30,0-3-13,-1 0 0,1 0 0,0 0 0,0-1 0,0 1 0,0 0 0,1-1 0,-1 0 0,1 0 0,-1 1 0,1-1 0,0-1 0,0 1 0,0 0 0,0-1 0,0 0 0,0 1 0,0-1-1,1 0 1,-1-1 0,0 1 0,1-1 0,-1 1 0,0-1 0,1 0 0,-1 0 0,0 0 0,1-1 0,-1 1 0,0-1 0,1 0 0,-1 0 0,0 0 0,4-2 0,4-2-17,0 0 1,-1 0-1,0-1 1,0 0-1,-1-1 1,1 0-1,12-14 1,-14 13 3,0-1-1,-1 0 1,0-1 0,0 0 0,8-17 0,-14 24 9,1 1 1,-1-1 0,0 0-1,0 1 1,0-1 0,0 0-1,-1 0 1,1 0 0,-1 0-1,0 0 1,0 0-1,0 0 1,0 0 0,0 1-1,0-1 1,-1 0 0,0 0-1,1 0 1,-1 0 0,0 0-1,0 1 1,-1-1 0,1 1-1,-1-1 1,1 0-1,-4-3 1,4 5-3,-1 0 0,1 0 0,-1 0 0,1 0 0,-1 0 0,0 0 0,1 1 0,-1-1 0,0 0 0,0 1 0,1 0 0,-1-1 0,0 1 0,0 0 0,0 0-1,0 0 1,0 0 0,1 0 0,-1 0 0,0 0 0,0 1 0,0-1 0,1 1 0,-1-1 0,0 1 0,0 0 0,-2 1 0,2 0-10,0-1 0,0 0 1,0 0-1,0 1 0,0-1 0,0 1 0,1-1 1,-1 1-1,0 0 0,1 0 0,-1 0 0,1 0 1,0 0-1,0 0 0,0 0 0,0 0 0,0 0 1,0 1-1,1-1 0,-1 0 0,1 1 0,-1 2 1,1-3 4,0 1 1,0-1-1,0 0 0,0 1 1,1-1-1,-1 0 1,1 0-1,-1 1 1,1-1-1,0 0 1,0 0-1,0 0 1,0 0-1,0 0 0,1 0 1,-1 0-1,1 0 1,-1-1-1,1 1 1,0 0-1,-1-1 1,1 0-1,3 3 1,0-2-9,-1 0 1,1-1 0,-1 1 0,1-1 0,0 0 0,0 0-1,0-1 1,-1 1 0,1-1 0,0 0 0,5-1 0,2 0 43,-1 0 1,1-2 0,-1 1 0,1-1 0,-1-1 0,0 0-1,0-1 1,-1 0 0,13-8 0,-22 12 31,0 0 0,0 0 0,0 0 0,1 0 0,-1 0 0,0 0 1,1 0-1,-1 0 0,1 0 0,-1 1 0,1-1 0,-1 1 0,1-1 0,0 1 0,-1-1 0,1 1 0,-1 0 0,1 0 0,0 0 1,1 0-1,-2 1-33,0 0 1,0 0-1,0 0 1,0 1 0,0-1-1,-1 0 1,1 1-1,-1-1 1,1 0-1,-1 1 1,1-1 0,-1 1-1,0-1 1,1 1-1,-1 2 1,1 2-112,4 28 178,2 55 0,-3-19-18,13 77 47,14 184-584,-30-325 456,0 0 1,-1 1-1,0-1 0,0 0 1,-1 0-1,0 0 1,0 0-1,0 0 1,-1 0-1,0 0 0,0 0 1,0 0-1,-1-1 1,-5 9-1,7-12 8,-1-1-1,1 0 1,0 1-1,-1-1 1,1 0 0,-1 0-1,1 0 1,-1 0-1,1 0 1,-1 0 0,0 0-1,1-1 1,-1 1-1,0-1 1,0 1-1,1-1 1,-1 0 0,0 1-1,0-1 1,0 0-1,0 0 1,-2-1 0,0 1-8,-5 0 9,0-1-1,0 0 1,0 0-1,0 0 1,1-1-1,-1-1 1,0 0-1,1 0 1,0 0-1,-1-1 1,1 0-1,1-1 1,-1 0-1,1 0 0,0-1 1,0 1-1,0-1 1,1-1-1,0 0 1,-9-12-1,10 12-38,1 0 0,1 0 0,-1 0 0,1-1 0,1 1 0,-1-1 0,1 1 0,1-1 0,-1 0 0,1 0 0,1 0 0,-1 0 0,1 0 0,1 0 0,-1 0 0,2 0 0,-1 1 0,1-1 0,0 0 0,0 1 0,1-1 0,0 1 0,5-10 0,11-13-438,0 0 0,2 1 0,25-28 0,-20 30-148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48.8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99 354 2096,'8'-10'5,"0"0"0,-1 0-1,-1-1 1,1 0 0,-2-1 0,0 1-1,0-1 1,-1 0 0,3-14 0,-7 23 19,-1 1 0,0-1 0,1 0 0,-1 1 0,-1-1 1,1 1-1,0-1 0,0 1 0,-1 0 0,1-1 1,-1 1-1,0 0 0,0 0 0,0 0 0,0 1 1,0-1-1,0 0 0,0 1 0,-1-1 0,1 1 0,-1 0 1,1 0-1,-1 0 0,-3-2 0,2 3-14,-1-1 1,1 1-1,-1 0 0,1 0 0,0 0 0,-1 1 0,1-1 0,-1 1 0,1 0 1,0 0-1,0 1 0,0-1 0,0 1 0,0 0 0,0 0 0,0 0 0,0 1 1,1-1-1,-1 1 0,1 0 0,0 0 0,-1 0 0,2 0 0,-1 1 0,0-1 1,1 1-1,-1 0 0,1 0 0,0-1 0,-1 6 0,2-6 4,8 18 16,-4-19-28,0 0-1,1 0 1,-1 0 0,1 0-1,0-1 1,-1 0-1,1 0 1,0 0-1,0 0 1,0 0 0,0-1-1,0 0 1,0 0-1,-1 0 1,1 0-1,0-1 1,0 1-1,0-1 1,0 0 0,4-2-1,-1 1 90,-1 0 1,0-1-1,0 0 0,0-1 0,0 1 0,0-1 1,-1 0-1,1-1 0,-1 1 0,8-11 0,-12 14 131,9-10 304,-10 11-512,0-1 0,0 1-1,0 0 1,0 0 0,0 0 0,0-1-1,1 1 1,-1 0 0,0 0 0,0 0 0,0-1-1,0 1 1,0 0 0,1 0 0,-1 0-1,0 0 1,0-1 0,0 1 0,0 0-1,1 0 1,-1 0 0,0 0 0,0 0-1,1 0 1,-1 0 0,0 0 0,0 0 0,0-1-1,1 1 1,-1 0 0,0 0 0,0 0-1,1 0 1,-1 0 0,0 1 0,0-1-1,0 0 1,1 0 0,-1 0 0,0 0-1,0 0 1,1 0 0,-1 0 0,0 0 0,0 0-1,0 0 1,0 1 0,1-1 0,-1 0-1,0 0 1,0 0 0,0 0 0,0 1-1,1-1 1,-1 0 0,0 0 0,0 0-1,0 1 1,0-1 0,0 0 0,0 0 0,0 1-1,0-1 1,0 0 0,0 0 0,0 0-1,0 1 1,0-1 0,1 100 200,3-29-122,3 0 1,3 0-1,21 74 1,5 33 14,-27-132-62,-4-26-4,-2-1 1,2 29-1,-5-47-40,0 1 1,-1 0-1,1 0 1,0 0-1,-1 0 1,0 0 0,1-1-1,-1 1 1,0 0-1,0-1 1,0 1-1,0 0 1,0-1-1,0 1 1,0-1-1,-1 0 1,1 1-1,0-1 1,-1 0-1,1 0 1,-1 0-1,0 0 1,1 0-1,-1 0 1,0 0-1,0 0 1,1-1-1,-1 1 1,0-1-1,0 1 1,0-1-1,0 0 1,0 0-1,1 0 1,-4 0-1,-7 0 1,0 0 0,0-1 0,0 0 0,-18-4 0,23 3-7,0 1 0,0-1 0,0 0 1,0-1-1,0 1 0,1-1 0,-1-1 0,1 1 0,0-1 0,0 0 1,0-1-1,0 0 0,1 1 0,0-2 0,0 1 0,0-1 1,0 1-1,1-1 0,0 0 0,1-1 0,-1 1 0,1-1 0,0 0 1,1 1-1,0-1 0,0 0 0,0 0 0,1-1 0,0 1 0,0 0 1,1 0-1,0-13 0,3 2-14,1 0 0,0 1 0,1-1 0,1 1 0,1 0 0,0 1 0,1-1 0,1 2 0,15-22 0,16-17-73,58-58-1,-35 41-20,-48 53 90,59-75-82,-67 82 82,0 0 0,-1 0 0,0-1 0,-1 1 0,0-1 0,6-24 0,-11 35 17,1-1 1,-1 1 0,0-1-1,0 1 1,0-1 0,1 1-1,-2-1 1,1 1 0,0-1-1,0 1 1,0-1 0,-1 1-1,1 0 1,-1-1 0,1 1 0,-1-1-1,1 1 1,-1 0 0,0 0-1,0-1 1,0 1 0,0 0-1,1 0 1,-2 0 0,1 0-1,0 0 1,0 0 0,0 0-1,0 0 1,-1 0 0,1 1-1,0-1 1,-3 0 0,2 0-26,2 2 9,0-1 22,0 0-1,0 1 0,0-1 1,0 1-1,-1-1 1,1 1-1,0-1 0,0 0 1,0 1-1,0-1 1,0 1-1,-1-1 0,1 0 1,0 1-1,0-1 0,-1 0 1,1 1-1,0-1 1,0 0-1,-1 1 0,1-1 1,0 0-1,-1 0 1,1 1-1,-1-1 0,1 0 1,0 0-1,-2 1 1,2-1-2,-1 0 1,0 1-1,0-1 1,1 1-1,-1-1 1,0 1 0,1-1-1,-1 1 1,1-1-1,-1 1 1,0 0-1,1-1 1,0 1-1,-1 0 1,1 0 0,-1-1-1,1 1 1,0 0-1,-1 0 1,1 0-1,0-1 1,0 1 0,-1 2-1,1 1 0,-1 0 1,0 0-1,1 0 0,0 1 0,0-1 0,0 0 0,1 0 1,-1 0-1,1 0 0,0 1 0,0-1 0,1 0 0,-1-1 1,1 1-1,0 0 0,0 0 0,0-1 0,0 1 0,1-1 1,-1 1-1,1-1 0,0 0 0,0 0 0,0 0 0,0-1 1,1 1-1,5 2 0,-6-3 4,1 0 0,0 0 0,0-1 0,0 0 0,0 1 0,1-2-1,-1 1 1,0 0 0,0-1 0,1 0 0,-1 0 0,0 0 0,0 0 0,1-1 0,-1 0 0,0 0 0,0 0 0,0 0 0,7-4 0,-3 2 0,0 0-1,0-1 1,0 0 0,0-1 0,-1 0-1,0 0 1,0-1 0,10-10 0,-9 5-8,0 1 0,-2-1 0,1-1 0,-1 1 0,-1-1 1,0 0-1,-1-1 0,0 1 0,0-1 0,-2 1 1,0-1-1,0 0 0,-1-22 0,0 33-1,-1 0 1,0 0-1,0 0 0,-1 0 0,1 0 1,0 0-1,-1 1 0,1-1 0,-1 0 1,0 0-1,1 1 0,-1-1 0,0 0 1,0 1-1,0-1 0,0 0 0,0 1 1,-1 0-1,1-1 0,0 1 0,-1 0 1,1-1-1,-1 1 0,1 0 0,-1 0 0,1 0 1,-1 1-1,0-1 0,0 0 0,1 0 1,-1 1-1,0-1 0,0 1 0,0 0 1,0 0-1,-2-1 0,2 1-28,-2 2 7,0-1 3,1 1 1,-1 0-1,1 0 1,0 0-1,0 0 1,0 1-1,0-1 1,0 1-1,0 0 1,-2 3-1,11-1 2,-5-3 21,0 0-1,1-1 1,-1 1-1,1-1 1,-1 0 0,1 1-1,0-1 1,0 0-1,0 0 1,-1 0-1,1 0 1,0 0 0,0 0-1,0-1 1,2 1-1,-1 0-6,4-1-14,1 1 19,0-1 1,0 0-1,0 0 0,0 0 0,0-1 0,1-1 0,7-1 0,16-6-3,47-12 103,-76 19-102,-3 3-4,0-1 10,0 0 0,0 1 0,0-1 0,0 0 0,1 1 0,-1-1 0,0 0 0,0 1 0,0-1 0,0 0-1,1 1 1,-1-1 0,0 0 0,0 0 0,1 1 0,-1-1 0,0 0 0,0 0 0,1 1 0,-1-1 0,0 0 0,1 0 0,-1 0-1,0 0 1,1 0 0,-1 1 0,0-1 0,1 0 0,-1 0 0,1 0 0,0 0 0,-1 0 0,1 0 1,0 0-1,-1 1 0,1-1 1,0 0-1,-1 0 0,1 1 0,0-1 1,-1 1-1,1-1 0,-1 0 1,1 1-1,-1-1 0,1 1 0,-1-1 1,1 1-1,-1-1 0,0 1 0,1 0 1,-1-1-1,0 1 0,1-1 1,-1 1-1,1 1 0,7 47-37,-2 0 0,0 80 0,-3-33-909,-5-60-487,2-22 946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1:49.4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 8 3408,'0'0'334,"-6"0"-68,-19 0 1697,0-7-746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58.1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90 1748,'0'0'3550,"-1"10"-3483,-5 85 193,6 109-1,2-84-127,1-30 34,-3-87-157,-1-14-14,-5-40-7,-1 1-13,2-1-1,4-90 0,3 124 17,0 0 0,1 1 0,0-1 0,1 1 0,1 0-1,1 0 1,1 1 0,0-1 0,0 1 0,2 1 0,0 0 0,18-23 0,-17 25-2,-5 6 8,-1 0 0,1 1 1,1-1-1,-1 1 0,1 0 0,0 1 1,0-1-1,0 1 0,0 1 0,1-1 0,0 1 1,0 0-1,8-3 0,-12 5 2,-1 1 0,0-1 0,0 0-1,0 1 1,1 0 0,-1-1 0,0 1 0,0 0-1,1 0 1,-1 0 0,0 0 0,0 1 0,1-1-1,-1 0 1,0 1 0,0 0 0,0-1 0,0 1 0,0 0-1,0 0 1,0 0 0,0 1 0,0-1 0,0 0-1,0 1 1,-1-1 0,1 1 0,0 0 0,-1-1-1,0 1 1,1 0 0,-1 0 0,0 0 0,0 0-1,0 0 1,0 0 0,0 0 0,-1 0 0,1 0-1,-1 1 1,1 2 0,0 1-12,0 1-1,0-1 1,-1 1-1,1-1 1,-2 1-1,1-1 1,-1 1-1,0-1 1,0 1-1,-1-1 1,0 0-1,0 0 1,0 0-1,-6 9 1,-2 0-24,-1-1 1,-1-1 0,-1 0-1,0-1 1,0 0 0,-1-1-1,-1 0 1,0-1-1,-24 12 1,-24 13-137,60-33 145,3 3-28,3 0 53,-1 1-1,0-1 1,1 0 0,0 1 0,0-1 0,1-1 0,-1 1-1,1 0 1,5 4 0,52 47-14,-24-22 32,-15-13 9,2-1-1,49 34 1,-59-45-121,1-1 1,-1 0-1,1-1 0,1-1 1,-1-1-1,1 0 1,17 3-1,-31-7-121,0-1 121,-1 0-1,0 0 1,0 0 0,0 1 0,1-1 0,-1 0 0,0 0 0,0-1-1,1 1 1,-1 0 0,0 0 0,0-1 0,0 1 0,1 0 0,-1-1-1,2-1 1,10-3-497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58.7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32 110 2980,'0'0'-151,"-31"-25"29,32 22 591,10 0-194,34-4-126,52-3-142,298-29 222,-388 38-219,6-1-2,36-7 8,-46 8-24,1 0-48,31-6-1690,-31 6 1542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54.5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278 287 2688,'1'-3'-143,"8"-15"219,-2 0 1,0 0-1,-1-1 1,-1 1-1,0-1 0,-2-1 1,0 1-1,-1-1 1,-1 1-1,-2-24 1,1 41-67,0 0 1,0-1-1,-1 1 1,1 0 0,-1-1-1,1 1 1,-1 0-1,0 0 1,0 0-1,0 0 1,0 0 0,0 0-1,-1 0 1,1 0-1,0 0 1,-1 1 0,0-1-1,1 0 1,-1 1-1,0-1 1,0 1-1,0 0 1,0 0 0,0-1-1,0 1 1,0 1-1,0-1 1,0 0 0,0 0-1,-1 1 1,1-1-1,0 1 1,0 0-1,-1 0 1,1 0 0,0 0-1,-4 0 1,-6 2 3,0-1 1,0 2 0,0 0-1,0 0 1,-19 8 0,21-7-10,1 1 1,-1 0 0,1 0-1,-1 0 1,1 1 0,1 1-1,0 0 1,-1 0 0,2 0-1,-1 1 1,1 0 0,1 0-1,-1 1 1,1 0 0,1 0-1,0 1 1,-5 11 0,9-16-2,0 1-1,0-1 1,1 0 0,-1 1 0,1-1 0,1 1-1,-1-1 1,1 0 0,0 1 0,0-1 0,0 0-1,1 0 1,0 1 0,0-1 0,0-1 0,1 1-1,-1 0 1,1 0 0,0-1 0,1 0 0,-1 0-1,5 5 1,11 10 7,0 0 1,2-1-1,23 16 0,-31-24-8,30 20 7,-29-22-13,-1 1 0,0 1 0,0 0 0,-2 0 0,17 19-1,-25-24 0,5 11-2,-7-15 6,0 1 1,0 0-1,0 0 0,0-1 0,0 1 0,-1 0 0,1 0 0,-1 0 0,1 0 1,-1 0-1,0 0 0,0 0 0,0 0 0,0 0 0,0 3 0,-1 21-12,1-24 12,1 0 1,-1-1 0,0 1-1,0-1 1,0 1 0,0 0 0,-1-1 0,1 1-1,0 0 1,-1-1 0,1 1 0,-1-1 0,1 1-1,-1-1 1,0 1 0,0-1 0,0 0-1,0 1 1,-1 1 0,-2 2-1,0-1 0,0 1 1,0-1-1,0 0 0,-1 0 0,1-1 0,-1 1 0,0-1 0,0 0 1,-1 0-1,1-1 0,0 1 0,-1-1 0,-8 2 0,5-2 0,3 1-1,-33 6-10,21-6-13,0-1 1,0-1-1,-1-1 1,1-1-1,-18-3 1,32 3-78,0 0 1,1 0 0,-1 0-1,0-1 1,1 1 0,-1-1-1,1 0 1,-1 0 0,1-1-1,0 1 1,0-1 0,0 1-1,0-1 1,0 0 0,1 0-1,-1 0 1,1-1 0,-4-5 0,5 7-86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2:55.4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6 102 2352,'0'0'-182,"-3"-2"-321,3 2 497,-1 0 0,1-1 0,0 1 1,0 0-1,0-1 0,-1 1 0,1 0 1,0-1-1,0 1 0,0-1 0,0 1 0,0 0 1,-1-1-1,1 1 0,0 0 0,0-1 1,0 1-1,0-1 0,0 1 0,0 0 1,0-1-1,1 1 0,-1-1 0,0 1 0,0 0 1,0-1-1,0 1 0,0 0 0,1-1 1,-1 1-1,0 0 0,0-1 0,0 1 1,1 0-1,-1-1 0,0 1 0,1 0 0,138-23 20,227-20 69,-363 42-69,49-7 225,-49 7-152,1 1 1,13-1-2,-12 0 68,-1 1-80,74-9 425,-74 9-652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3:38.3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1604,'0'0'-548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48:36.0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41 27 1120,'0'0'191,"-7"-1"-120,-20-3-3,20 3 420,18 6-474,18 4-2,1-1 0,0-2-1,0-1 1,48 3 0,884-53 108,-904 40-105,44-4 181,-98 8-182,14-1-1143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3:38.7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1296,'0'0'-444</inkml:trace>
  <inkml:trace contextRef="#ctx0" brushRef="#br0" timeOffset="1">1 0 1044</inkml:trace>
  <inkml:trace contextRef="#ctx0" brushRef="#br0" timeOffset="2">1 0 844,'0'0'-288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3:39.1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0 676,'0'0'-232</inkml:trace>
  <inkml:trace contextRef="#ctx0" brushRef="#br0" timeOffset="1">1 0 608,'0'0'-64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2:26.5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 72,'0'0'1381,"5"-1"-1371,13-3-4,-13 4 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7:52:37.5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93 148 2212,'-32'-45'-213,"22"32"480,1 0-1,-14-25 1,22 36-126,-4-6 123,-7-12 344,11 11 479,61 40-1012,-1 2-1,81 61 1,-136-91-76,-1-1 4,0 0-1,-1 0 1,0 0 0,1 0 0,-1 1-1,0-1 1,0 1 0,0 0 0,0-1-1,-1 1 1,1 0 0,-1 0 0,2 6 0,-3-7 0,0 0 1,-1 0-1,0-1 1,1 1-1,-1 0 1,0 0-1,0-1 1,0 1 0,0-1-1,0 1 1,0-1-1,-1 1 1,1-1-1,0 0 1,-1 1-1,-2 0 1,-6 9 5,-20 16-186,-1-1-1,-41 27 1,1-2-1835,32-20 1182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04.3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340 158 1152,'7'-20'613,"-5"13"-517,0 1 0,-1-1 0,-1 1 0,1-1 0,-1 0 0,0 1 0,0-1 0,-1 0 0,-2-10 0,2 13-67,0 1 1,0 0 0,0 0-1,0-1 1,-1 1-1,1 0 1,-1 0 0,0 1-1,0-1 1,0 0 0,0 1-1,0-1 1,-1 1 0,1-1-1,-1 1 1,0 0 0,1 0-1,-1 0 1,0 1 0,0-1-1,-5-1 1,4 2-17,0 1 1,0-1 0,0 1-1,0 0 1,0 0-1,0 0 1,0 0-1,0 1 1,0 0-1,0 0 1,0 0-1,-4 2 1,-45 21 89,40-17-92,1 0 0,0 1-1,1 1 1,0-1 0,0 2 0,1 0-1,0 0 1,0 1 0,2 0-1,-1 1 1,1-1 0,1 2-1,0-1 1,1 1 0,0 0 0,1 0-1,0 1 1,-4 21 0,9-28-6,0-1 0,0 1 0,1-1 0,0 0 0,0 1 0,0-1 0,1 0 0,0 0 0,0 0 0,0 0 0,1 0 0,0 0 1,0 0-1,1-1 0,0 0 0,-1 0 0,2 0 0,-1 0 0,1 0 0,-1-1 0,1 0 0,0 0 0,7 4 0,13 8 13,1-1-1,0-1 0,45 16 0,-56-24-12,203 98 66,-216-103-70,0 0-1,0 0 1,0 1-1,0-1 1,0 0-1,0 1 1,0-1-1,0 1 1,0-1-1,0 1 1,-1 0-1,1 0 1,-1 0-1,1 0 1,-1 0-1,0 0 1,0 0-1,0 0 1,0 1-1,1 3 1,-2-3 0,0-1 0,-1 0 0,1 0 0,0 0-1,-1 0 1,0 0 0,1 0 0,-1 0 0,0 0 0,0 0 0,0 0 0,-1 0 0,1 0 0,0-1 0,-1 1 0,1 0 0,-1-1 0,-1 2 0,-8 5 7,1 0 0,-1-1 0,0 0 0,-1-1 0,-21 9 0,-5-2 12,-1-2 0,-1-1 0,0-2 0,0-2 0,0-2-1,-42 0 1,79-4-79,0 0 0,-1 0 0,1 0 0,0 0 0,0-1 0,0 1-1,-1-1 1,1 0 0,0 0 0,0 0 0,0 0 0,0-1 0,1 1 0,-1-1-1,0 0 1,0 0 0,1 0 0,0 0 0,-1 0 0,1 0 0,0-1 0,0 1-1,0-1 1,0 0 0,0 1 0,1-1 0,-1 0 0,1 0 0,0 0-1,0 0 1,-1-4 0,0-10-535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07.5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46 154 3076,'-9'-42'-136,"8"38"256,-4-12 497,2 2-172,1 17 121,6 155-396,0 92 76,-1 33-44,1-169 15,-4-115-218,0-1 1,0 1-1,0 0 0,0-1 1,0 1-1,0 0 0,0 0 0,-1-1 1,1 1-1,-1 0 0,1 0 1,-1-1-1,1 1 0,-1 0 0,1 0 1,-1 0-1,0 0 0,0 0 1,-1-1-1,1 0-1,-1 0 0,1 1 1,0-1-1,-1 0 0,1 0 0,0 0 1,0 0-1,0 0 0,1 0 0,-1 0 1,0 0-1,1 0 0,0 0 0,-1-3 1,-7-53-36,2-1 1,3 1-1,2-1 1,3 1-1,3-1 1,22-107-1,-16 126 16,2 1 0,25-54-1,-33 81 14,1 1-1,1-1 1,0 1-1,1 1 1,0-1-1,0 1 0,1 1 1,0-1-1,1 2 1,0-1-1,18-10 0,-21 16-4,-3 2 12,0 0-1,0 0 1,0 0 0,0 1-1,0 0 1,0-1-1,-1 1 1,1 1 0,0-1-1,0 1 1,0-1-1,0 1 1,0 0 0,7 3-1,-8-2 1,0 1-1,0-1 1,0 0 0,-1 1-1,1-1 1,-1 1-1,1 0 1,-1 0 0,3 6-1,-1-4-1,1 4 4,0 1-1,0 0 1,-1 0 0,-1 1-1,1-1 1,-2 1 0,1-1-1,-2 1 1,1 0 0,-1 0-1,-1 0 1,0 0 0,-1 0-1,0 0 1,0 0 0,-6 18-1,2-8 2,-2 1 0,0-2 0,-2 1 0,0-1 0,-1 0-1,-1-1 1,-17 23 0,8-17 15,-34 32-1,52-55-30,1-1 7,-1 0 1,1-1-1,0 1 1,-1 0 0,1 0-1,0 0 1,-1 0-1,1 1 1,0-1-1,0 0 1,0 0-1,0 1 1,0-1 0,0 0-1,1 1 1,-1-1-1,0 1 1,1-1-1,-1 1 1,0 2-1,13 16-1,0 0-1,1-1 0,1 0 0,1-1 1,34 32-1,111 81 31,-83-70-8,-40-35-2594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59:49.1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1 276 2428,'0'0'-156,"5"0"-436,78 1 633,97-10 0,-32 0-5,362-16 112,-202 4 116,-43 2-112,-178 15-107,556-8 152,-33 7-128,-193-1-58,642 6 24,-755-5-26,165 3 11,339 15-14,-299-3 7,-347-6-6,47 2-12,658 2-24,-519-14 39,272-14-10,-126 3-39,-289 12 30,741-11-3,-717 6 14,278-48 0,-478 54-9,231-30-4,-199 20 25,-58 14-7,20-5 19,9-5-61,-28 9-130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19.3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6 380,'-6'-6'2370,"12"117"-2275,24 132 0,-9-96-27,-11-68-50,25 329 127,-30 171 67,-7-454-183,-25 181 0,22-211-23,1-43 5,-6 102-22,-1-86 16,9-21-5,-4 3 3,1 20-6,-2 314 19,7-259-2,17 216-13,-4-126 37,-5-17-35,4 139 82,-13-240-103,7 172 56,-4-232-28,-4 47-1,-1 17 9,10 51 13,-2-78-17,-7 118-1,6 346 69,6-371-67,7 275 52,-31-106-107,9-113 49,7-48-1284,-7-159-147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11.6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214 572 1716,'-9'-50'43,"8"48"22,-21-40 722,21 41-695,-5 3-73,-3 2-12,0 1 1,0 0-1,0 0 1,1 1-1,0 0 1,0 1-1,1 0 0,-1 0 1,2 1-1,-1 0 1,1 0-1,0 0 1,1 1-1,-1 0 1,-4 11-1,0 2 8,1 0-1,1 0 1,1 0-1,1 1 1,-5 40-1,10-56-9,0 0-1,0 0 1,1 0-1,0 1 1,1-1-1,0 0 1,0 0-1,0 0 1,1 0-1,0 0 1,0 0-1,1-1 1,-1 1-1,2-1 1,-1 1-1,1-1 1,0 0-1,0-1 1,0 1-1,1-1 1,0 1-1,0-2 1,1 1-1,-1 0 1,1-1-1,0 0 1,0 0 0,0-1-1,1 0 1,-1 0-1,1 0 1,0-1-1,0 0 1,0 0-1,0-1 1,0 0-1,0 0 1,0-1-1,0 1 1,0-2-1,10 0 1,-2-1-1,-1 0 0,1-1 0,-1-1 0,0 0 0,1-1 0,24-12 0,-30 12-7,-1 0 0,1-1 0,-2 0-1,1-1 1,-1 1 0,0-1 0,0-1-1,0 1 1,-1-1 0,-1 0 0,1-1 0,5-10-1,0-9-8,0 0 0,-1 0 0,-2-1 0,-1 0 0,-2-1 0,3-34-1,0-185-59,-8 200 59,-10-214 175,10 260-168,0-2-8,0-13 2,0 13 9,0 20-18,-5 118 39,-2 30 78,17 184 1,-9-329-101,2 1 0,1 0 1,0-1-1,1 0 0,1 0 0,0 0 1,16 28-1,-8-24 10,-13-22-8,0 0 1,0 1-1,0-1 1,0 0 0,0 0-1,0 0 1,0 1-1,0-1 1,-1 0 0,1 1-1,0-1 1,0 0-1,0 1 1,-1 0 0,1-1-1,0 1 1,0-1-1,-1 1 1,1 0 0,0-1-1,-1 1 1,1 0-1,-1 0 1,1 1 0,0-2-2,0 1 1,0-1 0,-1 0 0,1 0 0,0 1-1,0-1 1,0 0 0,-1 0 0,1 0 0,0 0 0,0 0-1,0 0 1,-1 0 0,1 0 0,0 0 0,0 0-1,0-1 1,-1 1 0,1 0 0,0-1 0,0 1-1,-1 0 1,1-1 0,0 1 0,-1-1 0,1 1-1,0-1 1,-1 1 0,1-1 0,-1 1 0,1-1-1,-1 0 1,1 0 0,17-22-81,-4-18-10,-2 0 1,-2-1 0,9-78 0,-3-134 0,-14 201 86,-1 24 16,-2-122 67,-1 131-83,2 16-2,1-2-7,0-3 10,-1 13 17,-2 823 357,4-778-305,-2-45-45,-1 8 10,1-13-28,0 1-1,0 0 1,0 0 0,1 0 0,-1 0 0,0 0-1,0 0 1,0 0 0,0 0 0,0 0 0,0-1-1,1 1 1,-1 0 0,0 0 0,0 0 0,0 0-1,0 0 1,0 0 0,1 0 0,-1 0 0,0 0-1,0 0 1,0 0 0,0 0 0,0 0 0,1 0-1,-1 0 1,0 0 0,0 0 0,0 0 0,0 1-1,0-1 1,1 0 0,-1 0 0,0 0 0,0 0-1,0 0 1,0 0 0,0 0 0,0 0 0,0 1-1,1-1 1,-1 0 0,0 0 0,0 0 0,0 0-1,0 0 1,0 0 0,0 1 0,0-1-1,0 0 1,124-183-137,-122 180 106,11-16-290,-18 22 319,2 0-3,-1-1 0,1 1 0,0 0 1,0-1-1,0 2 0,0-1 0,1 0 0,-1 0 0,1 1 1,0-1-1,0 1 0,0 0 0,0 0 0,-1 4 1,-2 1-4,3-6 4,0 1-1,0-1 1,0 1 0,1 0-1,-1 0 1,1 0-1,0 0 1,0 0 0,0 0-1,1 0 1,-1 0 0,1 0-1,0 0 1,0 0-1,0 0 1,1 0 0,1 7-1,-2-10 4,1 3 2,-1 0-1,1 0 0,0 0 0,0 0 1,0 0-1,0 0 0,1 0 0,0 0 0,0 0 1,0-1-1,0 1 0,0-1 0,1 1 1,-1-1-1,1 0 0,0 0 0,0 0 1,0-1-1,1 1 0,-1-1 0,0 1 1,1-1-1,0 0 0,0 0 0,-1-1 1,1 1-1,0-1 0,8 2 0,9 1-353,-1-2 0,0 1 0,40-3-1,-43-1-68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8:00:12.9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64 1496,'0'0'108,"8"0"-82,394-18 155,-160 4-113,1845-16 246,-1798 35-492,-286-5-106,1-1-232,16-5 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D0C29-646B-43E1-9B09-C3DC352C2E45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DAED-F83B-446C-89F9-A600A3481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202501-0519-4F5D-B7D2-0B880E031BC7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72C9-7D7B-4C1B-AE95-638CE1C2A413}" type="datetime1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8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1978-B105-4D2A-80C8-BE505ECC96BC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0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B9E3-DF23-49E0-BF0F-3A22B6B930CD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76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5FE5-F397-4A0A-A562-7D29AD54C615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8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66C-6711-4731-8D68-99F3738857BC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8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E279-2FC9-4FDF-BBDF-EE2DD61B1B5B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1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51CA-0244-498F-8413-BDE007CE0F25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DF73-ED0C-4E48-BC62-FC63E6424DE5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8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8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556-5758-4094-8685-F324C8702268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2C7-3C3A-4127-BF54-95B6E3BF5A31}" type="datetime1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4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B287-6CD8-4805-8230-872EC89B4F18}" type="datetime1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3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95A-4051-44A9-AEE3-15208587933B}" type="datetime1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F22-D9ED-4D88-8B69-145D72F1F88D}" type="datetime1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1597-8A09-4E68-BA90-546A46BBAED3}" type="datetime1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7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53DB-139B-41B6-83CB-06525CDC1614}" type="datetime1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8A62EB-492A-4D57-A170-C666BEEDA10E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7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23.png"/><Relationship Id="rId42" Type="http://schemas.openxmlformats.org/officeDocument/2006/relationships/customXml" Target="../ink/ink20.xml"/><Relationship Id="rId47" Type="http://schemas.openxmlformats.org/officeDocument/2006/relationships/image" Target="../media/image36.png"/><Relationship Id="rId63" Type="http://schemas.openxmlformats.org/officeDocument/2006/relationships/customXml" Target="../ink/ink31.xml"/><Relationship Id="rId68" Type="http://schemas.openxmlformats.org/officeDocument/2006/relationships/image" Target="../media/image46.png"/><Relationship Id="rId84" Type="http://schemas.openxmlformats.org/officeDocument/2006/relationships/customXml" Target="../ink/ink42.xml"/><Relationship Id="rId89" Type="http://schemas.openxmlformats.org/officeDocument/2006/relationships/image" Target="../media/image56.png"/><Relationship Id="rId16" Type="http://schemas.openxmlformats.org/officeDocument/2006/relationships/customXml" Target="../ink/ink7.xml"/><Relationship Id="rId11" Type="http://schemas.openxmlformats.org/officeDocument/2006/relationships/image" Target="../media/image18.png"/><Relationship Id="rId32" Type="http://schemas.openxmlformats.org/officeDocument/2006/relationships/customXml" Target="../ink/ink15.xml"/><Relationship Id="rId37" Type="http://schemas.openxmlformats.org/officeDocument/2006/relationships/image" Target="../media/image31.png"/><Relationship Id="rId53" Type="http://schemas.openxmlformats.org/officeDocument/2006/relationships/customXml" Target="../ink/ink26.xml"/><Relationship Id="rId58" Type="http://schemas.openxmlformats.org/officeDocument/2006/relationships/image" Target="../media/image41.png"/><Relationship Id="rId74" Type="http://schemas.openxmlformats.org/officeDocument/2006/relationships/customXml" Target="../ink/ink37.xml"/><Relationship Id="rId79" Type="http://schemas.openxmlformats.org/officeDocument/2006/relationships/image" Target="../media/image51.png"/><Relationship Id="rId5" Type="http://schemas.openxmlformats.org/officeDocument/2006/relationships/image" Target="../media/image15.png"/><Relationship Id="rId90" Type="http://schemas.openxmlformats.org/officeDocument/2006/relationships/customXml" Target="../ink/ink45.xml"/><Relationship Id="rId22" Type="http://schemas.openxmlformats.org/officeDocument/2006/relationships/customXml" Target="../ink/ink10.xml"/><Relationship Id="rId27" Type="http://schemas.openxmlformats.org/officeDocument/2006/relationships/image" Target="../media/image26.png"/><Relationship Id="rId43" Type="http://schemas.openxmlformats.org/officeDocument/2006/relationships/image" Target="../media/image34.png"/><Relationship Id="rId48" Type="http://schemas.openxmlformats.org/officeDocument/2006/relationships/customXml" Target="../ink/ink23.xml"/><Relationship Id="rId64" Type="http://schemas.openxmlformats.org/officeDocument/2006/relationships/image" Target="../media/image44.png"/><Relationship Id="rId69" Type="http://schemas.openxmlformats.org/officeDocument/2006/relationships/customXml" Target="../ink/ink34.xml"/><Relationship Id="rId8" Type="http://schemas.openxmlformats.org/officeDocument/2006/relationships/customXml" Target="../ink/ink3.xml"/><Relationship Id="rId51" Type="http://schemas.openxmlformats.org/officeDocument/2006/relationships/image" Target="../media/image38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54.png"/><Relationship Id="rId93" Type="http://schemas.openxmlformats.org/officeDocument/2006/relationships/image" Target="../media/image58.png"/><Relationship Id="rId3" Type="http://schemas.openxmlformats.org/officeDocument/2006/relationships/image" Target="../media/image14.png"/><Relationship Id="rId12" Type="http://schemas.openxmlformats.org/officeDocument/2006/relationships/customXml" Target="../ink/ink5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customXml" Target="../ink/ink9.xml"/><Relationship Id="rId41" Type="http://schemas.openxmlformats.org/officeDocument/2006/relationships/image" Target="../media/image33.png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customXml" Target="../ink/ink35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88" Type="http://schemas.openxmlformats.org/officeDocument/2006/relationships/customXml" Target="../ink/ink44.xml"/><Relationship Id="rId9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7.png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image" Target="../media/image2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image" Target="../media/image42.png"/><Relationship Id="rId65" Type="http://schemas.openxmlformats.org/officeDocument/2006/relationships/customXml" Target="../ink/ink32.xml"/><Relationship Id="rId73" Type="http://schemas.openxmlformats.org/officeDocument/2006/relationships/image" Target="../media/image48.png"/><Relationship Id="rId78" Type="http://schemas.openxmlformats.org/officeDocument/2006/relationships/customXml" Target="../ink/ink39.xml"/><Relationship Id="rId81" Type="http://schemas.openxmlformats.org/officeDocument/2006/relationships/image" Target="../media/image52.png"/><Relationship Id="rId86" Type="http://schemas.openxmlformats.org/officeDocument/2006/relationships/customXml" Target="../ink/ink43.xml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8.xml"/><Relationship Id="rId39" Type="http://schemas.openxmlformats.org/officeDocument/2006/relationships/image" Target="../media/image32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7" Type="http://schemas.openxmlformats.org/officeDocument/2006/relationships/image" Target="../media/image16.png"/><Relationship Id="rId71" Type="http://schemas.openxmlformats.org/officeDocument/2006/relationships/image" Target="../media/image47.png"/><Relationship Id="rId92" Type="http://schemas.openxmlformats.org/officeDocument/2006/relationships/customXml" Target="../ink/ink46.xml"/><Relationship Id="rId2" Type="http://schemas.openxmlformats.org/officeDocument/2006/relationships/image" Target="../media/image13.png"/><Relationship Id="rId29" Type="http://schemas.openxmlformats.org/officeDocument/2006/relationships/image" Target="../media/image27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5.png"/><Relationship Id="rId66" Type="http://schemas.openxmlformats.org/officeDocument/2006/relationships/image" Target="../media/image45.png"/><Relationship Id="rId87" Type="http://schemas.openxmlformats.org/officeDocument/2006/relationships/image" Target="../media/image55.png"/><Relationship Id="rId61" Type="http://schemas.openxmlformats.org/officeDocument/2006/relationships/customXml" Target="../ink/ink30.xml"/><Relationship Id="rId82" Type="http://schemas.openxmlformats.org/officeDocument/2006/relationships/customXml" Target="../ink/ink41.xml"/><Relationship Id="rId19" Type="http://schemas.openxmlformats.org/officeDocument/2006/relationships/image" Target="../media/image22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0.png"/><Relationship Id="rId56" Type="http://schemas.openxmlformats.org/officeDocument/2006/relationships/image" Target="../media/image40.png"/><Relationship Id="rId7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68.png"/><Relationship Id="rId42" Type="http://schemas.openxmlformats.org/officeDocument/2006/relationships/customXml" Target="../ink/ink66.xml"/><Relationship Id="rId47" Type="http://schemas.openxmlformats.org/officeDocument/2006/relationships/image" Target="../media/image38.png"/><Relationship Id="rId63" Type="http://schemas.openxmlformats.org/officeDocument/2006/relationships/image" Target="../media/image88.png"/><Relationship Id="rId68" Type="http://schemas.openxmlformats.org/officeDocument/2006/relationships/image" Target="../media/image90.png"/><Relationship Id="rId84" Type="http://schemas.openxmlformats.org/officeDocument/2006/relationships/image" Target="../media/image98.png"/><Relationship Id="rId89" Type="http://schemas.openxmlformats.org/officeDocument/2006/relationships/image" Target="../media/image100.png"/><Relationship Id="rId16" Type="http://schemas.openxmlformats.org/officeDocument/2006/relationships/customXml" Target="../ink/ink53.xml"/><Relationship Id="rId11" Type="http://schemas.openxmlformats.org/officeDocument/2006/relationships/image" Target="../media/image63.png"/><Relationship Id="rId32" Type="http://schemas.openxmlformats.org/officeDocument/2006/relationships/customXml" Target="../ink/ink61.xml"/><Relationship Id="rId37" Type="http://schemas.openxmlformats.org/officeDocument/2006/relationships/image" Target="../media/image76.png"/><Relationship Id="rId53" Type="http://schemas.openxmlformats.org/officeDocument/2006/relationships/image" Target="../media/image83.png"/><Relationship Id="rId58" Type="http://schemas.openxmlformats.org/officeDocument/2006/relationships/customXml" Target="../ink/ink74.xml"/><Relationship Id="rId74" Type="http://schemas.openxmlformats.org/officeDocument/2006/relationships/image" Target="../media/image93.png"/><Relationship Id="rId79" Type="http://schemas.openxmlformats.org/officeDocument/2006/relationships/customXml" Target="../ink/ink85.xml"/><Relationship Id="rId5" Type="http://schemas.openxmlformats.org/officeDocument/2006/relationships/image" Target="../media/image60.png"/><Relationship Id="rId90" Type="http://schemas.openxmlformats.org/officeDocument/2006/relationships/customXml" Target="../ink/ink91.xml"/><Relationship Id="rId95" Type="http://schemas.openxmlformats.org/officeDocument/2006/relationships/image" Target="../media/image102.png"/><Relationship Id="rId22" Type="http://schemas.openxmlformats.org/officeDocument/2006/relationships/customXml" Target="../ink/ink56.xml"/><Relationship Id="rId27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customXml" Target="../ink/ink69.xml"/><Relationship Id="rId64" Type="http://schemas.openxmlformats.org/officeDocument/2006/relationships/customXml" Target="../ink/ink77.xml"/><Relationship Id="rId69" Type="http://schemas.openxmlformats.org/officeDocument/2006/relationships/customXml" Target="../ink/ink80.xml"/><Relationship Id="rId8" Type="http://schemas.openxmlformats.org/officeDocument/2006/relationships/customXml" Target="../ink/ink49.xml"/><Relationship Id="rId51" Type="http://schemas.openxmlformats.org/officeDocument/2006/relationships/image" Target="../media/image82.png"/><Relationship Id="rId72" Type="http://schemas.openxmlformats.org/officeDocument/2006/relationships/image" Target="../media/image92.png"/><Relationship Id="rId80" Type="http://schemas.openxmlformats.org/officeDocument/2006/relationships/image" Target="../media/image96.png"/><Relationship Id="rId85" Type="http://schemas.openxmlformats.org/officeDocument/2006/relationships/customXml" Target="../ink/ink88.xml"/><Relationship Id="rId93" Type="http://schemas.openxmlformats.org/officeDocument/2006/relationships/image" Target="../media/image59.png"/><Relationship Id="rId3" Type="http://schemas.openxmlformats.org/officeDocument/2006/relationships/image" Target="../media/image15.jpeg"/><Relationship Id="rId12" Type="http://schemas.openxmlformats.org/officeDocument/2006/relationships/customXml" Target="../ink/ink51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86.png"/><Relationship Id="rId67" Type="http://schemas.openxmlformats.org/officeDocument/2006/relationships/customXml" Target="../ink/ink79.xml"/><Relationship Id="rId20" Type="http://schemas.openxmlformats.org/officeDocument/2006/relationships/customXml" Target="../ink/ink55.xml"/><Relationship Id="rId41" Type="http://schemas.openxmlformats.org/officeDocument/2006/relationships/image" Target="../media/image78.png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70" Type="http://schemas.openxmlformats.org/officeDocument/2006/relationships/image" Target="../media/image91.png"/><Relationship Id="rId75" Type="http://schemas.openxmlformats.org/officeDocument/2006/relationships/customXml" Target="../ink/ink83.xml"/><Relationship Id="rId83" Type="http://schemas.openxmlformats.org/officeDocument/2006/relationships/customXml" Target="../ink/ink87.xml"/><Relationship Id="rId88" Type="http://schemas.openxmlformats.org/officeDocument/2006/relationships/customXml" Target="../ink/ink90.xml"/><Relationship Id="rId91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" Type="http://schemas.openxmlformats.org/officeDocument/2006/relationships/customXml" Target="../ink/ink50.xml"/><Relationship Id="rId31" Type="http://schemas.openxmlformats.org/officeDocument/2006/relationships/image" Target="../media/image73.png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customXml" Target="../ink/ink78.xml"/><Relationship Id="rId73" Type="http://schemas.openxmlformats.org/officeDocument/2006/relationships/customXml" Target="../ink/ink82.xml"/><Relationship Id="rId78" Type="http://schemas.openxmlformats.org/officeDocument/2006/relationships/image" Target="../media/image95.png"/><Relationship Id="rId81" Type="http://schemas.openxmlformats.org/officeDocument/2006/relationships/customXml" Target="../ink/ink86.xml"/><Relationship Id="rId86" Type="http://schemas.openxmlformats.org/officeDocument/2006/relationships/image" Target="../media/image99.png"/><Relationship Id="rId94" Type="http://schemas.openxmlformats.org/officeDocument/2006/relationships/customXml" Target="../ink/ink93.xml"/><Relationship Id="rId4" Type="http://schemas.openxmlformats.org/officeDocument/2006/relationships/customXml" Target="../ink/ink47.xml"/><Relationship Id="rId9" Type="http://schemas.openxmlformats.org/officeDocument/2006/relationships/image" Target="../media/image62.png"/><Relationship Id="rId13" Type="http://schemas.openxmlformats.org/officeDocument/2006/relationships/image" Target="../media/image64.png"/><Relationship Id="rId18" Type="http://schemas.openxmlformats.org/officeDocument/2006/relationships/customXml" Target="../ink/ink54.xml"/><Relationship Id="rId39" Type="http://schemas.openxmlformats.org/officeDocument/2006/relationships/image" Target="../media/image77.png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84.png"/><Relationship Id="rId76" Type="http://schemas.openxmlformats.org/officeDocument/2006/relationships/image" Target="../media/image94.png"/><Relationship Id="rId7" Type="http://schemas.openxmlformats.org/officeDocument/2006/relationships/image" Target="../media/image61.png"/><Relationship Id="rId71" Type="http://schemas.openxmlformats.org/officeDocument/2006/relationships/customXml" Target="../ink/ink81.xml"/><Relationship Id="rId92" Type="http://schemas.openxmlformats.org/officeDocument/2006/relationships/customXml" Target="../ink/ink92.xml"/><Relationship Id="rId2" Type="http://schemas.openxmlformats.org/officeDocument/2006/relationships/image" Target="../media/image2.jpeg"/><Relationship Id="rId29" Type="http://schemas.openxmlformats.org/officeDocument/2006/relationships/image" Target="../media/image72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80.png"/><Relationship Id="rId66" Type="http://schemas.openxmlformats.org/officeDocument/2006/relationships/image" Target="../media/image89.png"/><Relationship Id="rId87" Type="http://schemas.openxmlformats.org/officeDocument/2006/relationships/customXml" Target="../ink/ink89.xml"/><Relationship Id="rId61" Type="http://schemas.openxmlformats.org/officeDocument/2006/relationships/image" Target="../media/image87.png"/><Relationship Id="rId82" Type="http://schemas.openxmlformats.org/officeDocument/2006/relationships/image" Target="../media/image97.png"/><Relationship Id="rId19" Type="http://schemas.openxmlformats.org/officeDocument/2006/relationships/image" Target="../media/image67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75.png"/><Relationship Id="rId56" Type="http://schemas.openxmlformats.org/officeDocument/2006/relationships/customXml" Target="../ink/ink73.xml"/><Relationship Id="rId77" Type="http://schemas.openxmlformats.org/officeDocument/2006/relationships/customXml" Target="../ink/ink84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.xml"/><Relationship Id="rId117" Type="http://schemas.openxmlformats.org/officeDocument/2006/relationships/image" Target="../media/image158.png"/><Relationship Id="rId21" Type="http://schemas.openxmlformats.org/officeDocument/2006/relationships/image" Target="../media/image110.png"/><Relationship Id="rId47" Type="http://schemas.openxmlformats.org/officeDocument/2006/relationships/image" Target="../media/image123.png"/><Relationship Id="rId63" Type="http://schemas.openxmlformats.org/officeDocument/2006/relationships/image" Target="../media/image131.png"/><Relationship Id="rId68" Type="http://schemas.openxmlformats.org/officeDocument/2006/relationships/customXml" Target="../ink/ink121.xml"/><Relationship Id="rId84" Type="http://schemas.openxmlformats.org/officeDocument/2006/relationships/customXml" Target="../ink/ink127.xml"/><Relationship Id="rId112" Type="http://schemas.openxmlformats.org/officeDocument/2006/relationships/customXml" Target="../ink/ink137.xml"/><Relationship Id="rId324" Type="http://schemas.openxmlformats.org/officeDocument/2006/relationships/image" Target="../media/image259.png"/><Relationship Id="rId366" Type="http://schemas.openxmlformats.org/officeDocument/2006/relationships/image" Target="../media/image280.png"/><Relationship Id="rId16" Type="http://schemas.openxmlformats.org/officeDocument/2006/relationships/customXml" Target="../ink/ink99.xml"/><Relationship Id="rId107" Type="http://schemas.openxmlformats.org/officeDocument/2006/relationships/image" Target="../media/image153.png"/><Relationship Id="rId319" Type="http://schemas.openxmlformats.org/officeDocument/2006/relationships/image" Target="../media/image257.png"/><Relationship Id="rId32" Type="http://schemas.openxmlformats.org/officeDocument/2006/relationships/customXml" Target="../ink/ink107.xml"/><Relationship Id="rId37" Type="http://schemas.openxmlformats.org/officeDocument/2006/relationships/image" Target="../media/image118.png"/><Relationship Id="rId58" Type="http://schemas.openxmlformats.org/officeDocument/2006/relationships/customXml" Target="../ink/ink116.xml"/><Relationship Id="rId79" Type="http://schemas.openxmlformats.org/officeDocument/2006/relationships/image" Target="../media/image139.png"/><Relationship Id="rId102" Type="http://schemas.openxmlformats.org/officeDocument/2006/relationships/customXml" Target="../ink/ink132.xml"/><Relationship Id="rId356" Type="http://schemas.openxmlformats.org/officeDocument/2006/relationships/image" Target="../media/image275.png"/><Relationship Id="rId5" Type="http://schemas.openxmlformats.org/officeDocument/2006/relationships/image" Target="../media/image1020.png"/><Relationship Id="rId95" Type="http://schemas.openxmlformats.org/officeDocument/2006/relationships/image" Target="../media/image147.png"/><Relationship Id="rId237" Type="http://schemas.openxmlformats.org/officeDocument/2006/relationships/image" Target="../media/image217.png"/><Relationship Id="rId22" Type="http://schemas.openxmlformats.org/officeDocument/2006/relationships/customXml" Target="../ink/ink102.xml"/><Relationship Id="rId27" Type="http://schemas.openxmlformats.org/officeDocument/2006/relationships/image" Target="../media/image113.png"/><Relationship Id="rId48" Type="http://schemas.openxmlformats.org/officeDocument/2006/relationships/customXml" Target="../ink/ink113.xml"/><Relationship Id="rId64" Type="http://schemas.openxmlformats.org/officeDocument/2006/relationships/customXml" Target="../ink/ink119.xml"/><Relationship Id="rId69" Type="http://schemas.openxmlformats.org/officeDocument/2006/relationships/image" Target="../media/image134.png"/><Relationship Id="rId113" Type="http://schemas.openxmlformats.org/officeDocument/2006/relationships/image" Target="../media/image156.png"/><Relationship Id="rId118" Type="http://schemas.openxmlformats.org/officeDocument/2006/relationships/customXml" Target="../ink/ink140.xml"/><Relationship Id="rId320" Type="http://schemas.openxmlformats.org/officeDocument/2006/relationships/customXml" Target="../ink/ink145.xml"/><Relationship Id="rId325" Type="http://schemas.openxmlformats.org/officeDocument/2006/relationships/customXml" Target="../ink/ink148.xml"/><Relationship Id="rId367" Type="http://schemas.openxmlformats.org/officeDocument/2006/relationships/customXml" Target="../ink/ink152.xml"/><Relationship Id="rId80" Type="http://schemas.openxmlformats.org/officeDocument/2006/relationships/customXml" Target="../ink/ink125.xml"/><Relationship Id="rId17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customXml" Target="../ink/ink110.xml"/><Relationship Id="rId59" Type="http://schemas.openxmlformats.org/officeDocument/2006/relationships/image" Target="../media/image129.png"/><Relationship Id="rId103" Type="http://schemas.openxmlformats.org/officeDocument/2006/relationships/image" Target="../media/image151.png"/><Relationship Id="rId108" Type="http://schemas.openxmlformats.org/officeDocument/2006/relationships/customXml" Target="../ink/ink135.xml"/><Relationship Id="rId315" Type="http://schemas.openxmlformats.org/officeDocument/2006/relationships/image" Target="../media/image255.png"/><Relationship Id="rId357" Type="http://schemas.openxmlformats.org/officeDocument/2006/relationships/customXml" Target="../ink/ink150.xml"/><Relationship Id="rId70" Type="http://schemas.openxmlformats.org/officeDocument/2006/relationships/customXml" Target="../ink/ink122.xml"/><Relationship Id="rId96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238" Type="http://schemas.openxmlformats.org/officeDocument/2006/relationships/customXml" Target="../ink/ink142.xml"/><Relationship Id="rId23" Type="http://schemas.openxmlformats.org/officeDocument/2006/relationships/image" Target="../media/image111.png"/><Relationship Id="rId28" Type="http://schemas.openxmlformats.org/officeDocument/2006/relationships/customXml" Target="../ink/ink105.xml"/><Relationship Id="rId49" Type="http://schemas.openxmlformats.org/officeDocument/2006/relationships/image" Target="../media/image124.png"/><Relationship Id="rId114" Type="http://schemas.openxmlformats.org/officeDocument/2006/relationships/customXml" Target="../ink/ink138.xml"/><Relationship Id="rId119" Type="http://schemas.openxmlformats.org/officeDocument/2006/relationships/image" Target="../media/image159.png"/><Relationship Id="rId326" Type="http://schemas.openxmlformats.org/officeDocument/2006/relationships/image" Target="../media/image260.png"/><Relationship Id="rId60" Type="http://schemas.openxmlformats.org/officeDocument/2006/relationships/customXml" Target="../ink/ink117.xml"/><Relationship Id="rId65" Type="http://schemas.openxmlformats.org/officeDocument/2006/relationships/image" Target="../media/image132.png"/><Relationship Id="rId81" Type="http://schemas.openxmlformats.org/officeDocument/2006/relationships/image" Target="../media/image140.png"/><Relationship Id="rId321" Type="http://schemas.openxmlformats.org/officeDocument/2006/relationships/image" Target="../media/image258.png"/><Relationship Id="rId368" Type="http://schemas.openxmlformats.org/officeDocument/2006/relationships/image" Target="../media/image281.png"/><Relationship Id="rId4" Type="http://schemas.openxmlformats.org/officeDocument/2006/relationships/customXml" Target="../ink/ink94.xml"/><Relationship Id="rId9" Type="http://schemas.openxmlformats.org/officeDocument/2006/relationships/image" Target="../media/image104.png"/><Relationship Id="rId13" Type="http://schemas.openxmlformats.org/officeDocument/2006/relationships/image" Target="../media/image106.png"/><Relationship Id="rId18" Type="http://schemas.openxmlformats.org/officeDocument/2006/relationships/customXml" Target="../ink/ink100.xml"/><Relationship Id="rId39" Type="http://schemas.openxmlformats.org/officeDocument/2006/relationships/image" Target="../media/image119.png"/><Relationship Id="rId109" Type="http://schemas.openxmlformats.org/officeDocument/2006/relationships/image" Target="../media/image154.png"/><Relationship Id="rId316" Type="http://schemas.openxmlformats.org/officeDocument/2006/relationships/customXml" Target="../ink/ink143.xml"/><Relationship Id="rId34" Type="http://schemas.openxmlformats.org/officeDocument/2006/relationships/customXml" Target="../ink/ink108.xml"/><Relationship Id="rId50" Type="http://schemas.openxmlformats.org/officeDocument/2006/relationships/customXml" Target="../ink/ink114.xml"/><Relationship Id="rId55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customXml" Target="../ink/ink133.xml"/><Relationship Id="rId120" Type="http://schemas.openxmlformats.org/officeDocument/2006/relationships/customXml" Target="../ink/ink141.xml"/><Relationship Id="rId125" Type="http://schemas.openxmlformats.org/officeDocument/2006/relationships/image" Target="../media/image38.png"/><Relationship Id="rId7" Type="http://schemas.openxmlformats.org/officeDocument/2006/relationships/image" Target="../media/image103.png"/><Relationship Id="rId71" Type="http://schemas.openxmlformats.org/officeDocument/2006/relationships/image" Target="../media/image135.png"/><Relationship Id="rId2" Type="http://schemas.openxmlformats.org/officeDocument/2006/relationships/image" Target="../media/image2.jpeg"/><Relationship Id="rId29" Type="http://schemas.openxmlformats.org/officeDocument/2006/relationships/image" Target="../media/image114.png"/><Relationship Id="rId24" Type="http://schemas.openxmlformats.org/officeDocument/2006/relationships/customXml" Target="../ink/ink103.xml"/><Relationship Id="rId40" Type="http://schemas.openxmlformats.org/officeDocument/2006/relationships/customXml" Target="../ink/ink111.xml"/><Relationship Id="rId45" Type="http://schemas.openxmlformats.org/officeDocument/2006/relationships/image" Target="../media/image122.png"/><Relationship Id="rId66" Type="http://schemas.openxmlformats.org/officeDocument/2006/relationships/customXml" Target="../ink/ink120.xml"/><Relationship Id="rId110" Type="http://schemas.openxmlformats.org/officeDocument/2006/relationships/customXml" Target="../ink/ink136.xml"/><Relationship Id="rId115" Type="http://schemas.openxmlformats.org/officeDocument/2006/relationships/image" Target="../media/image157.png"/><Relationship Id="rId322" Type="http://schemas.openxmlformats.org/officeDocument/2006/relationships/customXml" Target="../ink/ink146.xml"/><Relationship Id="rId327" Type="http://schemas.openxmlformats.org/officeDocument/2006/relationships/customXml" Target="../ink/ink149.xml"/><Relationship Id="rId364" Type="http://schemas.openxmlformats.org/officeDocument/2006/relationships/image" Target="../media/image279.png"/><Relationship Id="rId61" Type="http://schemas.openxmlformats.org/officeDocument/2006/relationships/image" Target="../media/image130.png"/><Relationship Id="rId82" Type="http://schemas.openxmlformats.org/officeDocument/2006/relationships/customXml" Target="../ink/ink126.xml"/><Relationship Id="rId19" Type="http://schemas.openxmlformats.org/officeDocument/2006/relationships/image" Target="../media/image109.png"/><Relationship Id="rId14" Type="http://schemas.openxmlformats.org/officeDocument/2006/relationships/customXml" Target="../ink/ink98.xml"/><Relationship Id="rId30" Type="http://schemas.openxmlformats.org/officeDocument/2006/relationships/customXml" Target="../ink/ink106.xml"/><Relationship Id="rId35" Type="http://schemas.openxmlformats.org/officeDocument/2006/relationships/image" Target="../media/image117.png"/><Relationship Id="rId56" Type="http://schemas.openxmlformats.org/officeDocument/2006/relationships/customXml" Target="../ink/ink115.xml"/><Relationship Id="rId77" Type="http://schemas.openxmlformats.org/officeDocument/2006/relationships/image" Target="../media/image138.png"/><Relationship Id="rId100" Type="http://schemas.openxmlformats.org/officeDocument/2006/relationships/customXml" Target="../ink/ink131.xml"/><Relationship Id="rId105" Type="http://schemas.openxmlformats.org/officeDocument/2006/relationships/image" Target="../media/image152.png"/><Relationship Id="rId317" Type="http://schemas.openxmlformats.org/officeDocument/2006/relationships/image" Target="../media/image256.png"/><Relationship Id="rId8" Type="http://schemas.openxmlformats.org/officeDocument/2006/relationships/customXml" Target="../ink/ink96.xml"/><Relationship Id="rId72" Type="http://schemas.openxmlformats.org/officeDocument/2006/relationships/customXml" Target="../ink/ink123.xml"/><Relationship Id="rId93" Type="http://schemas.openxmlformats.org/officeDocument/2006/relationships/image" Target="../media/image146.png"/><Relationship Id="rId98" Type="http://schemas.openxmlformats.org/officeDocument/2006/relationships/customXml" Target="../ink/ink130.xml"/><Relationship Id="rId3" Type="http://schemas.openxmlformats.org/officeDocument/2006/relationships/image" Target="../media/image15.jpeg"/><Relationship Id="rId25" Type="http://schemas.openxmlformats.org/officeDocument/2006/relationships/image" Target="../media/image112.png"/><Relationship Id="rId46" Type="http://schemas.openxmlformats.org/officeDocument/2006/relationships/customXml" Target="../ink/ink112.xml"/><Relationship Id="rId67" Type="http://schemas.openxmlformats.org/officeDocument/2006/relationships/image" Target="../media/image133.png"/><Relationship Id="rId116" Type="http://schemas.openxmlformats.org/officeDocument/2006/relationships/customXml" Target="../ink/ink139.xml"/><Relationship Id="rId323" Type="http://schemas.openxmlformats.org/officeDocument/2006/relationships/customXml" Target="../ink/ink147.xml"/><Relationship Id="rId20" Type="http://schemas.openxmlformats.org/officeDocument/2006/relationships/customXml" Target="../ink/ink101.xml"/><Relationship Id="rId62" Type="http://schemas.openxmlformats.org/officeDocument/2006/relationships/customXml" Target="../ink/ink118.xml"/><Relationship Id="rId83" Type="http://schemas.openxmlformats.org/officeDocument/2006/relationships/image" Target="../media/image141.png"/><Relationship Id="rId111" Type="http://schemas.openxmlformats.org/officeDocument/2006/relationships/image" Target="../media/image155.png"/><Relationship Id="rId365" Type="http://schemas.openxmlformats.org/officeDocument/2006/relationships/customXml" Target="../ink/ink151.xml"/><Relationship Id="rId15" Type="http://schemas.openxmlformats.org/officeDocument/2006/relationships/image" Target="../media/image107.png"/><Relationship Id="rId36" Type="http://schemas.openxmlformats.org/officeDocument/2006/relationships/customXml" Target="../ink/ink109.xml"/><Relationship Id="rId57" Type="http://schemas.openxmlformats.org/officeDocument/2006/relationships/image" Target="../media/image128.png"/><Relationship Id="rId106" Type="http://schemas.openxmlformats.org/officeDocument/2006/relationships/customXml" Target="../ink/ink134.xml"/><Relationship Id="rId318" Type="http://schemas.openxmlformats.org/officeDocument/2006/relationships/customXml" Target="../ink/ink144.xml"/><Relationship Id="rId10" Type="http://schemas.openxmlformats.org/officeDocument/2006/relationships/customXml" Target="../ink/ink97.xml"/><Relationship Id="rId31" Type="http://schemas.openxmlformats.org/officeDocument/2006/relationships/image" Target="../media/image115.png"/><Relationship Id="rId78" Type="http://schemas.openxmlformats.org/officeDocument/2006/relationships/customXml" Target="../ink/ink124.xml"/><Relationship Id="rId94" Type="http://schemas.openxmlformats.org/officeDocument/2006/relationships/customXml" Target="../ink/ink128.xml"/><Relationship Id="rId99" Type="http://schemas.openxmlformats.org/officeDocument/2006/relationships/image" Target="../media/image149.png"/><Relationship Id="rId101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.xml"/><Relationship Id="rId13" Type="http://schemas.openxmlformats.org/officeDocument/2006/relationships/image" Target="../media/image292.png"/><Relationship Id="rId3" Type="http://schemas.openxmlformats.org/officeDocument/2006/relationships/image" Target="../media/image287.png"/><Relationship Id="rId7" Type="http://schemas.openxmlformats.org/officeDocument/2006/relationships/image" Target="../media/image289.png"/><Relationship Id="rId12" Type="http://schemas.openxmlformats.org/officeDocument/2006/relationships/customXml" Target="../ink/ink158.xml"/><Relationship Id="rId2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1" Type="http://schemas.openxmlformats.org/officeDocument/2006/relationships/image" Target="../media/image291.png"/><Relationship Id="rId5" Type="http://schemas.openxmlformats.org/officeDocument/2006/relationships/image" Target="../media/image288.png"/><Relationship Id="rId15" Type="http://schemas.openxmlformats.org/officeDocument/2006/relationships/image" Target="../media/image293.png"/><Relationship Id="rId10" Type="http://schemas.openxmlformats.org/officeDocument/2006/relationships/customXml" Target="../ink/ink157.xml"/><Relationship Id="rId4" Type="http://schemas.openxmlformats.org/officeDocument/2006/relationships/customXml" Target="../ink/ink154.xml"/><Relationship Id="rId9" Type="http://schemas.openxmlformats.org/officeDocument/2006/relationships/image" Target="../media/image290.png"/><Relationship Id="rId14" Type="http://schemas.openxmlformats.org/officeDocument/2006/relationships/customXml" Target="../ink/ink159.xml"/></Relationships>
</file>

<file path=ppt/slides/_rels/slide17.xml.rels><?xml version="1.0" encoding="UTF-8" standalone="yes"?>
<Relationships xmlns="http://schemas.openxmlformats.org/package/2006/relationships"><Relationship Id="rId72" Type="http://schemas.openxmlformats.org/officeDocument/2006/relationships/customXml" Target="../ink/ink170.xml"/><Relationship Id="rId3" Type="http://schemas.openxmlformats.org/officeDocument/2006/relationships/image" Target="../media/image120.png"/><Relationship Id="rId21" Type="http://schemas.openxmlformats.org/officeDocument/2006/relationships/image" Target="../media/image303.png"/><Relationship Id="rId63" Type="http://schemas.openxmlformats.org/officeDocument/2006/relationships/image" Target="../media/image323.png"/><Relationship Id="rId68" Type="http://schemas.openxmlformats.org/officeDocument/2006/relationships/customXml" Target="../ink/ink168.xml"/><Relationship Id="rId76" Type="http://schemas.openxmlformats.org/officeDocument/2006/relationships/customXml" Target="../ink/ink172.xml"/><Relationship Id="rId59" Type="http://schemas.openxmlformats.org/officeDocument/2006/relationships/image" Target="../media/image321.png"/><Relationship Id="rId67" Type="http://schemas.openxmlformats.org/officeDocument/2006/relationships/image" Target="../media/image325.png"/><Relationship Id="rId71" Type="http://schemas.openxmlformats.org/officeDocument/2006/relationships/image" Target="../media/image327.png"/><Relationship Id="rId2" Type="http://schemas.openxmlformats.org/officeDocument/2006/relationships/image" Target="../media/image105.png"/><Relationship Id="rId20" Type="http://schemas.openxmlformats.org/officeDocument/2006/relationships/customXml" Target="../ink/ink161.xml"/><Relationship Id="rId62" Type="http://schemas.openxmlformats.org/officeDocument/2006/relationships/customXml" Target="../ink/ink165.xml"/><Relationship Id="rId70" Type="http://schemas.openxmlformats.org/officeDocument/2006/relationships/customXml" Target="../ink/ink169.xml"/><Relationship Id="rId75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58" Type="http://schemas.openxmlformats.org/officeDocument/2006/relationships/customXml" Target="../ink/ink163.xml"/><Relationship Id="rId66" Type="http://schemas.openxmlformats.org/officeDocument/2006/relationships/customXml" Target="../ink/ink167.xml"/><Relationship Id="rId74" Type="http://schemas.openxmlformats.org/officeDocument/2006/relationships/customXml" Target="../ink/ink171.xml"/><Relationship Id="rId57" Type="http://schemas.openxmlformats.org/officeDocument/2006/relationships/image" Target="../media/image320.png"/><Relationship Id="rId61" Type="http://schemas.openxmlformats.org/officeDocument/2006/relationships/image" Target="../media/image322.png"/><Relationship Id="rId19" Type="http://schemas.openxmlformats.org/officeDocument/2006/relationships/image" Target="../media/image302.png"/><Relationship Id="rId60" Type="http://schemas.openxmlformats.org/officeDocument/2006/relationships/customXml" Target="../ink/ink164.xml"/><Relationship Id="rId65" Type="http://schemas.openxmlformats.org/officeDocument/2006/relationships/image" Target="../media/image324.png"/><Relationship Id="rId73" Type="http://schemas.openxmlformats.org/officeDocument/2006/relationships/image" Target="../media/image328.png"/><Relationship Id="rId4" Type="http://schemas.openxmlformats.org/officeDocument/2006/relationships/customXml" Target="../ink/ink160.xml"/><Relationship Id="rId22" Type="http://schemas.openxmlformats.org/officeDocument/2006/relationships/customXml" Target="../ink/ink162.xml"/><Relationship Id="rId64" Type="http://schemas.openxmlformats.org/officeDocument/2006/relationships/customXml" Target="../ink/ink166.xml"/><Relationship Id="rId69" Type="http://schemas.openxmlformats.org/officeDocument/2006/relationships/image" Target="../media/image326.png"/><Relationship Id="rId77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k-flip-flop-in-digital-electron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0.png"/><Relationship Id="rId21" Type="http://schemas.openxmlformats.org/officeDocument/2006/relationships/customXml" Target="../ink/ink182.xml"/><Relationship Id="rId42" Type="http://schemas.openxmlformats.org/officeDocument/2006/relationships/image" Target="../media/image353.png"/><Relationship Id="rId63" Type="http://schemas.openxmlformats.org/officeDocument/2006/relationships/image" Target="../media/image363.png"/><Relationship Id="rId84" Type="http://schemas.openxmlformats.org/officeDocument/2006/relationships/customXml" Target="../ink/ink214.xml"/><Relationship Id="rId138" Type="http://schemas.openxmlformats.org/officeDocument/2006/relationships/customXml" Target="../ink/ink241.xml"/><Relationship Id="rId159" Type="http://schemas.openxmlformats.org/officeDocument/2006/relationships/image" Target="../media/image411.png"/><Relationship Id="rId170" Type="http://schemas.openxmlformats.org/officeDocument/2006/relationships/customXml" Target="../ink/ink257.xml"/><Relationship Id="rId191" Type="http://schemas.openxmlformats.org/officeDocument/2006/relationships/image" Target="../media/image427.png"/><Relationship Id="rId205" Type="http://schemas.openxmlformats.org/officeDocument/2006/relationships/image" Target="../media/image434.png"/><Relationship Id="rId107" Type="http://schemas.openxmlformats.org/officeDocument/2006/relationships/image" Target="../media/image385.png"/><Relationship Id="rId11" Type="http://schemas.openxmlformats.org/officeDocument/2006/relationships/customXml" Target="../ink/ink177.xml"/><Relationship Id="rId32" Type="http://schemas.openxmlformats.org/officeDocument/2006/relationships/image" Target="../media/image348.png"/><Relationship Id="rId53" Type="http://schemas.openxmlformats.org/officeDocument/2006/relationships/image" Target="../media/image358.png"/><Relationship Id="rId74" Type="http://schemas.openxmlformats.org/officeDocument/2006/relationships/customXml" Target="../ink/ink209.xml"/><Relationship Id="rId128" Type="http://schemas.openxmlformats.org/officeDocument/2006/relationships/customXml" Target="../ink/ink236.xml"/><Relationship Id="rId149" Type="http://schemas.openxmlformats.org/officeDocument/2006/relationships/image" Target="../media/image406.png"/><Relationship Id="rId5" Type="http://schemas.openxmlformats.org/officeDocument/2006/relationships/customXml" Target="../ink/ink174.xml"/><Relationship Id="rId95" Type="http://schemas.openxmlformats.org/officeDocument/2006/relationships/image" Target="../media/image379.png"/><Relationship Id="rId160" Type="http://schemas.openxmlformats.org/officeDocument/2006/relationships/customXml" Target="../ink/ink252.xml"/><Relationship Id="rId181" Type="http://schemas.openxmlformats.org/officeDocument/2006/relationships/image" Target="../media/image422.png"/><Relationship Id="rId216" Type="http://schemas.openxmlformats.org/officeDocument/2006/relationships/image" Target="../media/image439.png"/><Relationship Id="rId22" Type="http://schemas.openxmlformats.org/officeDocument/2006/relationships/image" Target="../media/image343.png"/><Relationship Id="rId43" Type="http://schemas.openxmlformats.org/officeDocument/2006/relationships/customXml" Target="../ink/ink193.xml"/><Relationship Id="rId64" Type="http://schemas.openxmlformats.org/officeDocument/2006/relationships/customXml" Target="../ink/ink204.xml"/><Relationship Id="rId118" Type="http://schemas.openxmlformats.org/officeDocument/2006/relationships/customXml" Target="../ink/ink231.xml"/><Relationship Id="rId139" Type="http://schemas.openxmlformats.org/officeDocument/2006/relationships/image" Target="../media/image401.png"/><Relationship Id="rId85" Type="http://schemas.openxmlformats.org/officeDocument/2006/relationships/image" Target="../media/image374.png"/><Relationship Id="rId150" Type="http://schemas.openxmlformats.org/officeDocument/2006/relationships/customXml" Target="../ink/ink247.xml"/><Relationship Id="rId171" Type="http://schemas.openxmlformats.org/officeDocument/2006/relationships/image" Target="../media/image417.png"/><Relationship Id="rId192" Type="http://schemas.openxmlformats.org/officeDocument/2006/relationships/customXml" Target="../ink/ink268.xml"/><Relationship Id="rId206" Type="http://schemas.openxmlformats.org/officeDocument/2006/relationships/customXml" Target="../ink/ink275.xml"/><Relationship Id="rId12" Type="http://schemas.openxmlformats.org/officeDocument/2006/relationships/image" Target="../media/image338.png"/><Relationship Id="rId33" Type="http://schemas.openxmlformats.org/officeDocument/2006/relationships/customXml" Target="../ink/ink188.xml"/><Relationship Id="rId108" Type="http://schemas.openxmlformats.org/officeDocument/2006/relationships/customXml" Target="../ink/ink226.xml"/><Relationship Id="rId129" Type="http://schemas.openxmlformats.org/officeDocument/2006/relationships/image" Target="../media/image396.png"/><Relationship Id="rId54" Type="http://schemas.openxmlformats.org/officeDocument/2006/relationships/customXml" Target="../ink/ink199.xml"/><Relationship Id="rId75" Type="http://schemas.openxmlformats.org/officeDocument/2006/relationships/image" Target="../media/image369.png"/><Relationship Id="rId96" Type="http://schemas.openxmlformats.org/officeDocument/2006/relationships/customXml" Target="../ink/ink220.xml"/><Relationship Id="rId140" Type="http://schemas.openxmlformats.org/officeDocument/2006/relationships/customXml" Target="../ink/ink242.xml"/><Relationship Id="rId161" Type="http://schemas.openxmlformats.org/officeDocument/2006/relationships/image" Target="../media/image412.png"/><Relationship Id="rId182" Type="http://schemas.openxmlformats.org/officeDocument/2006/relationships/customXml" Target="../ink/ink263.xml"/><Relationship Id="rId217" Type="http://schemas.openxmlformats.org/officeDocument/2006/relationships/customXml" Target="../ink/ink281.xml"/><Relationship Id="rId6" Type="http://schemas.openxmlformats.org/officeDocument/2006/relationships/image" Target="../media/image335.png"/><Relationship Id="rId23" Type="http://schemas.openxmlformats.org/officeDocument/2006/relationships/customXml" Target="../ink/ink183.xml"/><Relationship Id="rId119" Type="http://schemas.openxmlformats.org/officeDocument/2006/relationships/image" Target="../media/image391.png"/><Relationship Id="rId44" Type="http://schemas.openxmlformats.org/officeDocument/2006/relationships/image" Target="../media/image354.png"/><Relationship Id="rId65" Type="http://schemas.openxmlformats.org/officeDocument/2006/relationships/image" Target="../media/image364.png"/><Relationship Id="rId86" Type="http://schemas.openxmlformats.org/officeDocument/2006/relationships/customXml" Target="../ink/ink215.xml"/><Relationship Id="rId130" Type="http://schemas.openxmlformats.org/officeDocument/2006/relationships/customXml" Target="../ink/ink237.xml"/><Relationship Id="rId151" Type="http://schemas.openxmlformats.org/officeDocument/2006/relationships/image" Target="../media/image407.png"/><Relationship Id="rId172" Type="http://schemas.openxmlformats.org/officeDocument/2006/relationships/customXml" Target="../ink/ink258.xml"/><Relationship Id="rId193" Type="http://schemas.openxmlformats.org/officeDocument/2006/relationships/image" Target="../media/image428.png"/><Relationship Id="rId207" Type="http://schemas.openxmlformats.org/officeDocument/2006/relationships/image" Target="../media/image435.png"/><Relationship Id="rId13" Type="http://schemas.openxmlformats.org/officeDocument/2006/relationships/customXml" Target="../ink/ink178.xml"/><Relationship Id="rId109" Type="http://schemas.openxmlformats.org/officeDocument/2006/relationships/image" Target="../media/image386.png"/><Relationship Id="rId34" Type="http://schemas.openxmlformats.org/officeDocument/2006/relationships/image" Target="../media/image349.png"/><Relationship Id="rId55" Type="http://schemas.openxmlformats.org/officeDocument/2006/relationships/image" Target="../media/image359.png"/><Relationship Id="rId76" Type="http://schemas.openxmlformats.org/officeDocument/2006/relationships/customXml" Target="../ink/ink210.xml"/><Relationship Id="rId97" Type="http://schemas.openxmlformats.org/officeDocument/2006/relationships/image" Target="../media/image380.png"/><Relationship Id="rId120" Type="http://schemas.openxmlformats.org/officeDocument/2006/relationships/customXml" Target="../ink/ink232.xml"/><Relationship Id="rId141" Type="http://schemas.openxmlformats.org/officeDocument/2006/relationships/image" Target="../media/image402.png"/><Relationship Id="rId7" Type="http://schemas.openxmlformats.org/officeDocument/2006/relationships/customXml" Target="../ink/ink175.xml"/><Relationship Id="rId162" Type="http://schemas.openxmlformats.org/officeDocument/2006/relationships/customXml" Target="../ink/ink253.xml"/><Relationship Id="rId183" Type="http://schemas.openxmlformats.org/officeDocument/2006/relationships/image" Target="../media/image423.png"/><Relationship Id="rId218" Type="http://schemas.openxmlformats.org/officeDocument/2006/relationships/image" Target="../media/image440.png"/><Relationship Id="rId24" Type="http://schemas.openxmlformats.org/officeDocument/2006/relationships/image" Target="../media/image344.png"/><Relationship Id="rId45" Type="http://schemas.openxmlformats.org/officeDocument/2006/relationships/customXml" Target="../ink/ink194.xml"/><Relationship Id="rId66" Type="http://schemas.openxmlformats.org/officeDocument/2006/relationships/customXml" Target="../ink/ink205.xml"/><Relationship Id="rId87" Type="http://schemas.openxmlformats.org/officeDocument/2006/relationships/image" Target="../media/image375.png"/><Relationship Id="rId110" Type="http://schemas.openxmlformats.org/officeDocument/2006/relationships/customXml" Target="../ink/ink227.xml"/><Relationship Id="rId131" Type="http://schemas.openxmlformats.org/officeDocument/2006/relationships/image" Target="../media/image397.png"/><Relationship Id="rId152" Type="http://schemas.openxmlformats.org/officeDocument/2006/relationships/customXml" Target="../ink/ink248.xml"/><Relationship Id="rId173" Type="http://schemas.openxmlformats.org/officeDocument/2006/relationships/image" Target="../media/image418.png"/><Relationship Id="rId194" Type="http://schemas.openxmlformats.org/officeDocument/2006/relationships/customXml" Target="../ink/ink269.xml"/><Relationship Id="rId208" Type="http://schemas.openxmlformats.org/officeDocument/2006/relationships/customXml" Target="../ink/ink276.xml"/><Relationship Id="rId14" Type="http://schemas.openxmlformats.org/officeDocument/2006/relationships/image" Target="../media/image339.png"/><Relationship Id="rId35" Type="http://schemas.openxmlformats.org/officeDocument/2006/relationships/customXml" Target="../ink/ink189.xml"/><Relationship Id="rId56" Type="http://schemas.openxmlformats.org/officeDocument/2006/relationships/customXml" Target="../ink/ink200.xml"/><Relationship Id="rId77" Type="http://schemas.openxmlformats.org/officeDocument/2006/relationships/image" Target="../media/image370.png"/><Relationship Id="rId100" Type="http://schemas.openxmlformats.org/officeDocument/2006/relationships/customXml" Target="../ink/ink222.xml"/><Relationship Id="rId8" Type="http://schemas.openxmlformats.org/officeDocument/2006/relationships/image" Target="../media/image336.png"/><Relationship Id="rId51" Type="http://schemas.openxmlformats.org/officeDocument/2006/relationships/customXml" Target="../ink/ink197.xml"/><Relationship Id="rId72" Type="http://schemas.openxmlformats.org/officeDocument/2006/relationships/customXml" Target="../ink/ink208.xml"/><Relationship Id="rId93" Type="http://schemas.openxmlformats.org/officeDocument/2006/relationships/image" Target="../media/image378.png"/><Relationship Id="rId98" Type="http://schemas.openxmlformats.org/officeDocument/2006/relationships/customXml" Target="../ink/ink221.xml"/><Relationship Id="rId121" Type="http://schemas.openxmlformats.org/officeDocument/2006/relationships/image" Target="../media/image392.png"/><Relationship Id="rId142" Type="http://schemas.openxmlformats.org/officeDocument/2006/relationships/customXml" Target="../ink/ink243.xml"/><Relationship Id="rId163" Type="http://schemas.openxmlformats.org/officeDocument/2006/relationships/image" Target="../media/image413.png"/><Relationship Id="rId184" Type="http://schemas.openxmlformats.org/officeDocument/2006/relationships/customXml" Target="../ink/ink264.xml"/><Relationship Id="rId189" Type="http://schemas.openxmlformats.org/officeDocument/2006/relationships/image" Target="../media/image426.png"/><Relationship Id="rId219" Type="http://schemas.openxmlformats.org/officeDocument/2006/relationships/customXml" Target="../ink/ink282.xml"/><Relationship Id="rId3" Type="http://schemas.openxmlformats.org/officeDocument/2006/relationships/customXml" Target="../ink/ink173.xml"/><Relationship Id="rId214" Type="http://schemas.openxmlformats.org/officeDocument/2006/relationships/image" Target="../media/image438.png"/><Relationship Id="rId25" Type="http://schemas.openxmlformats.org/officeDocument/2006/relationships/customXml" Target="../ink/ink184.xml"/><Relationship Id="rId46" Type="http://schemas.openxmlformats.org/officeDocument/2006/relationships/image" Target="../media/image355.png"/><Relationship Id="rId67" Type="http://schemas.openxmlformats.org/officeDocument/2006/relationships/image" Target="../media/image365.png"/><Relationship Id="rId116" Type="http://schemas.openxmlformats.org/officeDocument/2006/relationships/customXml" Target="../ink/ink230.xml"/><Relationship Id="rId137" Type="http://schemas.openxmlformats.org/officeDocument/2006/relationships/image" Target="../media/image400.png"/><Relationship Id="rId158" Type="http://schemas.openxmlformats.org/officeDocument/2006/relationships/customXml" Target="../ink/ink251.xml"/><Relationship Id="rId20" Type="http://schemas.openxmlformats.org/officeDocument/2006/relationships/image" Target="../media/image342.png"/><Relationship Id="rId41" Type="http://schemas.openxmlformats.org/officeDocument/2006/relationships/customXml" Target="../ink/ink192.xml"/><Relationship Id="rId62" Type="http://schemas.openxmlformats.org/officeDocument/2006/relationships/customXml" Target="../ink/ink203.xml"/><Relationship Id="rId83" Type="http://schemas.openxmlformats.org/officeDocument/2006/relationships/image" Target="../media/image373.png"/><Relationship Id="rId88" Type="http://schemas.openxmlformats.org/officeDocument/2006/relationships/customXml" Target="../ink/ink216.xml"/><Relationship Id="rId111" Type="http://schemas.openxmlformats.org/officeDocument/2006/relationships/image" Target="../media/image387.png"/><Relationship Id="rId132" Type="http://schemas.openxmlformats.org/officeDocument/2006/relationships/customXml" Target="../ink/ink238.xml"/><Relationship Id="rId153" Type="http://schemas.openxmlformats.org/officeDocument/2006/relationships/image" Target="../media/image408.png"/><Relationship Id="rId174" Type="http://schemas.openxmlformats.org/officeDocument/2006/relationships/customXml" Target="../ink/ink259.xml"/><Relationship Id="rId179" Type="http://schemas.openxmlformats.org/officeDocument/2006/relationships/image" Target="../media/image421.png"/><Relationship Id="rId195" Type="http://schemas.openxmlformats.org/officeDocument/2006/relationships/image" Target="../media/image429.png"/><Relationship Id="rId209" Type="http://schemas.openxmlformats.org/officeDocument/2006/relationships/image" Target="../media/image436.png"/><Relationship Id="rId190" Type="http://schemas.openxmlformats.org/officeDocument/2006/relationships/customXml" Target="../ink/ink267.xml"/><Relationship Id="rId204" Type="http://schemas.openxmlformats.org/officeDocument/2006/relationships/customXml" Target="../ink/ink274.xml"/><Relationship Id="rId220" Type="http://schemas.openxmlformats.org/officeDocument/2006/relationships/image" Target="../media/image441.png"/><Relationship Id="rId15" Type="http://schemas.openxmlformats.org/officeDocument/2006/relationships/customXml" Target="../ink/ink179.xml"/><Relationship Id="rId36" Type="http://schemas.openxmlformats.org/officeDocument/2006/relationships/image" Target="../media/image350.png"/><Relationship Id="rId57" Type="http://schemas.openxmlformats.org/officeDocument/2006/relationships/image" Target="../media/image360.png"/><Relationship Id="rId106" Type="http://schemas.openxmlformats.org/officeDocument/2006/relationships/customXml" Target="../ink/ink225.xml"/><Relationship Id="rId127" Type="http://schemas.openxmlformats.org/officeDocument/2006/relationships/image" Target="../media/image395.png"/><Relationship Id="rId10" Type="http://schemas.openxmlformats.org/officeDocument/2006/relationships/image" Target="../media/image337.png"/><Relationship Id="rId31" Type="http://schemas.openxmlformats.org/officeDocument/2006/relationships/customXml" Target="../ink/ink187.xml"/><Relationship Id="rId52" Type="http://schemas.openxmlformats.org/officeDocument/2006/relationships/customXml" Target="../ink/ink198.xml"/><Relationship Id="rId73" Type="http://schemas.openxmlformats.org/officeDocument/2006/relationships/image" Target="../media/image368.png"/><Relationship Id="rId78" Type="http://schemas.openxmlformats.org/officeDocument/2006/relationships/customXml" Target="../ink/ink211.xml"/><Relationship Id="rId94" Type="http://schemas.openxmlformats.org/officeDocument/2006/relationships/customXml" Target="../ink/ink219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233.xml"/><Relationship Id="rId143" Type="http://schemas.openxmlformats.org/officeDocument/2006/relationships/image" Target="../media/image403.png"/><Relationship Id="rId148" Type="http://schemas.openxmlformats.org/officeDocument/2006/relationships/customXml" Target="../ink/ink246.xml"/><Relationship Id="rId164" Type="http://schemas.openxmlformats.org/officeDocument/2006/relationships/customXml" Target="../ink/ink254.xml"/><Relationship Id="rId169" Type="http://schemas.openxmlformats.org/officeDocument/2006/relationships/image" Target="../media/image416.png"/><Relationship Id="rId185" Type="http://schemas.openxmlformats.org/officeDocument/2006/relationships/image" Target="../media/image424.png"/><Relationship Id="rId4" Type="http://schemas.openxmlformats.org/officeDocument/2006/relationships/image" Target="../media/image334.png"/><Relationship Id="rId9" Type="http://schemas.openxmlformats.org/officeDocument/2006/relationships/customXml" Target="../ink/ink176.xml"/><Relationship Id="rId180" Type="http://schemas.openxmlformats.org/officeDocument/2006/relationships/customXml" Target="../ink/ink262.xml"/><Relationship Id="rId210" Type="http://schemas.openxmlformats.org/officeDocument/2006/relationships/customXml" Target="../ink/ink277.xml"/><Relationship Id="rId215" Type="http://schemas.openxmlformats.org/officeDocument/2006/relationships/customXml" Target="../ink/ink280.xml"/><Relationship Id="rId26" Type="http://schemas.openxmlformats.org/officeDocument/2006/relationships/image" Target="../media/image345.png"/><Relationship Id="rId47" Type="http://schemas.openxmlformats.org/officeDocument/2006/relationships/customXml" Target="../ink/ink195.xml"/><Relationship Id="rId68" Type="http://schemas.openxmlformats.org/officeDocument/2006/relationships/customXml" Target="../ink/ink206.xml"/><Relationship Id="rId89" Type="http://schemas.openxmlformats.org/officeDocument/2006/relationships/image" Target="../media/image376.png"/><Relationship Id="rId112" Type="http://schemas.openxmlformats.org/officeDocument/2006/relationships/customXml" Target="../ink/ink228.xml"/><Relationship Id="rId133" Type="http://schemas.openxmlformats.org/officeDocument/2006/relationships/image" Target="../media/image398.png"/><Relationship Id="rId154" Type="http://schemas.openxmlformats.org/officeDocument/2006/relationships/customXml" Target="../ink/ink249.xml"/><Relationship Id="rId175" Type="http://schemas.openxmlformats.org/officeDocument/2006/relationships/image" Target="../media/image419.png"/><Relationship Id="rId196" Type="http://schemas.openxmlformats.org/officeDocument/2006/relationships/customXml" Target="../ink/ink270.xml"/><Relationship Id="rId200" Type="http://schemas.openxmlformats.org/officeDocument/2006/relationships/customXml" Target="../ink/ink272.xml"/><Relationship Id="rId16" Type="http://schemas.openxmlformats.org/officeDocument/2006/relationships/image" Target="../media/image340.png"/><Relationship Id="rId221" Type="http://schemas.openxmlformats.org/officeDocument/2006/relationships/customXml" Target="../ink/ink283.xml"/><Relationship Id="rId37" Type="http://schemas.openxmlformats.org/officeDocument/2006/relationships/customXml" Target="../ink/ink190.xml"/><Relationship Id="rId58" Type="http://schemas.openxmlformats.org/officeDocument/2006/relationships/customXml" Target="../ink/ink201.xml"/><Relationship Id="rId79" Type="http://schemas.openxmlformats.org/officeDocument/2006/relationships/image" Target="../media/image371.png"/><Relationship Id="rId102" Type="http://schemas.openxmlformats.org/officeDocument/2006/relationships/customXml" Target="../ink/ink223.xml"/><Relationship Id="rId123" Type="http://schemas.openxmlformats.org/officeDocument/2006/relationships/image" Target="../media/image393.png"/><Relationship Id="rId144" Type="http://schemas.openxmlformats.org/officeDocument/2006/relationships/customXml" Target="../ink/ink244.xml"/><Relationship Id="rId90" Type="http://schemas.openxmlformats.org/officeDocument/2006/relationships/customXml" Target="../ink/ink217.xml"/><Relationship Id="rId165" Type="http://schemas.openxmlformats.org/officeDocument/2006/relationships/image" Target="../media/image414.png"/><Relationship Id="rId186" Type="http://schemas.openxmlformats.org/officeDocument/2006/relationships/customXml" Target="../ink/ink265.xml"/><Relationship Id="rId211" Type="http://schemas.openxmlformats.org/officeDocument/2006/relationships/image" Target="../media/image437.png"/><Relationship Id="rId27" Type="http://schemas.openxmlformats.org/officeDocument/2006/relationships/customXml" Target="../ink/ink185.xml"/><Relationship Id="rId48" Type="http://schemas.openxmlformats.org/officeDocument/2006/relationships/image" Target="../media/image356.png"/><Relationship Id="rId69" Type="http://schemas.openxmlformats.org/officeDocument/2006/relationships/image" Target="../media/image366.png"/><Relationship Id="rId113" Type="http://schemas.openxmlformats.org/officeDocument/2006/relationships/image" Target="../media/image388.png"/><Relationship Id="rId134" Type="http://schemas.openxmlformats.org/officeDocument/2006/relationships/customXml" Target="../ink/ink239.xml"/><Relationship Id="rId80" Type="http://schemas.openxmlformats.org/officeDocument/2006/relationships/customXml" Target="../ink/ink212.xml"/><Relationship Id="rId155" Type="http://schemas.openxmlformats.org/officeDocument/2006/relationships/image" Target="../media/image409.png"/><Relationship Id="rId176" Type="http://schemas.openxmlformats.org/officeDocument/2006/relationships/customXml" Target="../ink/ink260.xml"/><Relationship Id="rId197" Type="http://schemas.openxmlformats.org/officeDocument/2006/relationships/image" Target="../media/image430.png"/><Relationship Id="rId201" Type="http://schemas.openxmlformats.org/officeDocument/2006/relationships/image" Target="../media/image432.png"/><Relationship Id="rId222" Type="http://schemas.openxmlformats.org/officeDocument/2006/relationships/image" Target="../media/image442.png"/><Relationship Id="rId17" Type="http://schemas.openxmlformats.org/officeDocument/2006/relationships/customXml" Target="../ink/ink180.xml"/><Relationship Id="rId38" Type="http://schemas.openxmlformats.org/officeDocument/2006/relationships/image" Target="../media/image351.png"/><Relationship Id="rId59" Type="http://schemas.openxmlformats.org/officeDocument/2006/relationships/image" Target="../media/image361.png"/><Relationship Id="rId103" Type="http://schemas.openxmlformats.org/officeDocument/2006/relationships/image" Target="../media/image383.png"/><Relationship Id="rId124" Type="http://schemas.openxmlformats.org/officeDocument/2006/relationships/customXml" Target="../ink/ink234.xml"/><Relationship Id="rId70" Type="http://schemas.openxmlformats.org/officeDocument/2006/relationships/customXml" Target="../ink/ink207.xml"/><Relationship Id="rId91" Type="http://schemas.openxmlformats.org/officeDocument/2006/relationships/image" Target="../media/image377.png"/><Relationship Id="rId145" Type="http://schemas.openxmlformats.org/officeDocument/2006/relationships/image" Target="../media/image404.png"/><Relationship Id="rId166" Type="http://schemas.openxmlformats.org/officeDocument/2006/relationships/customXml" Target="../ink/ink255.xml"/><Relationship Id="rId187" Type="http://schemas.openxmlformats.org/officeDocument/2006/relationships/image" Target="../media/image42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78.xml"/><Relationship Id="rId28" Type="http://schemas.openxmlformats.org/officeDocument/2006/relationships/image" Target="../media/image346.png"/><Relationship Id="rId49" Type="http://schemas.openxmlformats.org/officeDocument/2006/relationships/customXml" Target="../ink/ink196.xml"/><Relationship Id="rId114" Type="http://schemas.openxmlformats.org/officeDocument/2006/relationships/customXml" Target="../ink/ink229.xml"/><Relationship Id="rId60" Type="http://schemas.openxmlformats.org/officeDocument/2006/relationships/customXml" Target="../ink/ink202.xml"/><Relationship Id="rId81" Type="http://schemas.openxmlformats.org/officeDocument/2006/relationships/image" Target="../media/image372.png"/><Relationship Id="rId135" Type="http://schemas.openxmlformats.org/officeDocument/2006/relationships/image" Target="../media/image399.png"/><Relationship Id="rId156" Type="http://schemas.openxmlformats.org/officeDocument/2006/relationships/customXml" Target="../ink/ink250.xml"/><Relationship Id="rId177" Type="http://schemas.openxmlformats.org/officeDocument/2006/relationships/image" Target="../media/image420.png"/><Relationship Id="rId198" Type="http://schemas.openxmlformats.org/officeDocument/2006/relationships/customXml" Target="../ink/ink271.xml"/><Relationship Id="rId202" Type="http://schemas.openxmlformats.org/officeDocument/2006/relationships/customXml" Target="../ink/ink273.xml"/><Relationship Id="rId223" Type="http://schemas.openxmlformats.org/officeDocument/2006/relationships/customXml" Target="../ink/ink284.xml"/><Relationship Id="rId18" Type="http://schemas.openxmlformats.org/officeDocument/2006/relationships/image" Target="../media/image341.png"/><Relationship Id="rId39" Type="http://schemas.openxmlformats.org/officeDocument/2006/relationships/customXml" Target="../ink/ink191.xml"/><Relationship Id="rId50" Type="http://schemas.openxmlformats.org/officeDocument/2006/relationships/image" Target="../media/image357.png"/><Relationship Id="rId104" Type="http://schemas.openxmlformats.org/officeDocument/2006/relationships/customXml" Target="../ink/ink224.xml"/><Relationship Id="rId125" Type="http://schemas.openxmlformats.org/officeDocument/2006/relationships/image" Target="../media/image394.png"/><Relationship Id="rId146" Type="http://schemas.openxmlformats.org/officeDocument/2006/relationships/customXml" Target="../ink/ink245.xml"/><Relationship Id="rId167" Type="http://schemas.openxmlformats.org/officeDocument/2006/relationships/image" Target="../media/image415.png"/><Relationship Id="rId188" Type="http://schemas.openxmlformats.org/officeDocument/2006/relationships/customXml" Target="../ink/ink266.xml"/><Relationship Id="rId71" Type="http://schemas.openxmlformats.org/officeDocument/2006/relationships/image" Target="../media/image367.png"/><Relationship Id="rId92" Type="http://schemas.openxmlformats.org/officeDocument/2006/relationships/customXml" Target="../ink/ink218.xml"/><Relationship Id="rId213" Type="http://schemas.openxmlformats.org/officeDocument/2006/relationships/customXml" Target="../ink/ink279.xml"/><Relationship Id="rId2" Type="http://schemas.openxmlformats.org/officeDocument/2006/relationships/image" Target="../media/image121.png"/><Relationship Id="rId29" Type="http://schemas.openxmlformats.org/officeDocument/2006/relationships/customXml" Target="../ink/ink186.xml"/><Relationship Id="rId40" Type="http://schemas.openxmlformats.org/officeDocument/2006/relationships/image" Target="../media/image352.png"/><Relationship Id="rId115" Type="http://schemas.openxmlformats.org/officeDocument/2006/relationships/image" Target="../media/image389.png"/><Relationship Id="rId136" Type="http://schemas.openxmlformats.org/officeDocument/2006/relationships/customXml" Target="../ink/ink240.xml"/><Relationship Id="rId157" Type="http://schemas.openxmlformats.org/officeDocument/2006/relationships/image" Target="../media/image410.png"/><Relationship Id="rId178" Type="http://schemas.openxmlformats.org/officeDocument/2006/relationships/customXml" Target="../ink/ink261.xml"/><Relationship Id="rId61" Type="http://schemas.openxmlformats.org/officeDocument/2006/relationships/image" Target="../media/image362.png"/><Relationship Id="rId82" Type="http://schemas.openxmlformats.org/officeDocument/2006/relationships/customXml" Target="../ink/ink213.xml"/><Relationship Id="rId199" Type="http://schemas.openxmlformats.org/officeDocument/2006/relationships/image" Target="../media/image431.png"/><Relationship Id="rId203" Type="http://schemas.openxmlformats.org/officeDocument/2006/relationships/image" Target="../media/image433.png"/><Relationship Id="rId19" Type="http://schemas.openxmlformats.org/officeDocument/2006/relationships/customXml" Target="../ink/ink181.xml"/><Relationship Id="rId224" Type="http://schemas.openxmlformats.org/officeDocument/2006/relationships/image" Target="../media/image443.png"/><Relationship Id="rId30" Type="http://schemas.openxmlformats.org/officeDocument/2006/relationships/image" Target="../media/image347.png"/><Relationship Id="rId105" Type="http://schemas.openxmlformats.org/officeDocument/2006/relationships/image" Target="../media/image384.png"/><Relationship Id="rId126" Type="http://schemas.openxmlformats.org/officeDocument/2006/relationships/customXml" Target="../ink/ink235.xml"/><Relationship Id="rId147" Type="http://schemas.openxmlformats.org/officeDocument/2006/relationships/image" Target="../media/image405.png"/><Relationship Id="rId168" Type="http://schemas.openxmlformats.org/officeDocument/2006/relationships/customXml" Target="../ink/ink2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2.png"/><Relationship Id="rId21" Type="http://schemas.openxmlformats.org/officeDocument/2006/relationships/customXml" Target="../ink/ink294.xml"/><Relationship Id="rId42" Type="http://schemas.openxmlformats.org/officeDocument/2006/relationships/customXml" Target="../ink/ink305.xml"/><Relationship Id="rId63" Type="http://schemas.openxmlformats.org/officeDocument/2006/relationships/image" Target="../media/image185.png"/><Relationship Id="rId84" Type="http://schemas.openxmlformats.org/officeDocument/2006/relationships/customXml" Target="../ink/ink326.xml"/><Relationship Id="rId138" Type="http://schemas.openxmlformats.org/officeDocument/2006/relationships/customXml" Target="../ink/ink353.xml"/><Relationship Id="rId159" Type="http://schemas.openxmlformats.org/officeDocument/2006/relationships/image" Target="../media/image234.png"/><Relationship Id="rId170" Type="http://schemas.openxmlformats.org/officeDocument/2006/relationships/image" Target="../media/image239.png"/><Relationship Id="rId191" Type="http://schemas.openxmlformats.org/officeDocument/2006/relationships/customXml" Target="../ink/ink380.xml"/><Relationship Id="rId205" Type="http://schemas.openxmlformats.org/officeDocument/2006/relationships/customXml" Target="../ink/ink387.xml"/><Relationship Id="rId226" Type="http://schemas.openxmlformats.org/officeDocument/2006/relationships/image" Target="../media/image273.png"/><Relationship Id="rId107" Type="http://schemas.openxmlformats.org/officeDocument/2006/relationships/image" Target="../media/image207.png"/><Relationship Id="rId11" Type="http://schemas.openxmlformats.org/officeDocument/2006/relationships/customXml" Target="../ink/ink289.xml"/><Relationship Id="rId32" Type="http://schemas.openxmlformats.org/officeDocument/2006/relationships/customXml" Target="../ink/ink300.xml"/><Relationship Id="rId53" Type="http://schemas.openxmlformats.org/officeDocument/2006/relationships/image" Target="../media/image180.png"/><Relationship Id="rId74" Type="http://schemas.openxmlformats.org/officeDocument/2006/relationships/customXml" Target="../ink/ink321.xml"/><Relationship Id="rId128" Type="http://schemas.openxmlformats.org/officeDocument/2006/relationships/customXml" Target="../ink/ink348.xml"/><Relationship Id="rId149" Type="http://schemas.openxmlformats.org/officeDocument/2006/relationships/image" Target="../media/image229.png"/><Relationship Id="rId5" Type="http://schemas.openxmlformats.org/officeDocument/2006/relationships/customXml" Target="../ink/ink286.xml"/><Relationship Id="rId95" Type="http://schemas.openxmlformats.org/officeDocument/2006/relationships/image" Target="../media/image201.png"/><Relationship Id="rId160" Type="http://schemas.openxmlformats.org/officeDocument/2006/relationships/customXml" Target="../ink/ink364.xml"/><Relationship Id="rId181" Type="http://schemas.openxmlformats.org/officeDocument/2006/relationships/customXml" Target="../ink/ink375.xml"/><Relationship Id="rId216" Type="http://schemas.openxmlformats.org/officeDocument/2006/relationships/image" Target="../media/image268.png"/><Relationship Id="rId22" Type="http://schemas.openxmlformats.org/officeDocument/2006/relationships/image" Target="../media/image165.png"/><Relationship Id="rId43" Type="http://schemas.openxmlformats.org/officeDocument/2006/relationships/image" Target="../media/image175.png"/><Relationship Id="rId64" Type="http://schemas.openxmlformats.org/officeDocument/2006/relationships/customXml" Target="../ink/ink316.xml"/><Relationship Id="rId118" Type="http://schemas.openxmlformats.org/officeDocument/2006/relationships/customXml" Target="../ink/ink343.xml"/><Relationship Id="rId139" Type="http://schemas.openxmlformats.org/officeDocument/2006/relationships/image" Target="../media/image224.png"/><Relationship Id="rId85" Type="http://schemas.openxmlformats.org/officeDocument/2006/relationships/image" Target="../media/image196.png"/><Relationship Id="rId150" Type="http://schemas.openxmlformats.org/officeDocument/2006/relationships/customXml" Target="../ink/ink359.xml"/><Relationship Id="rId171" Type="http://schemas.openxmlformats.org/officeDocument/2006/relationships/customXml" Target="../ink/ink370.xml"/><Relationship Id="rId192" Type="http://schemas.openxmlformats.org/officeDocument/2006/relationships/image" Target="../media/image250.png"/><Relationship Id="rId206" Type="http://schemas.openxmlformats.org/officeDocument/2006/relationships/image" Target="../media/image263.png"/><Relationship Id="rId227" Type="http://schemas.openxmlformats.org/officeDocument/2006/relationships/customXml" Target="../ink/ink398.xml"/><Relationship Id="rId12" Type="http://schemas.openxmlformats.org/officeDocument/2006/relationships/image" Target="../media/image160.png"/><Relationship Id="rId33" Type="http://schemas.openxmlformats.org/officeDocument/2006/relationships/image" Target="../media/image170.png"/><Relationship Id="rId108" Type="http://schemas.openxmlformats.org/officeDocument/2006/relationships/customXml" Target="../ink/ink338.xml"/><Relationship Id="rId129" Type="http://schemas.openxmlformats.org/officeDocument/2006/relationships/image" Target="../media/image219.png"/><Relationship Id="rId54" Type="http://schemas.openxmlformats.org/officeDocument/2006/relationships/customXml" Target="../ink/ink311.xml"/><Relationship Id="rId75" Type="http://schemas.openxmlformats.org/officeDocument/2006/relationships/image" Target="../media/image191.png"/><Relationship Id="rId96" Type="http://schemas.openxmlformats.org/officeDocument/2006/relationships/customXml" Target="../ink/ink332.xml"/><Relationship Id="rId140" Type="http://schemas.openxmlformats.org/officeDocument/2006/relationships/customXml" Target="../ink/ink354.xml"/><Relationship Id="rId161" Type="http://schemas.openxmlformats.org/officeDocument/2006/relationships/image" Target="../media/image235.png"/><Relationship Id="rId182" Type="http://schemas.openxmlformats.org/officeDocument/2006/relationships/image" Target="../media/image245.png"/><Relationship Id="rId217" Type="http://schemas.openxmlformats.org/officeDocument/2006/relationships/customXml" Target="../ink/ink393.xml"/><Relationship Id="rId6" Type="http://schemas.openxmlformats.org/officeDocument/2006/relationships/image" Target="../media/image143.png"/><Relationship Id="rId23" Type="http://schemas.openxmlformats.org/officeDocument/2006/relationships/customXml" Target="../ink/ink295.xml"/><Relationship Id="rId119" Type="http://schemas.openxmlformats.org/officeDocument/2006/relationships/image" Target="../media/image213.png"/><Relationship Id="rId44" Type="http://schemas.openxmlformats.org/officeDocument/2006/relationships/customXml" Target="../ink/ink306.xml"/><Relationship Id="rId65" Type="http://schemas.openxmlformats.org/officeDocument/2006/relationships/image" Target="../media/image186.png"/><Relationship Id="rId86" Type="http://schemas.openxmlformats.org/officeDocument/2006/relationships/customXml" Target="../ink/ink327.xml"/><Relationship Id="rId130" Type="http://schemas.openxmlformats.org/officeDocument/2006/relationships/customXml" Target="../ink/ink349.xml"/><Relationship Id="rId151" Type="http://schemas.openxmlformats.org/officeDocument/2006/relationships/image" Target="../media/image230.png"/><Relationship Id="rId172" Type="http://schemas.openxmlformats.org/officeDocument/2006/relationships/image" Target="../media/image240.png"/><Relationship Id="rId193" Type="http://schemas.openxmlformats.org/officeDocument/2006/relationships/customXml" Target="../ink/ink381.xml"/><Relationship Id="rId207" Type="http://schemas.openxmlformats.org/officeDocument/2006/relationships/customXml" Target="../ink/ink388.xml"/><Relationship Id="rId228" Type="http://schemas.openxmlformats.org/officeDocument/2006/relationships/image" Target="../media/image274.png"/><Relationship Id="rId13" Type="http://schemas.openxmlformats.org/officeDocument/2006/relationships/customXml" Target="../ink/ink290.xml"/><Relationship Id="rId109" Type="http://schemas.openxmlformats.org/officeDocument/2006/relationships/image" Target="../media/image208.png"/><Relationship Id="rId34" Type="http://schemas.openxmlformats.org/officeDocument/2006/relationships/customXml" Target="../ink/ink301.xml"/><Relationship Id="rId55" Type="http://schemas.openxmlformats.org/officeDocument/2006/relationships/image" Target="../media/image181.png"/><Relationship Id="rId76" Type="http://schemas.openxmlformats.org/officeDocument/2006/relationships/customXml" Target="../ink/ink322.xml"/><Relationship Id="rId97" Type="http://schemas.openxmlformats.org/officeDocument/2006/relationships/image" Target="../media/image202.png"/><Relationship Id="rId120" Type="http://schemas.openxmlformats.org/officeDocument/2006/relationships/customXml" Target="../ink/ink344.xml"/><Relationship Id="rId141" Type="http://schemas.openxmlformats.org/officeDocument/2006/relationships/image" Target="../media/image225.png"/><Relationship Id="rId7" Type="http://schemas.openxmlformats.org/officeDocument/2006/relationships/customXml" Target="../ink/ink287.xml"/><Relationship Id="rId162" Type="http://schemas.openxmlformats.org/officeDocument/2006/relationships/customXml" Target="../ink/ink365.xml"/><Relationship Id="rId183" Type="http://schemas.openxmlformats.org/officeDocument/2006/relationships/customXml" Target="../ink/ink376.xml"/><Relationship Id="rId218" Type="http://schemas.openxmlformats.org/officeDocument/2006/relationships/image" Target="../media/image269.png"/><Relationship Id="rId24" Type="http://schemas.openxmlformats.org/officeDocument/2006/relationships/image" Target="../media/image166.png"/><Relationship Id="rId45" Type="http://schemas.openxmlformats.org/officeDocument/2006/relationships/image" Target="../media/image176.png"/><Relationship Id="rId66" Type="http://schemas.openxmlformats.org/officeDocument/2006/relationships/customXml" Target="../ink/ink317.xml"/><Relationship Id="rId87" Type="http://schemas.openxmlformats.org/officeDocument/2006/relationships/image" Target="../media/image197.png"/><Relationship Id="rId110" Type="http://schemas.openxmlformats.org/officeDocument/2006/relationships/customXml" Target="../ink/ink339.xml"/><Relationship Id="rId131" Type="http://schemas.openxmlformats.org/officeDocument/2006/relationships/image" Target="../media/image220.png"/><Relationship Id="rId152" Type="http://schemas.openxmlformats.org/officeDocument/2006/relationships/customXml" Target="../ink/ink360.xml"/><Relationship Id="rId173" Type="http://schemas.openxmlformats.org/officeDocument/2006/relationships/customXml" Target="../ink/ink371.xml"/><Relationship Id="rId194" Type="http://schemas.openxmlformats.org/officeDocument/2006/relationships/image" Target="../media/image251.png"/><Relationship Id="rId208" Type="http://schemas.openxmlformats.org/officeDocument/2006/relationships/image" Target="../media/image264.png"/><Relationship Id="rId229" Type="http://schemas.openxmlformats.org/officeDocument/2006/relationships/customXml" Target="../ink/ink399.xml"/><Relationship Id="rId14" Type="http://schemas.openxmlformats.org/officeDocument/2006/relationships/image" Target="../media/image161.png"/><Relationship Id="rId35" Type="http://schemas.openxmlformats.org/officeDocument/2006/relationships/image" Target="../media/image171.png"/><Relationship Id="rId56" Type="http://schemas.openxmlformats.org/officeDocument/2006/relationships/customXml" Target="../ink/ink312.xml"/><Relationship Id="rId77" Type="http://schemas.openxmlformats.org/officeDocument/2006/relationships/image" Target="../media/image192.png"/><Relationship Id="rId100" Type="http://schemas.openxmlformats.org/officeDocument/2006/relationships/customXml" Target="../ink/ink334.xml"/><Relationship Id="rId8" Type="http://schemas.openxmlformats.org/officeDocument/2006/relationships/image" Target="../media/image144.png"/><Relationship Id="rId98" Type="http://schemas.openxmlformats.org/officeDocument/2006/relationships/customXml" Target="../ink/ink333.xml"/><Relationship Id="rId121" Type="http://schemas.openxmlformats.org/officeDocument/2006/relationships/image" Target="../media/image214.png"/><Relationship Id="rId142" Type="http://schemas.openxmlformats.org/officeDocument/2006/relationships/customXml" Target="../ink/ink355.xml"/><Relationship Id="rId163" Type="http://schemas.openxmlformats.org/officeDocument/2006/relationships/image" Target="../media/image236.png"/><Relationship Id="rId184" Type="http://schemas.openxmlformats.org/officeDocument/2006/relationships/image" Target="../media/image246.png"/><Relationship Id="rId219" Type="http://schemas.openxmlformats.org/officeDocument/2006/relationships/customXml" Target="../ink/ink394.xml"/><Relationship Id="rId230" Type="http://schemas.openxmlformats.org/officeDocument/2006/relationships/image" Target="../media/image276.png"/><Relationship Id="rId25" Type="http://schemas.openxmlformats.org/officeDocument/2006/relationships/customXml" Target="../ink/ink296.xml"/><Relationship Id="rId46" Type="http://schemas.openxmlformats.org/officeDocument/2006/relationships/customXml" Target="../ink/ink307.xml"/><Relationship Id="rId67" Type="http://schemas.openxmlformats.org/officeDocument/2006/relationships/image" Target="../media/image187.png"/><Relationship Id="rId20" Type="http://schemas.openxmlformats.org/officeDocument/2006/relationships/image" Target="../media/image164.png"/><Relationship Id="rId41" Type="http://schemas.openxmlformats.org/officeDocument/2006/relationships/image" Target="../media/image174.png"/><Relationship Id="rId62" Type="http://schemas.openxmlformats.org/officeDocument/2006/relationships/customXml" Target="../ink/ink315.xml"/><Relationship Id="rId83" Type="http://schemas.openxmlformats.org/officeDocument/2006/relationships/image" Target="../media/image195.png"/><Relationship Id="rId88" Type="http://schemas.openxmlformats.org/officeDocument/2006/relationships/customXml" Target="../ink/ink328.xml"/><Relationship Id="rId111" Type="http://schemas.openxmlformats.org/officeDocument/2006/relationships/image" Target="../media/image209.png"/><Relationship Id="rId132" Type="http://schemas.openxmlformats.org/officeDocument/2006/relationships/customXml" Target="../ink/ink350.xml"/><Relationship Id="rId153" Type="http://schemas.openxmlformats.org/officeDocument/2006/relationships/image" Target="../media/image231.png"/><Relationship Id="rId174" Type="http://schemas.openxmlformats.org/officeDocument/2006/relationships/image" Target="../media/image241.png"/><Relationship Id="rId179" Type="http://schemas.openxmlformats.org/officeDocument/2006/relationships/customXml" Target="../ink/ink374.xml"/><Relationship Id="rId195" Type="http://schemas.openxmlformats.org/officeDocument/2006/relationships/customXml" Target="../ink/ink382.xml"/><Relationship Id="rId209" Type="http://schemas.openxmlformats.org/officeDocument/2006/relationships/customXml" Target="../ink/ink389.xml"/><Relationship Id="rId190" Type="http://schemas.openxmlformats.org/officeDocument/2006/relationships/image" Target="../media/image249.png"/><Relationship Id="rId204" Type="http://schemas.openxmlformats.org/officeDocument/2006/relationships/image" Target="../media/image262.png"/><Relationship Id="rId220" Type="http://schemas.openxmlformats.org/officeDocument/2006/relationships/image" Target="../media/image270.png"/><Relationship Id="rId225" Type="http://schemas.openxmlformats.org/officeDocument/2006/relationships/customXml" Target="../ink/ink397.xml"/><Relationship Id="rId15" Type="http://schemas.openxmlformats.org/officeDocument/2006/relationships/customXml" Target="../ink/ink291.xml"/><Relationship Id="rId36" Type="http://schemas.openxmlformats.org/officeDocument/2006/relationships/customXml" Target="../ink/ink302.xml"/><Relationship Id="rId57" Type="http://schemas.openxmlformats.org/officeDocument/2006/relationships/image" Target="../media/image182.png"/><Relationship Id="rId106" Type="http://schemas.openxmlformats.org/officeDocument/2006/relationships/customXml" Target="../ink/ink337.xml"/><Relationship Id="rId127" Type="http://schemas.openxmlformats.org/officeDocument/2006/relationships/image" Target="../media/image218.png"/><Relationship Id="rId10" Type="http://schemas.openxmlformats.org/officeDocument/2006/relationships/image" Target="../media/image145.png"/><Relationship Id="rId31" Type="http://schemas.openxmlformats.org/officeDocument/2006/relationships/customXml" Target="../ink/ink299.xml"/><Relationship Id="rId52" Type="http://schemas.openxmlformats.org/officeDocument/2006/relationships/customXml" Target="../ink/ink310.xml"/><Relationship Id="rId73" Type="http://schemas.openxmlformats.org/officeDocument/2006/relationships/image" Target="../media/image190.png"/><Relationship Id="rId78" Type="http://schemas.openxmlformats.org/officeDocument/2006/relationships/customXml" Target="../ink/ink323.xml"/><Relationship Id="rId94" Type="http://schemas.openxmlformats.org/officeDocument/2006/relationships/customXml" Target="../ink/ink331.xml"/><Relationship Id="rId99" Type="http://schemas.openxmlformats.org/officeDocument/2006/relationships/image" Target="../media/image203.png"/><Relationship Id="rId101" Type="http://schemas.openxmlformats.org/officeDocument/2006/relationships/image" Target="../media/image204.png"/><Relationship Id="rId122" Type="http://schemas.openxmlformats.org/officeDocument/2006/relationships/customXml" Target="../ink/ink345.xml"/><Relationship Id="rId143" Type="http://schemas.openxmlformats.org/officeDocument/2006/relationships/image" Target="../media/image226.png"/><Relationship Id="rId148" Type="http://schemas.openxmlformats.org/officeDocument/2006/relationships/customXml" Target="../ink/ink358.xml"/><Relationship Id="rId164" Type="http://schemas.openxmlformats.org/officeDocument/2006/relationships/customXml" Target="../ink/ink366.xml"/><Relationship Id="rId169" Type="http://schemas.openxmlformats.org/officeDocument/2006/relationships/customXml" Target="../ink/ink369.xml"/><Relationship Id="rId185" Type="http://schemas.openxmlformats.org/officeDocument/2006/relationships/customXml" Target="../ink/ink377.xml"/><Relationship Id="rId4" Type="http://schemas.openxmlformats.org/officeDocument/2006/relationships/image" Target="../media/image142.png"/><Relationship Id="rId9" Type="http://schemas.openxmlformats.org/officeDocument/2006/relationships/customXml" Target="../ink/ink288.xml"/><Relationship Id="rId180" Type="http://schemas.openxmlformats.org/officeDocument/2006/relationships/image" Target="../media/image244.png"/><Relationship Id="rId210" Type="http://schemas.openxmlformats.org/officeDocument/2006/relationships/image" Target="../media/image265.png"/><Relationship Id="rId215" Type="http://schemas.openxmlformats.org/officeDocument/2006/relationships/customXml" Target="../ink/ink392.xml"/><Relationship Id="rId26" Type="http://schemas.openxmlformats.org/officeDocument/2006/relationships/image" Target="../media/image167.png"/><Relationship Id="rId231" Type="http://schemas.openxmlformats.org/officeDocument/2006/relationships/customXml" Target="../ink/ink400.xml"/><Relationship Id="rId47" Type="http://schemas.openxmlformats.org/officeDocument/2006/relationships/image" Target="../media/image177.png"/><Relationship Id="rId68" Type="http://schemas.openxmlformats.org/officeDocument/2006/relationships/customXml" Target="../ink/ink318.xml"/><Relationship Id="rId89" Type="http://schemas.openxmlformats.org/officeDocument/2006/relationships/image" Target="../media/image198.png"/><Relationship Id="rId112" Type="http://schemas.openxmlformats.org/officeDocument/2006/relationships/customXml" Target="../ink/ink340.xml"/><Relationship Id="rId133" Type="http://schemas.openxmlformats.org/officeDocument/2006/relationships/image" Target="../media/image221.png"/><Relationship Id="rId154" Type="http://schemas.openxmlformats.org/officeDocument/2006/relationships/customXml" Target="../ink/ink361.xml"/><Relationship Id="rId175" Type="http://schemas.openxmlformats.org/officeDocument/2006/relationships/customXml" Target="../ink/ink372.xml"/><Relationship Id="rId196" Type="http://schemas.openxmlformats.org/officeDocument/2006/relationships/image" Target="../media/image252.png"/><Relationship Id="rId200" Type="http://schemas.openxmlformats.org/officeDocument/2006/relationships/image" Target="../media/image254.png"/><Relationship Id="rId16" Type="http://schemas.openxmlformats.org/officeDocument/2006/relationships/image" Target="../media/image162.png"/><Relationship Id="rId221" Type="http://schemas.openxmlformats.org/officeDocument/2006/relationships/customXml" Target="../ink/ink395.xml"/><Relationship Id="rId37" Type="http://schemas.openxmlformats.org/officeDocument/2006/relationships/image" Target="../media/image172.png"/><Relationship Id="rId58" Type="http://schemas.openxmlformats.org/officeDocument/2006/relationships/customXml" Target="../ink/ink313.xml"/><Relationship Id="rId79" Type="http://schemas.openxmlformats.org/officeDocument/2006/relationships/image" Target="../media/image193.png"/><Relationship Id="rId102" Type="http://schemas.openxmlformats.org/officeDocument/2006/relationships/customXml" Target="../ink/ink335.xml"/><Relationship Id="rId123" Type="http://schemas.openxmlformats.org/officeDocument/2006/relationships/image" Target="../media/image215.png"/><Relationship Id="rId144" Type="http://schemas.openxmlformats.org/officeDocument/2006/relationships/customXml" Target="../ink/ink356.xml"/><Relationship Id="rId90" Type="http://schemas.openxmlformats.org/officeDocument/2006/relationships/customXml" Target="../ink/ink329.xml"/><Relationship Id="rId165" Type="http://schemas.openxmlformats.org/officeDocument/2006/relationships/image" Target="../media/image237.png"/><Relationship Id="rId186" Type="http://schemas.openxmlformats.org/officeDocument/2006/relationships/image" Target="../media/image247.png"/><Relationship Id="rId211" Type="http://schemas.openxmlformats.org/officeDocument/2006/relationships/customXml" Target="../ink/ink390.xml"/><Relationship Id="rId232" Type="http://schemas.openxmlformats.org/officeDocument/2006/relationships/image" Target="../media/image277.png"/><Relationship Id="rId27" Type="http://schemas.openxmlformats.org/officeDocument/2006/relationships/customXml" Target="../ink/ink297.xml"/><Relationship Id="rId48" Type="http://schemas.openxmlformats.org/officeDocument/2006/relationships/customXml" Target="../ink/ink308.xml"/><Relationship Id="rId69" Type="http://schemas.openxmlformats.org/officeDocument/2006/relationships/image" Target="../media/image188.png"/><Relationship Id="rId113" Type="http://schemas.openxmlformats.org/officeDocument/2006/relationships/image" Target="../media/image210.png"/><Relationship Id="rId134" Type="http://schemas.openxmlformats.org/officeDocument/2006/relationships/customXml" Target="../ink/ink351.xml"/><Relationship Id="rId80" Type="http://schemas.openxmlformats.org/officeDocument/2006/relationships/customXml" Target="../ink/ink324.xml"/><Relationship Id="rId155" Type="http://schemas.openxmlformats.org/officeDocument/2006/relationships/image" Target="../media/image232.png"/><Relationship Id="rId176" Type="http://schemas.openxmlformats.org/officeDocument/2006/relationships/image" Target="../media/image242.png"/><Relationship Id="rId197" Type="http://schemas.openxmlformats.org/officeDocument/2006/relationships/customXml" Target="../ink/ink383.xml"/><Relationship Id="rId201" Type="http://schemas.openxmlformats.org/officeDocument/2006/relationships/customXml" Target="../ink/ink385.xml"/><Relationship Id="rId222" Type="http://schemas.openxmlformats.org/officeDocument/2006/relationships/image" Target="../media/image271.png"/><Relationship Id="rId17" Type="http://schemas.openxmlformats.org/officeDocument/2006/relationships/customXml" Target="../ink/ink292.xml"/><Relationship Id="rId38" Type="http://schemas.openxmlformats.org/officeDocument/2006/relationships/customXml" Target="../ink/ink303.xml"/><Relationship Id="rId59" Type="http://schemas.openxmlformats.org/officeDocument/2006/relationships/image" Target="../media/image183.png"/><Relationship Id="rId103" Type="http://schemas.openxmlformats.org/officeDocument/2006/relationships/image" Target="../media/image205.png"/><Relationship Id="rId124" Type="http://schemas.openxmlformats.org/officeDocument/2006/relationships/customXml" Target="../ink/ink346.xml"/><Relationship Id="rId70" Type="http://schemas.openxmlformats.org/officeDocument/2006/relationships/customXml" Target="../ink/ink319.xml"/><Relationship Id="rId91" Type="http://schemas.openxmlformats.org/officeDocument/2006/relationships/image" Target="../media/image199.png"/><Relationship Id="rId145" Type="http://schemas.openxmlformats.org/officeDocument/2006/relationships/image" Target="../media/image227.png"/><Relationship Id="rId166" Type="http://schemas.openxmlformats.org/officeDocument/2006/relationships/customXml" Target="../ink/ink367.xml"/><Relationship Id="rId187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66.png"/><Relationship Id="rId233" Type="http://schemas.openxmlformats.org/officeDocument/2006/relationships/customXml" Target="../ink/ink401.xml"/><Relationship Id="rId28" Type="http://schemas.openxmlformats.org/officeDocument/2006/relationships/image" Target="../media/image168.png"/><Relationship Id="rId49" Type="http://schemas.openxmlformats.org/officeDocument/2006/relationships/image" Target="../media/image178.png"/><Relationship Id="rId114" Type="http://schemas.openxmlformats.org/officeDocument/2006/relationships/customXml" Target="../ink/ink341.xml"/><Relationship Id="rId60" Type="http://schemas.openxmlformats.org/officeDocument/2006/relationships/customXml" Target="../ink/ink314.xml"/><Relationship Id="rId81" Type="http://schemas.openxmlformats.org/officeDocument/2006/relationships/image" Target="../media/image194.png"/><Relationship Id="rId135" Type="http://schemas.openxmlformats.org/officeDocument/2006/relationships/image" Target="../media/image222.png"/><Relationship Id="rId156" Type="http://schemas.openxmlformats.org/officeDocument/2006/relationships/customXml" Target="../ink/ink362.xml"/><Relationship Id="rId177" Type="http://schemas.openxmlformats.org/officeDocument/2006/relationships/customXml" Target="../ink/ink373.xml"/><Relationship Id="rId198" Type="http://schemas.openxmlformats.org/officeDocument/2006/relationships/image" Target="../media/image253.png"/><Relationship Id="rId202" Type="http://schemas.openxmlformats.org/officeDocument/2006/relationships/image" Target="../media/image261.png"/><Relationship Id="rId223" Type="http://schemas.openxmlformats.org/officeDocument/2006/relationships/customXml" Target="../ink/ink396.xml"/><Relationship Id="rId18" Type="http://schemas.openxmlformats.org/officeDocument/2006/relationships/image" Target="../media/image163.png"/><Relationship Id="rId39" Type="http://schemas.openxmlformats.org/officeDocument/2006/relationships/image" Target="../media/image173.png"/><Relationship Id="rId50" Type="http://schemas.openxmlformats.org/officeDocument/2006/relationships/customXml" Target="../ink/ink309.xml"/><Relationship Id="rId104" Type="http://schemas.openxmlformats.org/officeDocument/2006/relationships/customXml" Target="../ink/ink336.xml"/><Relationship Id="rId125" Type="http://schemas.openxmlformats.org/officeDocument/2006/relationships/image" Target="../media/image216.png"/><Relationship Id="rId146" Type="http://schemas.openxmlformats.org/officeDocument/2006/relationships/customXml" Target="../ink/ink357.xml"/><Relationship Id="rId167" Type="http://schemas.openxmlformats.org/officeDocument/2006/relationships/customXml" Target="../ink/ink368.xml"/><Relationship Id="rId188" Type="http://schemas.openxmlformats.org/officeDocument/2006/relationships/image" Target="../media/image248.png"/><Relationship Id="rId71" Type="http://schemas.openxmlformats.org/officeDocument/2006/relationships/image" Target="../media/image189.png"/><Relationship Id="rId92" Type="http://schemas.openxmlformats.org/officeDocument/2006/relationships/customXml" Target="../ink/ink330.xml"/><Relationship Id="rId213" Type="http://schemas.openxmlformats.org/officeDocument/2006/relationships/customXml" Target="../ink/ink391.xml"/><Relationship Id="rId234" Type="http://schemas.openxmlformats.org/officeDocument/2006/relationships/image" Target="../media/image278.png"/><Relationship Id="rId2" Type="http://schemas.openxmlformats.org/officeDocument/2006/relationships/image" Target="../media/image137.jpeg"/><Relationship Id="rId29" Type="http://schemas.openxmlformats.org/officeDocument/2006/relationships/customXml" Target="../ink/ink298.xml"/><Relationship Id="rId40" Type="http://schemas.openxmlformats.org/officeDocument/2006/relationships/customXml" Target="../ink/ink304.xml"/><Relationship Id="rId115" Type="http://schemas.openxmlformats.org/officeDocument/2006/relationships/image" Target="../media/image211.png"/><Relationship Id="rId136" Type="http://schemas.openxmlformats.org/officeDocument/2006/relationships/customXml" Target="../ink/ink352.xml"/><Relationship Id="rId157" Type="http://schemas.openxmlformats.org/officeDocument/2006/relationships/image" Target="../media/image233.png"/><Relationship Id="rId178" Type="http://schemas.openxmlformats.org/officeDocument/2006/relationships/image" Target="../media/image243.png"/><Relationship Id="rId61" Type="http://schemas.openxmlformats.org/officeDocument/2006/relationships/image" Target="../media/image184.png"/><Relationship Id="rId82" Type="http://schemas.openxmlformats.org/officeDocument/2006/relationships/customXml" Target="../ink/ink325.xml"/><Relationship Id="rId199" Type="http://schemas.openxmlformats.org/officeDocument/2006/relationships/customXml" Target="../ink/ink384.xml"/><Relationship Id="rId203" Type="http://schemas.openxmlformats.org/officeDocument/2006/relationships/customXml" Target="../ink/ink386.xml"/><Relationship Id="rId19" Type="http://schemas.openxmlformats.org/officeDocument/2006/relationships/customXml" Target="../ink/ink293.xml"/><Relationship Id="rId224" Type="http://schemas.openxmlformats.org/officeDocument/2006/relationships/image" Target="../media/image272.png"/><Relationship Id="rId30" Type="http://schemas.openxmlformats.org/officeDocument/2006/relationships/image" Target="../media/image169.png"/><Relationship Id="rId105" Type="http://schemas.openxmlformats.org/officeDocument/2006/relationships/image" Target="../media/image206.png"/><Relationship Id="rId126" Type="http://schemas.openxmlformats.org/officeDocument/2006/relationships/customXml" Target="../ink/ink347.xml"/><Relationship Id="rId147" Type="http://schemas.openxmlformats.org/officeDocument/2006/relationships/image" Target="../media/image228.png"/><Relationship Id="rId168" Type="http://schemas.openxmlformats.org/officeDocument/2006/relationships/image" Target="../media/image238.png"/><Relationship Id="rId51" Type="http://schemas.openxmlformats.org/officeDocument/2006/relationships/image" Target="../media/image179.png"/><Relationship Id="rId72" Type="http://schemas.openxmlformats.org/officeDocument/2006/relationships/customXml" Target="../ink/ink320.xml"/><Relationship Id="rId93" Type="http://schemas.openxmlformats.org/officeDocument/2006/relationships/image" Target="../media/image200.png"/><Relationship Id="rId189" Type="http://schemas.openxmlformats.org/officeDocument/2006/relationships/customXml" Target="../ink/ink379.xml"/><Relationship Id="rId3" Type="http://schemas.openxmlformats.org/officeDocument/2006/relationships/customXml" Target="../ink/ink285.xml"/><Relationship Id="rId214" Type="http://schemas.openxmlformats.org/officeDocument/2006/relationships/image" Target="../media/image267.png"/><Relationship Id="rId116" Type="http://schemas.openxmlformats.org/officeDocument/2006/relationships/customXml" Target="../ink/ink342.xml"/><Relationship Id="rId137" Type="http://schemas.openxmlformats.org/officeDocument/2006/relationships/image" Target="../media/image223.png"/><Relationship Id="rId158" Type="http://schemas.openxmlformats.org/officeDocument/2006/relationships/customXml" Target="../ink/ink36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e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BE92-8E53-4DBF-ACC0-E6FAF369B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4: SEQUENTIAL CIRCUITS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FCA8F-62E3-4306-A57E-461937C7C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N" dirty="0"/>
              <a:t>II Year</a:t>
            </a:r>
          </a:p>
          <a:p>
            <a:r>
              <a:rPr lang="en-IN" dirty="0"/>
              <a:t>AIML, BDA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9C49D-D329-406E-AF48-E64B70D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371-BD70-42F9-8271-E034CD7A194C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91D8-5981-4639-A95A-FA58A81F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A6D7-D017-4E8F-85D6-35D2F58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1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02D9-1256-4C5F-ACDD-815C5D35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Flops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3BC6-A824-473F-8EC9-4C60DD98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 circuit that has two stable states is treated as a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flip flop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These stable states are used to store binary data that can be changed by applying varying inputs. </a:t>
            </a:r>
          </a:p>
          <a:p>
            <a:pPr algn="just"/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 flip flops are the fundamental building blocks of the digital system. Flip flops and latches are examples of data storage elements. </a:t>
            </a:r>
          </a:p>
          <a:p>
            <a:pPr algn="just"/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 the sequential logical circuit, the flip flop is the basic storage element. The latches and flip flops are the basic storage elements but different in working. </a:t>
            </a:r>
          </a:p>
          <a:p>
            <a:pPr algn="just"/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There are the following types of flip flops:</a:t>
            </a:r>
            <a:endParaRPr lang="en-IN" sz="22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634C-2898-4F82-BD5A-BC18F675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36C9-F086-4009-90F4-C15E942084F4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083B-B5FF-4E72-BD94-AF440601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243C-315F-4DA6-A4EF-702F302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6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02D9-1256-4C5F-ACDD-815C5D35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Flops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3BC6-A824-473F-8EC9-4C60DD98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There are the following types of flip flops:</a:t>
            </a:r>
          </a:p>
          <a:p>
            <a:pPr lvl="1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RS Flip-Flops, </a:t>
            </a:r>
          </a:p>
          <a:p>
            <a:pPr lvl="1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Gated Flip-Flops</a:t>
            </a:r>
          </a:p>
          <a:p>
            <a:pPr lvl="1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RS FLIP-FLOP </a:t>
            </a:r>
          </a:p>
          <a:p>
            <a:pPr lvl="1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D FLIP-FLOPs</a:t>
            </a:r>
          </a:p>
          <a:p>
            <a:pPr lvl="1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T FLIP-FLOPs</a:t>
            </a:r>
          </a:p>
          <a:p>
            <a:pPr lvl="1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JK FLIPFLOPs </a:t>
            </a:r>
          </a:p>
          <a:p>
            <a:pPr lvl="1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JK Master-slave FLIP-FLOP	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C42E-B6E0-423D-B30B-1BA1950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CCE-C549-478C-B59C-8ACFDEBBC520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EC83-C4F6-4B28-856F-BB5F7560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430F-09D5-48F7-B6A1-8BA6721F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3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3CA9-5D4A-4537-AEA4-2D7F0122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RS </a:t>
            </a: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Latch</a:t>
            </a:r>
            <a:endParaRPr lang="en-IN" sz="9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E188C-54F5-4299-AF2D-D33A161C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AF5E-1373-4215-8756-A2A55E7C366E}" type="datetime1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1B79E-3608-4BE3-983E-35554DB9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D5FC-2578-47E7-9469-D4705943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12</a:t>
            </a:fld>
            <a:endParaRPr lang="en-IN"/>
          </a:p>
        </p:txBody>
      </p:sp>
      <p:pic>
        <p:nvPicPr>
          <p:cNvPr id="1026" name="Picture 2" descr="Basics of Flip Flop">
            <a:extLst>
              <a:ext uri="{FF2B5EF4-FFF2-40B4-BE49-F238E27FC236}">
                <a16:creationId xmlns:a16="http://schemas.microsoft.com/office/drawing/2014/main" id="{FD087880-91B2-492C-AF22-741DE384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9" y="2532593"/>
            <a:ext cx="37338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ics of Flip Flop">
            <a:extLst>
              <a:ext uri="{FF2B5EF4-FFF2-40B4-BE49-F238E27FC236}">
                <a16:creationId xmlns:a16="http://schemas.microsoft.com/office/drawing/2014/main" id="{72A4E668-61A4-4C95-A35F-CA3D8DD6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02" y="2950941"/>
            <a:ext cx="4471584" cy="21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648465F-4C94-474F-B59D-B57F58CF0068}"/>
                  </a:ext>
                </a:extLst>
              </p14:cNvPr>
              <p14:cNvContentPartPr/>
              <p14:nvPr/>
            </p14:nvContentPartPr>
            <p14:xfrm>
              <a:off x="6748962" y="5222570"/>
              <a:ext cx="161280" cy="337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48465F-4C94-474F-B59D-B57F58CF00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3322" y="5186930"/>
                <a:ext cx="2329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5A1557-6367-45C8-AF30-FE6F26A29909}"/>
                  </a:ext>
                </a:extLst>
              </p14:cNvPr>
              <p14:cNvContentPartPr/>
              <p14:nvPr/>
            </p14:nvContentPartPr>
            <p14:xfrm>
              <a:off x="4692282" y="2629850"/>
              <a:ext cx="362160" cy="25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5A1557-6367-45C8-AF30-FE6F26A299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6282" y="2594210"/>
                <a:ext cx="433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DB346A-B12F-4AA7-B537-384D902BF3BF}"/>
                  </a:ext>
                </a:extLst>
              </p14:cNvPr>
              <p14:cNvContentPartPr/>
              <p14:nvPr/>
            </p14:nvContentPartPr>
            <p14:xfrm>
              <a:off x="4823322" y="5275130"/>
              <a:ext cx="241920" cy="15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DB346A-B12F-4AA7-B537-384D902BF3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682" y="5239130"/>
                <a:ext cx="313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150B30-A4A6-4614-A48A-893FDA9C355B}"/>
                  </a:ext>
                </a:extLst>
              </p14:cNvPr>
              <p14:cNvContentPartPr/>
              <p14:nvPr/>
            </p14:nvContentPartPr>
            <p14:xfrm>
              <a:off x="4334442" y="2577290"/>
              <a:ext cx="664560" cy="3111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150B30-A4A6-4614-A48A-893FDA9C35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8802" y="2541290"/>
                <a:ext cx="736200" cy="31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B293CF-B564-41ED-A54B-7175D55F22D8}"/>
                  </a:ext>
                </a:extLst>
              </p14:cNvPr>
              <p14:cNvContentPartPr/>
              <p14:nvPr/>
            </p14:nvContentPartPr>
            <p14:xfrm>
              <a:off x="6783522" y="6048410"/>
              <a:ext cx="409320" cy="253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B293CF-B564-41ED-A54B-7175D55F22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7882" y="6012410"/>
                <a:ext cx="4809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2EBA61-062D-4C17-AFB5-F7E0FF4903C3}"/>
                  </a:ext>
                </a:extLst>
              </p14:cNvPr>
              <p14:cNvContentPartPr/>
              <p14:nvPr/>
            </p14:nvContentPartPr>
            <p14:xfrm>
              <a:off x="5310402" y="5263250"/>
              <a:ext cx="155160" cy="27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2EBA61-062D-4C17-AFB5-F7E0FF4903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74762" y="5227250"/>
                <a:ext cx="2268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887959A-C02F-4CFA-8834-859092630C5A}"/>
                  </a:ext>
                </a:extLst>
              </p14:cNvPr>
              <p14:cNvContentPartPr/>
              <p14:nvPr/>
            </p14:nvContentPartPr>
            <p14:xfrm>
              <a:off x="5310042" y="5437490"/>
              <a:ext cx="507600" cy="180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887959A-C02F-4CFA-8834-859092630C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74402" y="5401490"/>
                <a:ext cx="5792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E2FEEB-E78A-4554-8846-8279F00E54CB}"/>
                  </a:ext>
                </a:extLst>
              </p14:cNvPr>
              <p14:cNvContentPartPr/>
              <p14:nvPr/>
            </p14:nvContentPartPr>
            <p14:xfrm>
              <a:off x="5386722" y="5185850"/>
              <a:ext cx="351000" cy="21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E2FEEB-E78A-4554-8846-8279F00E54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1082" y="5150210"/>
                <a:ext cx="422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043149-2D4F-4622-9E76-DA48D88EB47C}"/>
                  </a:ext>
                </a:extLst>
              </p14:cNvPr>
              <p14:cNvContentPartPr/>
              <p14:nvPr/>
            </p14:nvContentPartPr>
            <p14:xfrm>
              <a:off x="6070722" y="5443250"/>
              <a:ext cx="487080" cy="2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043149-2D4F-4622-9E76-DA48D88EB4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34722" y="5407250"/>
                <a:ext cx="5587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D1A503-B5E0-4C3E-86A7-9FE615133079}"/>
                  </a:ext>
                </a:extLst>
              </p14:cNvPr>
              <p14:cNvContentPartPr/>
              <p14:nvPr/>
            </p14:nvContentPartPr>
            <p14:xfrm>
              <a:off x="6096282" y="5292410"/>
              <a:ext cx="123840" cy="318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D1A503-B5E0-4C3E-86A7-9FE6151330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0282" y="5256770"/>
                <a:ext cx="1954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874D68-2297-41E1-9B3A-60317E7D5F52}"/>
                  </a:ext>
                </a:extLst>
              </p14:cNvPr>
              <p14:cNvContentPartPr/>
              <p14:nvPr/>
            </p14:nvContentPartPr>
            <p14:xfrm>
              <a:off x="4957602" y="6376730"/>
              <a:ext cx="2164680" cy="195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874D68-2297-41E1-9B3A-60317E7D5F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21602" y="6340730"/>
                <a:ext cx="22363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01C0DF-BC74-494C-BAC3-E9FAC18BEA4A}"/>
                  </a:ext>
                </a:extLst>
              </p14:cNvPr>
              <p14:cNvContentPartPr/>
              <p14:nvPr/>
            </p14:nvContentPartPr>
            <p14:xfrm>
              <a:off x="1469202" y="3116570"/>
              <a:ext cx="7920" cy="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01C0DF-BC74-494C-BAC3-E9FAC18BEA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33202" y="3080930"/>
                <a:ext cx="7956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0704EBEB-BEE2-4628-895A-A3CC1CC1FBFB}"/>
              </a:ext>
            </a:extLst>
          </p:cNvPr>
          <p:cNvGrpSpPr/>
          <p:nvPr/>
        </p:nvGrpSpPr>
        <p:grpSpPr>
          <a:xfrm>
            <a:off x="5212842" y="2781050"/>
            <a:ext cx="776520" cy="2059200"/>
            <a:chOff x="5212842" y="2781050"/>
            <a:chExt cx="776520" cy="20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1C94F6-2C28-4946-8673-2216A1D4B74E}"/>
                    </a:ext>
                  </a:extLst>
                </p14:cNvPr>
                <p14:cNvContentPartPr/>
                <p14:nvPr/>
              </p14:nvContentPartPr>
              <p14:xfrm>
                <a:off x="5212842" y="2781050"/>
                <a:ext cx="199080" cy="23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1C94F6-2C28-4946-8673-2216A1D4B7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6842" y="2745050"/>
                  <a:ext cx="270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E7968D-E0C1-4D19-8860-AF5B6D36DC46}"/>
                    </a:ext>
                  </a:extLst>
                </p14:cNvPr>
                <p14:cNvContentPartPr/>
                <p14:nvPr/>
              </p14:nvContentPartPr>
              <p14:xfrm>
                <a:off x="5253882" y="2956730"/>
                <a:ext cx="188280" cy="9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E7968D-E0C1-4D19-8860-AF5B6D36DC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7882" y="2920730"/>
                  <a:ext cx="259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F74350-53F4-467D-9490-FB49ED592E44}"/>
                    </a:ext>
                  </a:extLst>
                </p14:cNvPr>
                <p14:cNvContentPartPr/>
                <p14:nvPr/>
              </p14:nvContentPartPr>
              <p14:xfrm>
                <a:off x="5486802" y="2972570"/>
                <a:ext cx="56880" cy="9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F74350-53F4-467D-9490-FB49ED592E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51162" y="2936570"/>
                  <a:ext cx="128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160B3F-8C79-4CB2-9013-A53437041301}"/>
                    </a:ext>
                  </a:extLst>
                </p14:cNvPr>
                <p14:cNvContentPartPr/>
                <p14:nvPr/>
              </p14:nvContentPartPr>
              <p14:xfrm>
                <a:off x="5563122" y="2994890"/>
                <a:ext cx="18720" cy="83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160B3F-8C79-4CB2-9013-A534370413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27482" y="2959250"/>
                  <a:ext cx="90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ED314F-C733-4612-B2C9-B84ED003718C}"/>
                    </a:ext>
                  </a:extLst>
                </p14:cNvPr>
                <p14:cNvContentPartPr/>
                <p14:nvPr/>
              </p14:nvContentPartPr>
              <p14:xfrm>
                <a:off x="5551242" y="2963570"/>
                <a:ext cx="92160" cy="129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ED314F-C733-4612-B2C9-B84ED00371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15242" y="2927570"/>
                  <a:ext cx="163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D0C713-5F74-404C-8F37-67B69E5E44FC}"/>
                    </a:ext>
                  </a:extLst>
                </p14:cNvPr>
                <p14:cNvContentPartPr/>
                <p14:nvPr/>
              </p14:nvContentPartPr>
              <p14:xfrm>
                <a:off x="5268282" y="3213770"/>
                <a:ext cx="461880" cy="24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D0C713-5F74-404C-8F37-67B69E5E44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2282" y="3178130"/>
                  <a:ext cx="533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B8A295-1E1F-40C6-BA45-B28084CDFBE1}"/>
                    </a:ext>
                  </a:extLst>
                </p14:cNvPr>
                <p14:cNvContentPartPr/>
                <p14:nvPr/>
              </p14:nvContentPartPr>
              <p14:xfrm>
                <a:off x="5324442" y="3320690"/>
                <a:ext cx="391680" cy="50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B8A295-1E1F-40C6-BA45-B28084CDFB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88442" y="3285050"/>
                  <a:ext cx="463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792CEF-16CA-44AE-B421-B31C1AF3CD59}"/>
                    </a:ext>
                  </a:extLst>
                </p14:cNvPr>
                <p14:cNvContentPartPr/>
                <p14:nvPr/>
              </p14:nvContentPartPr>
              <p14:xfrm>
                <a:off x="5613162" y="3289370"/>
                <a:ext cx="376200" cy="1534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792CEF-16CA-44AE-B421-B31C1AF3CD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77522" y="3253370"/>
                  <a:ext cx="447840" cy="16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8E4BFB-7720-454A-990C-56C6B27F75C7}"/>
                    </a:ext>
                  </a:extLst>
                </p14:cNvPr>
                <p14:cNvContentPartPr/>
                <p14:nvPr/>
              </p14:nvContentPartPr>
              <p14:xfrm>
                <a:off x="5590842" y="4670330"/>
                <a:ext cx="259920" cy="169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8E4BFB-7720-454A-990C-56C6B27F75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54842" y="4634330"/>
                  <a:ext cx="33156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65FE204C-130C-4BEE-B66F-E39EDED860E0}"/>
                  </a:ext>
                </a:extLst>
              </p14:cNvPr>
              <p14:cNvContentPartPr/>
              <p14:nvPr/>
            </p14:nvContentPartPr>
            <p14:xfrm>
              <a:off x="1257522" y="2381450"/>
              <a:ext cx="343440" cy="23616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65FE204C-130C-4BEE-B66F-E39EDED860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21882" y="2345450"/>
                <a:ext cx="41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19A8362D-401A-4DA0-B846-4DD54F28CDDC}"/>
                  </a:ext>
                </a:extLst>
              </p14:cNvPr>
              <p14:cNvContentPartPr/>
              <p14:nvPr/>
            </p14:nvContentPartPr>
            <p14:xfrm>
              <a:off x="1315842" y="4968770"/>
              <a:ext cx="291600" cy="165240"/>
            </p14:xfrm>
          </p:contentPart>
        </mc:Choice>
        <mc:Fallback xmlns=""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19A8362D-401A-4DA0-B846-4DD54F28CD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79842" y="4932770"/>
                <a:ext cx="363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CAAE0CFC-CCCD-4CA7-A011-00A71B0332F8}"/>
                  </a:ext>
                </a:extLst>
              </p14:cNvPr>
              <p14:cNvContentPartPr/>
              <p14:nvPr/>
            </p14:nvContentPartPr>
            <p14:xfrm>
              <a:off x="4504002" y="3146810"/>
              <a:ext cx="360" cy="360"/>
            </p14:xfrm>
          </p:contentPart>
        </mc:Choice>
        <mc:Fallback xmlns=""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CAAE0CFC-CCCD-4CA7-A011-00A71B0332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68002" y="31111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81294ECD-B80E-4D74-B2A0-A0E4F198D425}"/>
                  </a:ext>
                </a:extLst>
              </p14:cNvPr>
              <p14:cNvContentPartPr/>
              <p14:nvPr/>
            </p14:nvContentPartPr>
            <p14:xfrm>
              <a:off x="4683282" y="5554130"/>
              <a:ext cx="360" cy="360"/>
            </p14:xfrm>
          </p:contentPart>
        </mc:Choice>
        <mc:Fallback xmlns=""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81294ECD-B80E-4D74-B2A0-A0E4F198D42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47642" y="551849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3AE76DCF-F77E-40AD-AB6D-AC033F66680E}"/>
              </a:ext>
            </a:extLst>
          </p:cNvPr>
          <p:cNvGrpSpPr/>
          <p:nvPr/>
        </p:nvGrpSpPr>
        <p:grpSpPr>
          <a:xfrm>
            <a:off x="4517682" y="5676530"/>
            <a:ext cx="3580560" cy="934560"/>
            <a:chOff x="4517682" y="5676530"/>
            <a:chExt cx="3580560" cy="9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305750-5C4F-4125-BD26-D7C2E71EC9EE}"/>
                    </a:ext>
                  </a:extLst>
                </p14:cNvPr>
                <p14:cNvContentPartPr/>
                <p14:nvPr/>
              </p14:nvContentPartPr>
              <p14:xfrm>
                <a:off x="4654482" y="5767250"/>
                <a:ext cx="34200" cy="47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305750-5C4F-4125-BD26-D7C2E71EC9E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18842" y="5731610"/>
                  <a:ext cx="1058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10D31B-B085-4A8A-B8BE-3DE1E88BD866}"/>
                    </a:ext>
                  </a:extLst>
                </p14:cNvPr>
                <p14:cNvContentPartPr/>
                <p14:nvPr/>
              </p14:nvContentPartPr>
              <p14:xfrm>
                <a:off x="4517682" y="5740970"/>
                <a:ext cx="326880" cy="159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10D31B-B085-4A8A-B8BE-3DE1E88BD86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81682" y="5705330"/>
                  <a:ext cx="398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974C2E-1BFF-405F-9963-52E25706AFD0}"/>
                    </a:ext>
                  </a:extLst>
                </p14:cNvPr>
                <p14:cNvContentPartPr/>
                <p14:nvPr/>
              </p14:nvContentPartPr>
              <p14:xfrm>
                <a:off x="5004762" y="6124730"/>
                <a:ext cx="10800" cy="31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974C2E-1BFF-405F-9963-52E25706AF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68762" y="6089090"/>
                  <a:ext cx="824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2F8459-498D-4257-B17E-20B7F3B06E27}"/>
                    </a:ext>
                  </a:extLst>
                </p14:cNvPr>
                <p14:cNvContentPartPr/>
                <p14:nvPr/>
              </p14:nvContentPartPr>
              <p14:xfrm>
                <a:off x="4984602" y="6100250"/>
                <a:ext cx="1208880" cy="302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2F8459-498D-4257-B17E-20B7F3B06E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48602" y="6064250"/>
                  <a:ext cx="1280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C72F66-2E35-4317-8E03-D35836919D21}"/>
                    </a:ext>
                  </a:extLst>
                </p14:cNvPr>
                <p14:cNvContentPartPr/>
                <p14:nvPr/>
              </p14:nvContentPartPr>
              <p14:xfrm>
                <a:off x="6235962" y="5998010"/>
                <a:ext cx="428760" cy="36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C72F66-2E35-4317-8E03-D35836919D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99962" y="5962370"/>
                  <a:ext cx="5004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826C3D-538C-4442-9552-CFE3E10EEC74}"/>
                    </a:ext>
                  </a:extLst>
                </p14:cNvPr>
                <p14:cNvContentPartPr/>
                <p14:nvPr/>
              </p14:nvContentPartPr>
              <p14:xfrm>
                <a:off x="6481482" y="6184850"/>
                <a:ext cx="131760" cy="2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826C3D-538C-4442-9552-CFE3E10EEC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45482" y="6148850"/>
                  <a:ext cx="203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A48F7A-EA4B-489C-9BD7-EBE0964CA458}"/>
                    </a:ext>
                  </a:extLst>
                </p14:cNvPr>
                <p14:cNvContentPartPr/>
                <p14:nvPr/>
              </p14:nvContentPartPr>
              <p14:xfrm>
                <a:off x="6254322" y="6206090"/>
                <a:ext cx="66240" cy="10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A48F7A-EA4B-489C-9BD7-EBE0964CA4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18322" y="6170090"/>
                  <a:ext cx="137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11D015-0888-48EC-A986-7B6F85C4A22B}"/>
                    </a:ext>
                  </a:extLst>
                </p14:cNvPr>
                <p14:cNvContentPartPr/>
                <p14:nvPr/>
              </p14:nvContentPartPr>
              <p14:xfrm>
                <a:off x="5485362" y="5676530"/>
                <a:ext cx="261288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11D015-0888-48EC-A986-7B6F85C4A22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49362" y="5640890"/>
                  <a:ext cx="2684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1167BF-9ADE-411F-B3CC-3B20AD9A1A9C}"/>
                    </a:ext>
                  </a:extLst>
                </p14:cNvPr>
                <p14:cNvContentPartPr/>
                <p14:nvPr/>
              </p14:nvContentPartPr>
              <p14:xfrm>
                <a:off x="5574282" y="589793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1167BF-9ADE-411F-B3CC-3B20AD9A1A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38642" y="58622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D54E35-9AE7-4A49-B2CA-F7BCDC18167B}"/>
                    </a:ext>
                  </a:extLst>
                </p14:cNvPr>
                <p14:cNvContentPartPr/>
                <p14:nvPr/>
              </p14:nvContentPartPr>
              <p14:xfrm>
                <a:off x="5574282" y="5738090"/>
                <a:ext cx="2498400" cy="16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D54E35-9AE7-4A49-B2CA-F7BCDC1816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38642" y="5702090"/>
                  <a:ext cx="2570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28B3082E-91BA-492E-8DB5-F3CAFD2529E6}"/>
                    </a:ext>
                  </a:extLst>
                </p14:cNvPr>
                <p14:cNvContentPartPr/>
                <p14:nvPr/>
              </p14:nvContentPartPr>
              <p14:xfrm>
                <a:off x="5004402" y="6392210"/>
                <a:ext cx="1958760" cy="21888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28B3082E-91BA-492E-8DB5-F3CAFD2529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8762" y="6356210"/>
                  <a:ext cx="203040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65ED946-2F61-4311-BD80-15CD45FB179F}"/>
              </a:ext>
            </a:extLst>
          </p:cNvPr>
          <p:cNvGrpSpPr/>
          <p:nvPr/>
        </p:nvGrpSpPr>
        <p:grpSpPr>
          <a:xfrm>
            <a:off x="1051602" y="3121970"/>
            <a:ext cx="678240" cy="166320"/>
            <a:chOff x="1051602" y="3121970"/>
            <a:chExt cx="67824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06D057B7-2BC9-495F-BF3F-C7830AC68931}"/>
                    </a:ext>
                  </a:extLst>
                </p14:cNvPr>
                <p14:cNvContentPartPr/>
                <p14:nvPr/>
              </p14:nvContentPartPr>
              <p14:xfrm>
                <a:off x="1051602" y="3183530"/>
                <a:ext cx="657000" cy="9972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06D057B7-2BC9-495F-BF3F-C7830AC689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5602" y="3147890"/>
                  <a:ext cx="728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3FCF34A4-0E7C-46D9-AF96-8361AF14E3FF}"/>
                    </a:ext>
                  </a:extLst>
                </p14:cNvPr>
                <p14:cNvContentPartPr/>
                <p14:nvPr/>
              </p14:nvContentPartPr>
              <p14:xfrm>
                <a:off x="1528242" y="3121970"/>
                <a:ext cx="201600" cy="16632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3FCF34A4-0E7C-46D9-AF96-8361AF14E3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92602" y="3086330"/>
                  <a:ext cx="27324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DA99BF3B-091C-42C0-9B16-5B49A13832AD}"/>
              </a:ext>
            </a:extLst>
          </p:cNvPr>
          <p:cNvGrpSpPr/>
          <p:nvPr/>
        </p:nvGrpSpPr>
        <p:grpSpPr>
          <a:xfrm>
            <a:off x="3142122" y="1986170"/>
            <a:ext cx="3156120" cy="730080"/>
            <a:chOff x="3142122" y="1986170"/>
            <a:chExt cx="315612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AA709B-5D02-4378-BFA7-B39F796671E2}"/>
                    </a:ext>
                  </a:extLst>
                </p14:cNvPr>
                <p14:cNvContentPartPr/>
                <p14:nvPr/>
              </p14:nvContentPartPr>
              <p14:xfrm>
                <a:off x="4988562" y="2287490"/>
                <a:ext cx="144000" cy="191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AA709B-5D02-4378-BFA7-B39F796671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52922" y="2251490"/>
                  <a:ext cx="215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4AFFE8-2177-4A69-BF79-5138F9C93069}"/>
                    </a:ext>
                  </a:extLst>
                </p14:cNvPr>
                <p14:cNvContentPartPr/>
                <p14:nvPr/>
              </p14:nvContentPartPr>
              <p14:xfrm>
                <a:off x="5481762" y="2326370"/>
                <a:ext cx="816480" cy="38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4AFFE8-2177-4A69-BF79-5138F9C93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45762" y="2290370"/>
                  <a:ext cx="8881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E0B06B79-24A1-4521-B411-5F196D9C27BA}"/>
                    </a:ext>
                  </a:extLst>
                </p14:cNvPr>
                <p14:cNvContentPartPr/>
                <p14:nvPr/>
              </p14:nvContentPartPr>
              <p14:xfrm>
                <a:off x="3142122" y="1986170"/>
                <a:ext cx="2089800" cy="67032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E0B06B79-24A1-4521-B411-5F196D9C27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6482" y="1950530"/>
                  <a:ext cx="21614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FF929951-E0B2-4C4E-ADA6-3C54655328DB}"/>
                    </a:ext>
                  </a:extLst>
                </p14:cNvPr>
                <p14:cNvContentPartPr/>
                <p14:nvPr/>
              </p14:nvContentPartPr>
              <p14:xfrm>
                <a:off x="5152002" y="2443010"/>
                <a:ext cx="198360" cy="22392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FF929951-E0B2-4C4E-ADA6-3C54655328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16002" y="2407010"/>
                  <a:ext cx="2700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733C1898-1DA1-47C6-B533-2E6D6256C11B}"/>
              </a:ext>
            </a:extLst>
          </p:cNvPr>
          <p:cNvGrpSpPr/>
          <p:nvPr/>
        </p:nvGrpSpPr>
        <p:grpSpPr>
          <a:xfrm>
            <a:off x="6938322" y="4969490"/>
            <a:ext cx="1919520" cy="571320"/>
            <a:chOff x="6938322" y="4969490"/>
            <a:chExt cx="191952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32F365-D567-4C93-93B7-519355D35FCF}"/>
                    </a:ext>
                  </a:extLst>
                </p14:cNvPr>
                <p14:cNvContentPartPr/>
                <p14:nvPr/>
              </p14:nvContentPartPr>
              <p14:xfrm>
                <a:off x="6938322" y="5184410"/>
                <a:ext cx="360000" cy="35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32F365-D567-4C93-93B7-519355D35F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02682" y="5148410"/>
                  <a:ext cx="4316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685B69-8DD5-40E5-9B7E-B3C395FC2DE5}"/>
                    </a:ext>
                  </a:extLst>
                </p14:cNvPr>
                <p14:cNvContentPartPr/>
                <p14:nvPr/>
              </p14:nvContentPartPr>
              <p14:xfrm>
                <a:off x="7251162" y="5085770"/>
                <a:ext cx="809640" cy="44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685B69-8DD5-40E5-9B7E-B3C395FC2D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15162" y="5049770"/>
                  <a:ext cx="8812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44E844-0FEF-473B-9C43-6086B16EFB0E}"/>
                    </a:ext>
                  </a:extLst>
                </p14:cNvPr>
                <p14:cNvContentPartPr/>
                <p14:nvPr/>
              </p14:nvContentPartPr>
              <p14:xfrm>
                <a:off x="7711962" y="5253170"/>
                <a:ext cx="126360" cy="1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44E844-0FEF-473B-9C43-6086B16EFB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76322" y="5217170"/>
                  <a:ext cx="198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BDE9B1F4-41F5-4571-936A-5CCB61F61827}"/>
                    </a:ext>
                  </a:extLst>
                </p14:cNvPr>
                <p14:cNvContentPartPr/>
                <p14:nvPr/>
              </p14:nvContentPartPr>
              <p14:xfrm>
                <a:off x="8363922" y="4969490"/>
                <a:ext cx="493920" cy="39600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BDE9B1F4-41F5-4571-936A-5CCB61F618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28282" y="4933490"/>
                  <a:ext cx="565560" cy="46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051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D305-3509-4528-9FF5-9CEDAF7B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Gated Flip Flop</a:t>
            </a:r>
            <a:endParaRPr lang="en-IN">
              <a:solidFill>
                <a:srgbClr val="26262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3F49-C7C0-4C21-AEDC-D986386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000000"/>
                </a:solidFill>
              </a:rPr>
              <a:t>UNIT 4: SEQUENTIAL CIRCUITS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89C9-24CE-4B3C-84CA-ECEDA64D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8086ED-9B60-40A0-8879-924B34E802F2}" type="datetime1">
              <a:rPr lang="en-IN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02-12-2021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9EA4-30CF-4A4B-911C-4D2CCB57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B69D57-FD05-43E1-9567-B6C8F13340B0}" type="slidenum">
              <a:rPr lang="en-IN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srgbClr val="000000"/>
              </a:solidFill>
            </a:endParaRPr>
          </a:p>
        </p:txBody>
      </p:sp>
      <p:pic>
        <p:nvPicPr>
          <p:cNvPr id="3" name="Picture 2" descr="Clocked SR flip – flop using NAND gates">
            <a:extLst>
              <a:ext uri="{FF2B5EF4-FFF2-40B4-BE49-F238E27FC236}">
                <a16:creationId xmlns:a16="http://schemas.microsoft.com/office/drawing/2014/main" id="{603CB0F2-6CEC-431C-8280-2245651F7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2600325"/>
            <a:ext cx="60864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4AF6BC-BE35-4321-809B-63DE8699EF8E}"/>
                  </a:ext>
                </a:extLst>
              </p14:cNvPr>
              <p14:cNvContentPartPr/>
              <p14:nvPr/>
            </p14:nvContentPartPr>
            <p14:xfrm>
              <a:off x="993642" y="2268770"/>
              <a:ext cx="1841040" cy="644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4AF6BC-BE35-4321-809B-63DE8699EF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002" y="2232770"/>
                <a:ext cx="191268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0788855-0FEE-4502-92AF-546FFD2903FB}"/>
                  </a:ext>
                </a:extLst>
              </p14:cNvPr>
              <p14:cNvContentPartPr/>
              <p14:nvPr/>
            </p14:nvContentPartPr>
            <p14:xfrm>
              <a:off x="1318002" y="2455970"/>
              <a:ext cx="374760" cy="94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0788855-0FEE-4502-92AF-546FFD2903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2002" y="2420330"/>
                <a:ext cx="4464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381E41-3E14-48DD-89D3-078A385EE753}"/>
                  </a:ext>
                </a:extLst>
              </p14:cNvPr>
              <p14:cNvContentPartPr/>
              <p14:nvPr/>
            </p14:nvContentPartPr>
            <p14:xfrm>
              <a:off x="1930362" y="2385770"/>
              <a:ext cx="332280" cy="99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381E41-3E14-48DD-89D3-078A385EE7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4722" y="2350130"/>
                <a:ext cx="4039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395309-8E3A-48CA-AF2A-29120590B7E4}"/>
                  </a:ext>
                </a:extLst>
              </p14:cNvPr>
              <p14:cNvContentPartPr/>
              <p14:nvPr/>
            </p14:nvContentPartPr>
            <p14:xfrm>
              <a:off x="807162" y="879170"/>
              <a:ext cx="18000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395309-8E3A-48CA-AF2A-29120590B7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522" y="843170"/>
                <a:ext cx="251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B59F50-65F9-4A8D-B406-906F53633926}"/>
                  </a:ext>
                </a:extLst>
              </p14:cNvPr>
              <p14:cNvContentPartPr/>
              <p14:nvPr/>
            </p14:nvContentPartPr>
            <p14:xfrm>
              <a:off x="1068162" y="857570"/>
              <a:ext cx="206280" cy="270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B59F50-65F9-4A8D-B406-906F536339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522" y="821930"/>
                <a:ext cx="2779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E33274-0F5D-4371-BBC5-D883D7734ECB}"/>
                  </a:ext>
                </a:extLst>
              </p14:cNvPr>
              <p14:cNvContentPartPr/>
              <p14:nvPr/>
            </p14:nvContentPartPr>
            <p14:xfrm>
              <a:off x="1454082" y="658490"/>
              <a:ext cx="541080" cy="447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E33274-0F5D-4371-BBC5-D883D7734E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8082" y="622850"/>
                <a:ext cx="6127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9BB854-E7DB-49B4-A5FF-DDCDE3031BD2}"/>
                  </a:ext>
                </a:extLst>
              </p14:cNvPr>
              <p14:cNvContentPartPr/>
              <p14:nvPr/>
            </p14:nvContentPartPr>
            <p14:xfrm>
              <a:off x="1868442" y="647330"/>
              <a:ext cx="468360" cy="343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9BB854-E7DB-49B4-A5FF-DDCDE3031B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2442" y="611330"/>
                <a:ext cx="5400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C746E6-2ACF-499F-BC03-0C6B1D7EFA71}"/>
                  </a:ext>
                </a:extLst>
              </p14:cNvPr>
              <p14:cNvContentPartPr/>
              <p14:nvPr/>
            </p14:nvContentPartPr>
            <p14:xfrm>
              <a:off x="2662962" y="882410"/>
              <a:ext cx="896400" cy="29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C746E6-2ACF-499F-BC03-0C6B1D7EFA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7322" y="846410"/>
                <a:ext cx="9680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DE7528-FF83-4F6A-8272-AD4EDFB65B61}"/>
                  </a:ext>
                </a:extLst>
              </p14:cNvPr>
              <p14:cNvContentPartPr/>
              <p14:nvPr/>
            </p14:nvContentPartPr>
            <p14:xfrm>
              <a:off x="3434442" y="822650"/>
              <a:ext cx="164880" cy="26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DE7528-FF83-4F6A-8272-AD4EDFB65B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98442" y="786650"/>
                <a:ext cx="2365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18A182-3494-4641-82AF-9546C182484C}"/>
                  </a:ext>
                </a:extLst>
              </p14:cNvPr>
              <p14:cNvContentPartPr/>
              <p14:nvPr/>
            </p14:nvContentPartPr>
            <p14:xfrm>
              <a:off x="797082" y="1168250"/>
              <a:ext cx="1446840" cy="255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18A182-3494-4641-82AF-9546C18248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082" y="1132250"/>
                <a:ext cx="15184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ACC6599-B2AC-4DB2-A0C5-9ED4CE7B0621}"/>
                  </a:ext>
                </a:extLst>
              </p14:cNvPr>
              <p14:cNvContentPartPr/>
              <p14:nvPr/>
            </p14:nvContentPartPr>
            <p14:xfrm>
              <a:off x="1896882" y="1167530"/>
              <a:ext cx="105480" cy="534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ACC6599-B2AC-4DB2-A0C5-9ED4CE7B06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60882" y="1131890"/>
                <a:ext cx="1771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8D15EA-815F-4187-B516-68B6E26EF113}"/>
                  </a:ext>
                </a:extLst>
              </p14:cNvPr>
              <p14:cNvContentPartPr/>
              <p14:nvPr/>
            </p14:nvContentPartPr>
            <p14:xfrm>
              <a:off x="1811922" y="1130090"/>
              <a:ext cx="258480" cy="179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8D15EA-815F-4187-B516-68B6E26EF1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76282" y="1094090"/>
                <a:ext cx="330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A0AFD8-7ADE-4E35-8A1B-704649500EF5}"/>
                  </a:ext>
                </a:extLst>
              </p14:cNvPr>
              <p14:cNvContentPartPr/>
              <p14:nvPr/>
            </p14:nvContentPartPr>
            <p14:xfrm>
              <a:off x="3947802" y="723650"/>
              <a:ext cx="222120" cy="259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A0AFD8-7ADE-4E35-8A1B-704649500E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11802" y="687650"/>
                <a:ext cx="2937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06C736-6A6B-46A2-8D01-DC3107D789C9}"/>
                  </a:ext>
                </a:extLst>
              </p14:cNvPr>
              <p14:cNvContentPartPr/>
              <p14:nvPr/>
            </p14:nvContentPartPr>
            <p14:xfrm>
              <a:off x="4304922" y="676130"/>
              <a:ext cx="211320" cy="28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06C736-6A6B-46A2-8D01-DC3107D789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68922" y="640130"/>
                <a:ext cx="2829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253517-A38D-47BC-BC55-4AA434E19CD4}"/>
                  </a:ext>
                </a:extLst>
              </p14:cNvPr>
              <p14:cNvContentPartPr/>
              <p14:nvPr/>
            </p14:nvContentPartPr>
            <p14:xfrm>
              <a:off x="4741242" y="630770"/>
              <a:ext cx="17640" cy="287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253517-A38D-47BC-BC55-4AA434E19CD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05602" y="594770"/>
                <a:ext cx="892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DA96B9-2516-4A8A-A718-B6593AF6D7A9}"/>
                  </a:ext>
                </a:extLst>
              </p14:cNvPr>
              <p14:cNvContentPartPr/>
              <p14:nvPr/>
            </p14:nvContentPartPr>
            <p14:xfrm>
              <a:off x="4739442" y="567770"/>
              <a:ext cx="160200" cy="10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DA96B9-2516-4A8A-A718-B6593AF6D7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03442" y="532130"/>
                <a:ext cx="231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DF3476-5293-4243-BD53-ED60A65EFEB7}"/>
                  </a:ext>
                </a:extLst>
              </p14:cNvPr>
              <p14:cNvContentPartPr/>
              <p14:nvPr/>
            </p14:nvContentPartPr>
            <p14:xfrm>
              <a:off x="4745562" y="708530"/>
              <a:ext cx="176400" cy="3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DF3476-5293-4243-BD53-ED60A65EFE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09562" y="672890"/>
                <a:ext cx="248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A35EE5-D192-4D44-A834-715D82F0919F}"/>
                  </a:ext>
                </a:extLst>
              </p14:cNvPr>
              <p14:cNvContentPartPr/>
              <p14:nvPr/>
            </p14:nvContentPartPr>
            <p14:xfrm>
              <a:off x="5033202" y="607010"/>
              <a:ext cx="26640" cy="27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A35EE5-D192-4D44-A834-715D82F091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97202" y="571370"/>
                <a:ext cx="98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F27F89-A14B-41DC-8159-6DDC9901BC8C}"/>
                  </a:ext>
                </a:extLst>
              </p14:cNvPr>
              <p14:cNvContentPartPr/>
              <p14:nvPr/>
            </p14:nvContentPartPr>
            <p14:xfrm>
              <a:off x="5037162" y="560570"/>
              <a:ext cx="147960" cy="67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F27F89-A14B-41DC-8159-6DDC9901BC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01522" y="524570"/>
                <a:ext cx="219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8798855-B666-4A09-87C9-9EBB107C0474}"/>
                  </a:ext>
                </a:extLst>
              </p14:cNvPr>
              <p14:cNvContentPartPr/>
              <p14:nvPr/>
            </p14:nvContentPartPr>
            <p14:xfrm>
              <a:off x="5047602" y="709250"/>
              <a:ext cx="196200" cy="29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8798855-B666-4A09-87C9-9EBB107C04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11962" y="673250"/>
                <a:ext cx="2678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E070BF-CA93-4D71-90A6-412D8FC415FC}"/>
                  </a:ext>
                </a:extLst>
              </p14:cNvPr>
              <p14:cNvContentPartPr/>
              <p14:nvPr/>
            </p14:nvContentPartPr>
            <p14:xfrm>
              <a:off x="4973082" y="1003010"/>
              <a:ext cx="352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E070BF-CA93-4D71-90A6-412D8FC415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37082" y="967010"/>
                <a:ext cx="1069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15495D4-13AF-43AC-8F16-A2753A2BA2FC}"/>
                  </a:ext>
                </a:extLst>
              </p14:cNvPr>
              <p14:cNvContentPartPr/>
              <p14:nvPr/>
            </p14:nvContentPartPr>
            <p14:xfrm>
              <a:off x="4958682" y="1057730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15495D4-13AF-43AC-8F16-A2753A2BA2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23042" y="10220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77D150-89E4-4C1C-BB95-AA70A2113E45}"/>
                  </a:ext>
                </a:extLst>
              </p14:cNvPr>
              <p14:cNvContentPartPr/>
              <p14:nvPr/>
            </p14:nvContentPartPr>
            <p14:xfrm>
              <a:off x="4858242" y="984650"/>
              <a:ext cx="223920" cy="152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77D150-89E4-4C1C-BB95-AA70A2113E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22602" y="948650"/>
                <a:ext cx="2955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48FBF95-E1D6-4B67-BD65-07CEF989B856}"/>
                  </a:ext>
                </a:extLst>
              </p14:cNvPr>
              <p14:cNvContentPartPr/>
              <p14:nvPr/>
            </p14:nvContentPartPr>
            <p14:xfrm>
              <a:off x="5549442" y="659210"/>
              <a:ext cx="2720160" cy="652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48FBF95-E1D6-4B67-BD65-07CEF989B8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13442" y="623210"/>
                <a:ext cx="279180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059CEDC-C2D2-4736-8993-18C436CF93BB}"/>
                  </a:ext>
                </a:extLst>
              </p14:cNvPr>
              <p14:cNvContentPartPr/>
              <p14:nvPr/>
            </p14:nvContentPartPr>
            <p14:xfrm>
              <a:off x="5766882" y="852170"/>
              <a:ext cx="173520" cy="152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059CEDC-C2D2-4736-8993-18C436CF93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1242" y="816170"/>
                <a:ext cx="245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907987F-7EC9-4B2D-AD07-5E932FC6EA59}"/>
                  </a:ext>
                </a:extLst>
              </p14:cNvPr>
              <p14:cNvContentPartPr/>
              <p14:nvPr/>
            </p14:nvContentPartPr>
            <p14:xfrm>
              <a:off x="6417042" y="850370"/>
              <a:ext cx="278640" cy="169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907987F-7EC9-4B2D-AD07-5E932FC6EA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81042" y="814730"/>
                <a:ext cx="3502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805253-7DEE-4C11-A066-56C0E1A57669}"/>
                  </a:ext>
                </a:extLst>
              </p14:cNvPr>
              <p14:cNvContentPartPr/>
              <p14:nvPr/>
            </p14:nvContentPartPr>
            <p14:xfrm>
              <a:off x="7107162" y="865850"/>
              <a:ext cx="189000" cy="147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805253-7DEE-4C11-A066-56C0E1A576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71522" y="830210"/>
                <a:ext cx="2606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195F9DA-F4AC-44A7-B62B-70743D8585BE}"/>
                  </a:ext>
                </a:extLst>
              </p14:cNvPr>
              <p14:cNvContentPartPr/>
              <p14:nvPr/>
            </p14:nvContentPartPr>
            <p14:xfrm>
              <a:off x="7709802" y="844610"/>
              <a:ext cx="251640" cy="161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195F9DA-F4AC-44A7-B62B-70743D8585B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74162" y="808970"/>
                <a:ext cx="3232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3BD6D29-D471-4DDD-9D81-282EDCB00B9D}"/>
                  </a:ext>
                </a:extLst>
              </p14:cNvPr>
              <p14:cNvContentPartPr/>
              <p14:nvPr/>
            </p14:nvContentPartPr>
            <p14:xfrm>
              <a:off x="1736322" y="2224490"/>
              <a:ext cx="619560" cy="64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3BD6D29-D471-4DDD-9D81-282EDCB00B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00682" y="2188490"/>
                <a:ext cx="6912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B6BD9CD-4AEC-4A2F-BCF6-B528A2B0DAF9}"/>
                  </a:ext>
                </a:extLst>
              </p14:cNvPr>
              <p14:cNvContentPartPr/>
              <p14:nvPr/>
            </p14:nvContentPartPr>
            <p14:xfrm>
              <a:off x="6258282" y="2559650"/>
              <a:ext cx="249480" cy="31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B6BD9CD-4AEC-4A2F-BCF6-B528A2B0DA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22282" y="2524010"/>
                <a:ext cx="32112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A5D350E-2DA5-43FD-9626-F17A14BF8C20}"/>
              </a:ext>
            </a:extLst>
          </p:cNvPr>
          <p:cNvGrpSpPr/>
          <p:nvPr/>
        </p:nvGrpSpPr>
        <p:grpSpPr>
          <a:xfrm>
            <a:off x="1648122" y="1805450"/>
            <a:ext cx="5079600" cy="4287600"/>
            <a:chOff x="1648122" y="1805450"/>
            <a:chExt cx="5079600" cy="42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320754-AFEA-4093-9EB5-F9DA87869B88}"/>
                    </a:ext>
                  </a:extLst>
                </p14:cNvPr>
                <p14:cNvContentPartPr/>
                <p14:nvPr/>
              </p14:nvContentPartPr>
              <p14:xfrm>
                <a:off x="1779882" y="19112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320754-AFEA-4093-9EB5-F9DA87869B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43882" y="18752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7573AB-A213-485C-8BF1-A3A2DCC4ABBC}"/>
                    </a:ext>
                  </a:extLst>
                </p14:cNvPr>
                <p14:cNvContentPartPr/>
                <p14:nvPr/>
              </p14:nvContentPartPr>
              <p14:xfrm>
                <a:off x="1782402" y="1898330"/>
                <a:ext cx="3240" cy="9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7573AB-A213-485C-8BF1-A3A2DCC4ABB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46402" y="1862690"/>
                  <a:ext cx="74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324F6C-EE64-4B70-998C-ED7195E3DF96}"/>
                    </a:ext>
                  </a:extLst>
                </p14:cNvPr>
                <p14:cNvContentPartPr/>
                <p14:nvPr/>
              </p14:nvContentPartPr>
              <p14:xfrm>
                <a:off x="1648122" y="1805450"/>
                <a:ext cx="645840" cy="378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324F6C-EE64-4B70-998C-ED7195E3DF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12482" y="1769450"/>
                  <a:ext cx="7174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000159-ECED-450B-B4D4-9C4C72870151}"/>
                    </a:ext>
                  </a:extLst>
                </p14:cNvPr>
                <p14:cNvContentPartPr/>
                <p14:nvPr/>
              </p14:nvContentPartPr>
              <p14:xfrm>
                <a:off x="2471442" y="1898330"/>
                <a:ext cx="21960" cy="19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000159-ECED-450B-B4D4-9C4C7287015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35442" y="1862690"/>
                  <a:ext cx="93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42E639-ED0F-425A-BE56-933005241142}"/>
                    </a:ext>
                  </a:extLst>
                </p14:cNvPr>
                <p14:cNvContentPartPr/>
                <p14:nvPr/>
              </p14:nvContentPartPr>
              <p14:xfrm>
                <a:off x="2335362" y="1818050"/>
                <a:ext cx="158760" cy="15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42E639-ED0F-425A-BE56-9330052411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99722" y="1782410"/>
                  <a:ext cx="230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4062A-CDDC-4A93-BDD5-4AF67D59B086}"/>
                    </a:ext>
                  </a:extLst>
                </p14:cNvPr>
                <p14:cNvContentPartPr/>
                <p14:nvPr/>
              </p14:nvContentPartPr>
              <p14:xfrm>
                <a:off x="2548122" y="1938650"/>
                <a:ext cx="372240" cy="335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4062A-CDDC-4A93-BDD5-4AF67D59B08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12482" y="1903010"/>
                  <a:ext cx="443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8F198B-3574-4547-B9F1-CAECE1F7000D}"/>
                    </a:ext>
                  </a:extLst>
                </p14:cNvPr>
                <p14:cNvContentPartPr/>
                <p14:nvPr/>
              </p14:nvContentPartPr>
              <p14:xfrm>
                <a:off x="2932602" y="1892570"/>
                <a:ext cx="312120" cy="37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8F198B-3574-4547-B9F1-CAECE1F7000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96962" y="1856570"/>
                  <a:ext cx="3837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72330A-CE30-41B6-9977-6854AF81241A}"/>
                    </a:ext>
                  </a:extLst>
                </p14:cNvPr>
                <p14:cNvContentPartPr/>
                <p14:nvPr/>
              </p14:nvContentPartPr>
              <p14:xfrm>
                <a:off x="2686362" y="1860530"/>
                <a:ext cx="20520" cy="2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72330A-CE30-41B6-9977-6854AF81241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50722" y="1824890"/>
                  <a:ext cx="92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5280EA-8DCF-4D6F-9763-7910889C1180}"/>
                    </a:ext>
                  </a:extLst>
                </p14:cNvPr>
                <p14:cNvContentPartPr/>
                <p14:nvPr/>
              </p14:nvContentPartPr>
              <p14:xfrm>
                <a:off x="6562842" y="5868050"/>
                <a:ext cx="164880" cy="225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5280EA-8DCF-4D6F-9763-7910889C118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26842" y="5832410"/>
                  <a:ext cx="236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5746A2-D107-4C98-A63C-993B336FC004}"/>
                    </a:ext>
                  </a:extLst>
                </p14:cNvPr>
                <p14:cNvContentPartPr/>
                <p14:nvPr/>
              </p14:nvContentPartPr>
              <p14:xfrm>
                <a:off x="6439722" y="5751050"/>
                <a:ext cx="239400" cy="39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5746A2-D107-4C98-A63C-993B336FC0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04082" y="5715410"/>
                  <a:ext cx="311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71D8D5E-CC92-40E3-B628-910F48EEA452}"/>
                    </a:ext>
                  </a:extLst>
                </p14:cNvPr>
                <p14:cNvContentPartPr/>
                <p14:nvPr/>
              </p14:nvContentPartPr>
              <p14:xfrm>
                <a:off x="6275922" y="2686010"/>
                <a:ext cx="121320" cy="243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71D8D5E-CC92-40E3-B628-910F48EEA45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39922" y="2650370"/>
                  <a:ext cx="192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C5D242-156C-4EFD-87A1-FBE1DC6819F0}"/>
                    </a:ext>
                  </a:extLst>
                </p14:cNvPr>
                <p14:cNvContentPartPr/>
                <p14:nvPr/>
              </p14:nvContentPartPr>
              <p14:xfrm>
                <a:off x="6124362" y="2585210"/>
                <a:ext cx="244800" cy="37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C5D242-156C-4EFD-87A1-FBE1DC6819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88362" y="2549210"/>
                  <a:ext cx="316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A658A3C7-1B71-4D80-B7DC-BE4249309F5E}"/>
                    </a:ext>
                  </a:extLst>
                </p14:cNvPr>
                <p14:cNvContentPartPr/>
                <p14:nvPr/>
              </p14:nvContentPartPr>
              <p14:xfrm>
                <a:off x="3474042" y="2904530"/>
                <a:ext cx="360" cy="36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A658A3C7-1B71-4D80-B7DC-BE4249309F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8402" y="286853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9F33536B-511B-4F3F-ABF9-8E0DB55B8969}"/>
                    </a:ext>
                  </a:extLst>
                </p14:cNvPr>
                <p14:cNvContentPartPr/>
                <p14:nvPr/>
              </p14:nvContentPartPr>
              <p14:xfrm>
                <a:off x="3474042" y="2904530"/>
                <a:ext cx="360" cy="3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9F33536B-511B-4F3F-ABF9-8E0DB55B89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38402" y="286853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651A1F10-A231-4AA8-8216-CC9C97BE2EE8}"/>
                    </a:ext>
                  </a:extLst>
                </p14:cNvPr>
                <p14:cNvContentPartPr/>
                <p14:nvPr/>
              </p14:nvContentPartPr>
              <p14:xfrm>
                <a:off x="3474042" y="2904530"/>
                <a:ext cx="360" cy="36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651A1F10-A231-4AA8-8216-CC9C97BE2E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8402" y="286853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4122B7-E069-47AA-8EA2-8CEED4D2952B}"/>
                  </a:ext>
                </a:extLst>
              </p14:cNvPr>
              <p14:cNvContentPartPr/>
              <p14:nvPr/>
            </p14:nvContentPartPr>
            <p14:xfrm>
              <a:off x="8689627" y="5629676"/>
              <a:ext cx="10080" cy="2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4122B7-E069-47AA-8EA2-8CEED4D2952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53627" y="5594036"/>
                <a:ext cx="817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8DDCA6-2456-4269-A311-6730B1E2A888}"/>
                  </a:ext>
                </a:extLst>
              </p14:cNvPr>
              <p14:cNvContentPartPr/>
              <p14:nvPr/>
            </p14:nvContentPartPr>
            <p14:xfrm>
              <a:off x="4516867" y="2820596"/>
              <a:ext cx="105840" cy="154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8DDCA6-2456-4269-A311-6730B1E2A88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80867" y="2784596"/>
                <a:ext cx="17748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05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D305-3509-4528-9FF5-9CEDAF7B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Gated Flip Flop</a:t>
            </a:r>
            <a:endParaRPr lang="en-IN">
              <a:solidFill>
                <a:srgbClr val="26262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3F49-C7C0-4C21-AEDC-D986386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000000"/>
                </a:solidFill>
              </a:rPr>
              <a:t>UNIT 4: SEQUENTIAL CIRCUITS</a:t>
            </a:r>
          </a:p>
        </p:txBody>
      </p:sp>
      <p:pic>
        <p:nvPicPr>
          <p:cNvPr id="7" name="Picture 6" descr="Clocked SR flip – flop using NAND gates">
            <a:extLst>
              <a:ext uri="{FF2B5EF4-FFF2-40B4-BE49-F238E27FC236}">
                <a16:creationId xmlns:a16="http://schemas.microsoft.com/office/drawing/2014/main" id="{11361D2C-A7C7-4DE6-BAD1-2205A914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4" y="609600"/>
            <a:ext cx="3129290" cy="187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1F4198-9EC8-413B-ABE7-522120120F9C}"/>
                  </a:ext>
                </a:extLst>
              </p14:cNvPr>
              <p14:cNvContentPartPr/>
              <p14:nvPr/>
            </p14:nvContentPartPr>
            <p14:xfrm>
              <a:off x="1854929" y="3295850"/>
              <a:ext cx="183240" cy="27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1F4198-9EC8-413B-ABE7-522120120F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9289" y="3260210"/>
                <a:ext cx="2548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FEC529-D872-4BF5-AE1D-733B1D4E7D5C}"/>
                  </a:ext>
                </a:extLst>
              </p14:cNvPr>
              <p14:cNvContentPartPr/>
              <p14:nvPr/>
            </p14:nvContentPartPr>
            <p14:xfrm>
              <a:off x="2811449" y="3264890"/>
              <a:ext cx="196920" cy="32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FEC529-D872-4BF5-AE1D-733B1D4E7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5449" y="3228890"/>
                <a:ext cx="2685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D9BC00-E741-47A7-A4D9-A6C2DA05EBE3}"/>
                  </a:ext>
                </a:extLst>
              </p14:cNvPr>
              <p14:cNvContentPartPr/>
              <p14:nvPr/>
            </p14:nvContentPartPr>
            <p14:xfrm>
              <a:off x="1700322" y="3695450"/>
              <a:ext cx="4105800" cy="10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D9BC00-E741-47A7-A4D9-A6C2DA05EB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4682" y="3659810"/>
                <a:ext cx="41774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EF435AA-DD9E-4BED-BE4E-E4AEB0DE655E}"/>
                  </a:ext>
                </a:extLst>
              </p14:cNvPr>
              <p14:cNvContentPartPr/>
              <p14:nvPr/>
            </p14:nvContentPartPr>
            <p14:xfrm>
              <a:off x="1592682" y="3256610"/>
              <a:ext cx="43920" cy="253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EF435AA-DD9E-4BED-BE4E-E4AEB0DE65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6682" y="3220610"/>
                <a:ext cx="115560" cy="260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9CD60C3-3339-4E58-A3B3-3D213D569276}"/>
              </a:ext>
            </a:extLst>
          </p:cNvPr>
          <p:cNvGrpSpPr/>
          <p:nvPr/>
        </p:nvGrpSpPr>
        <p:grpSpPr>
          <a:xfrm>
            <a:off x="841002" y="3234290"/>
            <a:ext cx="1100520" cy="944280"/>
            <a:chOff x="841002" y="3234290"/>
            <a:chExt cx="110052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FDFB8B-9387-433B-94DA-7400BF987F19}"/>
                    </a:ext>
                  </a:extLst>
                </p14:cNvPr>
                <p14:cNvContentPartPr/>
                <p14:nvPr/>
              </p14:nvContentPartPr>
              <p14:xfrm>
                <a:off x="1050882" y="3234290"/>
                <a:ext cx="348480" cy="36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FDFB8B-9387-433B-94DA-7400BF987F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4882" y="3198290"/>
                  <a:ext cx="4201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FE33B1-90AC-484D-81FE-16B00CC6326A}"/>
                    </a:ext>
                  </a:extLst>
                </p14:cNvPr>
                <p14:cNvContentPartPr/>
                <p14:nvPr/>
              </p14:nvContentPartPr>
              <p14:xfrm>
                <a:off x="841002" y="3821450"/>
                <a:ext cx="1100520" cy="2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FE33B1-90AC-484D-81FE-16B00CC632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362" y="3785450"/>
                  <a:ext cx="1172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B6AD16-565C-488E-B911-196D856F278B}"/>
                    </a:ext>
                  </a:extLst>
                </p14:cNvPr>
                <p14:cNvContentPartPr/>
                <p14:nvPr/>
              </p14:nvContentPartPr>
              <p14:xfrm>
                <a:off x="1171122" y="4011530"/>
                <a:ext cx="14508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B6AD16-565C-488E-B911-196D856F27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5482" y="3975530"/>
                  <a:ext cx="21672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3146574-9671-40CD-8C91-2804DF1454A5}"/>
                  </a:ext>
                </a:extLst>
              </p14:cNvPr>
              <p14:cNvContentPartPr/>
              <p14:nvPr/>
            </p14:nvContentPartPr>
            <p14:xfrm>
              <a:off x="2010642" y="3966530"/>
              <a:ext cx="164160" cy="211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3146574-9671-40CD-8C91-2804DF1454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5002" y="3930890"/>
                <a:ext cx="2358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0B2236A-5D9A-420E-B0C1-6B3B4DA9031E}"/>
                  </a:ext>
                </a:extLst>
              </p14:cNvPr>
              <p14:cNvContentPartPr/>
              <p14:nvPr/>
            </p14:nvContentPartPr>
            <p14:xfrm>
              <a:off x="2035482" y="3967610"/>
              <a:ext cx="111240" cy="4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0B2236A-5D9A-420E-B0C1-6B3B4DA903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9842" y="3931610"/>
                <a:ext cx="1828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8661B79-315D-416D-95F5-E01D7E73CCC0}"/>
              </a:ext>
            </a:extLst>
          </p:cNvPr>
          <p:cNvGrpSpPr/>
          <p:nvPr/>
        </p:nvGrpSpPr>
        <p:grpSpPr>
          <a:xfrm>
            <a:off x="252762" y="4121690"/>
            <a:ext cx="686160" cy="181800"/>
            <a:chOff x="252762" y="4121690"/>
            <a:chExt cx="68616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1896FB-96CC-4770-9899-792AB0B2816A}"/>
                    </a:ext>
                  </a:extLst>
                </p14:cNvPr>
                <p14:cNvContentPartPr/>
                <p14:nvPr/>
              </p14:nvContentPartPr>
              <p14:xfrm>
                <a:off x="252762" y="4148690"/>
                <a:ext cx="616680" cy="4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1896FB-96CC-4770-9899-792AB0B281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7122" y="4113050"/>
                  <a:ext cx="688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4831E48-4EE2-438F-A361-D5300DD990DD}"/>
                    </a:ext>
                  </a:extLst>
                </p14:cNvPr>
                <p14:cNvContentPartPr/>
                <p14:nvPr/>
              </p14:nvContentPartPr>
              <p14:xfrm>
                <a:off x="820842" y="4121690"/>
                <a:ext cx="118080" cy="181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4831E48-4EE2-438F-A361-D5300DD990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5202" y="4085690"/>
                  <a:ext cx="18972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9C4FB3-705B-46AD-A33C-6684929AE8CE}"/>
                  </a:ext>
                </a:extLst>
              </p14:cNvPr>
              <p14:cNvContentPartPr/>
              <p14:nvPr/>
            </p14:nvContentPartPr>
            <p14:xfrm>
              <a:off x="1225482" y="4494650"/>
              <a:ext cx="35640" cy="216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9C4FB3-705B-46AD-A33C-6684929AE8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9842" y="4459010"/>
                <a:ext cx="107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B4BE4E-8723-4DA9-9111-61A1E1E8F8EF}"/>
                  </a:ext>
                </a:extLst>
              </p14:cNvPr>
              <p14:cNvContentPartPr/>
              <p14:nvPr/>
            </p14:nvContentPartPr>
            <p14:xfrm>
              <a:off x="2066802" y="4565210"/>
              <a:ext cx="206640" cy="196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B4BE4E-8723-4DA9-9111-61A1E1E8F8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31162" y="4529570"/>
                <a:ext cx="2782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A39E8C6-F8C4-47F0-BC1A-EB5871736E09}"/>
                  </a:ext>
                </a:extLst>
              </p14:cNvPr>
              <p14:cNvContentPartPr/>
              <p14:nvPr/>
            </p14:nvContentPartPr>
            <p14:xfrm>
              <a:off x="2126922" y="5038250"/>
              <a:ext cx="181440" cy="158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A39E8C6-F8C4-47F0-BC1A-EB5871736E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90922" y="5002250"/>
                <a:ext cx="25308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B6BE935-9302-41EE-9355-AA1BF2EEA916}"/>
              </a:ext>
            </a:extLst>
          </p:cNvPr>
          <p:cNvGrpSpPr/>
          <p:nvPr/>
        </p:nvGrpSpPr>
        <p:grpSpPr>
          <a:xfrm>
            <a:off x="2245002" y="5382050"/>
            <a:ext cx="36360" cy="670320"/>
            <a:chOff x="2245002" y="5382050"/>
            <a:chExt cx="3636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44CF22-E966-44BB-9E1D-7B1E4DF4DBED}"/>
                    </a:ext>
                  </a:extLst>
                </p14:cNvPr>
                <p14:cNvContentPartPr/>
                <p14:nvPr/>
              </p14:nvContentPartPr>
              <p14:xfrm>
                <a:off x="2245002" y="5382050"/>
                <a:ext cx="11520" cy="261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44CF22-E966-44BB-9E1D-7B1E4DF4DB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09002" y="5346050"/>
                  <a:ext cx="83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498BE5-E5F3-4A06-8302-FC8DC13D73D1}"/>
                    </a:ext>
                  </a:extLst>
                </p14:cNvPr>
                <p14:cNvContentPartPr/>
                <p14:nvPr/>
              </p14:nvContentPartPr>
              <p14:xfrm>
                <a:off x="2274162" y="5819810"/>
                <a:ext cx="720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498BE5-E5F3-4A06-8302-FC8DC13D73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38522" y="5783810"/>
                  <a:ext cx="788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D14E1E0-2E8B-4DB9-BED1-FA73016BF7F5}"/>
                  </a:ext>
                </a:extLst>
              </p14:cNvPr>
              <p14:cNvContentPartPr/>
              <p14:nvPr/>
            </p14:nvContentPartPr>
            <p14:xfrm>
              <a:off x="1629042" y="5769050"/>
              <a:ext cx="21240" cy="518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D14E1E0-2E8B-4DB9-BED1-FA73016BF7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93402" y="5733410"/>
                <a:ext cx="928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CB1EA1-D437-472A-9A38-91CE52641BD3}"/>
                  </a:ext>
                </a:extLst>
              </p14:cNvPr>
              <p14:cNvContentPartPr/>
              <p14:nvPr/>
            </p14:nvContentPartPr>
            <p14:xfrm>
              <a:off x="3777882" y="3263090"/>
              <a:ext cx="259560" cy="2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CB1EA1-D437-472A-9A38-91CE52641B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42242" y="3227450"/>
                <a:ext cx="331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779686-57C0-4624-B074-155AB7589769}"/>
                  </a:ext>
                </a:extLst>
              </p14:cNvPr>
              <p14:cNvContentPartPr/>
              <p14:nvPr/>
            </p14:nvContentPartPr>
            <p14:xfrm>
              <a:off x="3827202" y="3424370"/>
              <a:ext cx="343800" cy="16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779686-57C0-4624-B074-155AB75897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91202" y="3388730"/>
                <a:ext cx="415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5B283C-B2B3-423A-BB9D-5181DAE45626}"/>
                  </a:ext>
                </a:extLst>
              </p14:cNvPr>
              <p14:cNvContentPartPr/>
              <p14:nvPr/>
            </p14:nvContentPartPr>
            <p14:xfrm>
              <a:off x="3335442" y="3186770"/>
              <a:ext cx="110160" cy="2666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5B283C-B2B3-423A-BB9D-5181DAE456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99802" y="3151130"/>
                <a:ext cx="181800" cy="27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09C389-2D05-4239-B591-991224ABFDA4}"/>
                  </a:ext>
                </a:extLst>
              </p14:cNvPr>
              <p14:cNvContentPartPr/>
              <p14:nvPr/>
            </p14:nvContentPartPr>
            <p14:xfrm>
              <a:off x="4925202" y="3253010"/>
              <a:ext cx="224280" cy="31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09C389-2D05-4239-B591-991224ABFD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89202" y="3217010"/>
                <a:ext cx="2959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8BDEFF-B743-420A-9997-40F0E437DCD6}"/>
                  </a:ext>
                </a:extLst>
              </p14:cNvPr>
              <p14:cNvContentPartPr/>
              <p14:nvPr/>
            </p14:nvContentPartPr>
            <p14:xfrm>
              <a:off x="4945002" y="3476930"/>
              <a:ext cx="219960" cy="100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8BDEFF-B743-420A-9997-40F0E437DC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9362" y="3440930"/>
                <a:ext cx="291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D30F1E-8447-42C8-A8A2-3B23545A2A08}"/>
                  </a:ext>
                </a:extLst>
              </p14:cNvPr>
              <p14:cNvContentPartPr/>
              <p14:nvPr/>
            </p14:nvContentPartPr>
            <p14:xfrm>
              <a:off x="5223642" y="3485930"/>
              <a:ext cx="96840" cy="12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D30F1E-8447-42C8-A8A2-3B23545A2A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88002" y="3450290"/>
                <a:ext cx="1684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D62055-9B83-4E48-B914-542F46B73233}"/>
                  </a:ext>
                </a:extLst>
              </p14:cNvPr>
              <p14:cNvContentPartPr/>
              <p14:nvPr/>
            </p14:nvContentPartPr>
            <p14:xfrm>
              <a:off x="5359002" y="3520130"/>
              <a:ext cx="28800" cy="10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D62055-9B83-4E48-B914-542F46B732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23002" y="3484490"/>
                <a:ext cx="100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DD4C8E-AFD0-416B-ADAA-CC17CAE927D4}"/>
                  </a:ext>
                </a:extLst>
              </p14:cNvPr>
              <p14:cNvContentPartPr/>
              <p14:nvPr/>
            </p14:nvContentPartPr>
            <p14:xfrm>
              <a:off x="5339202" y="3488450"/>
              <a:ext cx="126360" cy="11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DD4C8E-AFD0-416B-ADAA-CC17CAE927D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03562" y="3452810"/>
                <a:ext cx="198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C5D4E0-91E8-498F-A895-135DB03BF26C}"/>
                  </a:ext>
                </a:extLst>
              </p14:cNvPr>
              <p14:cNvContentPartPr/>
              <p14:nvPr/>
            </p14:nvContentPartPr>
            <p14:xfrm>
              <a:off x="4632162" y="3191450"/>
              <a:ext cx="86040" cy="2638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C5D4E0-91E8-498F-A895-135DB03BF26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96162" y="3155810"/>
                <a:ext cx="157680" cy="27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BA59D3-BFD2-49A3-B3E7-8754845F5268}"/>
                  </a:ext>
                </a:extLst>
              </p14:cNvPr>
              <p14:cNvContentPartPr/>
              <p14:nvPr/>
            </p14:nvContentPartPr>
            <p14:xfrm>
              <a:off x="2876802" y="3970490"/>
              <a:ext cx="165600" cy="187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BA59D3-BFD2-49A3-B3E7-8754845F526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41162" y="3934490"/>
                <a:ext cx="2372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8EF02A-6652-40EE-9406-A327950ADCF5}"/>
                  </a:ext>
                </a:extLst>
              </p14:cNvPr>
              <p14:cNvContentPartPr/>
              <p14:nvPr/>
            </p14:nvContentPartPr>
            <p14:xfrm>
              <a:off x="4020882" y="3976610"/>
              <a:ext cx="135360" cy="149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8EF02A-6652-40EE-9406-A327950ADC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84882" y="3940610"/>
                <a:ext cx="2070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0DF3989-87A4-4602-996A-53DD71013C1F}"/>
                  </a:ext>
                </a:extLst>
              </p14:cNvPr>
              <p14:cNvContentPartPr/>
              <p14:nvPr/>
            </p14:nvContentPartPr>
            <p14:xfrm>
              <a:off x="3992082" y="4007930"/>
              <a:ext cx="226440" cy="103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0DF3989-87A4-4602-996A-53DD71013C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56082" y="3972290"/>
                <a:ext cx="2980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555484E-EA08-41FA-85CC-C95336A1D1F7}"/>
                  </a:ext>
                </a:extLst>
              </p14:cNvPr>
              <p14:cNvContentPartPr/>
              <p14:nvPr/>
            </p14:nvContentPartPr>
            <p14:xfrm>
              <a:off x="2869602" y="4586810"/>
              <a:ext cx="193320" cy="162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555484E-EA08-41FA-85CC-C95336A1D1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33602" y="4550810"/>
                <a:ext cx="2649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69D30E-3BA3-48FE-A8A8-23B6E7CABE2C}"/>
                  </a:ext>
                </a:extLst>
              </p14:cNvPr>
              <p14:cNvContentPartPr/>
              <p14:nvPr/>
            </p14:nvContentPartPr>
            <p14:xfrm>
              <a:off x="2970762" y="4996850"/>
              <a:ext cx="24480" cy="241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69D30E-3BA3-48FE-A8A8-23B6E7CABE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34762" y="4961210"/>
                <a:ext cx="961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62D7EC7-A9A7-42DF-99B0-418535CC5258}"/>
                  </a:ext>
                </a:extLst>
              </p14:cNvPr>
              <p14:cNvContentPartPr/>
              <p14:nvPr/>
            </p14:nvContentPartPr>
            <p14:xfrm>
              <a:off x="2891922" y="5420210"/>
              <a:ext cx="191880" cy="198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62D7EC7-A9A7-42DF-99B0-418535CC525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55922" y="5384570"/>
                <a:ext cx="2635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10EDBD8-928C-4945-B4CD-632D8ED021F5}"/>
                  </a:ext>
                </a:extLst>
              </p14:cNvPr>
              <p14:cNvContentPartPr/>
              <p14:nvPr/>
            </p14:nvContentPartPr>
            <p14:xfrm>
              <a:off x="4680762" y="5810810"/>
              <a:ext cx="5040" cy="446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10EDBD8-928C-4945-B4CD-632D8ED021F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44762" y="5774810"/>
                <a:ext cx="766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FC2865A-F394-43D5-BF4C-D8290AFCC9B3}"/>
                  </a:ext>
                </a:extLst>
              </p14:cNvPr>
              <p14:cNvContentPartPr/>
              <p14:nvPr/>
            </p14:nvContentPartPr>
            <p14:xfrm>
              <a:off x="3434082" y="2957090"/>
              <a:ext cx="89640" cy="2455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FC2865A-F394-43D5-BF4C-D8290AFCC9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98082" y="2921090"/>
                <a:ext cx="1612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C59C488-D5A4-47D2-A103-D24A4706BA9C}"/>
                  </a:ext>
                </a:extLst>
              </p14:cNvPr>
              <p14:cNvContentPartPr/>
              <p14:nvPr/>
            </p14:nvContentPartPr>
            <p14:xfrm>
              <a:off x="3562602" y="2912450"/>
              <a:ext cx="548640" cy="253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C59C488-D5A4-47D2-A103-D24A4706BA9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26602" y="2876810"/>
                <a:ext cx="6202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8C491FB-632D-40FB-BF77-8D9B0A1A3138}"/>
                  </a:ext>
                </a:extLst>
              </p14:cNvPr>
              <p14:cNvContentPartPr/>
              <p14:nvPr/>
            </p14:nvContentPartPr>
            <p14:xfrm>
              <a:off x="4208802" y="3007850"/>
              <a:ext cx="87480" cy="1796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8C491FB-632D-40FB-BF77-8D9B0A1A313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72802" y="2971850"/>
                <a:ext cx="1591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6A3EAD6-ED34-4B06-A594-539FF5AA39F5}"/>
                  </a:ext>
                </a:extLst>
              </p14:cNvPr>
              <p14:cNvContentPartPr/>
              <p14:nvPr/>
            </p14:nvContentPartPr>
            <p14:xfrm>
              <a:off x="4283682" y="2887610"/>
              <a:ext cx="273240" cy="239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A3EAD6-ED34-4B06-A594-539FF5AA39F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48042" y="2851970"/>
                <a:ext cx="3448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D1D4DB4-4BA5-4E2A-8B58-425ED752D253}"/>
                  </a:ext>
                </a:extLst>
              </p14:cNvPr>
              <p14:cNvContentPartPr/>
              <p14:nvPr/>
            </p14:nvContentPartPr>
            <p14:xfrm>
              <a:off x="4330842" y="2981930"/>
              <a:ext cx="61200" cy="20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D1D4DB4-4BA5-4E2A-8B58-425ED752D25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294842" y="2945930"/>
                <a:ext cx="13284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E972557-6D1A-4627-B29D-888E7C05C4BB}"/>
              </a:ext>
            </a:extLst>
          </p:cNvPr>
          <p:cNvGrpSpPr/>
          <p:nvPr/>
        </p:nvGrpSpPr>
        <p:grpSpPr>
          <a:xfrm>
            <a:off x="5510562" y="2979770"/>
            <a:ext cx="1090080" cy="317880"/>
            <a:chOff x="5510562" y="2979770"/>
            <a:chExt cx="109008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90D2D99-889D-4F7D-A5A2-B2F760672B1D}"/>
                    </a:ext>
                  </a:extLst>
                </p14:cNvPr>
                <p14:cNvContentPartPr/>
                <p14:nvPr/>
              </p14:nvContentPartPr>
              <p14:xfrm>
                <a:off x="5510562" y="3048170"/>
                <a:ext cx="477720" cy="234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90D2D99-889D-4F7D-A5A2-B2F760672B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74562" y="3012170"/>
                  <a:ext cx="549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C1F88A5-6836-48DE-9C1C-FCCBA6E43FFA}"/>
                    </a:ext>
                  </a:extLst>
                </p14:cNvPr>
                <p14:cNvContentPartPr/>
                <p14:nvPr/>
              </p14:nvContentPartPr>
              <p14:xfrm>
                <a:off x="5935722" y="3147530"/>
                <a:ext cx="79200" cy="42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C1F88A5-6836-48DE-9C1C-FCCBA6E43F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99722" y="3111890"/>
                  <a:ext cx="150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3BD4E1-E426-4051-8555-151494250FE2}"/>
                    </a:ext>
                  </a:extLst>
                </p14:cNvPr>
                <p14:cNvContentPartPr/>
                <p14:nvPr/>
              </p14:nvContentPartPr>
              <p14:xfrm>
                <a:off x="6123282" y="3078410"/>
                <a:ext cx="102240" cy="219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3BD4E1-E426-4051-8555-151494250F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87642" y="3042410"/>
                  <a:ext cx="173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8097965-3835-4E3C-A03B-48369B68708E}"/>
                    </a:ext>
                  </a:extLst>
                </p14:cNvPr>
                <p14:cNvContentPartPr/>
                <p14:nvPr/>
              </p14:nvContentPartPr>
              <p14:xfrm>
                <a:off x="6240642" y="2979770"/>
                <a:ext cx="360000" cy="297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8097965-3835-4E3C-A03B-48369B6870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04642" y="2943770"/>
                  <a:ext cx="431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5FD7460-1030-463B-8325-74524A998677}"/>
                    </a:ext>
                  </a:extLst>
                </p14:cNvPr>
                <p14:cNvContentPartPr/>
                <p14:nvPr/>
              </p14:nvContentPartPr>
              <p14:xfrm>
                <a:off x="6475362" y="3087410"/>
                <a:ext cx="74160" cy="22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5FD7460-1030-463B-8325-74524A9986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39722" y="3051410"/>
                  <a:ext cx="145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9BD0500-0974-441E-ADB3-56E11512242C}"/>
                    </a:ext>
                  </a:extLst>
                </p14:cNvPr>
                <p14:cNvContentPartPr/>
                <p14:nvPr/>
              </p14:nvContentPartPr>
              <p14:xfrm>
                <a:off x="6256842" y="3097850"/>
                <a:ext cx="94680" cy="17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9BD0500-0974-441E-ADB3-56E1151224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21202" y="3062210"/>
                  <a:ext cx="1663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EEA0FD1-C271-4582-9BBA-37592F60DEB3}"/>
              </a:ext>
            </a:extLst>
          </p:cNvPr>
          <p:cNvGrpSpPr/>
          <p:nvPr/>
        </p:nvGrpSpPr>
        <p:grpSpPr>
          <a:xfrm>
            <a:off x="1301802" y="5092610"/>
            <a:ext cx="21240" cy="631080"/>
            <a:chOff x="1301802" y="5092610"/>
            <a:chExt cx="2124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2BB9424-5C7E-4657-A865-BE3E7A33BDF5}"/>
                    </a:ext>
                  </a:extLst>
                </p14:cNvPr>
                <p14:cNvContentPartPr/>
                <p14:nvPr/>
              </p14:nvContentPartPr>
              <p14:xfrm>
                <a:off x="1303602" y="5092610"/>
                <a:ext cx="19440" cy="188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2BB9424-5C7E-4657-A865-BE3E7A33BDF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67962" y="5056610"/>
                  <a:ext cx="91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AB364B-9066-4A80-ADDB-E4183034903C}"/>
                    </a:ext>
                  </a:extLst>
                </p14:cNvPr>
                <p14:cNvContentPartPr/>
                <p14:nvPr/>
              </p14:nvContentPartPr>
              <p14:xfrm>
                <a:off x="1301802" y="5491130"/>
                <a:ext cx="11520" cy="232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AB364B-9066-4A80-ADDB-E418303490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66162" y="5455490"/>
                  <a:ext cx="8316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AE537E0-56E6-4638-8184-F6C3C556843C}"/>
                  </a:ext>
                </a:extLst>
              </p14:cNvPr>
              <p14:cNvContentPartPr/>
              <p14:nvPr/>
            </p14:nvContentPartPr>
            <p14:xfrm>
              <a:off x="1319082" y="5967410"/>
              <a:ext cx="4680" cy="257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AE537E0-56E6-4638-8184-F6C3C556843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83442" y="5931410"/>
                <a:ext cx="76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139BDE3-C731-4FB8-8B14-0728E32501EA}"/>
                  </a:ext>
                </a:extLst>
              </p14:cNvPr>
              <p14:cNvContentPartPr/>
              <p14:nvPr/>
            </p14:nvContentPartPr>
            <p14:xfrm>
              <a:off x="2419962" y="1236650"/>
              <a:ext cx="3960" cy="126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139BDE3-C731-4FB8-8B14-0728E32501E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383962" y="1201010"/>
                <a:ext cx="7560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97AE98-FED4-4546-924D-BFBC13C5C480}"/>
              </a:ext>
            </a:extLst>
          </p:cNvPr>
          <p:cNvGrpSpPr/>
          <p:nvPr/>
        </p:nvGrpSpPr>
        <p:grpSpPr>
          <a:xfrm>
            <a:off x="2284242" y="6121850"/>
            <a:ext cx="63360" cy="86040"/>
            <a:chOff x="2284242" y="6121850"/>
            <a:chExt cx="6336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4A2169D-BB5D-46EF-A8DD-A3CBA8F93428}"/>
                    </a:ext>
                  </a:extLst>
                </p14:cNvPr>
                <p14:cNvContentPartPr/>
                <p14:nvPr/>
              </p14:nvContentPartPr>
              <p14:xfrm>
                <a:off x="2284242" y="6197810"/>
                <a:ext cx="8640" cy="100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4A2169D-BB5D-46EF-A8DD-A3CBA8F9342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48242" y="6162170"/>
                  <a:ext cx="80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47E95F1-8BA2-4503-848E-24331A07D528}"/>
                    </a:ext>
                  </a:extLst>
                </p14:cNvPr>
                <p14:cNvContentPartPr/>
                <p14:nvPr/>
              </p14:nvContentPartPr>
              <p14:xfrm>
                <a:off x="2337882" y="6121850"/>
                <a:ext cx="9720" cy="79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47E95F1-8BA2-4503-848E-24331A07D52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301882" y="6085850"/>
                  <a:ext cx="813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E68C46-7166-4BA5-BC1D-190908D09A23}"/>
              </a:ext>
            </a:extLst>
          </p:cNvPr>
          <p:cNvGrpSpPr/>
          <p:nvPr/>
        </p:nvGrpSpPr>
        <p:grpSpPr>
          <a:xfrm>
            <a:off x="2963202" y="5825210"/>
            <a:ext cx="453240" cy="415440"/>
            <a:chOff x="2963202" y="5825210"/>
            <a:chExt cx="45324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42636-FDF9-4D23-88B5-91265F24B95C}"/>
                    </a:ext>
                  </a:extLst>
                </p14:cNvPr>
                <p14:cNvContentPartPr/>
                <p14:nvPr/>
              </p14:nvContentPartPr>
              <p14:xfrm>
                <a:off x="2973282" y="5842490"/>
                <a:ext cx="11880" cy="213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42636-FDF9-4D23-88B5-91265F24B95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37642" y="5806850"/>
                  <a:ext cx="83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97D4BC-2B9E-4E06-A041-353A75B9A830}"/>
                    </a:ext>
                  </a:extLst>
                </p14:cNvPr>
                <p14:cNvContentPartPr/>
                <p14:nvPr/>
              </p14:nvContentPartPr>
              <p14:xfrm>
                <a:off x="3380802" y="5825210"/>
                <a:ext cx="35640" cy="41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97D4BC-2B9E-4E06-A041-353A75B9A83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345162" y="5789210"/>
                  <a:ext cx="1072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D19B4B5-9913-42AB-AFDC-0959539F2AC6}"/>
                    </a:ext>
                  </a:extLst>
                </p14:cNvPr>
                <p14:cNvContentPartPr/>
                <p14:nvPr/>
              </p14:nvContentPartPr>
              <p14:xfrm>
                <a:off x="2968962" y="6047690"/>
                <a:ext cx="360" cy="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D19B4B5-9913-42AB-AFDC-0959539F2A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33322" y="60116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3AD5BBA-2D7F-41B9-A119-D7BCE1A8B6CA}"/>
                    </a:ext>
                  </a:extLst>
                </p14:cNvPr>
                <p14:cNvContentPartPr/>
                <p14:nvPr/>
              </p14:nvContentPartPr>
              <p14:xfrm>
                <a:off x="2963202" y="6047690"/>
                <a:ext cx="6120" cy="46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3AD5BBA-2D7F-41B9-A119-D7BCE1A8B6C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927562" y="6011690"/>
                  <a:ext cx="7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1396DBD-B25D-48B3-B84E-ABD35E5E8B45}"/>
                    </a:ext>
                  </a:extLst>
                </p14:cNvPr>
                <p14:cNvContentPartPr/>
                <p14:nvPr/>
              </p14:nvContentPartPr>
              <p14:xfrm>
                <a:off x="3070482" y="6031850"/>
                <a:ext cx="20160" cy="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1396DBD-B25D-48B3-B84E-ABD35E5E8B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034842" y="5996210"/>
                  <a:ext cx="9180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71999590-B000-4E72-B3E2-0B58793AAD28}"/>
                  </a:ext>
                </a:extLst>
              </p14:cNvPr>
              <p14:cNvContentPartPr/>
              <p14:nvPr/>
            </p14:nvContentPartPr>
            <p14:xfrm>
              <a:off x="181122" y="1539770"/>
              <a:ext cx="14760" cy="280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71999590-B000-4E72-B3E2-0B58793AAD2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45122" y="1503770"/>
                <a:ext cx="8640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58E4A2C-F013-4282-AD51-3D6C406CAED4}"/>
              </a:ext>
            </a:extLst>
          </p:cNvPr>
          <p:cNvGrpSpPr/>
          <p:nvPr/>
        </p:nvGrpSpPr>
        <p:grpSpPr>
          <a:xfrm>
            <a:off x="2037547" y="5841329"/>
            <a:ext cx="804960" cy="121320"/>
            <a:chOff x="2037547" y="5841329"/>
            <a:chExt cx="80496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849C9D-F43D-4795-9EB6-4FCECBDA7D9D}"/>
                    </a:ext>
                  </a:extLst>
                </p14:cNvPr>
                <p14:cNvContentPartPr/>
                <p14:nvPr/>
              </p14:nvContentPartPr>
              <p14:xfrm>
                <a:off x="2037547" y="5841329"/>
                <a:ext cx="122040" cy="7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849C9D-F43D-4795-9EB6-4FCECBDA7D9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001547" y="5805689"/>
                  <a:ext cx="193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CEF082-6246-4D60-AD81-9B7ECB05B0ED}"/>
                    </a:ext>
                  </a:extLst>
                </p14:cNvPr>
                <p14:cNvContentPartPr/>
                <p14:nvPr/>
              </p14:nvContentPartPr>
              <p14:xfrm>
                <a:off x="2712187" y="5883089"/>
                <a:ext cx="130320" cy="7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CEF082-6246-4D60-AD81-9B7ECB05B0E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676547" y="5847089"/>
                  <a:ext cx="20196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DE1BC0-3EAD-4634-829B-2DC7690BBB10}"/>
                  </a:ext>
                </a:extLst>
              </p14:cNvPr>
              <p14:cNvContentPartPr/>
              <p14:nvPr/>
            </p14:nvContentPartPr>
            <p14:xfrm>
              <a:off x="4119067" y="912209"/>
              <a:ext cx="17640" cy="14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DE1BC0-3EAD-4634-829B-2DC7690BBB10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083427" y="876209"/>
                <a:ext cx="8928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35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FB16-8D75-4F35-856C-F8F0FAE2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RS FLIP-FLOP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B7D5-5535-4294-A22A-F3D43434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S = 1, R = 0.  Flip-flop SETS on the rising clock edge.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C954-2187-414B-91E5-81FD1E3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58F4-5757-462B-BC2B-3841A6AF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D613-651A-48A0-94F8-53CE7522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15</a:t>
            </a:fld>
            <a:endParaRPr lang="en-IN"/>
          </a:p>
        </p:txBody>
      </p:sp>
      <p:pic>
        <p:nvPicPr>
          <p:cNvPr id="2054" name="Picture 6" descr="S-R truth table">
            <a:extLst>
              <a:ext uri="{FF2B5EF4-FFF2-40B4-BE49-F238E27FC236}">
                <a16:creationId xmlns:a16="http://schemas.microsoft.com/office/drawing/2014/main" id="{EE825325-0403-48D1-A537-4AFC2A70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3606800"/>
            <a:ext cx="573940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04D0A93-9B3B-4CB6-B564-47ECFB36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37" y="-18522"/>
            <a:ext cx="3808760" cy="24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B3390C2-DFB9-4149-AFCC-2A3EF1AD2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02" y="3422119"/>
            <a:ext cx="5279524" cy="343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2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BF-78D1-4C66-9B62-C76F5FED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Edge-triggered D flip-flop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AD73-3A64-4968-9F3C-0C2AC549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</a:rPr>
              <a:t>The operations of a D flip-flop is much simpler.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It has only one input addition to the clock.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It is very useful when a single data bit (0 or 1) is to be stored.  If there is a HIGH on the D input when a clock pulse is applied, the flip-flop SETs and stores a 1.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If there is a LOW on the D input when a clock pulse is applied, the flip-flop RESETs and stores a 0.  The truth table below summarize the operations of the positive edge-triggered D flip-flop.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 flip flop is a widely used flip flop in digital systems. The D flip flop is mostly used in shift-registers, counters, and input synchronization.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89EB-B93B-4764-B567-175F2B91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0138-9C6B-4A40-8050-0977F75E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CC23-38F1-4027-B29A-7E3745CA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C6333A-5C05-445A-B1CF-CFB77D419D51}"/>
                  </a:ext>
                </a:extLst>
              </p14:cNvPr>
              <p14:cNvContentPartPr/>
              <p14:nvPr/>
            </p14:nvContentPartPr>
            <p14:xfrm>
              <a:off x="6803322" y="887090"/>
              <a:ext cx="593280" cy="46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C6333A-5C05-445A-B1CF-CFB77D419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7682" y="851450"/>
                <a:ext cx="664920" cy="53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439A1A1-75B9-4847-BD80-829654CF5881}"/>
              </a:ext>
            </a:extLst>
          </p:cNvPr>
          <p:cNvGrpSpPr/>
          <p:nvPr/>
        </p:nvGrpSpPr>
        <p:grpSpPr>
          <a:xfrm>
            <a:off x="6755082" y="1924610"/>
            <a:ext cx="162000" cy="352080"/>
            <a:chOff x="6755082" y="1924610"/>
            <a:chExt cx="1620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9983CC-E912-42C9-A901-3E333E5A8BE5}"/>
                    </a:ext>
                  </a:extLst>
                </p14:cNvPr>
                <p14:cNvContentPartPr/>
                <p14:nvPr/>
              </p14:nvContentPartPr>
              <p14:xfrm>
                <a:off x="6850482" y="1957730"/>
                <a:ext cx="14040" cy="318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9983CC-E912-42C9-A901-3E333E5A8B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14482" y="1921730"/>
                  <a:ext cx="856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C98556-E2EE-4443-BBEE-20F2839E255C}"/>
                    </a:ext>
                  </a:extLst>
                </p14:cNvPr>
                <p14:cNvContentPartPr/>
                <p14:nvPr/>
              </p14:nvContentPartPr>
              <p14:xfrm>
                <a:off x="6755082" y="1924610"/>
                <a:ext cx="162000" cy="12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C98556-E2EE-4443-BBEE-20F2839E25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19442" y="1888610"/>
                  <a:ext cx="23364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B84EC8-782D-404C-B34A-39B3639FCE8B}"/>
              </a:ext>
            </a:extLst>
          </p:cNvPr>
          <p:cNvGrpSpPr/>
          <p:nvPr/>
        </p:nvGrpSpPr>
        <p:grpSpPr>
          <a:xfrm>
            <a:off x="7313442" y="2059970"/>
            <a:ext cx="815400" cy="634680"/>
            <a:chOff x="7313442" y="2059970"/>
            <a:chExt cx="815400" cy="6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FD1111-4596-4F59-8CE9-712F0BEA9B14}"/>
                    </a:ext>
                  </a:extLst>
                </p14:cNvPr>
                <p14:cNvContentPartPr/>
                <p14:nvPr/>
              </p14:nvContentPartPr>
              <p14:xfrm>
                <a:off x="7364562" y="2219450"/>
                <a:ext cx="14400" cy="222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FD1111-4596-4F59-8CE9-712F0BEA9B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8562" y="2183810"/>
                  <a:ext cx="86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0762CD-C06F-43EE-84EB-EBDA4D2B3AE2}"/>
                    </a:ext>
                  </a:extLst>
                </p14:cNvPr>
                <p14:cNvContentPartPr/>
                <p14:nvPr/>
              </p14:nvContentPartPr>
              <p14:xfrm>
                <a:off x="7313442" y="2198930"/>
                <a:ext cx="196920" cy="254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0762CD-C06F-43EE-84EB-EBDA4D2B3A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7802" y="2163290"/>
                  <a:ext cx="268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9B246A-2CFF-4A8B-87FF-6FB993C39423}"/>
                    </a:ext>
                  </a:extLst>
                </p14:cNvPr>
                <p14:cNvContentPartPr/>
                <p14:nvPr/>
              </p14:nvContentPartPr>
              <p14:xfrm>
                <a:off x="7566162" y="2059970"/>
                <a:ext cx="562680" cy="63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9B246A-2CFF-4A8B-87FF-6FB993C394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522" y="2023970"/>
                  <a:ext cx="634320" cy="70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689499-7928-4A06-93DC-4160DC7D8C2C}"/>
                  </a:ext>
                </a:extLst>
              </p14:cNvPr>
              <p14:cNvContentPartPr/>
              <p14:nvPr/>
            </p14:nvContentPartPr>
            <p14:xfrm>
              <a:off x="8256642" y="2011730"/>
              <a:ext cx="316800" cy="27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689499-7928-4A06-93DC-4160DC7D8C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21002" y="1975730"/>
                <a:ext cx="388440" cy="3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69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BF-78D1-4C66-9B62-C76F5FED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Edge-triggered D flip-flop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89EB-B93B-4764-B567-175F2B91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0138-9C6B-4A40-8050-0977F75E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CC23-38F1-4027-B29A-7E3745CA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17</a:t>
            </a:fld>
            <a:endParaRPr lang="en-IN"/>
          </a:p>
        </p:txBody>
      </p:sp>
      <p:pic>
        <p:nvPicPr>
          <p:cNvPr id="4100" name="Picture 4" descr="Basics of Flip Flop">
            <a:extLst>
              <a:ext uri="{FF2B5EF4-FFF2-40B4-BE49-F238E27FC236}">
                <a16:creationId xmlns:a16="http://schemas.microsoft.com/office/drawing/2014/main" id="{B0AFF601-6B09-423D-B118-11A33B5BEE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717801"/>
            <a:ext cx="5740400" cy="30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asics of Flip Flop">
            <a:extLst>
              <a:ext uri="{FF2B5EF4-FFF2-40B4-BE49-F238E27FC236}">
                <a16:creationId xmlns:a16="http://schemas.microsoft.com/office/drawing/2014/main" id="{F13DDD5B-A4E3-4009-AED8-0F33C1668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3823496"/>
            <a:ext cx="4980430" cy="20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70FE77E-F949-403D-BFC6-9DBE9B2CF994}"/>
              </a:ext>
            </a:extLst>
          </p:cNvPr>
          <p:cNvGrpSpPr/>
          <p:nvPr/>
        </p:nvGrpSpPr>
        <p:grpSpPr>
          <a:xfrm>
            <a:off x="8422602" y="3481250"/>
            <a:ext cx="250560" cy="417960"/>
            <a:chOff x="8422602" y="3481250"/>
            <a:chExt cx="2505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41F345-3C72-4EA5-902C-069011589FD8}"/>
                    </a:ext>
                  </a:extLst>
                </p14:cNvPr>
                <p14:cNvContentPartPr/>
                <p14:nvPr/>
              </p14:nvContentPartPr>
              <p14:xfrm>
                <a:off x="8422602" y="3623090"/>
                <a:ext cx="250560" cy="27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41F345-3C72-4EA5-902C-069011589F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86602" y="3587090"/>
                  <a:ext cx="322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51CE31-3774-4D2D-9086-05E61BC5ADC3}"/>
                    </a:ext>
                  </a:extLst>
                </p14:cNvPr>
                <p14:cNvContentPartPr/>
                <p14:nvPr/>
              </p14:nvContentPartPr>
              <p14:xfrm>
                <a:off x="8452482" y="3481250"/>
                <a:ext cx="6840" cy="2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51CE31-3774-4D2D-9086-05E61BC5AD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6482" y="3445250"/>
                  <a:ext cx="784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1EDA6B-A7BE-4FD0-9B64-DFEA179858DE}"/>
                  </a:ext>
                </a:extLst>
              </p14:cNvPr>
              <p14:cNvContentPartPr/>
              <p14:nvPr/>
            </p14:nvContentPartPr>
            <p14:xfrm>
              <a:off x="9472987" y="1707476"/>
              <a:ext cx="131760" cy="23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1EDA6B-A7BE-4FD0-9B64-DFEA179858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37347" y="1671476"/>
                <a:ext cx="2034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798374-6806-40B2-8B56-1914055807F9}"/>
                  </a:ext>
                </a:extLst>
              </p14:cNvPr>
              <p14:cNvContentPartPr/>
              <p14:nvPr/>
            </p14:nvContentPartPr>
            <p14:xfrm>
              <a:off x="9857827" y="1758236"/>
              <a:ext cx="178200" cy="265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798374-6806-40B2-8B56-1914055807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22187" y="1722236"/>
                <a:ext cx="249840" cy="33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30EA549-820C-45AF-9DF2-A100870E9E35}"/>
              </a:ext>
            </a:extLst>
          </p:cNvPr>
          <p:cNvGrpSpPr/>
          <p:nvPr/>
        </p:nvGrpSpPr>
        <p:grpSpPr>
          <a:xfrm>
            <a:off x="9508987" y="2177996"/>
            <a:ext cx="402840" cy="177120"/>
            <a:chOff x="9508987" y="2177996"/>
            <a:chExt cx="40284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5841A6-7FEF-468E-97F7-7C3D7B6D545E}"/>
                    </a:ext>
                  </a:extLst>
                </p14:cNvPr>
                <p14:cNvContentPartPr/>
                <p14:nvPr/>
              </p14:nvContentPartPr>
              <p14:xfrm>
                <a:off x="9508987" y="2177996"/>
                <a:ext cx="96840" cy="177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5841A6-7FEF-468E-97F7-7C3D7B6D54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72987" y="2141996"/>
                  <a:ext cx="168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90873B-A972-4749-A464-F049B495E9CE}"/>
                    </a:ext>
                  </a:extLst>
                </p14:cNvPr>
                <p14:cNvContentPartPr/>
                <p14:nvPr/>
              </p14:nvContentPartPr>
              <p14:xfrm>
                <a:off x="9774667" y="2230196"/>
                <a:ext cx="137160" cy="11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90873B-A972-4749-A464-F049B495E9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39027" y="2194556"/>
                  <a:ext cx="20880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59F06-BD28-40E1-A490-1C33B317D75E}"/>
              </a:ext>
            </a:extLst>
          </p:cNvPr>
          <p:cNvGrpSpPr/>
          <p:nvPr/>
        </p:nvGrpSpPr>
        <p:grpSpPr>
          <a:xfrm>
            <a:off x="9522307" y="2560676"/>
            <a:ext cx="345960" cy="180360"/>
            <a:chOff x="9522307" y="2560676"/>
            <a:chExt cx="3459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B487DF-7B7E-49E9-B474-7042B45FB586}"/>
                    </a:ext>
                  </a:extLst>
                </p14:cNvPr>
                <p14:cNvContentPartPr/>
                <p14:nvPr/>
              </p14:nvContentPartPr>
              <p14:xfrm>
                <a:off x="9522307" y="2560676"/>
                <a:ext cx="94320" cy="144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B487DF-7B7E-49E9-B474-7042B45FB5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6667" y="2524676"/>
                  <a:ext cx="165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1CE753-3D16-4CDE-972F-92D09360D932}"/>
                    </a:ext>
                  </a:extLst>
                </p14:cNvPr>
                <p14:cNvContentPartPr/>
                <p14:nvPr/>
              </p14:nvContentPartPr>
              <p14:xfrm>
                <a:off x="9845227" y="2566076"/>
                <a:ext cx="23040" cy="174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1CE753-3D16-4CDE-972F-92D09360D9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9587" y="2530436"/>
                  <a:ext cx="9468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C62CD3-5339-4DA4-83DC-4C02254E03EC}"/>
              </a:ext>
            </a:extLst>
          </p:cNvPr>
          <p:cNvGrpSpPr/>
          <p:nvPr/>
        </p:nvGrpSpPr>
        <p:grpSpPr>
          <a:xfrm>
            <a:off x="9161947" y="2911676"/>
            <a:ext cx="1019880" cy="680400"/>
            <a:chOff x="9161947" y="2911676"/>
            <a:chExt cx="101988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92B019-AB8F-41D5-AAAF-F299F25BAC7D}"/>
                    </a:ext>
                  </a:extLst>
                </p14:cNvPr>
                <p14:cNvContentPartPr/>
                <p14:nvPr/>
              </p14:nvContentPartPr>
              <p14:xfrm>
                <a:off x="9527347" y="2911676"/>
                <a:ext cx="28080" cy="13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92B019-AB8F-41D5-AAAF-F299F25BAC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91707" y="2875676"/>
                  <a:ext cx="99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6FDBF5-93EC-4F66-8EE3-7B807721531C}"/>
                    </a:ext>
                  </a:extLst>
                </p14:cNvPr>
                <p14:cNvContentPartPr/>
                <p14:nvPr/>
              </p14:nvContentPartPr>
              <p14:xfrm>
                <a:off x="9786187" y="2946596"/>
                <a:ext cx="99000" cy="10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6FDBF5-93EC-4F66-8EE3-7B80772153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50187" y="2910956"/>
                  <a:ext cx="170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30A540-5773-4849-A722-EEDF07790F67}"/>
                    </a:ext>
                  </a:extLst>
                </p14:cNvPr>
                <p14:cNvContentPartPr/>
                <p14:nvPr/>
              </p14:nvContentPartPr>
              <p14:xfrm>
                <a:off x="9504667" y="3255116"/>
                <a:ext cx="4680" cy="9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30A540-5773-4849-A722-EEDF07790F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69027" y="3219116"/>
                  <a:ext cx="76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25A8B1-2326-48B5-8EFD-597D37EFF022}"/>
                    </a:ext>
                  </a:extLst>
                </p14:cNvPr>
                <p14:cNvContentPartPr/>
                <p14:nvPr/>
              </p14:nvContentPartPr>
              <p14:xfrm>
                <a:off x="9808507" y="3196796"/>
                <a:ext cx="20520" cy="155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25A8B1-2326-48B5-8EFD-597D37EFF0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72867" y="3161156"/>
                  <a:ext cx="92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F1BF63-B2D7-4D62-A081-32C13F4B3882}"/>
                    </a:ext>
                  </a:extLst>
                </p14:cNvPr>
                <p14:cNvContentPartPr/>
                <p14:nvPr/>
              </p14:nvContentPartPr>
              <p14:xfrm>
                <a:off x="9161947" y="3067916"/>
                <a:ext cx="1019880" cy="52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F1BF63-B2D7-4D62-A081-32C13F4B38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25947" y="3032276"/>
                  <a:ext cx="1091520" cy="59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524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C33E-3EB4-46D5-9C5E-74C4B50D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JK FLIPFLOPs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E5C4-1E5B-4C5B-9D15-8715D954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JK flip flop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used to remove the drawback of the S-R flip flop, i.e., undefined states.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JK flip flop is formed by doing modification in the SR flip flop.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S-R flip flop is improved in order to construct the J-K flip flop.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When S and R input is set to true, the SR flip flop gives an inaccurate result. But in the case of JK flip flop, it gives the correct output.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A950-77C3-4789-8DC5-EEDF5A82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5ECD-89F5-4443-BB28-4DEC595F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54D4-0A22-432A-BEEF-1224C281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8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C33E-3EB4-46D5-9C5E-74C4B50D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JK FLIPFLOPs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E5C4-1E5B-4C5B-9D15-8715D954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J-K flip flop, if both of its inputs are different, the value of J at the next clock edge is taken by the output Y.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both of its input is low, then no change occurs, and if high at the clock edge, then from one state to the other, the output will be toggled.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JK Flip Flop is a Set or Reset Flip flop in the digital system.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A950-77C3-4789-8DC5-EEDF5A82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5ECD-89F5-4443-BB28-4DEC595F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54D4-0A22-432A-BEEF-1224C281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6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2FC6-1BB2-4C8E-943B-B01349B1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4: SEQUENTIAL CIRCUITS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8EFA-55AB-45DD-8782-89E05FFEA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Sequential circuits,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Latch and Flip-Flops,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RS Flip-Flops,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Gated Flip-Flops,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RS FLIP-FLOP,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D FLIP-FLOPs,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T FLIP-FLOPs,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JK FLIPFLOPs,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JK Master-slave FLIP-FLOP, 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8BAC0-F31A-4FCB-928C-6E8D600F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Synchronous Sequential Circuit,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 Equation, State table, State Diagram,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Synthesis of sequential circuit using Flip-Flops,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Asynchronous sequential circuit,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Transition Table, State table ,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Flow table,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asynchronous sequential circuits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1FAA-E512-4FE3-876D-57810E55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D69F-BCE3-4B7C-A832-FBA3360E7E32}" type="datetime1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07F3-10AD-434E-B0BE-B04F77B7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8F80-E449-47DD-825A-44E06612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0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A950-77C3-4789-8DC5-EEDF5A82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5ECD-89F5-4443-BB28-4DEC595F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54D4-0A22-432A-BEEF-1224C281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20</a:t>
            </a:fld>
            <a:endParaRPr lang="en-IN"/>
          </a:p>
        </p:txBody>
      </p:sp>
      <p:pic>
        <p:nvPicPr>
          <p:cNvPr id="9" name="Picture 2" descr="Basics of Flip Flop">
            <a:extLst>
              <a:ext uri="{FF2B5EF4-FFF2-40B4-BE49-F238E27FC236}">
                <a16:creationId xmlns:a16="http://schemas.microsoft.com/office/drawing/2014/main" id="{B21B72A7-4C09-41A1-ACE6-715880FBF5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74937"/>
            <a:ext cx="46482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3D90EB8-7F50-4028-A5CA-51AC1D35C6FD}"/>
                  </a:ext>
                </a:extLst>
              </p14:cNvPr>
              <p14:cNvContentPartPr/>
              <p14:nvPr/>
            </p14:nvContentPartPr>
            <p14:xfrm>
              <a:off x="6450067" y="602636"/>
              <a:ext cx="45360" cy="178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3D90EB8-7F50-4028-A5CA-51AC1D35C6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4067" y="566636"/>
                <a:ext cx="117000" cy="18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172D204-93B1-45B7-85ED-E097B4E6F674}"/>
                  </a:ext>
                </a:extLst>
              </p14:cNvPr>
              <p14:cNvContentPartPr/>
              <p14:nvPr/>
            </p14:nvContentPartPr>
            <p14:xfrm>
              <a:off x="3363787" y="596516"/>
              <a:ext cx="48960" cy="1782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172D204-93B1-45B7-85ED-E097B4E6F6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7787" y="560876"/>
                <a:ext cx="120600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FDC7AA3-1362-45D5-87A6-0C7FF0FD73F1}"/>
                  </a:ext>
                </a:extLst>
              </p14:cNvPr>
              <p14:cNvContentPartPr/>
              <p14:nvPr/>
            </p14:nvContentPartPr>
            <p14:xfrm>
              <a:off x="9018811" y="2314257"/>
              <a:ext cx="15480" cy="295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FDC7AA3-1362-45D5-87A6-0C7FF0FD73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3171" y="2278257"/>
                <a:ext cx="871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008356-FA40-44AA-A58E-00DDE76725D8}"/>
                  </a:ext>
                </a:extLst>
              </p14:cNvPr>
              <p14:cNvContentPartPr/>
              <p14:nvPr/>
            </p14:nvContentPartPr>
            <p14:xfrm>
              <a:off x="8951131" y="2301297"/>
              <a:ext cx="133560" cy="135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008356-FA40-44AA-A58E-00DDE76725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15491" y="2265657"/>
                <a:ext cx="205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51BF99-A975-498A-8459-E98628FF224E}"/>
                  </a:ext>
                </a:extLst>
              </p14:cNvPr>
              <p14:cNvContentPartPr/>
              <p14:nvPr/>
            </p14:nvContentPartPr>
            <p14:xfrm>
              <a:off x="9107731" y="2336217"/>
              <a:ext cx="550080" cy="247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51BF99-A975-498A-8459-E98628FF22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71731" y="2300577"/>
                <a:ext cx="6217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9BD80E-B968-45F9-9A7D-C4F99F35A922}"/>
                  </a:ext>
                </a:extLst>
              </p14:cNvPr>
              <p14:cNvContentPartPr/>
              <p14:nvPr/>
            </p14:nvContentPartPr>
            <p14:xfrm>
              <a:off x="9625051" y="2449617"/>
              <a:ext cx="64440" cy="46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9BD80E-B968-45F9-9A7D-C4F99F35A92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89411" y="2413617"/>
                <a:ext cx="136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32E4869-7956-4A5E-9AB1-8F4593A82C8D}"/>
                  </a:ext>
                </a:extLst>
              </p14:cNvPr>
              <p14:cNvContentPartPr/>
              <p14:nvPr/>
            </p14:nvContentPartPr>
            <p14:xfrm>
              <a:off x="9752851" y="2406777"/>
              <a:ext cx="102600" cy="210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32E4869-7956-4A5E-9AB1-8F4593A82C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17211" y="2371137"/>
                <a:ext cx="174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F10145-A70C-48CA-9016-0D9B9EA2F078}"/>
                  </a:ext>
                </a:extLst>
              </p14:cNvPr>
              <p14:cNvContentPartPr/>
              <p14:nvPr/>
            </p14:nvContentPartPr>
            <p14:xfrm>
              <a:off x="9875611" y="2300577"/>
              <a:ext cx="97560" cy="296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F10145-A70C-48CA-9016-0D9B9EA2F0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39971" y="2264577"/>
                <a:ext cx="1692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CB4B27A-88DC-433C-9D9F-9CA39AFA384C}"/>
                  </a:ext>
                </a:extLst>
              </p14:cNvPr>
              <p14:cNvContentPartPr/>
              <p14:nvPr/>
            </p14:nvContentPartPr>
            <p14:xfrm>
              <a:off x="9883891" y="2480217"/>
              <a:ext cx="49680" cy="18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CB4B27A-88DC-433C-9D9F-9CA39AFA38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47891" y="2444577"/>
                <a:ext cx="121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DF62DC5-6116-44CF-9701-8D721B332458}"/>
                  </a:ext>
                </a:extLst>
              </p14:cNvPr>
              <p14:cNvContentPartPr/>
              <p14:nvPr/>
            </p14:nvContentPartPr>
            <p14:xfrm>
              <a:off x="10021411" y="2563377"/>
              <a:ext cx="1440" cy="17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DF62DC5-6116-44CF-9701-8D721B3324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85771" y="2527377"/>
                <a:ext cx="73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C539F8-9B56-4128-AE97-78F65323F381}"/>
                  </a:ext>
                </a:extLst>
              </p14:cNvPr>
              <p14:cNvContentPartPr/>
              <p14:nvPr/>
            </p14:nvContentPartPr>
            <p14:xfrm>
              <a:off x="7629571" y="285101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C539F8-9B56-4128-AE97-78F65323F38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93571" y="28153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21C81EE-4D14-42F7-92D9-A132F99D9B99}"/>
                  </a:ext>
                </a:extLst>
              </p14:cNvPr>
              <p14:cNvContentPartPr/>
              <p14:nvPr/>
            </p14:nvContentPartPr>
            <p14:xfrm>
              <a:off x="7505731" y="2810337"/>
              <a:ext cx="246240" cy="315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21C81EE-4D14-42F7-92D9-A132F99D9B9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69731" y="2774697"/>
                <a:ext cx="3178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FF5F96-F60D-4361-BA86-9E3CA29999C0}"/>
                  </a:ext>
                </a:extLst>
              </p14:cNvPr>
              <p14:cNvContentPartPr/>
              <p14:nvPr/>
            </p14:nvContentPartPr>
            <p14:xfrm>
              <a:off x="8320051" y="2798817"/>
              <a:ext cx="11160" cy="285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FF5F96-F60D-4361-BA86-9E3CA29999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84051" y="2763177"/>
                <a:ext cx="828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7EB006-7C10-4BF0-B184-FB590CF06DFA}"/>
                  </a:ext>
                </a:extLst>
              </p14:cNvPr>
              <p14:cNvContentPartPr/>
              <p14:nvPr/>
            </p14:nvContentPartPr>
            <p14:xfrm>
              <a:off x="8315731" y="2828337"/>
              <a:ext cx="167400" cy="24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7EB006-7C10-4BF0-B184-FB590CF06D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79731" y="2792337"/>
                <a:ext cx="2390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899385-823A-4207-AA6A-E09D29FB782C}"/>
                  </a:ext>
                </a:extLst>
              </p14:cNvPr>
              <p14:cNvContentPartPr/>
              <p14:nvPr/>
            </p14:nvContentPartPr>
            <p14:xfrm>
              <a:off x="9281611" y="2772537"/>
              <a:ext cx="192600" cy="244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899385-823A-4207-AA6A-E09D29FB78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45611" y="2736897"/>
                <a:ext cx="264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85645D-4FF6-43F2-80B1-6590C909FAD7}"/>
                  </a:ext>
                </a:extLst>
              </p14:cNvPr>
              <p14:cNvContentPartPr/>
              <p14:nvPr/>
            </p14:nvContentPartPr>
            <p14:xfrm>
              <a:off x="9325891" y="2914017"/>
              <a:ext cx="203040" cy="83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85645D-4FF6-43F2-80B1-6590C909FA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90251" y="2878017"/>
                <a:ext cx="274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A9A8CDC-6A6C-48C6-932C-486AC06B15AB}"/>
                  </a:ext>
                </a:extLst>
              </p14:cNvPr>
              <p14:cNvContentPartPr/>
              <p14:nvPr/>
            </p14:nvContentPartPr>
            <p14:xfrm>
              <a:off x="9580051" y="2970897"/>
              <a:ext cx="90720" cy="11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A9A8CDC-6A6C-48C6-932C-486AC06B15A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44411" y="2934897"/>
                <a:ext cx="162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501715-F1FE-4315-8ED3-43B3D3DFE8AC}"/>
                  </a:ext>
                </a:extLst>
              </p14:cNvPr>
              <p14:cNvContentPartPr/>
              <p14:nvPr/>
            </p14:nvContentPartPr>
            <p14:xfrm>
              <a:off x="10311211" y="2743377"/>
              <a:ext cx="193680" cy="259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501715-F1FE-4315-8ED3-43B3D3DFE8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75571" y="2707377"/>
                <a:ext cx="2653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CA9874-F452-48F7-BBA3-FA4547756499}"/>
                  </a:ext>
                </a:extLst>
              </p14:cNvPr>
              <p14:cNvContentPartPr/>
              <p14:nvPr/>
            </p14:nvContentPartPr>
            <p14:xfrm>
              <a:off x="10347931" y="2903577"/>
              <a:ext cx="162000" cy="104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CA9874-F452-48F7-BBA3-FA45477564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311931" y="2867577"/>
                <a:ext cx="233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83221FF-CA68-4E34-A48B-C610466E5279}"/>
                  </a:ext>
                </a:extLst>
              </p14:cNvPr>
              <p14:cNvContentPartPr/>
              <p14:nvPr/>
            </p14:nvContentPartPr>
            <p14:xfrm>
              <a:off x="10582651" y="2933457"/>
              <a:ext cx="67680" cy="9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83221FF-CA68-4E34-A48B-C610466E527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546651" y="2897457"/>
                <a:ext cx="139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C9BC3CE-76D1-4651-99B4-E38DC55D8E37}"/>
                  </a:ext>
                </a:extLst>
              </p14:cNvPr>
              <p14:cNvContentPartPr/>
              <p14:nvPr/>
            </p14:nvContentPartPr>
            <p14:xfrm>
              <a:off x="10679491" y="2930937"/>
              <a:ext cx="147960" cy="111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C9BC3CE-76D1-4651-99B4-E38DC55D8E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643851" y="2894937"/>
                <a:ext cx="219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C9D582-24B0-45E3-B76C-0338EC0D10CB}"/>
                  </a:ext>
                </a:extLst>
              </p14:cNvPr>
              <p14:cNvContentPartPr/>
              <p14:nvPr/>
            </p14:nvContentPartPr>
            <p14:xfrm>
              <a:off x="7336891" y="3285537"/>
              <a:ext cx="6120" cy="2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C9D582-24B0-45E3-B76C-0338EC0D10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01251" y="3249537"/>
                <a:ext cx="777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A2C012-358B-4A3D-9B51-5A2488212AA0}"/>
                  </a:ext>
                </a:extLst>
              </p14:cNvPr>
              <p14:cNvContentPartPr/>
              <p14:nvPr/>
            </p14:nvContentPartPr>
            <p14:xfrm>
              <a:off x="7348051" y="3148017"/>
              <a:ext cx="3891600" cy="146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A2C012-358B-4A3D-9B51-5A2488212AA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12411" y="3112377"/>
                <a:ext cx="3963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0E7A89C-F7ED-4513-863A-90878002DCDC}"/>
                  </a:ext>
                </a:extLst>
              </p14:cNvPr>
              <p14:cNvContentPartPr/>
              <p14:nvPr/>
            </p14:nvContentPartPr>
            <p14:xfrm>
              <a:off x="8825851" y="2743377"/>
              <a:ext cx="223920" cy="2435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0E7A89C-F7ED-4513-863A-90878002DCD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89851" y="2707377"/>
                <a:ext cx="295560" cy="25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B571C5E-6899-4DB8-A74C-548B31C4DA50}"/>
                  </a:ext>
                </a:extLst>
              </p14:cNvPr>
              <p14:cNvContentPartPr/>
              <p14:nvPr/>
            </p14:nvContentPartPr>
            <p14:xfrm>
              <a:off x="10055251" y="2634657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B571C5E-6899-4DB8-A74C-548B31C4DA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19251" y="25986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D49E00-1D3B-48CB-9A8A-8BEF01602AF9}"/>
                  </a:ext>
                </a:extLst>
              </p14:cNvPr>
              <p14:cNvContentPartPr/>
              <p14:nvPr/>
            </p14:nvContentPartPr>
            <p14:xfrm>
              <a:off x="10075771" y="2370777"/>
              <a:ext cx="193320" cy="2879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D49E00-1D3B-48CB-9A8A-8BEF01602A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40131" y="2335137"/>
                <a:ext cx="264960" cy="29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40238A2-217F-4B69-9ADD-720E88734F9F}"/>
                  </a:ext>
                </a:extLst>
              </p14:cNvPr>
              <p14:cNvContentPartPr/>
              <p14:nvPr/>
            </p14:nvContentPartPr>
            <p14:xfrm>
              <a:off x="8802811" y="2264577"/>
              <a:ext cx="78840" cy="626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40238A2-217F-4B69-9ADD-720E88734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66811" y="2228577"/>
                <a:ext cx="15048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999B49-2494-4873-ACD7-5A0151FB4B98}"/>
                  </a:ext>
                </a:extLst>
              </p14:cNvPr>
              <p14:cNvContentPartPr/>
              <p14:nvPr/>
            </p14:nvContentPartPr>
            <p14:xfrm>
              <a:off x="7759171" y="3494337"/>
              <a:ext cx="161280" cy="177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999B49-2494-4873-ACD7-5A0151FB4B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23171" y="3458337"/>
                <a:ext cx="232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ECBBC3E-412F-48CD-BCD2-D44C017FBBA5}"/>
                  </a:ext>
                </a:extLst>
              </p14:cNvPr>
              <p14:cNvContentPartPr/>
              <p14:nvPr/>
            </p14:nvContentPartPr>
            <p14:xfrm>
              <a:off x="8238691" y="3457257"/>
              <a:ext cx="201240" cy="180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ECBBC3E-412F-48CD-BCD2-D44C017FBB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03051" y="3421617"/>
                <a:ext cx="272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F8DEB82-889D-4027-A2F5-00EEF17BC153}"/>
                  </a:ext>
                </a:extLst>
              </p14:cNvPr>
              <p14:cNvContentPartPr/>
              <p14:nvPr/>
            </p14:nvContentPartPr>
            <p14:xfrm>
              <a:off x="7872931" y="4006257"/>
              <a:ext cx="148320" cy="191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F8DEB82-889D-4027-A2F5-00EEF17BC1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36931" y="3970617"/>
                <a:ext cx="219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33751A8-6D70-4147-94E9-334018A6C2DE}"/>
                  </a:ext>
                </a:extLst>
              </p14:cNvPr>
              <p14:cNvContentPartPr/>
              <p14:nvPr/>
            </p14:nvContentPartPr>
            <p14:xfrm>
              <a:off x="8400691" y="3977817"/>
              <a:ext cx="16920" cy="245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33751A8-6D70-4147-94E9-334018A6C2D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64691" y="3941817"/>
                <a:ext cx="885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C376A7-A2B8-4318-89FA-BF3169C2F4FA}"/>
                  </a:ext>
                </a:extLst>
              </p14:cNvPr>
              <p14:cNvContentPartPr/>
              <p14:nvPr/>
            </p14:nvContentPartPr>
            <p14:xfrm>
              <a:off x="7975891" y="4501977"/>
              <a:ext cx="11520" cy="325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C376A7-A2B8-4318-89FA-BF3169C2F4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40251" y="4466337"/>
                <a:ext cx="831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C7E248-26C7-40F1-8304-3AFE399C890C}"/>
                  </a:ext>
                </a:extLst>
              </p14:cNvPr>
              <p14:cNvContentPartPr/>
              <p14:nvPr/>
            </p14:nvContentPartPr>
            <p14:xfrm>
              <a:off x="8412931" y="4575417"/>
              <a:ext cx="204120" cy="230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C7E248-26C7-40F1-8304-3AFE399C89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77291" y="4539777"/>
                <a:ext cx="2757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808A498-54D0-45F1-AE0E-3BA259DFBBC5}"/>
                  </a:ext>
                </a:extLst>
              </p14:cNvPr>
              <p14:cNvContentPartPr/>
              <p14:nvPr/>
            </p14:nvContentPartPr>
            <p14:xfrm>
              <a:off x="8040691" y="5029017"/>
              <a:ext cx="4680" cy="288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808A498-54D0-45F1-AE0E-3BA259DFBB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04691" y="4993377"/>
                <a:ext cx="763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EBC266F-4F27-4073-84B6-BB97F2CF864F}"/>
                  </a:ext>
                </a:extLst>
              </p14:cNvPr>
              <p14:cNvContentPartPr/>
              <p14:nvPr/>
            </p14:nvContentPartPr>
            <p14:xfrm>
              <a:off x="8530291" y="5056737"/>
              <a:ext cx="18720" cy="29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EBC266F-4F27-4073-84B6-BB97F2CF86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94651" y="5021097"/>
                <a:ext cx="903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7A7CC4-0B0F-4CD4-A2A3-FE7D6D5FC5B5}"/>
                  </a:ext>
                </a:extLst>
              </p14:cNvPr>
              <p14:cNvContentPartPr/>
              <p14:nvPr/>
            </p14:nvContentPartPr>
            <p14:xfrm>
              <a:off x="9051211" y="5137017"/>
              <a:ext cx="34920" cy="378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7A7CC4-0B0F-4CD4-A2A3-FE7D6D5FC5B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15211" y="5101377"/>
                <a:ext cx="1065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09C593-BBAA-4527-BDF7-FE8DC1157448}"/>
                  </a:ext>
                </a:extLst>
              </p14:cNvPr>
              <p14:cNvContentPartPr/>
              <p14:nvPr/>
            </p14:nvContentPartPr>
            <p14:xfrm>
              <a:off x="10283851" y="5243937"/>
              <a:ext cx="14760" cy="298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09C593-BBAA-4527-BDF7-FE8DC11574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48211" y="5208297"/>
                <a:ext cx="864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F0C9E34-8C7A-4170-9137-C0A023CFE422}"/>
                  </a:ext>
                </a:extLst>
              </p14:cNvPr>
              <p14:cNvContentPartPr/>
              <p14:nvPr/>
            </p14:nvContentPartPr>
            <p14:xfrm>
              <a:off x="9323947" y="638276"/>
              <a:ext cx="127440" cy="1706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F0C9E34-8C7A-4170-9137-C0A023CFE42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87947" y="602276"/>
                <a:ext cx="199080" cy="177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E61654ED-67C6-40B5-AAB7-90A4C383D527}"/>
              </a:ext>
            </a:extLst>
          </p:cNvPr>
          <p:cNvGrpSpPr/>
          <p:nvPr/>
        </p:nvGrpSpPr>
        <p:grpSpPr>
          <a:xfrm>
            <a:off x="475147" y="491756"/>
            <a:ext cx="263520" cy="339480"/>
            <a:chOff x="475147" y="491756"/>
            <a:chExt cx="2635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01ECD2-5F04-45BF-B7EA-BD6BF7190ECD}"/>
                    </a:ext>
                  </a:extLst>
                </p14:cNvPr>
                <p14:cNvContentPartPr/>
                <p14:nvPr/>
              </p14:nvContentPartPr>
              <p14:xfrm>
                <a:off x="555427" y="570596"/>
                <a:ext cx="6840" cy="186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01ECD2-5F04-45BF-B7EA-BD6BF7190E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9427" y="534956"/>
                  <a:ext cx="78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9DBE40-A99F-45B9-801A-EDF5E04F7EA3}"/>
                    </a:ext>
                  </a:extLst>
                </p14:cNvPr>
                <p14:cNvContentPartPr/>
                <p14:nvPr/>
              </p14:nvContentPartPr>
              <p14:xfrm>
                <a:off x="475147" y="491756"/>
                <a:ext cx="263520" cy="339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9DBE40-A99F-45B9-801A-EDF5E04F7E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9507" y="456116"/>
                  <a:ext cx="33516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EBF91CC-E37E-4331-9FE0-C254FC38DF0B}"/>
              </a:ext>
            </a:extLst>
          </p:cNvPr>
          <p:cNvGrpSpPr/>
          <p:nvPr/>
        </p:nvGrpSpPr>
        <p:grpSpPr>
          <a:xfrm>
            <a:off x="957187" y="560156"/>
            <a:ext cx="516600" cy="275040"/>
            <a:chOff x="957187" y="560156"/>
            <a:chExt cx="5166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DD1FD6-8F97-48E9-985A-13BE409A2161}"/>
                    </a:ext>
                  </a:extLst>
                </p14:cNvPr>
                <p14:cNvContentPartPr/>
                <p14:nvPr/>
              </p14:nvContentPartPr>
              <p14:xfrm>
                <a:off x="957187" y="654836"/>
                <a:ext cx="78840" cy="180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DD1FD6-8F97-48E9-985A-13BE409A21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187" y="618836"/>
                  <a:ext cx="150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39D0B-5CA5-4DBF-BB83-B4FE93F00DF2}"/>
                    </a:ext>
                  </a:extLst>
                </p14:cNvPr>
                <p14:cNvContentPartPr/>
                <p14:nvPr/>
              </p14:nvContentPartPr>
              <p14:xfrm>
                <a:off x="1027027" y="560156"/>
                <a:ext cx="1440" cy="23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39D0B-5CA5-4DBF-BB83-B4FE93F00D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1387" y="524516"/>
                  <a:ext cx="73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F1E7E0-04BF-49BB-AEA6-61F01D2C555A}"/>
                    </a:ext>
                  </a:extLst>
                </p14:cNvPr>
                <p14:cNvContentPartPr/>
                <p14:nvPr/>
              </p14:nvContentPartPr>
              <p14:xfrm>
                <a:off x="1120987" y="689396"/>
                <a:ext cx="65880" cy="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F1E7E0-04BF-49BB-AEA6-61F01D2C55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4987" y="653396"/>
                  <a:ext cx="137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D297B1D-A692-4F5F-B8D6-EAFC81CE9751}"/>
                    </a:ext>
                  </a:extLst>
                </p14:cNvPr>
                <p14:cNvContentPartPr/>
                <p14:nvPr/>
              </p14:nvContentPartPr>
              <p14:xfrm>
                <a:off x="1138987" y="740516"/>
                <a:ext cx="60120" cy="10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D297B1D-A692-4F5F-B8D6-EAFC81CE97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3347" y="704516"/>
                  <a:ext cx="131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234B1DC-D470-4E1B-AD97-432DCB4D37E7}"/>
                    </a:ext>
                  </a:extLst>
                </p14:cNvPr>
                <p14:cNvContentPartPr/>
                <p14:nvPr/>
              </p14:nvContentPartPr>
              <p14:xfrm>
                <a:off x="1359667" y="650516"/>
                <a:ext cx="114120" cy="132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234B1DC-D470-4E1B-AD97-432DCB4D37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23667" y="614876"/>
                  <a:ext cx="1857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EBB73E-571F-4EA3-B48E-862BA8D158B9}"/>
              </a:ext>
            </a:extLst>
          </p:cNvPr>
          <p:cNvGrpSpPr/>
          <p:nvPr/>
        </p:nvGrpSpPr>
        <p:grpSpPr>
          <a:xfrm>
            <a:off x="1774747" y="623876"/>
            <a:ext cx="465840" cy="172800"/>
            <a:chOff x="1774747" y="623876"/>
            <a:chExt cx="46584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692C10-927F-4ACF-B461-869E2C25DE6E}"/>
                    </a:ext>
                  </a:extLst>
                </p14:cNvPr>
                <p14:cNvContentPartPr/>
                <p14:nvPr/>
              </p14:nvContentPartPr>
              <p14:xfrm>
                <a:off x="1774747" y="623876"/>
                <a:ext cx="9720" cy="136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692C10-927F-4ACF-B461-869E2C25DE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8747" y="588236"/>
                  <a:ext cx="81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6C9F00B-5673-4C05-A8B6-8AE471AF2C3F}"/>
                    </a:ext>
                  </a:extLst>
                </p14:cNvPr>
                <p14:cNvContentPartPr/>
                <p14:nvPr/>
              </p14:nvContentPartPr>
              <p14:xfrm>
                <a:off x="1788067" y="651596"/>
                <a:ext cx="97560" cy="117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6C9F00B-5673-4C05-A8B6-8AE471AF2C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52067" y="615956"/>
                  <a:ext cx="169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F7DEC8-3892-4EFB-AAD3-FE3A422C4A51}"/>
                    </a:ext>
                  </a:extLst>
                </p14:cNvPr>
                <p14:cNvContentPartPr/>
                <p14:nvPr/>
              </p14:nvContentPartPr>
              <p14:xfrm>
                <a:off x="1985347" y="713876"/>
                <a:ext cx="55440" cy="8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F7DEC8-3892-4EFB-AAD3-FE3A422C4A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49347" y="677876"/>
                  <a:ext cx="127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42E6BA-E5EE-4B5E-B8F4-04346573D439}"/>
                    </a:ext>
                  </a:extLst>
                </p14:cNvPr>
                <p14:cNvContentPartPr/>
                <p14:nvPr/>
              </p14:nvContentPartPr>
              <p14:xfrm>
                <a:off x="1989307" y="752756"/>
                <a:ext cx="95760" cy="9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42E6BA-E5EE-4B5E-B8F4-04346573D43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53307" y="716756"/>
                  <a:ext cx="167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891A2FD-583D-4DCE-A8A6-A51C5535A61D}"/>
                    </a:ext>
                  </a:extLst>
                </p14:cNvPr>
                <p14:cNvContentPartPr/>
                <p14:nvPr/>
              </p14:nvContentPartPr>
              <p14:xfrm>
                <a:off x="2149507" y="686876"/>
                <a:ext cx="91080" cy="10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891A2FD-583D-4DCE-A8A6-A51C5535A6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13867" y="650876"/>
                  <a:ext cx="16272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0AB3F51-7652-4499-B907-D72CB8208C59}"/>
              </a:ext>
            </a:extLst>
          </p:cNvPr>
          <p:cNvGrpSpPr/>
          <p:nvPr/>
        </p:nvGrpSpPr>
        <p:grpSpPr>
          <a:xfrm>
            <a:off x="6769747" y="538556"/>
            <a:ext cx="641520" cy="450360"/>
            <a:chOff x="6769747" y="538556"/>
            <a:chExt cx="64152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2C646F-9300-4BF6-97FB-D30FEFCFED71}"/>
                    </a:ext>
                  </a:extLst>
                </p14:cNvPr>
                <p14:cNvContentPartPr/>
                <p14:nvPr/>
              </p14:nvContentPartPr>
              <p14:xfrm>
                <a:off x="6820507" y="597236"/>
                <a:ext cx="92160" cy="130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2C646F-9300-4BF6-97FB-D30FEFCFED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84867" y="561596"/>
                  <a:ext cx="163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B0E734-8550-4FD2-8B37-7E6EA93B3605}"/>
                    </a:ext>
                  </a:extLst>
                </p14:cNvPr>
                <p14:cNvContentPartPr/>
                <p14:nvPr/>
              </p14:nvContentPartPr>
              <p14:xfrm>
                <a:off x="6769747" y="538556"/>
                <a:ext cx="227160" cy="243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B0E734-8550-4FD2-8B37-7E6EA93B36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34107" y="502556"/>
                  <a:ext cx="298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F6AB7B-4CC1-46DC-AE81-E6C2DF82C064}"/>
                    </a:ext>
                  </a:extLst>
                </p14:cNvPr>
                <p14:cNvContentPartPr/>
                <p14:nvPr/>
              </p14:nvContentPartPr>
              <p14:xfrm>
                <a:off x="7074307" y="823316"/>
                <a:ext cx="88200" cy="16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F6AB7B-4CC1-46DC-AE81-E6C2DF82C06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38667" y="787316"/>
                  <a:ext cx="159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D38EBAC-9845-415F-BB69-9AD0D619CD00}"/>
                    </a:ext>
                  </a:extLst>
                </p14:cNvPr>
                <p14:cNvContentPartPr/>
                <p14:nvPr/>
              </p14:nvContentPartPr>
              <p14:xfrm>
                <a:off x="7138027" y="715316"/>
                <a:ext cx="12240" cy="28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D38EBAC-9845-415F-BB69-9AD0D619CD0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02027" y="679676"/>
                  <a:ext cx="83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72B081-4211-4E82-B1B9-FC3B7D6BD43A}"/>
                    </a:ext>
                  </a:extLst>
                </p14:cNvPr>
                <p14:cNvContentPartPr/>
                <p14:nvPr/>
              </p14:nvContentPartPr>
              <p14:xfrm>
                <a:off x="7251067" y="817556"/>
                <a:ext cx="43560" cy="7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72B081-4211-4E82-B1B9-FC3B7D6BD4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5067" y="781916"/>
                  <a:ext cx="115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635282-8B42-4A32-B887-69B24C3BDED5}"/>
                    </a:ext>
                  </a:extLst>
                </p14:cNvPr>
                <p14:cNvContentPartPr/>
                <p14:nvPr/>
              </p14:nvContentPartPr>
              <p14:xfrm>
                <a:off x="7275547" y="889556"/>
                <a:ext cx="45720" cy="1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635282-8B42-4A32-B887-69B24C3BDE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39547" y="853916"/>
                  <a:ext cx="117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6BA1E4D-D5E4-4105-A5C8-26E3D969464E}"/>
                    </a:ext>
                  </a:extLst>
                </p14:cNvPr>
                <p14:cNvContentPartPr/>
                <p14:nvPr/>
              </p14:nvContentPartPr>
              <p14:xfrm>
                <a:off x="7399027" y="803516"/>
                <a:ext cx="12240" cy="131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6BA1E4D-D5E4-4105-A5C8-26E3D96946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3387" y="767516"/>
                  <a:ext cx="8388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DDE4A3C-7330-484F-A858-DC34C505ECB7}"/>
              </a:ext>
            </a:extLst>
          </p:cNvPr>
          <p:cNvGrpSpPr/>
          <p:nvPr/>
        </p:nvGrpSpPr>
        <p:grpSpPr>
          <a:xfrm>
            <a:off x="7723027" y="811436"/>
            <a:ext cx="432720" cy="128880"/>
            <a:chOff x="7723027" y="811436"/>
            <a:chExt cx="43272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31F37CF-1979-4672-9D3D-E0B00C24E504}"/>
                    </a:ext>
                  </a:extLst>
                </p14:cNvPr>
                <p14:cNvContentPartPr/>
                <p14:nvPr/>
              </p14:nvContentPartPr>
              <p14:xfrm>
                <a:off x="7723027" y="811436"/>
                <a:ext cx="11160" cy="117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31F37CF-1979-4672-9D3D-E0B00C24E5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87027" y="775436"/>
                  <a:ext cx="82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8465A71-53B1-4161-904D-79D5E2322B81}"/>
                    </a:ext>
                  </a:extLst>
                </p14:cNvPr>
                <p14:cNvContentPartPr/>
                <p14:nvPr/>
              </p14:nvContentPartPr>
              <p14:xfrm>
                <a:off x="7734547" y="817916"/>
                <a:ext cx="99720" cy="12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8465A71-53B1-4161-904D-79D5E2322B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98907" y="782276"/>
                  <a:ext cx="171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C0D639-A4B8-4F7E-8A2C-53578CA0AF76}"/>
                    </a:ext>
                  </a:extLst>
                </p14:cNvPr>
                <p14:cNvContentPartPr/>
                <p14:nvPr/>
              </p14:nvContentPartPr>
              <p14:xfrm>
                <a:off x="7957027" y="857876"/>
                <a:ext cx="39960" cy="1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C0D639-A4B8-4F7E-8A2C-53578CA0AF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21387" y="821876"/>
                  <a:ext cx="111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669AC7-7782-43F8-BA8D-5BF26E251186}"/>
                    </a:ext>
                  </a:extLst>
                </p14:cNvPr>
                <p14:cNvContentPartPr/>
                <p14:nvPr/>
              </p14:nvContentPartPr>
              <p14:xfrm>
                <a:off x="7978627" y="893876"/>
                <a:ext cx="30960" cy="16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669AC7-7782-43F8-BA8D-5BF26E25118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42627" y="858236"/>
                  <a:ext cx="102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750ADDE-3123-46C5-9E97-C14F065949DD}"/>
                    </a:ext>
                  </a:extLst>
                </p14:cNvPr>
                <p14:cNvContentPartPr/>
                <p14:nvPr/>
              </p14:nvContentPartPr>
              <p14:xfrm>
                <a:off x="8077627" y="811436"/>
                <a:ext cx="78120" cy="115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750ADDE-3123-46C5-9E97-C14F065949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1627" y="775436"/>
                  <a:ext cx="1497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A2CF4FA-9F4B-4477-911F-1889C00CA0E9}"/>
              </a:ext>
            </a:extLst>
          </p:cNvPr>
          <p:cNvGrpSpPr/>
          <p:nvPr/>
        </p:nvGrpSpPr>
        <p:grpSpPr>
          <a:xfrm>
            <a:off x="9570187" y="520196"/>
            <a:ext cx="1225440" cy="463680"/>
            <a:chOff x="9570187" y="520196"/>
            <a:chExt cx="122544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94B97D1-26D9-4B5E-8D50-EFA5B06EDCCA}"/>
                    </a:ext>
                  </a:extLst>
                </p14:cNvPr>
                <p14:cNvContentPartPr/>
                <p14:nvPr/>
              </p14:nvContentPartPr>
              <p14:xfrm>
                <a:off x="9611947" y="583196"/>
                <a:ext cx="73080" cy="128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94B97D1-26D9-4B5E-8D50-EFA5B06EDC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75947" y="547196"/>
                  <a:ext cx="144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5BEEE5F-47BC-4C66-8C16-FCE094F3B829}"/>
                    </a:ext>
                  </a:extLst>
                </p14:cNvPr>
                <p14:cNvContentPartPr/>
                <p14:nvPr/>
              </p14:nvContentPartPr>
              <p14:xfrm>
                <a:off x="9570187" y="520196"/>
                <a:ext cx="261720" cy="261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5BEEE5F-47BC-4C66-8C16-FCE094F3B8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34547" y="484556"/>
                  <a:ext cx="333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FEB5BB-C94B-4197-B878-B681A7D12CD6}"/>
                    </a:ext>
                  </a:extLst>
                </p14:cNvPr>
                <p14:cNvContentPartPr/>
                <p14:nvPr/>
              </p14:nvContentPartPr>
              <p14:xfrm>
                <a:off x="9668107" y="671036"/>
                <a:ext cx="12960" cy="91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FEB5BB-C94B-4197-B878-B681A7D12C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32107" y="635396"/>
                  <a:ext cx="84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100F8E-8555-41E4-8F80-70BD2CF6207A}"/>
                    </a:ext>
                  </a:extLst>
                </p14:cNvPr>
                <p14:cNvContentPartPr/>
                <p14:nvPr/>
              </p14:nvContentPartPr>
              <p14:xfrm>
                <a:off x="9852787" y="815036"/>
                <a:ext cx="65520" cy="168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100F8E-8555-41E4-8F80-70BD2CF620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16787" y="779396"/>
                  <a:ext cx="137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4CFD02-FB7E-4D6F-A9E6-1BAA08529FDE}"/>
                    </a:ext>
                  </a:extLst>
                </p14:cNvPr>
                <p14:cNvContentPartPr/>
                <p14:nvPr/>
              </p14:nvContentPartPr>
              <p14:xfrm>
                <a:off x="9899587" y="732236"/>
                <a:ext cx="720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4CFD02-FB7E-4D6F-A9E6-1BAA08529F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63587" y="696236"/>
                  <a:ext cx="78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E0712C-65D1-410B-BFD2-58C13765D727}"/>
                    </a:ext>
                  </a:extLst>
                </p14:cNvPr>
                <p14:cNvContentPartPr/>
                <p14:nvPr/>
              </p14:nvContentPartPr>
              <p14:xfrm>
                <a:off x="9987787" y="834836"/>
                <a:ext cx="58320" cy="9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E0712C-65D1-410B-BFD2-58C13765D7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52147" y="799196"/>
                  <a:ext cx="129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2227C8-669C-480F-B4B4-DCAA7AD2F474}"/>
                    </a:ext>
                  </a:extLst>
                </p14:cNvPr>
                <p14:cNvContentPartPr/>
                <p14:nvPr/>
              </p14:nvContentPartPr>
              <p14:xfrm>
                <a:off x="10019827" y="887036"/>
                <a:ext cx="44640" cy="13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2227C8-669C-480F-B4B4-DCAA7AD2F4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84187" y="851396"/>
                  <a:ext cx="116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33FF57-ACAA-4BFA-BA2D-0893039AE3C1}"/>
                    </a:ext>
                  </a:extLst>
                </p14:cNvPr>
                <p14:cNvContentPartPr/>
                <p14:nvPr/>
              </p14:nvContentPartPr>
              <p14:xfrm>
                <a:off x="10129987" y="798116"/>
                <a:ext cx="9720" cy="157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B33FF57-ACAA-4BFA-BA2D-0893039AE3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93987" y="762476"/>
                  <a:ext cx="81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73E0EBE-44DC-413C-83F7-E8DDA220B00D}"/>
                    </a:ext>
                  </a:extLst>
                </p14:cNvPr>
                <p14:cNvContentPartPr/>
                <p14:nvPr/>
              </p14:nvContentPartPr>
              <p14:xfrm>
                <a:off x="10296667" y="950396"/>
                <a:ext cx="10800" cy="33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73E0EBE-44DC-413C-83F7-E8DDA220B0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60667" y="914396"/>
                  <a:ext cx="82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B1391E-C7A5-41BA-8BA8-FD5C175AB511}"/>
                    </a:ext>
                  </a:extLst>
                </p14:cNvPr>
                <p14:cNvContentPartPr/>
                <p14:nvPr/>
              </p14:nvContentPartPr>
              <p14:xfrm>
                <a:off x="10414747" y="774356"/>
                <a:ext cx="12240" cy="151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B1391E-C7A5-41BA-8BA8-FD5C175AB5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78747" y="738356"/>
                  <a:ext cx="83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0FC315-1B39-4AF6-AD71-02E0CF997F43}"/>
                    </a:ext>
                  </a:extLst>
                </p14:cNvPr>
                <p14:cNvContentPartPr/>
                <p14:nvPr/>
              </p14:nvContentPartPr>
              <p14:xfrm>
                <a:off x="10435987" y="780476"/>
                <a:ext cx="121680" cy="132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0FC315-1B39-4AF6-AD71-02E0CF997F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00347" y="744476"/>
                  <a:ext cx="193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22D2362-B65F-4E3F-9747-3903B2A27ECA}"/>
                    </a:ext>
                  </a:extLst>
                </p14:cNvPr>
                <p14:cNvContentPartPr/>
                <p14:nvPr/>
              </p14:nvContentPartPr>
              <p14:xfrm>
                <a:off x="10645507" y="820796"/>
                <a:ext cx="38160" cy="19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22D2362-B65F-4E3F-9747-3903B2A27EC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09507" y="784796"/>
                  <a:ext cx="109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59D97C-FB98-4C52-B7B7-9ACBDFB102B4}"/>
                    </a:ext>
                  </a:extLst>
                </p14:cNvPr>
                <p14:cNvContentPartPr/>
                <p14:nvPr/>
              </p14:nvContentPartPr>
              <p14:xfrm>
                <a:off x="10673587" y="861116"/>
                <a:ext cx="30240" cy="1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59D97C-FB98-4C52-B7B7-9ACBDFB102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37587" y="825476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183116-D8A7-487C-87B7-3DA33F68EA60}"/>
                    </a:ext>
                  </a:extLst>
                </p14:cNvPr>
                <p14:cNvContentPartPr/>
                <p14:nvPr/>
              </p14:nvContentPartPr>
              <p14:xfrm>
                <a:off x="10784467" y="796316"/>
                <a:ext cx="11160" cy="140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183116-D8A7-487C-87B7-3DA33F68EA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48827" y="760316"/>
                  <a:ext cx="8280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6278363-B392-4FF1-81C6-BB4D65DBAEF6}"/>
                  </a:ext>
                </a:extLst>
              </p14:cNvPr>
              <p14:cNvContentPartPr/>
              <p14:nvPr/>
            </p14:nvContentPartPr>
            <p14:xfrm>
              <a:off x="2956627" y="3283556"/>
              <a:ext cx="11880" cy="1418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6278363-B392-4FF1-81C6-BB4D65DBAEF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20987" y="3247556"/>
                <a:ext cx="8352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BFDAE60-155C-4B4C-844C-334326F3ADB4}"/>
              </a:ext>
            </a:extLst>
          </p:cNvPr>
          <p:cNvGrpSpPr/>
          <p:nvPr/>
        </p:nvGrpSpPr>
        <p:grpSpPr>
          <a:xfrm>
            <a:off x="2965987" y="3221996"/>
            <a:ext cx="82800" cy="212760"/>
            <a:chOff x="2965987" y="3221996"/>
            <a:chExt cx="8280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AF0196E-C9B0-4735-BD80-9373E2EA14F2}"/>
                    </a:ext>
                  </a:extLst>
                </p14:cNvPr>
                <p14:cNvContentPartPr/>
                <p14:nvPr/>
              </p14:nvContentPartPr>
              <p14:xfrm>
                <a:off x="2965987" y="3221996"/>
                <a:ext cx="82800" cy="212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AF0196E-C9B0-4735-BD80-9373E2EA14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29987" y="3186356"/>
                  <a:ext cx="154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EBD67E1-A640-49B2-8FE0-7068DF66BD6F}"/>
                    </a:ext>
                  </a:extLst>
                </p14:cNvPr>
                <p14:cNvContentPartPr/>
                <p14:nvPr/>
              </p14:nvContentPartPr>
              <p14:xfrm>
                <a:off x="2975707" y="3347636"/>
                <a:ext cx="45000" cy="1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EBD67E1-A640-49B2-8FE0-7068DF66BD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40067" y="3311996"/>
                  <a:ext cx="11664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66D661D-3F14-4AA4-A328-CEA52F0967E0}"/>
                  </a:ext>
                </a:extLst>
              </p14:cNvPr>
              <p14:cNvContentPartPr/>
              <p14:nvPr/>
            </p14:nvContentPartPr>
            <p14:xfrm>
              <a:off x="2972827" y="4905716"/>
              <a:ext cx="111600" cy="179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66D661D-3F14-4AA4-A328-CEA52F0967E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937187" y="4870076"/>
                <a:ext cx="183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44E4676-06E5-4332-9475-83EB9368A9FD}"/>
                  </a:ext>
                </a:extLst>
              </p14:cNvPr>
              <p14:cNvContentPartPr/>
              <p14:nvPr/>
            </p14:nvContentPartPr>
            <p14:xfrm>
              <a:off x="1250947" y="3981596"/>
              <a:ext cx="29520" cy="2786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44E4676-06E5-4332-9475-83EB9368A9F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14947" y="3945956"/>
                <a:ext cx="1011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C338E80-46CD-4700-AA88-B83F25A86454}"/>
                  </a:ext>
                </a:extLst>
              </p14:cNvPr>
              <p14:cNvContentPartPr/>
              <p14:nvPr/>
            </p14:nvContentPartPr>
            <p14:xfrm>
              <a:off x="5766427" y="4784396"/>
              <a:ext cx="200880" cy="3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C338E80-46CD-4700-AA88-B83F25A864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30787" y="4748396"/>
                <a:ext cx="27252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B908E94-472D-4BBB-9116-6DB37EEE1E56}"/>
              </a:ext>
            </a:extLst>
          </p:cNvPr>
          <p:cNvGrpSpPr/>
          <p:nvPr/>
        </p:nvGrpSpPr>
        <p:grpSpPr>
          <a:xfrm>
            <a:off x="10461331" y="1648076"/>
            <a:ext cx="1338696" cy="948061"/>
            <a:chOff x="10461331" y="1648076"/>
            <a:chExt cx="1338696" cy="94806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B0C109-B3FF-4DF2-B476-59BE9706AC2C}"/>
                    </a:ext>
                  </a:extLst>
                </p14:cNvPr>
                <p14:cNvContentPartPr/>
                <p14:nvPr/>
              </p14:nvContentPartPr>
              <p14:xfrm>
                <a:off x="10461331" y="2247657"/>
                <a:ext cx="151560" cy="29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B0C109-B3FF-4DF2-B476-59BE9706AC2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25331" y="2212017"/>
                  <a:ext cx="223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1B1AF3-B8B4-4ADE-B968-E35C22EB5FF8}"/>
                    </a:ext>
                  </a:extLst>
                </p14:cNvPr>
                <p14:cNvContentPartPr/>
                <p14:nvPr/>
              </p14:nvContentPartPr>
              <p14:xfrm>
                <a:off x="10646371" y="2387697"/>
                <a:ext cx="32292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1B1AF3-B8B4-4ADE-B968-E35C22EB5F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10731" y="2352057"/>
                  <a:ext cx="394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36244D-A904-4774-8A8C-884CC16DF578}"/>
                    </a:ext>
                  </a:extLst>
                </p14:cNvPr>
                <p14:cNvContentPartPr/>
                <p14:nvPr/>
              </p14:nvContentPartPr>
              <p14:xfrm>
                <a:off x="10982971" y="2249097"/>
                <a:ext cx="83160" cy="29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36244D-A904-4774-8A8C-884CC16DF5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46971" y="2213457"/>
                  <a:ext cx="154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9FB8BE-39A1-43D4-A41F-3C1E3D02FCF7}"/>
                    </a:ext>
                  </a:extLst>
                </p14:cNvPr>
                <p14:cNvContentPartPr/>
                <p14:nvPr/>
              </p14:nvContentPartPr>
              <p14:xfrm>
                <a:off x="11206171" y="2361417"/>
                <a:ext cx="120600" cy="21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9FB8BE-39A1-43D4-A41F-3C1E3D02FC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70171" y="2325417"/>
                  <a:ext cx="192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3F2501-B69A-4543-ACAA-611C25D3D4BA}"/>
                    </a:ext>
                  </a:extLst>
                </p14:cNvPr>
                <p14:cNvContentPartPr/>
                <p14:nvPr/>
              </p14:nvContentPartPr>
              <p14:xfrm>
                <a:off x="11337211" y="2227857"/>
                <a:ext cx="317160" cy="368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3F2501-B69A-4543-ACAA-611C25D3D4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01571" y="2192217"/>
                  <a:ext cx="388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B1534E-8332-4F45-854D-43D8B5340B4A}"/>
                    </a:ext>
                  </a:extLst>
                </p14:cNvPr>
                <p14:cNvContentPartPr/>
                <p14:nvPr/>
              </p14:nvContentPartPr>
              <p14:xfrm>
                <a:off x="11281411" y="2358537"/>
                <a:ext cx="320400" cy="35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B1534E-8332-4F45-854D-43D8B5340B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45771" y="2322897"/>
                  <a:ext cx="392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258897E-FF4C-4BF1-91A5-80C0463C2F28}"/>
                    </a:ext>
                  </a:extLst>
                </p14:cNvPr>
                <p14:cNvContentPartPr/>
                <p14:nvPr/>
              </p14:nvContentPartPr>
              <p14:xfrm>
                <a:off x="11793187" y="1648076"/>
                <a:ext cx="6840" cy="24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258897E-FF4C-4BF1-91A5-80C0463C2F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57187" y="1612436"/>
                  <a:ext cx="7848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1CCC648-A3BB-4279-B91E-6B778A46494C}"/>
                  </a:ext>
                </a:extLst>
              </p14:cNvPr>
              <p14:cNvContentPartPr/>
              <p14:nvPr/>
            </p14:nvContentPartPr>
            <p14:xfrm>
              <a:off x="1588267" y="4102916"/>
              <a:ext cx="5760" cy="7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1CCC648-A3BB-4279-B91E-6B778A46494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552267" y="4066916"/>
                <a:ext cx="7740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62160E3-05C2-4867-8942-46C42486CD73}"/>
              </a:ext>
            </a:extLst>
          </p:cNvPr>
          <p:cNvGrpSpPr/>
          <p:nvPr/>
        </p:nvGrpSpPr>
        <p:grpSpPr>
          <a:xfrm>
            <a:off x="3548107" y="442436"/>
            <a:ext cx="879120" cy="493200"/>
            <a:chOff x="3548107" y="442436"/>
            <a:chExt cx="87912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C5F051-AB26-4761-BABA-D63E68D62040}"/>
                    </a:ext>
                  </a:extLst>
                </p14:cNvPr>
                <p14:cNvContentPartPr/>
                <p14:nvPr/>
              </p14:nvContentPartPr>
              <p14:xfrm>
                <a:off x="3639907" y="585356"/>
                <a:ext cx="65160" cy="110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C5F051-AB26-4761-BABA-D63E68D6204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03907" y="549716"/>
                  <a:ext cx="136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8E3D6C-4715-48F0-906E-03B0EA8785FB}"/>
                    </a:ext>
                  </a:extLst>
                </p14:cNvPr>
                <p14:cNvContentPartPr/>
                <p14:nvPr/>
              </p14:nvContentPartPr>
              <p14:xfrm>
                <a:off x="3548107" y="515876"/>
                <a:ext cx="261000" cy="276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8E3D6C-4715-48F0-906E-03B0EA8785F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12467" y="479876"/>
                  <a:ext cx="332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29BFAB-38EB-4F5C-820D-C3946331CE88}"/>
                    </a:ext>
                  </a:extLst>
                </p14:cNvPr>
                <p14:cNvContentPartPr/>
                <p14:nvPr/>
              </p14:nvContentPartPr>
              <p14:xfrm>
                <a:off x="3986227" y="752756"/>
                <a:ext cx="54000" cy="18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29BFAB-38EB-4F5C-820D-C3946331CE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50587" y="716756"/>
                  <a:ext cx="125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A53845-785B-436D-96C2-4F1871D4DFAB}"/>
                    </a:ext>
                  </a:extLst>
                </p14:cNvPr>
                <p14:cNvContentPartPr/>
                <p14:nvPr/>
              </p14:nvContentPartPr>
              <p14:xfrm>
                <a:off x="4013227" y="663116"/>
                <a:ext cx="9000" cy="13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A53845-785B-436D-96C2-4F1871D4DFA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77227" y="627116"/>
                  <a:ext cx="80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65CCCB-5C07-439F-AA2D-783FD48AD396}"/>
                    </a:ext>
                  </a:extLst>
                </p14:cNvPr>
                <p14:cNvContentPartPr/>
                <p14:nvPr/>
              </p14:nvContentPartPr>
              <p14:xfrm>
                <a:off x="4144627" y="776876"/>
                <a:ext cx="54720" cy="1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65CCCB-5C07-439F-AA2D-783FD48AD3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08627" y="741236"/>
                  <a:ext cx="126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889F1B-4198-4695-90BB-2D4893465E56}"/>
                    </a:ext>
                  </a:extLst>
                </p14:cNvPr>
                <p14:cNvContentPartPr/>
                <p14:nvPr/>
              </p14:nvContentPartPr>
              <p14:xfrm>
                <a:off x="4148227" y="831596"/>
                <a:ext cx="44640" cy="2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889F1B-4198-4695-90BB-2D4893465E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12227" y="795596"/>
                  <a:ext cx="116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7B6CB0-5B1E-4763-A9DA-103BDA80E2D6}"/>
                    </a:ext>
                  </a:extLst>
                </p14:cNvPr>
                <p14:cNvContentPartPr/>
                <p14:nvPr/>
              </p14:nvContentPartPr>
              <p14:xfrm>
                <a:off x="4318147" y="751676"/>
                <a:ext cx="99720" cy="114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7B6CB0-5B1E-4763-A9DA-103BDA80E2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82147" y="716036"/>
                  <a:ext cx="171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5146543-0CD2-4E46-8533-D1B77D094021}"/>
                    </a:ext>
                  </a:extLst>
                </p14:cNvPr>
                <p14:cNvContentPartPr/>
                <p14:nvPr/>
              </p14:nvContentPartPr>
              <p14:xfrm>
                <a:off x="4207987" y="442436"/>
                <a:ext cx="219240" cy="192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5146543-0CD2-4E46-8533-D1B77D09402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72347" y="406436"/>
                  <a:ext cx="29088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9159B7-3A45-4B52-82B8-B2A50C0E8E4A}"/>
              </a:ext>
            </a:extLst>
          </p:cNvPr>
          <p:cNvGrpSpPr/>
          <p:nvPr/>
        </p:nvGrpSpPr>
        <p:grpSpPr>
          <a:xfrm>
            <a:off x="4825027" y="501116"/>
            <a:ext cx="495720" cy="371880"/>
            <a:chOff x="4825027" y="501116"/>
            <a:chExt cx="49572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2E81E7-F7DA-4CB2-9A42-371A3A6BF534}"/>
                    </a:ext>
                  </a:extLst>
                </p14:cNvPr>
                <p14:cNvContentPartPr/>
                <p14:nvPr/>
              </p14:nvContentPartPr>
              <p14:xfrm>
                <a:off x="4825027" y="719636"/>
                <a:ext cx="11520" cy="153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2E81E7-F7DA-4CB2-9A42-371A3A6BF53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89027" y="683636"/>
                  <a:ext cx="83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608E4F-4BEB-4CDA-9E84-0FB2BF7DB26D}"/>
                    </a:ext>
                  </a:extLst>
                </p14:cNvPr>
                <p14:cNvContentPartPr/>
                <p14:nvPr/>
              </p14:nvContentPartPr>
              <p14:xfrm>
                <a:off x="4844467" y="743036"/>
                <a:ext cx="89640" cy="10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608E4F-4BEB-4CDA-9E84-0FB2BF7DB26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08467" y="707396"/>
                  <a:ext cx="161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F4811B-6E38-4DB6-AB96-29B4BDC6BC14}"/>
                    </a:ext>
                  </a:extLst>
                </p14:cNvPr>
                <p14:cNvContentPartPr/>
                <p14:nvPr/>
              </p14:nvContentPartPr>
              <p14:xfrm>
                <a:off x="5042467" y="767516"/>
                <a:ext cx="54360" cy="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F4811B-6E38-4DB6-AB96-29B4BDC6BC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06467" y="731516"/>
                  <a:ext cx="126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A7059E-F57A-400E-9370-E4168B29ACC6}"/>
                    </a:ext>
                  </a:extLst>
                </p14:cNvPr>
                <p14:cNvContentPartPr/>
                <p14:nvPr/>
              </p14:nvContentPartPr>
              <p14:xfrm>
                <a:off x="5066587" y="816836"/>
                <a:ext cx="57240" cy="1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A7059E-F57A-400E-9370-E4168B29ACC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30587" y="781196"/>
                  <a:ext cx="128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608412-FFC7-4E69-B98F-10E7113F4C1A}"/>
                    </a:ext>
                  </a:extLst>
                </p14:cNvPr>
                <p14:cNvContentPartPr/>
                <p14:nvPr/>
              </p14:nvContentPartPr>
              <p14:xfrm>
                <a:off x="5243707" y="737636"/>
                <a:ext cx="19440" cy="127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608412-FFC7-4E69-B98F-10E7113F4C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08067" y="701996"/>
                  <a:ext cx="91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0D4F432-242A-4A9F-BEF2-C9FC1152E6EB}"/>
                    </a:ext>
                  </a:extLst>
                </p14:cNvPr>
                <p14:cNvContentPartPr/>
                <p14:nvPr/>
              </p14:nvContentPartPr>
              <p14:xfrm>
                <a:off x="4996387" y="501116"/>
                <a:ext cx="324360" cy="164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0D4F432-242A-4A9F-BEF2-C9FC1152E6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60387" y="465476"/>
                  <a:ext cx="39600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D1DECE0A-6B1C-4A45-BDD2-C60B7DBD42CE}"/>
                  </a:ext>
                </a:extLst>
              </p14:cNvPr>
              <p14:cNvContentPartPr/>
              <p14:nvPr/>
            </p14:nvContentPartPr>
            <p14:xfrm>
              <a:off x="10534267" y="3974396"/>
              <a:ext cx="11160" cy="14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D1DECE0A-6B1C-4A45-BDD2-C60B7DBD42C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498267" y="3938756"/>
                <a:ext cx="828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0517A2B-044C-4567-A288-2E261DA151E2}"/>
                  </a:ext>
                </a:extLst>
              </p14:cNvPr>
              <p14:cNvContentPartPr/>
              <p14:nvPr/>
            </p14:nvContentPartPr>
            <p14:xfrm>
              <a:off x="5966227" y="3360596"/>
              <a:ext cx="360" cy="3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0517A2B-044C-4567-A288-2E261DA151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30227" y="33249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8E8068AF-939C-47BE-A09D-985789378464}"/>
                  </a:ext>
                </a:extLst>
              </p14:cNvPr>
              <p14:cNvContentPartPr/>
              <p14:nvPr/>
            </p14:nvContentPartPr>
            <p14:xfrm>
              <a:off x="6340987" y="4597196"/>
              <a:ext cx="3960" cy="543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8E8068AF-939C-47BE-A09D-98578937846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304987" y="4561196"/>
                <a:ext cx="75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1F85914-FA82-4EB4-98C8-49739A05D872}"/>
                  </a:ext>
                </a:extLst>
              </p14:cNvPr>
              <p14:cNvContentPartPr/>
              <p14:nvPr/>
            </p14:nvContentPartPr>
            <p14:xfrm>
              <a:off x="3656107" y="4852796"/>
              <a:ext cx="110160" cy="300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1F85914-FA82-4EB4-98C8-49739A05D87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620107" y="4817156"/>
                <a:ext cx="1818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6D6ED98-8149-4AF4-B31B-4FAD037D216C}"/>
                  </a:ext>
                </a:extLst>
              </p14:cNvPr>
              <p14:cNvContentPartPr/>
              <p14:nvPr/>
            </p14:nvContentPartPr>
            <p14:xfrm>
              <a:off x="4473667" y="3264116"/>
              <a:ext cx="121680" cy="1576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6D6ED98-8149-4AF4-B31B-4FAD037D216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437667" y="3228116"/>
                <a:ext cx="193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2FAD7C1-8560-40D7-8D3C-C976C928487D}"/>
                  </a:ext>
                </a:extLst>
              </p14:cNvPr>
              <p14:cNvContentPartPr/>
              <p14:nvPr/>
            </p14:nvContentPartPr>
            <p14:xfrm>
              <a:off x="3671947" y="3264476"/>
              <a:ext cx="41760" cy="108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2FAD7C1-8560-40D7-8D3C-C976C928487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635947" y="3228836"/>
                <a:ext cx="1134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9B3FE2A-B74B-46D8-8979-23C4F077F148}"/>
                  </a:ext>
                </a:extLst>
              </p14:cNvPr>
              <p14:cNvContentPartPr/>
              <p14:nvPr/>
            </p14:nvContentPartPr>
            <p14:xfrm>
              <a:off x="3650707" y="3312356"/>
              <a:ext cx="85320" cy="60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9B3FE2A-B74B-46D8-8979-23C4F077F14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615067" y="3276356"/>
                <a:ext cx="1569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7123D39-F4AB-4575-BACC-382A21CF5A3A}"/>
                  </a:ext>
                </a:extLst>
              </p14:cNvPr>
              <p14:cNvContentPartPr/>
              <p14:nvPr/>
            </p14:nvContentPartPr>
            <p14:xfrm>
              <a:off x="3635227" y="3281036"/>
              <a:ext cx="99360" cy="799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7123D39-F4AB-4575-BACC-382A21CF5A3A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599587" y="3245036"/>
                <a:ext cx="17100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37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C33E-3EB4-46D5-9C5E-74C4B50D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JK FLIPFLOPs</a:t>
            </a:r>
            <a:endParaRPr lang="en-IN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A950-77C3-4789-8DC5-EEDF5A82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5ECD-89F5-4443-BB28-4DEC595F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54D4-0A22-432A-BEEF-1224C281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21</a:t>
            </a:fld>
            <a:endParaRPr lang="en-IN"/>
          </a:p>
        </p:txBody>
      </p:sp>
      <p:pic>
        <p:nvPicPr>
          <p:cNvPr id="7170" name="Picture 2" descr="Basics of Flip Flop">
            <a:extLst>
              <a:ext uri="{FF2B5EF4-FFF2-40B4-BE49-F238E27FC236}">
                <a16:creationId xmlns:a16="http://schemas.microsoft.com/office/drawing/2014/main" id="{9FAEDBF5-4579-425D-BA79-03B37F1C8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9" y="2674937"/>
            <a:ext cx="46482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asics of Flip Flop">
            <a:extLst>
              <a:ext uri="{FF2B5EF4-FFF2-40B4-BE49-F238E27FC236}">
                <a16:creationId xmlns:a16="http://schemas.microsoft.com/office/drawing/2014/main" id="{3D052175-0510-42D0-919A-1BD61E13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200" y="2440644"/>
            <a:ext cx="4402201" cy="3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A5F3-9C82-4CF1-BD2C-AD3581F4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JK Master-slave FLIP-FLOP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E4AA-0432-4E24-93F0-31A4E555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"JK Flip Flop", when both the inputs and CLK set to 1 for a long time, then Q output toggle until the CLK is 1. Thus, the uncertain or unreliable output produces. This problem is referred to as a race-around condition in JK flip-flop and avoided by ensuring that the CLK set to 1 only for a very short time.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12C-AB02-4019-ACBD-CDE5ABF1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4E48-21DE-4CBF-8B36-7B4916F0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81B3-64D7-4C80-B211-A5CE1BAD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22</a:t>
            </a:fld>
            <a:endParaRPr lang="en-IN"/>
          </a:p>
        </p:txBody>
      </p:sp>
      <p:pic>
        <p:nvPicPr>
          <p:cNvPr id="8194" name="Picture 2" descr="Master-Slave JK Flip Flop">
            <a:extLst>
              <a:ext uri="{FF2B5EF4-FFF2-40B4-BE49-F238E27FC236}">
                <a16:creationId xmlns:a16="http://schemas.microsoft.com/office/drawing/2014/main" id="{F5610F8D-5DC2-471D-80FB-429C6DC0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532021"/>
            <a:ext cx="53911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0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A5F3-9C82-4CF1-BD2C-AD3581F4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JK Master-slave FLIP-FLOP - WORKING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E4AA-0432-4E24-93F0-31A4E555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When the clock pulse is true, the slave flip flop will be in the isolated state, and the system's state may be affected by the J and K inputs. The "slave" remains isolated until the CP is 1. When the CP set to 0, the master flip-flop passes the information to the slave flip flop to obtain the output.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The master flip flop responds first from the slave because the master flip flop is the positive level trigger, and the slave flip flop is the negative level trigger.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The output Q'=1 of the master flip flop is passed to the slave flip flop as an input K when the input J set to 0 and K set to 1. The clock forces the slave flip flop to work as reset, and then the slave copies the master flip flop.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When J=1, and K=0, the output Q=1 is passed to the J input of the slave. The clock's negative transition sets the slave and copies the master.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The master flip flop toggles on the clock's positive transition when the inputs J and K set to 1. At that time, the slave flip flop toggles on the clock's negative transition.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The flip flop will be disabled, and Q remains unchanged when both the inputs of the JK flip flop set to 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12C-AB02-4019-ACBD-CDE5ABF1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4E48-21DE-4CBF-8B36-7B4916F0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81B3-64D7-4C80-B211-A5CE1BAD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3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A5F3-9C82-4CF1-BD2C-AD3581F4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JK Master-slave FLIP-FLOP - WORKING</a:t>
            </a:r>
            <a:endParaRPr lang="en-IN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E4AA-0432-4E24-93F0-31A4E555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inter-regular"/>
              </a:rPr>
              <a:t>When the clock pulse set to 1, the output of the master flip flop will be one until the clock input remains 0.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inter-regular"/>
              </a:rPr>
              <a:t>When the clock pulse becomes high again, then the master's output is 0, which will be set to 1 when the clock becomes one again.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inter-regular"/>
              </a:rPr>
              <a:t>The master flip flop is operational when the clock pulse is 1. The slave's output remains 0 until the clock is not set to 0 because the slave flip flop is not operational.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inter-regular"/>
              </a:rPr>
              <a:t>The slave flip flop is operational when the clock pulse is 0. The output of the master remains one until the clock is not set to 0 again.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62626"/>
                </a:solidFill>
                <a:effectLst/>
                <a:latin typeface="inter-regular"/>
              </a:rPr>
              <a:t>Toggling occurs during the entire process because the output changes once in the cycle.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endParaRPr lang="en-US" sz="1600" b="0" i="0" dirty="0">
              <a:solidFill>
                <a:srgbClr val="262626"/>
              </a:solidFill>
              <a:effectLst/>
              <a:latin typeface="inter-regular"/>
            </a:endParaRPr>
          </a:p>
        </p:txBody>
      </p:sp>
      <p:pic>
        <p:nvPicPr>
          <p:cNvPr id="9218" name="Picture 2" descr="Master-Slave JK Flip Flop">
            <a:extLst>
              <a:ext uri="{FF2B5EF4-FFF2-40B4-BE49-F238E27FC236}">
                <a16:creationId xmlns:a16="http://schemas.microsoft.com/office/drawing/2014/main" id="{BE72D3CF-CE5E-4E10-AB6E-3F0451701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268" y="2709039"/>
            <a:ext cx="3948566" cy="236819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4E48-21DE-4CBF-8B36-7B4916F0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000000"/>
                </a:solidFill>
              </a:rPr>
              <a:t>UNIT 4: SEQUENTIAL CIRCUITS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12C-AB02-4019-ACBD-CDE5ABF1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8086ED-9B60-40A0-8879-924B34E802F2}" type="datetime1">
              <a:rPr lang="en-IN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02-12-2021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81B3-64D7-4C80-B211-A5CE1BAD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B69D57-FD05-43E1-9567-B6C8F13340B0}" type="slidenum">
              <a:rPr lang="en-IN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7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204C-0BBA-438C-A69C-8C54D80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T FLIP-FLOPs</a:t>
            </a:r>
            <a:endParaRPr lang="en-IN" sz="7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412A94-26BB-4595-9808-B53E0097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 T flip flop, there is only single input with the clock input.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T flip flop is constructed by connecting both of the inputs of JK flip flop together as a single input.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T flip flop is also known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Toggle flip-flop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These T flip-flops are able to find the complement of its state.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5EFA-7C46-42BF-8BEE-3D132FD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8571-A8A2-4873-B7C4-40055519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01F9-AA90-4B99-9A15-353B76D1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204C-0BBA-438C-A69C-8C54D80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T FLIP-FLOPs</a:t>
            </a:r>
            <a:endParaRPr lang="en-IN" sz="7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5EFA-7C46-42BF-8BEE-3D132FD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8571-A8A2-4873-B7C4-40055519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01F9-AA90-4B99-9A15-353B76D1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26</a:t>
            </a:fld>
            <a:endParaRPr lang="en-IN"/>
          </a:p>
        </p:txBody>
      </p:sp>
      <p:pic>
        <p:nvPicPr>
          <p:cNvPr id="1026" name="Picture 2" descr="Circuit diagram of T flip - flop using JK flip - flop">
            <a:extLst>
              <a:ext uri="{FF2B5EF4-FFF2-40B4-BE49-F238E27FC236}">
                <a16:creationId xmlns:a16="http://schemas.microsoft.com/office/drawing/2014/main" id="{3797C91C-B2F9-4386-BDA3-10243F8D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2" y="2285999"/>
            <a:ext cx="6553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919B1C9-2F88-4665-ADCB-947CF7AD04F5}"/>
              </a:ext>
            </a:extLst>
          </p:cNvPr>
          <p:cNvGrpSpPr/>
          <p:nvPr/>
        </p:nvGrpSpPr>
        <p:grpSpPr>
          <a:xfrm>
            <a:off x="7777027" y="2960636"/>
            <a:ext cx="3105000" cy="2427840"/>
            <a:chOff x="7777027" y="2960636"/>
            <a:chExt cx="3105000" cy="24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826CC4-EE1B-4138-BC8C-E96BD47FA52C}"/>
                    </a:ext>
                  </a:extLst>
                </p14:cNvPr>
                <p14:cNvContentPartPr/>
                <p14:nvPr/>
              </p14:nvContentPartPr>
              <p14:xfrm>
                <a:off x="8166187" y="3105716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826CC4-EE1B-4138-BC8C-E96BD47FA5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30187" y="30700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8EE4BD-5AD3-4EF2-9A37-2D6EF7B1A1EF}"/>
                    </a:ext>
                  </a:extLst>
                </p14:cNvPr>
                <p14:cNvContentPartPr/>
                <p14:nvPr/>
              </p14:nvContentPartPr>
              <p14:xfrm>
                <a:off x="8020747" y="3047756"/>
                <a:ext cx="229680" cy="32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8EE4BD-5AD3-4EF2-9A37-2D6EF7B1A1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4747" y="3011756"/>
                  <a:ext cx="3013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48B38C-C45C-4C45-986C-2F71197E99C3}"/>
                    </a:ext>
                  </a:extLst>
                </p14:cNvPr>
                <p14:cNvContentPartPr/>
                <p14:nvPr/>
              </p14:nvContentPartPr>
              <p14:xfrm>
                <a:off x="7777027" y="3410996"/>
                <a:ext cx="3064320" cy="138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48B38C-C45C-4C45-986C-2F71197E99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41387" y="3374996"/>
                  <a:ext cx="3135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6D9014-4B32-4CD6-81B7-B0FCBFCCE15D}"/>
                    </a:ext>
                  </a:extLst>
                </p14:cNvPr>
                <p14:cNvContentPartPr/>
                <p14:nvPr/>
              </p14:nvContentPartPr>
              <p14:xfrm>
                <a:off x="8450947" y="3036236"/>
                <a:ext cx="89280" cy="235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6D9014-4B32-4CD6-81B7-B0FCBFCCE1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4947" y="3000236"/>
                  <a:ext cx="160920" cy="24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6AAE2C-A6C8-4F87-85FB-5D0695BEDFCC}"/>
                    </a:ext>
                  </a:extLst>
                </p14:cNvPr>
                <p14:cNvContentPartPr/>
                <p14:nvPr/>
              </p14:nvContentPartPr>
              <p14:xfrm>
                <a:off x="8961787" y="3025076"/>
                <a:ext cx="288000" cy="22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6AAE2C-A6C8-4F87-85FB-5D0695BEDF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26147" y="2989436"/>
                  <a:ext cx="359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3E2E84-CA4C-4CB6-BA10-151547257DFC}"/>
                    </a:ext>
                  </a:extLst>
                </p14:cNvPr>
                <p14:cNvContentPartPr/>
                <p14:nvPr/>
              </p14:nvContentPartPr>
              <p14:xfrm>
                <a:off x="9304507" y="3167636"/>
                <a:ext cx="8136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3E2E84-CA4C-4CB6-BA10-151547257D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68507" y="3131636"/>
                  <a:ext cx="153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5A0A4D-9DB5-4A4B-885B-8F30B58E994C}"/>
                    </a:ext>
                  </a:extLst>
                </p14:cNvPr>
                <p14:cNvContentPartPr/>
                <p14:nvPr/>
              </p14:nvContentPartPr>
              <p14:xfrm>
                <a:off x="9789067" y="2960636"/>
                <a:ext cx="142200" cy="229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5A0A4D-9DB5-4A4B-885B-8F30B58E99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53427" y="2924996"/>
                  <a:ext cx="213840" cy="23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7A542B-1523-4512-81CA-C325D55E5042}"/>
                    </a:ext>
                  </a:extLst>
                </p14:cNvPr>
                <p14:cNvContentPartPr/>
                <p14:nvPr/>
              </p14:nvContentPartPr>
              <p14:xfrm>
                <a:off x="10268587" y="3005996"/>
                <a:ext cx="236160" cy="32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7A542B-1523-4512-81CA-C325D55E50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32587" y="2969996"/>
                  <a:ext cx="307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286A22-26BA-4D52-8AE2-6E83CC646E92}"/>
                    </a:ext>
                  </a:extLst>
                </p14:cNvPr>
                <p14:cNvContentPartPr/>
                <p14:nvPr/>
              </p14:nvContentPartPr>
              <p14:xfrm>
                <a:off x="10327267" y="3219476"/>
                <a:ext cx="248760" cy="8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286A22-26BA-4D52-8AE2-6E83CC646E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91627" y="3183476"/>
                  <a:ext cx="320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81CA81-04F9-4171-ADCD-A70447383500}"/>
                    </a:ext>
                  </a:extLst>
                </p14:cNvPr>
                <p14:cNvContentPartPr/>
                <p14:nvPr/>
              </p14:nvContentPartPr>
              <p14:xfrm>
                <a:off x="10633987" y="3203636"/>
                <a:ext cx="68400" cy="12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81CA81-04F9-4171-ADCD-A7044738350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98347" y="3167996"/>
                  <a:ext cx="140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FD4348-0288-4750-9B4A-614AE59A0F1F}"/>
                    </a:ext>
                  </a:extLst>
                </p14:cNvPr>
                <p14:cNvContentPartPr/>
                <p14:nvPr/>
              </p14:nvContentPartPr>
              <p14:xfrm>
                <a:off x="10755667" y="3211556"/>
                <a:ext cx="12240" cy="11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FD4348-0288-4750-9B4A-614AE59A0F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20027" y="3175916"/>
                  <a:ext cx="83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0C0426-4D33-49A3-8EBD-89FE3CA169EE}"/>
                    </a:ext>
                  </a:extLst>
                </p14:cNvPr>
                <p14:cNvContentPartPr/>
                <p14:nvPr/>
              </p14:nvContentPartPr>
              <p14:xfrm>
                <a:off x="10738027" y="3202196"/>
                <a:ext cx="144000" cy="13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0C0426-4D33-49A3-8EBD-89FE3CA169E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02027" y="3166556"/>
                  <a:ext cx="215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F9A085-54B7-4DFC-A4C6-CB1D7C187C6E}"/>
                    </a:ext>
                  </a:extLst>
                </p14:cNvPr>
                <p14:cNvContentPartPr/>
                <p14:nvPr/>
              </p14:nvContentPartPr>
              <p14:xfrm>
                <a:off x="7984747" y="3037316"/>
                <a:ext cx="370800" cy="4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F9A085-54B7-4DFC-A4C6-CB1D7C187C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49107" y="3001676"/>
                  <a:ext cx="44244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2542A1-9E3C-4DED-BF4F-74E0585D3F4D}"/>
                  </a:ext>
                </a:extLst>
              </p14:cNvPr>
              <p14:cNvContentPartPr/>
              <p14:nvPr/>
            </p14:nvContentPartPr>
            <p14:xfrm>
              <a:off x="8121187" y="3854156"/>
              <a:ext cx="149760" cy="17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2542A1-9E3C-4DED-BF4F-74E0585D3F4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85187" y="3818156"/>
                <a:ext cx="22140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6612AC4-884A-4573-ADC2-EC54D2301960}"/>
              </a:ext>
            </a:extLst>
          </p:cNvPr>
          <p:cNvGrpSpPr/>
          <p:nvPr/>
        </p:nvGrpSpPr>
        <p:grpSpPr>
          <a:xfrm>
            <a:off x="8197147" y="4659476"/>
            <a:ext cx="27360" cy="209520"/>
            <a:chOff x="8197147" y="4659476"/>
            <a:chExt cx="273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B3EF9F-3E01-4852-AC77-543DA3E4DC53}"/>
                    </a:ext>
                  </a:extLst>
                </p14:cNvPr>
                <p14:cNvContentPartPr/>
                <p14:nvPr/>
              </p14:nvContentPartPr>
              <p14:xfrm>
                <a:off x="8197147" y="465947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B3EF9F-3E01-4852-AC77-543DA3E4DC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61507" y="46234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D56BA5-A68F-4C31-B445-1972479AB363}"/>
                    </a:ext>
                  </a:extLst>
                </p14:cNvPr>
                <p14:cNvContentPartPr/>
                <p14:nvPr/>
              </p14:nvContentPartPr>
              <p14:xfrm>
                <a:off x="8197147" y="4659476"/>
                <a:ext cx="27360" cy="209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D56BA5-A68F-4C31-B445-1972479AB3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61507" y="4623476"/>
                  <a:ext cx="990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5DE708-28B1-4CA2-855D-1FA141348D48}"/>
              </a:ext>
            </a:extLst>
          </p:cNvPr>
          <p:cNvGrpSpPr/>
          <p:nvPr/>
        </p:nvGrpSpPr>
        <p:grpSpPr>
          <a:xfrm>
            <a:off x="795187" y="340916"/>
            <a:ext cx="638280" cy="340920"/>
            <a:chOff x="795187" y="340916"/>
            <a:chExt cx="6382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F18D31-8E36-400B-AB8D-5ED17B7E20C3}"/>
                    </a:ext>
                  </a:extLst>
                </p14:cNvPr>
                <p14:cNvContentPartPr/>
                <p14:nvPr/>
              </p14:nvContentPartPr>
              <p14:xfrm>
                <a:off x="795187" y="449276"/>
                <a:ext cx="203760" cy="232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F18D31-8E36-400B-AB8D-5ED17B7E20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547" y="413276"/>
                  <a:ext cx="275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5FAB8D-809C-4EF2-9EA7-3DD61335D014}"/>
                    </a:ext>
                  </a:extLst>
                </p14:cNvPr>
                <p14:cNvContentPartPr/>
                <p14:nvPr/>
              </p14:nvContentPartPr>
              <p14:xfrm>
                <a:off x="1071667" y="340916"/>
                <a:ext cx="361800" cy="325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5FAB8D-809C-4EF2-9EA7-3DD61335D0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6027" y="304916"/>
                  <a:ext cx="4334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6CCFC0-C71B-4492-8AE2-A50FBC4006AC}"/>
              </a:ext>
            </a:extLst>
          </p:cNvPr>
          <p:cNvGrpSpPr/>
          <p:nvPr/>
        </p:nvGrpSpPr>
        <p:grpSpPr>
          <a:xfrm>
            <a:off x="3690667" y="2787116"/>
            <a:ext cx="250560" cy="337320"/>
            <a:chOff x="3690667" y="2787116"/>
            <a:chExt cx="2505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687F1A-39D5-4718-BA2C-0715573246E8}"/>
                    </a:ext>
                  </a:extLst>
                </p14:cNvPr>
                <p14:cNvContentPartPr/>
                <p14:nvPr/>
              </p14:nvContentPartPr>
              <p14:xfrm>
                <a:off x="3829987" y="2962796"/>
                <a:ext cx="111240" cy="8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687F1A-39D5-4718-BA2C-0715573246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94347" y="2926796"/>
                  <a:ext cx="182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DA7371-FDB5-4D0F-9398-BFBB75C0A45A}"/>
                    </a:ext>
                  </a:extLst>
                </p14:cNvPr>
                <p14:cNvContentPartPr/>
                <p14:nvPr/>
              </p14:nvContentPartPr>
              <p14:xfrm>
                <a:off x="3787507" y="3122996"/>
                <a:ext cx="7200" cy="1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DA7371-FDB5-4D0F-9398-BFBB75C0A4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1867" y="3087356"/>
                  <a:ext cx="78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35312B-851F-4365-9605-5CA6A17F71F4}"/>
                    </a:ext>
                  </a:extLst>
                </p14:cNvPr>
                <p14:cNvContentPartPr/>
                <p14:nvPr/>
              </p14:nvContentPartPr>
              <p14:xfrm>
                <a:off x="3690667" y="2787116"/>
                <a:ext cx="187560" cy="12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35312B-851F-4365-9605-5CA6A17F71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55027" y="2751476"/>
                  <a:ext cx="25920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2FF015-1617-4EEA-8AD3-D2982FD48018}"/>
                  </a:ext>
                </a:extLst>
              </p14:cNvPr>
              <p14:cNvContentPartPr/>
              <p14:nvPr/>
            </p14:nvContentPartPr>
            <p14:xfrm>
              <a:off x="3774187" y="5067356"/>
              <a:ext cx="95760" cy="84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2FF015-1617-4EEA-8AD3-D2982FD480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8187" y="5031716"/>
                <a:ext cx="1674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F16B9F1-9CD5-4571-8F2B-DA877858CA5D}"/>
                  </a:ext>
                </a:extLst>
              </p14:cNvPr>
              <p14:cNvContentPartPr/>
              <p14:nvPr/>
            </p14:nvContentPartPr>
            <p14:xfrm>
              <a:off x="3740707" y="5300276"/>
              <a:ext cx="109080" cy="224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F16B9F1-9CD5-4571-8F2B-DA877858CA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04707" y="5264636"/>
                <a:ext cx="180720" cy="2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11B3EBBF-835E-4C0D-B575-189CB59C5911}"/>
              </a:ext>
            </a:extLst>
          </p:cNvPr>
          <p:cNvGrpSpPr/>
          <p:nvPr/>
        </p:nvGrpSpPr>
        <p:grpSpPr>
          <a:xfrm>
            <a:off x="1847107" y="1427396"/>
            <a:ext cx="651240" cy="436680"/>
            <a:chOff x="1847107" y="1427396"/>
            <a:chExt cx="6512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A4247C-EC7E-4164-A202-0417C7718D1F}"/>
                    </a:ext>
                  </a:extLst>
                </p14:cNvPr>
                <p14:cNvContentPartPr/>
                <p14:nvPr/>
              </p14:nvContentPartPr>
              <p14:xfrm>
                <a:off x="1847107" y="1550516"/>
                <a:ext cx="141120" cy="313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A4247C-EC7E-4164-A202-0417C7718D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11467" y="1514876"/>
                  <a:ext cx="2127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6E6F86-B08D-475D-B218-E866EBA8837E}"/>
                    </a:ext>
                  </a:extLst>
                </p14:cNvPr>
                <p14:cNvContentPartPr/>
                <p14:nvPr/>
              </p14:nvContentPartPr>
              <p14:xfrm>
                <a:off x="2088307" y="1662476"/>
                <a:ext cx="42480" cy="11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6E6F86-B08D-475D-B218-E866EBA883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52667" y="1626476"/>
                  <a:ext cx="114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CFA0D0-0ABD-4C05-8460-59BF3572D142}"/>
                    </a:ext>
                  </a:extLst>
                </p14:cNvPr>
                <p14:cNvContentPartPr/>
                <p14:nvPr/>
              </p14:nvContentPartPr>
              <p14:xfrm>
                <a:off x="2119267" y="1715396"/>
                <a:ext cx="45720" cy="1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CFA0D0-0ABD-4C05-8460-59BF3572D1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83627" y="1679396"/>
                  <a:ext cx="117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F5EA9E-C210-4E1A-A5EC-FFB54F29F0D1}"/>
                    </a:ext>
                  </a:extLst>
                </p14:cNvPr>
                <p14:cNvContentPartPr/>
                <p14:nvPr/>
              </p14:nvContentPartPr>
              <p14:xfrm>
                <a:off x="2310067" y="1521716"/>
                <a:ext cx="130680" cy="22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F5EA9E-C210-4E1A-A5EC-FFB54F29F0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74067" y="1486076"/>
                  <a:ext cx="202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F8031C-FEAB-47B5-BE97-6DD0F8D4CA27}"/>
                    </a:ext>
                  </a:extLst>
                </p14:cNvPr>
                <p14:cNvContentPartPr/>
                <p14:nvPr/>
              </p14:nvContentPartPr>
              <p14:xfrm>
                <a:off x="2491147" y="1647356"/>
                <a:ext cx="7200" cy="3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F8031C-FEAB-47B5-BE97-6DD0F8D4CA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55507" y="1611716"/>
                  <a:ext cx="78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C24D22-9E32-404C-A290-947EC2202B89}"/>
                    </a:ext>
                  </a:extLst>
                </p14:cNvPr>
                <p14:cNvContentPartPr/>
                <p14:nvPr/>
              </p14:nvContentPartPr>
              <p14:xfrm>
                <a:off x="2296747" y="1427396"/>
                <a:ext cx="161280" cy="6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C24D22-9E32-404C-A290-947EC2202B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61107" y="1391396"/>
                  <a:ext cx="232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110887-C6CC-49C3-8245-8DE095ED0E12}"/>
                    </a:ext>
                  </a:extLst>
                </p14:cNvPr>
                <p14:cNvContentPartPr/>
                <p14:nvPr/>
              </p14:nvContentPartPr>
              <p14:xfrm>
                <a:off x="2409427" y="1686236"/>
                <a:ext cx="84960" cy="78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110887-C6CC-49C3-8245-8DE095ED0E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73427" y="1650596"/>
                  <a:ext cx="15660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273EBAF-C7B3-4844-9B0A-9198AC547C8E}"/>
              </a:ext>
            </a:extLst>
          </p:cNvPr>
          <p:cNvGrpSpPr/>
          <p:nvPr/>
        </p:nvGrpSpPr>
        <p:grpSpPr>
          <a:xfrm>
            <a:off x="1725067" y="392036"/>
            <a:ext cx="1400400" cy="990720"/>
            <a:chOff x="1725067" y="392036"/>
            <a:chExt cx="1400400" cy="99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BDD37B-FAC4-4100-90A6-70D92AA3DD79}"/>
                    </a:ext>
                  </a:extLst>
                </p14:cNvPr>
                <p14:cNvContentPartPr/>
                <p14:nvPr/>
              </p14:nvContentPartPr>
              <p14:xfrm>
                <a:off x="1907227" y="481316"/>
                <a:ext cx="21600" cy="207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BDD37B-FAC4-4100-90A6-70D92AA3DD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71587" y="445316"/>
                  <a:ext cx="93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E67E54-ACD5-4025-9204-33B26EDC7D40}"/>
                    </a:ext>
                  </a:extLst>
                </p14:cNvPr>
                <p14:cNvContentPartPr/>
                <p14:nvPr/>
              </p14:nvContentPartPr>
              <p14:xfrm>
                <a:off x="1725067" y="392036"/>
                <a:ext cx="282240" cy="119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E67E54-ACD5-4025-9204-33B26EDC7D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9427" y="356036"/>
                  <a:ext cx="353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9BA4FF-3E8C-41A0-9728-7D0306AD6861}"/>
                    </a:ext>
                  </a:extLst>
                </p14:cNvPr>
                <p14:cNvContentPartPr/>
                <p14:nvPr/>
              </p14:nvContentPartPr>
              <p14:xfrm>
                <a:off x="2086507" y="549716"/>
                <a:ext cx="84240" cy="2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9BA4FF-3E8C-41A0-9728-7D0306AD68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0867" y="513716"/>
                  <a:ext cx="155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1D06EDA-859F-4BAB-8026-0125C3FC0572}"/>
                    </a:ext>
                  </a:extLst>
                </p14:cNvPr>
                <p14:cNvContentPartPr/>
                <p14:nvPr/>
              </p14:nvContentPartPr>
              <p14:xfrm>
                <a:off x="2117467" y="614876"/>
                <a:ext cx="94320" cy="18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1D06EDA-859F-4BAB-8026-0125C3FC05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81827" y="578876"/>
                  <a:ext cx="165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680B12-2F3D-4EB5-8178-F91BFE6A2D4B}"/>
                    </a:ext>
                  </a:extLst>
                </p14:cNvPr>
                <p14:cNvContentPartPr/>
                <p14:nvPr/>
              </p14:nvContentPartPr>
              <p14:xfrm>
                <a:off x="2308987" y="452876"/>
                <a:ext cx="45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680B12-2F3D-4EB5-8178-F91BFE6A2D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73347" y="416876"/>
                  <a:ext cx="117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4056F4-08E0-45BC-B86D-560E599385FF}"/>
                    </a:ext>
                  </a:extLst>
                </p14:cNvPr>
                <p14:cNvContentPartPr/>
                <p14:nvPr/>
              </p14:nvContentPartPr>
              <p14:xfrm>
                <a:off x="1781947" y="1074956"/>
                <a:ext cx="97920" cy="136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4056F4-08E0-45BC-B86D-560E599385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45947" y="1039316"/>
                  <a:ext cx="169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47D5FF-17F5-4A6E-86CF-5975DCA4EB1B}"/>
                    </a:ext>
                  </a:extLst>
                </p14:cNvPr>
                <p14:cNvContentPartPr/>
                <p14:nvPr/>
              </p14:nvContentPartPr>
              <p14:xfrm>
                <a:off x="1910107" y="1036076"/>
                <a:ext cx="56160" cy="149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47D5FF-17F5-4A6E-86CF-5975DCA4EB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74107" y="1000436"/>
                  <a:ext cx="127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BCD891-B758-4B15-BEC7-D61E5960F472}"/>
                    </a:ext>
                  </a:extLst>
                </p14:cNvPr>
                <p14:cNvContentPartPr/>
                <p14:nvPr/>
              </p14:nvContentPartPr>
              <p14:xfrm>
                <a:off x="2034307" y="1051916"/>
                <a:ext cx="60840" cy="66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BCD891-B758-4B15-BEC7-D61E5960F4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98667" y="1015916"/>
                  <a:ext cx="132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688126-3412-4F93-B334-458BF83441F1}"/>
                    </a:ext>
                  </a:extLst>
                </p14:cNvPr>
                <p14:cNvContentPartPr/>
                <p14:nvPr/>
              </p14:nvContentPartPr>
              <p14:xfrm>
                <a:off x="2208907" y="972716"/>
                <a:ext cx="104760" cy="14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688126-3412-4F93-B334-458BF83441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72907" y="937076"/>
                  <a:ext cx="176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750B1A-624A-4256-9C33-3F5955A005AB}"/>
                    </a:ext>
                  </a:extLst>
                </p14:cNvPr>
                <p14:cNvContentPartPr/>
                <p14:nvPr/>
              </p14:nvContentPartPr>
              <p14:xfrm>
                <a:off x="2235907" y="1028516"/>
                <a:ext cx="124920" cy="92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750B1A-624A-4256-9C33-3F5955A005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99907" y="992516"/>
                  <a:ext cx="196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7D60E5-5EA0-451B-B7D4-98420EDCBAF7}"/>
                    </a:ext>
                  </a:extLst>
                </p14:cNvPr>
                <p14:cNvContentPartPr/>
                <p14:nvPr/>
              </p14:nvContentPartPr>
              <p14:xfrm>
                <a:off x="2446867" y="698036"/>
                <a:ext cx="373680" cy="345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7D60E5-5EA0-451B-B7D4-98420EDCBA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10867" y="662396"/>
                  <a:ext cx="445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CC77AB-01F8-4E6E-9D45-F83473BB0869}"/>
                    </a:ext>
                  </a:extLst>
                </p14:cNvPr>
                <p14:cNvContentPartPr/>
                <p14:nvPr/>
              </p14:nvContentPartPr>
              <p14:xfrm>
                <a:off x="2475667" y="1067396"/>
                <a:ext cx="421560" cy="212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CC77AB-01F8-4E6E-9D45-F83473BB08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40027" y="1031756"/>
                  <a:ext cx="493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53F98C-422D-407A-9C9C-B696ACA1A282}"/>
                    </a:ext>
                  </a:extLst>
                </p14:cNvPr>
                <p14:cNvContentPartPr/>
                <p14:nvPr/>
              </p14:nvContentPartPr>
              <p14:xfrm>
                <a:off x="3012787" y="560516"/>
                <a:ext cx="112680" cy="123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53F98C-422D-407A-9C9C-B696ACA1A2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76787" y="524516"/>
                  <a:ext cx="184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6591AE3-5CB1-4A26-A7D1-DC39E69B022C}"/>
                    </a:ext>
                  </a:extLst>
                </p14:cNvPr>
                <p14:cNvContentPartPr/>
                <p14:nvPr/>
              </p14:nvContentPartPr>
              <p14:xfrm>
                <a:off x="3084067" y="1202036"/>
                <a:ext cx="39240" cy="18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6591AE3-5CB1-4A26-A7D1-DC39E69B02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48427" y="1166036"/>
                  <a:ext cx="1108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149B7A51-7998-4980-815D-34AA51A957EB}"/>
              </a:ext>
            </a:extLst>
          </p:cNvPr>
          <p:cNvGrpSpPr/>
          <p:nvPr/>
        </p:nvGrpSpPr>
        <p:grpSpPr>
          <a:xfrm>
            <a:off x="4084147" y="95036"/>
            <a:ext cx="455760" cy="400320"/>
            <a:chOff x="4084147" y="95036"/>
            <a:chExt cx="45576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4E9784-C90A-4478-8AF4-843399798030}"/>
                    </a:ext>
                  </a:extLst>
                </p14:cNvPr>
                <p14:cNvContentPartPr/>
                <p14:nvPr/>
              </p14:nvContentPartPr>
              <p14:xfrm>
                <a:off x="4084147" y="95036"/>
                <a:ext cx="286560" cy="333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4E9784-C90A-4478-8AF4-8433997980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48507" y="59036"/>
                  <a:ext cx="3582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AE32066-530C-409E-8616-400137E075C7}"/>
                    </a:ext>
                  </a:extLst>
                </p14:cNvPr>
                <p14:cNvContentPartPr/>
                <p14:nvPr/>
              </p14:nvContentPartPr>
              <p14:xfrm>
                <a:off x="4512547" y="414716"/>
                <a:ext cx="27360" cy="8064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AE32066-530C-409E-8616-400137E075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76547" y="378716"/>
                  <a:ext cx="990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0D6E16A7-A82D-4ABD-9DAB-F531A298F605}"/>
              </a:ext>
            </a:extLst>
          </p:cNvPr>
          <p:cNvGrpSpPr/>
          <p:nvPr/>
        </p:nvGrpSpPr>
        <p:grpSpPr>
          <a:xfrm>
            <a:off x="4958947" y="96116"/>
            <a:ext cx="1114200" cy="567360"/>
            <a:chOff x="4958947" y="96116"/>
            <a:chExt cx="111420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5C1967EB-92F4-4C84-9689-B93D68844082}"/>
                    </a:ext>
                  </a:extLst>
                </p14:cNvPr>
                <p14:cNvContentPartPr/>
                <p14:nvPr/>
              </p14:nvContentPartPr>
              <p14:xfrm>
                <a:off x="4958947" y="96116"/>
                <a:ext cx="326160" cy="3783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5C1967EB-92F4-4C84-9689-B93D688440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23307" y="60476"/>
                  <a:ext cx="397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4104078C-2F4F-4A4B-9BED-0A68238D0AD1}"/>
                    </a:ext>
                  </a:extLst>
                </p14:cNvPr>
                <p14:cNvContentPartPr/>
                <p14:nvPr/>
              </p14:nvContentPartPr>
              <p14:xfrm>
                <a:off x="5251627" y="282596"/>
                <a:ext cx="109080" cy="6624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4104078C-2F4F-4A4B-9BED-0A68238D0A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15987" y="246956"/>
                  <a:ext cx="180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EBE09FA0-D411-4A78-94DF-64F8BFF534B8}"/>
                    </a:ext>
                  </a:extLst>
                </p14:cNvPr>
                <p14:cNvContentPartPr/>
                <p14:nvPr/>
              </p14:nvContentPartPr>
              <p14:xfrm>
                <a:off x="5678227" y="467636"/>
                <a:ext cx="13680" cy="19584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EBE09FA0-D411-4A78-94DF-64F8BFF534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42587" y="431996"/>
                  <a:ext cx="85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C0E04CE8-088B-42E7-A9CE-6E1BDD685B6F}"/>
                    </a:ext>
                  </a:extLst>
                </p14:cNvPr>
                <p14:cNvContentPartPr/>
                <p14:nvPr/>
              </p14:nvContentPartPr>
              <p14:xfrm>
                <a:off x="5558347" y="417956"/>
                <a:ext cx="202680" cy="7416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C0E04CE8-088B-42E7-A9CE-6E1BDD685B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22707" y="382316"/>
                  <a:ext cx="274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4815BCB2-63F3-4495-A984-76007B474EAA}"/>
                    </a:ext>
                  </a:extLst>
                </p14:cNvPr>
                <p14:cNvContentPartPr/>
                <p14:nvPr/>
              </p14:nvContentPartPr>
              <p14:xfrm>
                <a:off x="5826907" y="537476"/>
                <a:ext cx="66960" cy="1116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4815BCB2-63F3-4495-A984-76007B474E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91267" y="501836"/>
                  <a:ext cx="138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7B241687-7475-46B4-A012-777C7FC5EFCF}"/>
                    </a:ext>
                  </a:extLst>
                </p14:cNvPr>
                <p14:cNvContentPartPr/>
                <p14:nvPr/>
              </p14:nvContentPartPr>
              <p14:xfrm>
                <a:off x="5841307" y="584276"/>
                <a:ext cx="99360" cy="1728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7B241687-7475-46B4-A012-777C7FC5EF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05307" y="548636"/>
                  <a:ext cx="171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2D93F42C-72E6-45A1-8029-F9D2C5670A81}"/>
                    </a:ext>
                  </a:extLst>
                </p14:cNvPr>
                <p14:cNvContentPartPr/>
                <p14:nvPr/>
              </p14:nvContentPartPr>
              <p14:xfrm>
                <a:off x="6056587" y="478796"/>
                <a:ext cx="16560" cy="16956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2D93F42C-72E6-45A1-8029-F9D2C5670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20947" y="443156"/>
                  <a:ext cx="882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639D1E56-1492-4E9C-915B-D9DA25BDC501}"/>
              </a:ext>
            </a:extLst>
          </p:cNvPr>
          <p:cNvGrpSpPr/>
          <p:nvPr/>
        </p:nvGrpSpPr>
        <p:grpSpPr>
          <a:xfrm>
            <a:off x="5595427" y="815396"/>
            <a:ext cx="590040" cy="224280"/>
            <a:chOff x="5595427" y="815396"/>
            <a:chExt cx="5900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D6BA5B6F-BF81-4A35-862E-47F3872D12BB}"/>
                    </a:ext>
                  </a:extLst>
                </p14:cNvPr>
                <p14:cNvContentPartPr/>
                <p14:nvPr/>
              </p14:nvContentPartPr>
              <p14:xfrm>
                <a:off x="5595427" y="815396"/>
                <a:ext cx="166320" cy="20988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D6BA5B6F-BF81-4A35-862E-47F3872D12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9787" y="779396"/>
                  <a:ext cx="237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A2D7E053-7C25-4566-A66F-BCCCBC9DC69D}"/>
                    </a:ext>
                  </a:extLst>
                </p14:cNvPr>
                <p14:cNvContentPartPr/>
                <p14:nvPr/>
              </p14:nvContentPartPr>
              <p14:xfrm>
                <a:off x="5595787" y="837356"/>
                <a:ext cx="153720" cy="20232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A2D7E053-7C25-4566-A66F-BCCCBC9DC6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0147" y="801356"/>
                  <a:ext cx="225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D66A26A6-07CA-4B00-9D03-28F1E7458170}"/>
                    </a:ext>
                  </a:extLst>
                </p14:cNvPr>
                <p14:cNvContentPartPr/>
                <p14:nvPr/>
              </p14:nvContentPartPr>
              <p14:xfrm>
                <a:off x="5641147" y="947516"/>
                <a:ext cx="191520" cy="7848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D66A26A6-07CA-4B00-9D03-28F1E74581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05147" y="911876"/>
                  <a:ext cx="263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3748499E-F57F-491A-A961-D794852D79DC}"/>
                    </a:ext>
                  </a:extLst>
                </p14:cNvPr>
                <p14:cNvContentPartPr/>
                <p14:nvPr/>
              </p14:nvContentPartPr>
              <p14:xfrm>
                <a:off x="5926627" y="930596"/>
                <a:ext cx="89640" cy="1512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3748499E-F57F-491A-A961-D794852D79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0987" y="894596"/>
                  <a:ext cx="161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0903D9BF-1CF0-44A6-8C65-B7939A470C39}"/>
                    </a:ext>
                  </a:extLst>
                </p14:cNvPr>
                <p14:cNvContentPartPr/>
                <p14:nvPr/>
              </p14:nvContentPartPr>
              <p14:xfrm>
                <a:off x="5937067" y="984956"/>
                <a:ext cx="78480" cy="1296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0903D9BF-1CF0-44A6-8C65-B7939A470C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01067" y="948956"/>
                  <a:ext cx="150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74B3E3D9-15DA-4109-853F-425B8F611FCA}"/>
                    </a:ext>
                  </a:extLst>
                </p14:cNvPr>
                <p14:cNvContentPartPr/>
                <p14:nvPr/>
              </p14:nvContentPartPr>
              <p14:xfrm>
                <a:off x="6084307" y="900356"/>
                <a:ext cx="101160" cy="12312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74B3E3D9-15DA-4109-853F-425B8F611FC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48307" y="864356"/>
                  <a:ext cx="1728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10AF9406-2AE5-44E1-AAD2-1879A45F3A05}"/>
                  </a:ext>
                </a:extLst>
              </p14:cNvPr>
              <p14:cNvContentPartPr/>
              <p14:nvPr/>
            </p14:nvContentPartPr>
            <p14:xfrm>
              <a:off x="6322627" y="516236"/>
              <a:ext cx="308880" cy="64332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10AF9406-2AE5-44E1-AAD2-1879A45F3A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286627" y="480596"/>
                <a:ext cx="380520" cy="71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343E975-DE1A-45EC-9CEA-4C7BCED3EC74}"/>
              </a:ext>
            </a:extLst>
          </p:cNvPr>
          <p:cNvGrpSpPr/>
          <p:nvPr/>
        </p:nvGrpSpPr>
        <p:grpSpPr>
          <a:xfrm>
            <a:off x="6998347" y="16556"/>
            <a:ext cx="2193840" cy="1765080"/>
            <a:chOff x="6998347" y="16556"/>
            <a:chExt cx="2193840" cy="176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013F8B26-83F8-470F-9845-E32C9DB692F4}"/>
                    </a:ext>
                  </a:extLst>
                </p14:cNvPr>
                <p14:cNvContentPartPr/>
                <p14:nvPr/>
              </p14:nvContentPartPr>
              <p14:xfrm>
                <a:off x="6998347" y="715316"/>
                <a:ext cx="193680" cy="17928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013F8B26-83F8-470F-9845-E32C9DB692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62707" y="679316"/>
                  <a:ext cx="265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9681B090-9290-4074-B2F8-725CFE188A30}"/>
                    </a:ext>
                  </a:extLst>
                </p14:cNvPr>
                <p14:cNvContentPartPr/>
                <p14:nvPr/>
              </p14:nvContentPartPr>
              <p14:xfrm>
                <a:off x="7284187" y="820436"/>
                <a:ext cx="91080" cy="1137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9681B090-9290-4074-B2F8-725CFE188A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48547" y="784796"/>
                  <a:ext cx="162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B10A42CF-1828-458B-8AD4-C2166A6C43AC}"/>
                    </a:ext>
                  </a:extLst>
                </p14:cNvPr>
                <p14:cNvContentPartPr/>
                <p14:nvPr/>
              </p14:nvContentPartPr>
              <p14:xfrm>
                <a:off x="7461667" y="811436"/>
                <a:ext cx="18720" cy="1227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B10A42CF-1828-458B-8AD4-C2166A6C43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26027" y="775436"/>
                  <a:ext cx="90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4478E855-94D4-40BC-81E6-4D35691E2BFE}"/>
                    </a:ext>
                  </a:extLst>
                </p14:cNvPr>
                <p14:cNvContentPartPr/>
                <p14:nvPr/>
              </p14:nvContentPartPr>
              <p14:xfrm>
                <a:off x="7432867" y="796676"/>
                <a:ext cx="144720" cy="15228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4478E855-94D4-40BC-81E6-4D35691E2B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97227" y="761036"/>
                  <a:ext cx="216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FF2FF501-D26F-4483-9387-79FD9505277C}"/>
                    </a:ext>
                  </a:extLst>
                </p14:cNvPr>
                <p14:cNvContentPartPr/>
                <p14:nvPr/>
              </p14:nvContentPartPr>
              <p14:xfrm>
                <a:off x="7786387" y="776156"/>
                <a:ext cx="111600" cy="1404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FF2FF501-D26F-4483-9387-79FD950527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50387" y="740516"/>
                  <a:ext cx="183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3C706191-D306-4004-B478-16060C4C5272}"/>
                    </a:ext>
                  </a:extLst>
                </p14:cNvPr>
                <p14:cNvContentPartPr/>
                <p14:nvPr/>
              </p14:nvContentPartPr>
              <p14:xfrm>
                <a:off x="7791427" y="834836"/>
                <a:ext cx="104400" cy="1764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3C706191-D306-4004-B478-16060C4C52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55787" y="799196"/>
                  <a:ext cx="176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B4E217DC-1F1F-48A1-BB94-526DAA8ED968}"/>
                    </a:ext>
                  </a:extLst>
                </p14:cNvPr>
                <p14:cNvContentPartPr/>
                <p14:nvPr/>
              </p14:nvContentPartPr>
              <p14:xfrm>
                <a:off x="8143147" y="712796"/>
                <a:ext cx="39600" cy="18252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B4E217DC-1F1F-48A1-BB94-526DAA8ED9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07147" y="677156"/>
                  <a:ext cx="111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EB6A8661-CD74-4D8B-8042-12D0F60D1893}"/>
                    </a:ext>
                  </a:extLst>
                </p14:cNvPr>
                <p14:cNvContentPartPr/>
                <p14:nvPr/>
              </p14:nvContentPartPr>
              <p14:xfrm>
                <a:off x="8124067" y="16556"/>
                <a:ext cx="563760" cy="176508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EB6A8661-CD74-4D8B-8042-12D0F60D189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88067" y="-19444"/>
                  <a:ext cx="635400" cy="18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D63ED960-2677-4D8F-8F42-192397378A83}"/>
                    </a:ext>
                  </a:extLst>
                </p14:cNvPr>
                <p14:cNvContentPartPr/>
                <p14:nvPr/>
              </p14:nvContentPartPr>
              <p14:xfrm>
                <a:off x="8810947" y="516929"/>
                <a:ext cx="3960" cy="15372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D63ED960-2677-4D8F-8F42-192397378A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74947" y="481289"/>
                  <a:ext cx="75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745167D6-BDA5-4711-BCF5-AA85DA3CC184}"/>
                    </a:ext>
                  </a:extLst>
                </p14:cNvPr>
                <p14:cNvContentPartPr/>
                <p14:nvPr/>
              </p14:nvContentPartPr>
              <p14:xfrm>
                <a:off x="8704747" y="490649"/>
                <a:ext cx="171360" cy="7416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745167D6-BDA5-4711-BCF5-AA85DA3CC1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69107" y="455009"/>
                  <a:ext cx="243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B3463ED3-599A-4B51-BF66-E7A1E0B98704}"/>
                    </a:ext>
                  </a:extLst>
                </p14:cNvPr>
                <p14:cNvContentPartPr/>
                <p14:nvPr/>
              </p14:nvContentPartPr>
              <p14:xfrm>
                <a:off x="8931187" y="576689"/>
                <a:ext cx="72000" cy="1512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B3463ED3-599A-4B51-BF66-E7A1E0B987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95547" y="540689"/>
                  <a:ext cx="143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92071CF8-C0B2-4349-9382-4CEC1C9E2885}"/>
                    </a:ext>
                  </a:extLst>
                </p14:cNvPr>
                <p14:cNvContentPartPr/>
                <p14:nvPr/>
              </p14:nvContentPartPr>
              <p14:xfrm>
                <a:off x="8941267" y="614849"/>
                <a:ext cx="113400" cy="2016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92071CF8-C0B2-4349-9382-4CEC1C9E28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05627" y="578849"/>
                  <a:ext cx="185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F98D5660-C903-49C0-928D-3735EA893609}"/>
                    </a:ext>
                  </a:extLst>
                </p14:cNvPr>
                <p14:cNvContentPartPr/>
                <p14:nvPr/>
              </p14:nvContentPartPr>
              <p14:xfrm>
                <a:off x="9151147" y="509369"/>
                <a:ext cx="41040" cy="17172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F98D5660-C903-49C0-928D-3735EA8936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15147" y="473729"/>
                  <a:ext cx="1126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F9B92FC0-288C-4C01-AC43-632836EB6529}"/>
              </a:ext>
            </a:extLst>
          </p:cNvPr>
          <p:cNvGrpSpPr/>
          <p:nvPr/>
        </p:nvGrpSpPr>
        <p:grpSpPr>
          <a:xfrm>
            <a:off x="8764147" y="956489"/>
            <a:ext cx="494640" cy="260280"/>
            <a:chOff x="8764147" y="956489"/>
            <a:chExt cx="4946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C36EB526-4B98-4DBF-AD78-FD1DA743CBB5}"/>
                    </a:ext>
                  </a:extLst>
                </p14:cNvPr>
                <p14:cNvContentPartPr/>
                <p14:nvPr/>
              </p14:nvContentPartPr>
              <p14:xfrm>
                <a:off x="8764147" y="956489"/>
                <a:ext cx="172800" cy="24696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C36EB526-4B98-4DBF-AD78-FD1DA743CB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28147" y="920489"/>
                  <a:ext cx="244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D6C348C6-2ED6-46A5-AC90-5A123C0F85C8}"/>
                    </a:ext>
                  </a:extLst>
                </p14:cNvPr>
                <p14:cNvContentPartPr/>
                <p14:nvPr/>
              </p14:nvContentPartPr>
              <p14:xfrm>
                <a:off x="8826787" y="995369"/>
                <a:ext cx="82080" cy="22140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D6C348C6-2ED6-46A5-AC90-5A123C0F85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91147" y="959369"/>
                  <a:ext cx="1537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4BB17088-7020-49AA-9B76-CE7947910A67}"/>
                    </a:ext>
                  </a:extLst>
                </p14:cNvPr>
                <p14:cNvContentPartPr/>
                <p14:nvPr/>
              </p14:nvContentPartPr>
              <p14:xfrm>
                <a:off x="8792227" y="1133609"/>
                <a:ext cx="203760" cy="7704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4BB17088-7020-49AA-9B76-CE7947910A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56587" y="1097969"/>
                  <a:ext cx="275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F2CB5AC3-0A2B-4447-8067-BD25BDADAA77}"/>
                    </a:ext>
                  </a:extLst>
                </p14:cNvPr>
                <p14:cNvContentPartPr/>
                <p14:nvPr/>
              </p14:nvContentPartPr>
              <p14:xfrm>
                <a:off x="9022987" y="1073489"/>
                <a:ext cx="93240" cy="1260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F2CB5AC3-0A2B-4447-8067-BD25BDADAA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87347" y="1037489"/>
                  <a:ext cx="164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5CE8B567-C364-4DE9-917D-A6366E3B8484}"/>
                    </a:ext>
                  </a:extLst>
                </p14:cNvPr>
                <p14:cNvContentPartPr/>
                <p14:nvPr/>
              </p14:nvContentPartPr>
              <p14:xfrm>
                <a:off x="9052147" y="1115969"/>
                <a:ext cx="114120" cy="2124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5CE8B567-C364-4DE9-917D-A6366E3B848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16147" y="1079969"/>
                  <a:ext cx="185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F57B9A65-4A05-4169-9DDA-ED8F4FC7FABB}"/>
                    </a:ext>
                  </a:extLst>
                </p14:cNvPr>
                <p14:cNvContentPartPr/>
                <p14:nvPr/>
              </p14:nvContentPartPr>
              <p14:xfrm>
                <a:off x="9223507" y="1036769"/>
                <a:ext cx="35280" cy="14112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F57B9A65-4A05-4169-9DDA-ED8F4FC7FAB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87867" y="1000769"/>
                  <a:ext cx="1069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F2202DE7-4B88-44E8-B894-E07911CA21BE}"/>
              </a:ext>
            </a:extLst>
          </p:cNvPr>
          <p:cNvGrpSpPr/>
          <p:nvPr/>
        </p:nvGrpSpPr>
        <p:grpSpPr>
          <a:xfrm>
            <a:off x="3930427" y="2530409"/>
            <a:ext cx="225720" cy="208080"/>
            <a:chOff x="3930427" y="2530409"/>
            <a:chExt cx="2257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B069A23E-763E-4B8A-9A06-3080F218BE08}"/>
                    </a:ext>
                  </a:extLst>
                </p14:cNvPr>
                <p14:cNvContentPartPr/>
                <p14:nvPr/>
              </p14:nvContentPartPr>
              <p14:xfrm>
                <a:off x="3930427" y="2530409"/>
                <a:ext cx="189360" cy="20808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B069A23E-763E-4B8A-9A06-3080F218BE0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94427" y="2494769"/>
                  <a:ext cx="261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A8F789AD-D057-4DD7-9C2F-5BEFD5D496FA}"/>
                    </a:ext>
                  </a:extLst>
                </p14:cNvPr>
                <p14:cNvContentPartPr/>
                <p14:nvPr/>
              </p14:nvContentPartPr>
              <p14:xfrm>
                <a:off x="3958867" y="2632289"/>
                <a:ext cx="197280" cy="8460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A8F789AD-D057-4DD7-9C2F-5BEFD5D496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23227" y="2596289"/>
                  <a:ext cx="2689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FF8A2920-A0C1-4B89-BE8F-CA15BE23F6DD}"/>
              </a:ext>
            </a:extLst>
          </p:cNvPr>
          <p:cNvGrpSpPr/>
          <p:nvPr/>
        </p:nvGrpSpPr>
        <p:grpSpPr>
          <a:xfrm>
            <a:off x="3998467" y="5430209"/>
            <a:ext cx="222840" cy="268200"/>
            <a:chOff x="3998467" y="5430209"/>
            <a:chExt cx="22284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66A8F838-E092-4557-8476-2580567DA50D}"/>
                    </a:ext>
                  </a:extLst>
                </p14:cNvPr>
                <p14:cNvContentPartPr/>
                <p14:nvPr/>
              </p14:nvContentPartPr>
              <p14:xfrm>
                <a:off x="3998467" y="5430209"/>
                <a:ext cx="166320" cy="24552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66A8F838-E092-4557-8476-2580567DA5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62827" y="5394209"/>
                  <a:ext cx="237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AF290A4B-AD06-4059-AEAD-187903466E45}"/>
                    </a:ext>
                  </a:extLst>
                </p14:cNvPr>
                <p14:cNvContentPartPr/>
                <p14:nvPr/>
              </p14:nvContentPartPr>
              <p14:xfrm>
                <a:off x="4027627" y="5648729"/>
                <a:ext cx="360" cy="36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AF290A4B-AD06-4059-AEAD-187903466E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91987" y="56130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76362643-1E69-46AD-A945-2212E410E518}"/>
                    </a:ext>
                  </a:extLst>
                </p14:cNvPr>
                <p14:cNvContentPartPr/>
                <p14:nvPr/>
              </p14:nvContentPartPr>
              <p14:xfrm>
                <a:off x="4038067" y="5604449"/>
                <a:ext cx="183240" cy="9396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76362643-1E69-46AD-A945-2212E410E51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02427" y="5568809"/>
                  <a:ext cx="25488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C030FD38-CACB-46A1-B00D-CC1C60EDAA41}"/>
                  </a:ext>
                </a:extLst>
              </p14:cNvPr>
              <p14:cNvContentPartPr/>
              <p14:nvPr/>
            </p14:nvContentPartPr>
            <p14:xfrm>
              <a:off x="3936907" y="5362529"/>
              <a:ext cx="261360" cy="45360"/>
            </p14:xfrm>
          </p:contentPart>
        </mc:Choice>
        <mc:Fallback xmlns=""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C030FD38-CACB-46A1-B00D-CC1C60EDAA4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901267" y="5326889"/>
                <a:ext cx="33300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3" name="Group 5122">
            <a:extLst>
              <a:ext uri="{FF2B5EF4-FFF2-40B4-BE49-F238E27FC236}">
                <a16:creationId xmlns:a16="http://schemas.microsoft.com/office/drawing/2014/main" id="{B49575A4-98F1-453E-B881-F97F58B2DCD1}"/>
              </a:ext>
            </a:extLst>
          </p:cNvPr>
          <p:cNvGrpSpPr/>
          <p:nvPr/>
        </p:nvGrpSpPr>
        <p:grpSpPr>
          <a:xfrm>
            <a:off x="9489547" y="584609"/>
            <a:ext cx="1342080" cy="661680"/>
            <a:chOff x="9489547" y="584609"/>
            <a:chExt cx="134208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AD449018-8612-459D-9097-ED3F151BA604}"/>
                    </a:ext>
                  </a:extLst>
                </p14:cNvPr>
                <p14:cNvContentPartPr/>
                <p14:nvPr/>
              </p14:nvContentPartPr>
              <p14:xfrm>
                <a:off x="9489547" y="584609"/>
                <a:ext cx="185400" cy="66168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AD449018-8612-459D-9097-ED3F151BA60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53547" y="548609"/>
                  <a:ext cx="25704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126DCBA3-0233-474C-B97D-39464C76C9E3}"/>
                    </a:ext>
                  </a:extLst>
                </p14:cNvPr>
                <p14:cNvContentPartPr/>
                <p14:nvPr/>
              </p14:nvContentPartPr>
              <p14:xfrm>
                <a:off x="9853867" y="846689"/>
                <a:ext cx="308880" cy="28440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126DCBA3-0233-474C-B97D-39464C76C9E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818227" y="811049"/>
                  <a:ext cx="3805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0C0BEB9C-C26E-43F1-8EEA-4141C18204DE}"/>
                    </a:ext>
                  </a:extLst>
                </p14:cNvPr>
                <p14:cNvContentPartPr/>
                <p14:nvPr/>
              </p14:nvContentPartPr>
              <p14:xfrm>
                <a:off x="10252747" y="1012649"/>
                <a:ext cx="19800" cy="14580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0C0BEB9C-C26E-43F1-8EEA-4141C18204D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17107" y="977009"/>
                  <a:ext cx="91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78D30E20-D3A7-4556-8F38-37348BA716F5}"/>
                    </a:ext>
                  </a:extLst>
                </p14:cNvPr>
                <p14:cNvContentPartPr/>
                <p14:nvPr/>
              </p14:nvContentPartPr>
              <p14:xfrm>
                <a:off x="10226827" y="1037129"/>
                <a:ext cx="140040" cy="13284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78D30E20-D3A7-4556-8F38-37348BA716F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91187" y="1001129"/>
                  <a:ext cx="211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222319F5-D2DF-43B8-A2BB-B34DC94D68F7}"/>
                    </a:ext>
                  </a:extLst>
                </p14:cNvPr>
                <p14:cNvContentPartPr/>
                <p14:nvPr/>
              </p14:nvContentPartPr>
              <p14:xfrm>
                <a:off x="9796987" y="758849"/>
                <a:ext cx="273960" cy="2916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222319F5-D2DF-43B8-A2BB-B34DC94D68F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761347" y="722849"/>
                  <a:ext cx="345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BC174C52-2909-4AA3-B942-90BAA66411AF}"/>
                    </a:ext>
                  </a:extLst>
                </p14:cNvPr>
                <p14:cNvContentPartPr/>
                <p14:nvPr/>
              </p14:nvContentPartPr>
              <p14:xfrm>
                <a:off x="10534267" y="946049"/>
                <a:ext cx="101520" cy="2952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BC174C52-2909-4AA3-B942-90BAA66411A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98267" y="910409"/>
                  <a:ext cx="173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120" name="Ink 5119">
                  <a:extLst>
                    <a:ext uri="{FF2B5EF4-FFF2-40B4-BE49-F238E27FC236}">
                      <a16:creationId xmlns:a16="http://schemas.microsoft.com/office/drawing/2014/main" id="{C78102D2-277D-429B-9F2E-E6AB8C6DE66F}"/>
                    </a:ext>
                  </a:extLst>
                </p14:cNvPr>
                <p14:cNvContentPartPr/>
                <p14:nvPr/>
              </p14:nvContentPartPr>
              <p14:xfrm>
                <a:off x="10506547" y="1018769"/>
                <a:ext cx="168120" cy="19080"/>
              </p14:xfrm>
            </p:contentPart>
          </mc:Choice>
          <mc:Fallback xmlns="">
            <p:pic>
              <p:nvPicPr>
                <p:cNvPr id="5120" name="Ink 5119">
                  <a:extLst>
                    <a:ext uri="{FF2B5EF4-FFF2-40B4-BE49-F238E27FC236}">
                      <a16:creationId xmlns:a16="http://schemas.microsoft.com/office/drawing/2014/main" id="{C78102D2-277D-429B-9F2E-E6AB8C6DE6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470547" y="983129"/>
                  <a:ext cx="239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121" name="Ink 5120">
                  <a:extLst>
                    <a:ext uri="{FF2B5EF4-FFF2-40B4-BE49-F238E27FC236}">
                      <a16:creationId xmlns:a16="http://schemas.microsoft.com/office/drawing/2014/main" id="{D61F89F1-A99D-47DE-9358-7155CDF98D33}"/>
                    </a:ext>
                  </a:extLst>
                </p14:cNvPr>
                <p14:cNvContentPartPr/>
                <p14:nvPr/>
              </p14:nvContentPartPr>
              <p14:xfrm>
                <a:off x="10800667" y="927689"/>
                <a:ext cx="30960" cy="185400"/>
              </p14:xfrm>
            </p:contentPart>
          </mc:Choice>
          <mc:Fallback xmlns="">
            <p:pic>
              <p:nvPicPr>
                <p:cNvPr id="5121" name="Ink 5120">
                  <a:extLst>
                    <a:ext uri="{FF2B5EF4-FFF2-40B4-BE49-F238E27FC236}">
                      <a16:creationId xmlns:a16="http://schemas.microsoft.com/office/drawing/2014/main" id="{D61F89F1-A99D-47DE-9358-7155CDF98D3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65027" y="891689"/>
                  <a:ext cx="10260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124" name="Ink 5123">
                <a:extLst>
                  <a:ext uri="{FF2B5EF4-FFF2-40B4-BE49-F238E27FC236}">
                    <a16:creationId xmlns:a16="http://schemas.microsoft.com/office/drawing/2014/main" id="{93FA2BA0-37AC-4FEF-B16E-966350E672D2}"/>
                  </a:ext>
                </a:extLst>
              </p14:cNvPr>
              <p14:cNvContentPartPr/>
              <p14:nvPr/>
            </p14:nvContentPartPr>
            <p14:xfrm>
              <a:off x="7155307" y="1636889"/>
              <a:ext cx="21600" cy="11880"/>
            </p14:xfrm>
          </p:contentPart>
        </mc:Choice>
        <mc:Fallback xmlns="">
          <p:pic>
            <p:nvPicPr>
              <p:cNvPr id="5124" name="Ink 5123">
                <a:extLst>
                  <a:ext uri="{FF2B5EF4-FFF2-40B4-BE49-F238E27FC236}">
                    <a16:creationId xmlns:a16="http://schemas.microsoft.com/office/drawing/2014/main" id="{93FA2BA0-37AC-4FEF-B16E-966350E672D2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19307" y="1601249"/>
                <a:ext cx="9324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ECC032FA-9E07-4C72-B7E0-4285B8DB2A76}"/>
              </a:ext>
            </a:extLst>
          </p:cNvPr>
          <p:cNvGrpSpPr/>
          <p:nvPr/>
        </p:nvGrpSpPr>
        <p:grpSpPr>
          <a:xfrm>
            <a:off x="6797467" y="832289"/>
            <a:ext cx="1230840" cy="603360"/>
            <a:chOff x="6797467" y="832289"/>
            <a:chExt cx="123084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125" name="Ink 5124">
                  <a:extLst>
                    <a:ext uri="{FF2B5EF4-FFF2-40B4-BE49-F238E27FC236}">
                      <a16:creationId xmlns:a16="http://schemas.microsoft.com/office/drawing/2014/main" id="{0879369B-F7C5-4F3F-81DD-C92FB15E3056}"/>
                    </a:ext>
                  </a:extLst>
                </p14:cNvPr>
                <p14:cNvContentPartPr/>
                <p14:nvPr/>
              </p14:nvContentPartPr>
              <p14:xfrm>
                <a:off x="6797467" y="832289"/>
                <a:ext cx="141480" cy="411480"/>
              </p14:xfrm>
            </p:contentPart>
          </mc:Choice>
          <mc:Fallback xmlns="">
            <p:pic>
              <p:nvPicPr>
                <p:cNvPr id="5125" name="Ink 5124">
                  <a:extLst>
                    <a:ext uri="{FF2B5EF4-FFF2-40B4-BE49-F238E27FC236}">
                      <a16:creationId xmlns:a16="http://schemas.microsoft.com/office/drawing/2014/main" id="{0879369B-F7C5-4F3F-81DD-C92FB15E305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761467" y="796649"/>
                  <a:ext cx="213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126" name="Ink 5125">
                  <a:extLst>
                    <a:ext uri="{FF2B5EF4-FFF2-40B4-BE49-F238E27FC236}">
                      <a16:creationId xmlns:a16="http://schemas.microsoft.com/office/drawing/2014/main" id="{CB308BD2-D679-43C2-BEDC-3B0E799E6869}"/>
                    </a:ext>
                  </a:extLst>
                </p14:cNvPr>
                <p14:cNvContentPartPr/>
                <p14:nvPr/>
              </p14:nvContentPartPr>
              <p14:xfrm>
                <a:off x="6876667" y="1179329"/>
                <a:ext cx="55440" cy="117720"/>
              </p14:xfrm>
            </p:contentPart>
          </mc:Choice>
          <mc:Fallback xmlns="">
            <p:pic>
              <p:nvPicPr>
                <p:cNvPr id="5126" name="Ink 5125">
                  <a:extLst>
                    <a:ext uri="{FF2B5EF4-FFF2-40B4-BE49-F238E27FC236}">
                      <a16:creationId xmlns:a16="http://schemas.microsoft.com/office/drawing/2014/main" id="{CB308BD2-D679-43C2-BEDC-3B0E799E686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841027" y="1143329"/>
                  <a:ext cx="127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128" name="Ink 5127">
                  <a:extLst>
                    <a:ext uri="{FF2B5EF4-FFF2-40B4-BE49-F238E27FC236}">
                      <a16:creationId xmlns:a16="http://schemas.microsoft.com/office/drawing/2014/main" id="{BBABCD78-7DEA-4E2A-B2DB-09B3A4A47FF4}"/>
                    </a:ext>
                  </a:extLst>
                </p14:cNvPr>
                <p14:cNvContentPartPr/>
                <p14:nvPr/>
              </p14:nvContentPartPr>
              <p14:xfrm>
                <a:off x="7090507" y="1228649"/>
                <a:ext cx="118080" cy="172440"/>
              </p14:xfrm>
            </p:contentPart>
          </mc:Choice>
          <mc:Fallback xmlns="">
            <p:pic>
              <p:nvPicPr>
                <p:cNvPr id="5128" name="Ink 5127">
                  <a:extLst>
                    <a:ext uri="{FF2B5EF4-FFF2-40B4-BE49-F238E27FC236}">
                      <a16:creationId xmlns:a16="http://schemas.microsoft.com/office/drawing/2014/main" id="{BBABCD78-7DEA-4E2A-B2DB-09B3A4A47FF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54507" y="1193009"/>
                  <a:ext cx="189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129" name="Ink 5128">
                  <a:extLst>
                    <a:ext uri="{FF2B5EF4-FFF2-40B4-BE49-F238E27FC236}">
                      <a16:creationId xmlns:a16="http://schemas.microsoft.com/office/drawing/2014/main" id="{7DD5E5F7-F5C0-4754-8EE8-3F5511B5707B}"/>
                    </a:ext>
                  </a:extLst>
                </p14:cNvPr>
                <p14:cNvContentPartPr/>
                <p14:nvPr/>
              </p14:nvContentPartPr>
              <p14:xfrm>
                <a:off x="7093747" y="1323689"/>
                <a:ext cx="130320" cy="75240"/>
              </p14:xfrm>
            </p:contentPart>
          </mc:Choice>
          <mc:Fallback xmlns="">
            <p:pic>
              <p:nvPicPr>
                <p:cNvPr id="5129" name="Ink 5128">
                  <a:extLst>
                    <a:ext uri="{FF2B5EF4-FFF2-40B4-BE49-F238E27FC236}">
                      <a16:creationId xmlns:a16="http://schemas.microsoft.com/office/drawing/2014/main" id="{7DD5E5F7-F5C0-4754-8EE8-3F5511B5707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58107" y="1287689"/>
                  <a:ext cx="201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130" name="Ink 5129">
                  <a:extLst>
                    <a:ext uri="{FF2B5EF4-FFF2-40B4-BE49-F238E27FC236}">
                      <a16:creationId xmlns:a16="http://schemas.microsoft.com/office/drawing/2014/main" id="{6A7E3B16-ABE9-4F76-BB64-BABC7714D090}"/>
                    </a:ext>
                  </a:extLst>
                </p14:cNvPr>
                <p14:cNvContentPartPr/>
                <p14:nvPr/>
              </p14:nvContentPartPr>
              <p14:xfrm>
                <a:off x="7283467" y="1310009"/>
                <a:ext cx="84960" cy="112320"/>
              </p14:xfrm>
            </p:contentPart>
          </mc:Choice>
          <mc:Fallback xmlns="">
            <p:pic>
              <p:nvPicPr>
                <p:cNvPr id="5130" name="Ink 5129">
                  <a:extLst>
                    <a:ext uri="{FF2B5EF4-FFF2-40B4-BE49-F238E27FC236}">
                      <a16:creationId xmlns:a16="http://schemas.microsoft.com/office/drawing/2014/main" id="{6A7E3B16-ABE9-4F76-BB64-BABC7714D09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47467" y="1274009"/>
                  <a:ext cx="156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131" name="Ink 5130">
                  <a:extLst>
                    <a:ext uri="{FF2B5EF4-FFF2-40B4-BE49-F238E27FC236}">
                      <a16:creationId xmlns:a16="http://schemas.microsoft.com/office/drawing/2014/main" id="{E3070D55-1B19-49D9-8697-D77A5D83E69A}"/>
                    </a:ext>
                  </a:extLst>
                </p14:cNvPr>
                <p14:cNvContentPartPr/>
                <p14:nvPr/>
              </p14:nvContentPartPr>
              <p14:xfrm>
                <a:off x="7405867" y="1332689"/>
                <a:ext cx="27720" cy="81720"/>
              </p14:xfrm>
            </p:contentPart>
          </mc:Choice>
          <mc:Fallback xmlns="">
            <p:pic>
              <p:nvPicPr>
                <p:cNvPr id="5131" name="Ink 5130">
                  <a:extLst>
                    <a:ext uri="{FF2B5EF4-FFF2-40B4-BE49-F238E27FC236}">
                      <a16:creationId xmlns:a16="http://schemas.microsoft.com/office/drawing/2014/main" id="{E3070D55-1B19-49D9-8697-D77A5D83E6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369867" y="1296689"/>
                  <a:ext cx="99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132" name="Ink 5131">
                  <a:extLst>
                    <a:ext uri="{FF2B5EF4-FFF2-40B4-BE49-F238E27FC236}">
                      <a16:creationId xmlns:a16="http://schemas.microsoft.com/office/drawing/2014/main" id="{F3825AAC-1EE9-4182-A06A-1C5C52D72175}"/>
                    </a:ext>
                  </a:extLst>
                </p14:cNvPr>
                <p14:cNvContentPartPr/>
                <p14:nvPr/>
              </p14:nvContentPartPr>
              <p14:xfrm>
                <a:off x="7403707" y="1338089"/>
                <a:ext cx="112320" cy="97560"/>
              </p14:xfrm>
            </p:contentPart>
          </mc:Choice>
          <mc:Fallback xmlns="">
            <p:pic>
              <p:nvPicPr>
                <p:cNvPr id="5132" name="Ink 5131">
                  <a:extLst>
                    <a:ext uri="{FF2B5EF4-FFF2-40B4-BE49-F238E27FC236}">
                      <a16:creationId xmlns:a16="http://schemas.microsoft.com/office/drawing/2014/main" id="{F3825AAC-1EE9-4182-A06A-1C5C52D7217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368067" y="1302089"/>
                  <a:ext cx="183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133" name="Ink 5132">
                  <a:extLst>
                    <a:ext uri="{FF2B5EF4-FFF2-40B4-BE49-F238E27FC236}">
                      <a16:creationId xmlns:a16="http://schemas.microsoft.com/office/drawing/2014/main" id="{08961BB6-0E81-4DF9-BF68-0CE73972DAF3}"/>
                    </a:ext>
                  </a:extLst>
                </p14:cNvPr>
                <p14:cNvContentPartPr/>
                <p14:nvPr/>
              </p14:nvContentPartPr>
              <p14:xfrm>
                <a:off x="7032187" y="1168169"/>
                <a:ext cx="367200" cy="40680"/>
              </p14:xfrm>
            </p:contentPart>
          </mc:Choice>
          <mc:Fallback xmlns="">
            <p:pic>
              <p:nvPicPr>
                <p:cNvPr id="5133" name="Ink 5132">
                  <a:extLst>
                    <a:ext uri="{FF2B5EF4-FFF2-40B4-BE49-F238E27FC236}">
                      <a16:creationId xmlns:a16="http://schemas.microsoft.com/office/drawing/2014/main" id="{08961BB6-0E81-4DF9-BF68-0CE73972DAF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96187" y="1132169"/>
                  <a:ext cx="438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134" name="Ink 5133">
                  <a:extLst>
                    <a:ext uri="{FF2B5EF4-FFF2-40B4-BE49-F238E27FC236}">
                      <a16:creationId xmlns:a16="http://schemas.microsoft.com/office/drawing/2014/main" id="{9D347DFD-C587-4E35-B0C5-2C73ED3F47C6}"/>
                    </a:ext>
                  </a:extLst>
                </p14:cNvPr>
                <p14:cNvContentPartPr/>
                <p14:nvPr/>
              </p14:nvContentPartPr>
              <p14:xfrm>
                <a:off x="7676947" y="1247009"/>
                <a:ext cx="52920" cy="2880"/>
              </p14:xfrm>
            </p:contentPart>
          </mc:Choice>
          <mc:Fallback xmlns="">
            <p:pic>
              <p:nvPicPr>
                <p:cNvPr id="5134" name="Ink 5133">
                  <a:extLst>
                    <a:ext uri="{FF2B5EF4-FFF2-40B4-BE49-F238E27FC236}">
                      <a16:creationId xmlns:a16="http://schemas.microsoft.com/office/drawing/2014/main" id="{9D347DFD-C587-4E35-B0C5-2C73ED3F47C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41307" y="1211009"/>
                  <a:ext cx="124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135" name="Ink 5134">
                  <a:extLst>
                    <a:ext uri="{FF2B5EF4-FFF2-40B4-BE49-F238E27FC236}">
                      <a16:creationId xmlns:a16="http://schemas.microsoft.com/office/drawing/2014/main" id="{27EEB54B-8C21-481F-8BE3-97BF0AF7608C}"/>
                    </a:ext>
                  </a:extLst>
                </p14:cNvPr>
                <p14:cNvContentPartPr/>
                <p14:nvPr/>
              </p14:nvContentPartPr>
              <p14:xfrm>
                <a:off x="7678027" y="1293809"/>
                <a:ext cx="77040" cy="15120"/>
              </p14:xfrm>
            </p:contentPart>
          </mc:Choice>
          <mc:Fallback xmlns="">
            <p:pic>
              <p:nvPicPr>
                <p:cNvPr id="5135" name="Ink 5134">
                  <a:extLst>
                    <a:ext uri="{FF2B5EF4-FFF2-40B4-BE49-F238E27FC236}">
                      <a16:creationId xmlns:a16="http://schemas.microsoft.com/office/drawing/2014/main" id="{27EEB54B-8C21-481F-8BE3-97BF0AF7608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642387" y="1257809"/>
                  <a:ext cx="148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5136" name="Ink 5135">
                  <a:extLst>
                    <a:ext uri="{FF2B5EF4-FFF2-40B4-BE49-F238E27FC236}">
                      <a16:creationId xmlns:a16="http://schemas.microsoft.com/office/drawing/2014/main" id="{2D6D56A0-E1AA-490B-AFBF-65510AE711E9}"/>
                    </a:ext>
                  </a:extLst>
                </p14:cNvPr>
                <p14:cNvContentPartPr/>
                <p14:nvPr/>
              </p14:nvContentPartPr>
              <p14:xfrm>
                <a:off x="7890427" y="1232609"/>
                <a:ext cx="137880" cy="126000"/>
              </p14:xfrm>
            </p:contentPart>
          </mc:Choice>
          <mc:Fallback xmlns="">
            <p:pic>
              <p:nvPicPr>
                <p:cNvPr id="5136" name="Ink 5135">
                  <a:extLst>
                    <a:ext uri="{FF2B5EF4-FFF2-40B4-BE49-F238E27FC236}">
                      <a16:creationId xmlns:a16="http://schemas.microsoft.com/office/drawing/2014/main" id="{2D6D56A0-E1AA-490B-AFBF-65510AE711E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54427" y="1196609"/>
                  <a:ext cx="2095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1" name="Group 5150">
            <a:extLst>
              <a:ext uri="{FF2B5EF4-FFF2-40B4-BE49-F238E27FC236}">
                <a16:creationId xmlns:a16="http://schemas.microsoft.com/office/drawing/2014/main" id="{0B01EF63-5258-4238-90CD-8917A4B8F304}"/>
              </a:ext>
            </a:extLst>
          </p:cNvPr>
          <p:cNvGrpSpPr/>
          <p:nvPr/>
        </p:nvGrpSpPr>
        <p:grpSpPr>
          <a:xfrm>
            <a:off x="9738667" y="1155209"/>
            <a:ext cx="1355040" cy="711720"/>
            <a:chOff x="9738667" y="1155209"/>
            <a:chExt cx="13550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5138" name="Ink 5137">
                  <a:extLst>
                    <a:ext uri="{FF2B5EF4-FFF2-40B4-BE49-F238E27FC236}">
                      <a16:creationId xmlns:a16="http://schemas.microsoft.com/office/drawing/2014/main" id="{3CBBCBD1-795D-481B-949D-8D8DD5E01BFF}"/>
                    </a:ext>
                  </a:extLst>
                </p14:cNvPr>
                <p14:cNvContentPartPr/>
                <p14:nvPr/>
              </p14:nvContentPartPr>
              <p14:xfrm>
                <a:off x="9738667" y="1155209"/>
                <a:ext cx="128880" cy="501120"/>
              </p14:xfrm>
            </p:contentPart>
          </mc:Choice>
          <mc:Fallback xmlns="">
            <p:pic>
              <p:nvPicPr>
                <p:cNvPr id="5138" name="Ink 5137">
                  <a:extLst>
                    <a:ext uri="{FF2B5EF4-FFF2-40B4-BE49-F238E27FC236}">
                      <a16:creationId xmlns:a16="http://schemas.microsoft.com/office/drawing/2014/main" id="{3CBBCBD1-795D-481B-949D-8D8DD5E01BF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03027" y="1119569"/>
                  <a:ext cx="2005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5139" name="Ink 5138">
                  <a:extLst>
                    <a:ext uri="{FF2B5EF4-FFF2-40B4-BE49-F238E27FC236}">
                      <a16:creationId xmlns:a16="http://schemas.microsoft.com/office/drawing/2014/main" id="{973732FD-1612-4276-9FFC-C9341EFAFBDC}"/>
                    </a:ext>
                  </a:extLst>
                </p14:cNvPr>
                <p14:cNvContentPartPr/>
                <p14:nvPr/>
              </p14:nvContentPartPr>
              <p14:xfrm>
                <a:off x="9785467" y="1552649"/>
                <a:ext cx="145800" cy="177480"/>
              </p14:xfrm>
            </p:contentPart>
          </mc:Choice>
          <mc:Fallback xmlns="">
            <p:pic>
              <p:nvPicPr>
                <p:cNvPr id="5139" name="Ink 5138">
                  <a:extLst>
                    <a:ext uri="{FF2B5EF4-FFF2-40B4-BE49-F238E27FC236}">
                      <a16:creationId xmlns:a16="http://schemas.microsoft.com/office/drawing/2014/main" id="{973732FD-1612-4276-9FFC-C9341EFAFBD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49827" y="1516649"/>
                  <a:ext cx="217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140" name="Ink 5139">
                  <a:extLst>
                    <a:ext uri="{FF2B5EF4-FFF2-40B4-BE49-F238E27FC236}">
                      <a16:creationId xmlns:a16="http://schemas.microsoft.com/office/drawing/2014/main" id="{25F1B005-79CB-416B-B9A6-C14059E4D68B}"/>
                    </a:ext>
                  </a:extLst>
                </p14:cNvPr>
                <p14:cNvContentPartPr/>
                <p14:nvPr/>
              </p14:nvContentPartPr>
              <p14:xfrm>
                <a:off x="10085347" y="1625009"/>
                <a:ext cx="144720" cy="196200"/>
              </p14:xfrm>
            </p:contentPart>
          </mc:Choice>
          <mc:Fallback xmlns="">
            <p:pic>
              <p:nvPicPr>
                <p:cNvPr id="5140" name="Ink 5139">
                  <a:extLst>
                    <a:ext uri="{FF2B5EF4-FFF2-40B4-BE49-F238E27FC236}">
                      <a16:creationId xmlns:a16="http://schemas.microsoft.com/office/drawing/2014/main" id="{25F1B005-79CB-416B-B9A6-C14059E4D68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049707" y="1589369"/>
                  <a:ext cx="21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141" name="Ink 5140">
                  <a:extLst>
                    <a:ext uri="{FF2B5EF4-FFF2-40B4-BE49-F238E27FC236}">
                      <a16:creationId xmlns:a16="http://schemas.microsoft.com/office/drawing/2014/main" id="{8D806809-EEDA-43B0-B8B1-F45DCEEA6F24}"/>
                    </a:ext>
                  </a:extLst>
                </p14:cNvPr>
                <p14:cNvContentPartPr/>
                <p14:nvPr/>
              </p14:nvContentPartPr>
              <p14:xfrm>
                <a:off x="10081747" y="1732289"/>
                <a:ext cx="168840" cy="79920"/>
              </p14:xfrm>
            </p:contentPart>
          </mc:Choice>
          <mc:Fallback xmlns="">
            <p:pic>
              <p:nvPicPr>
                <p:cNvPr id="5141" name="Ink 5140">
                  <a:extLst>
                    <a:ext uri="{FF2B5EF4-FFF2-40B4-BE49-F238E27FC236}">
                      <a16:creationId xmlns:a16="http://schemas.microsoft.com/office/drawing/2014/main" id="{8D806809-EEDA-43B0-B8B1-F45DCEEA6F2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45747" y="1696289"/>
                  <a:ext cx="240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142" name="Ink 5141">
                  <a:extLst>
                    <a:ext uri="{FF2B5EF4-FFF2-40B4-BE49-F238E27FC236}">
                      <a16:creationId xmlns:a16="http://schemas.microsoft.com/office/drawing/2014/main" id="{0DA4F086-6A56-46D5-B6F6-7DE1ECEDF555}"/>
                    </a:ext>
                  </a:extLst>
                </p14:cNvPr>
                <p14:cNvContentPartPr/>
                <p14:nvPr/>
              </p14:nvContentPartPr>
              <p14:xfrm>
                <a:off x="10314667" y="1752089"/>
                <a:ext cx="100800" cy="100440"/>
              </p14:xfrm>
            </p:contentPart>
          </mc:Choice>
          <mc:Fallback xmlns="">
            <p:pic>
              <p:nvPicPr>
                <p:cNvPr id="5142" name="Ink 5141">
                  <a:extLst>
                    <a:ext uri="{FF2B5EF4-FFF2-40B4-BE49-F238E27FC236}">
                      <a16:creationId xmlns:a16="http://schemas.microsoft.com/office/drawing/2014/main" id="{0DA4F086-6A56-46D5-B6F6-7DE1ECEDF55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78667" y="1716089"/>
                  <a:ext cx="172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143" name="Ink 5142">
                  <a:extLst>
                    <a:ext uri="{FF2B5EF4-FFF2-40B4-BE49-F238E27FC236}">
                      <a16:creationId xmlns:a16="http://schemas.microsoft.com/office/drawing/2014/main" id="{F82D09FD-2765-47E2-BC96-EAF4AE57F7EA}"/>
                    </a:ext>
                  </a:extLst>
                </p14:cNvPr>
                <p14:cNvContentPartPr/>
                <p14:nvPr/>
              </p14:nvContentPartPr>
              <p14:xfrm>
                <a:off x="10470547" y="1756049"/>
                <a:ext cx="33480" cy="82800"/>
              </p14:xfrm>
            </p:contentPart>
          </mc:Choice>
          <mc:Fallback xmlns="">
            <p:pic>
              <p:nvPicPr>
                <p:cNvPr id="5143" name="Ink 5142">
                  <a:extLst>
                    <a:ext uri="{FF2B5EF4-FFF2-40B4-BE49-F238E27FC236}">
                      <a16:creationId xmlns:a16="http://schemas.microsoft.com/office/drawing/2014/main" id="{F82D09FD-2765-47E2-BC96-EAF4AE57F7E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434907" y="1720049"/>
                  <a:ext cx="105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5144" name="Ink 5143">
                  <a:extLst>
                    <a:ext uri="{FF2B5EF4-FFF2-40B4-BE49-F238E27FC236}">
                      <a16:creationId xmlns:a16="http://schemas.microsoft.com/office/drawing/2014/main" id="{5FD77A89-FCD5-4D2A-99AA-441E7A70BD54}"/>
                    </a:ext>
                  </a:extLst>
                </p14:cNvPr>
                <p14:cNvContentPartPr/>
                <p14:nvPr/>
              </p14:nvContentPartPr>
              <p14:xfrm>
                <a:off x="10456507" y="1801049"/>
                <a:ext cx="83520" cy="41040"/>
              </p14:xfrm>
            </p:contentPart>
          </mc:Choice>
          <mc:Fallback xmlns="">
            <p:pic>
              <p:nvPicPr>
                <p:cNvPr id="5144" name="Ink 5143">
                  <a:extLst>
                    <a:ext uri="{FF2B5EF4-FFF2-40B4-BE49-F238E27FC236}">
                      <a16:creationId xmlns:a16="http://schemas.microsoft.com/office/drawing/2014/main" id="{5FD77A89-FCD5-4D2A-99AA-441E7A70BD5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20507" y="1765049"/>
                  <a:ext cx="155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5145" name="Ink 5144">
                  <a:extLst>
                    <a:ext uri="{FF2B5EF4-FFF2-40B4-BE49-F238E27FC236}">
                      <a16:creationId xmlns:a16="http://schemas.microsoft.com/office/drawing/2014/main" id="{AB26CAEF-5923-4B07-B62D-A8755F2E7FF6}"/>
                    </a:ext>
                  </a:extLst>
                </p14:cNvPr>
                <p14:cNvContentPartPr/>
                <p14:nvPr/>
              </p14:nvContentPartPr>
              <p14:xfrm>
                <a:off x="10546867" y="1775849"/>
                <a:ext cx="22320" cy="91080"/>
              </p14:xfrm>
            </p:contentPart>
          </mc:Choice>
          <mc:Fallback xmlns="">
            <p:pic>
              <p:nvPicPr>
                <p:cNvPr id="5145" name="Ink 5144">
                  <a:extLst>
                    <a:ext uri="{FF2B5EF4-FFF2-40B4-BE49-F238E27FC236}">
                      <a16:creationId xmlns:a16="http://schemas.microsoft.com/office/drawing/2014/main" id="{AB26CAEF-5923-4B07-B62D-A8755F2E7FF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11227" y="1740209"/>
                  <a:ext cx="93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146" name="Ink 5145">
                  <a:extLst>
                    <a:ext uri="{FF2B5EF4-FFF2-40B4-BE49-F238E27FC236}">
                      <a16:creationId xmlns:a16="http://schemas.microsoft.com/office/drawing/2014/main" id="{AB1678BE-C92D-4DC0-A8D5-37121D951A76}"/>
                    </a:ext>
                  </a:extLst>
                </p14:cNvPr>
                <p14:cNvContentPartPr/>
                <p14:nvPr/>
              </p14:nvContentPartPr>
              <p14:xfrm>
                <a:off x="10062307" y="1578929"/>
                <a:ext cx="1440" cy="6480"/>
              </p14:xfrm>
            </p:contentPart>
          </mc:Choice>
          <mc:Fallback xmlns="">
            <p:pic>
              <p:nvPicPr>
                <p:cNvPr id="5146" name="Ink 5145">
                  <a:extLst>
                    <a:ext uri="{FF2B5EF4-FFF2-40B4-BE49-F238E27FC236}">
                      <a16:creationId xmlns:a16="http://schemas.microsoft.com/office/drawing/2014/main" id="{AB1678BE-C92D-4DC0-A8D5-37121D951A7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26667" y="1543289"/>
                  <a:ext cx="73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5148" name="Ink 5147">
                  <a:extLst>
                    <a:ext uri="{FF2B5EF4-FFF2-40B4-BE49-F238E27FC236}">
                      <a16:creationId xmlns:a16="http://schemas.microsoft.com/office/drawing/2014/main" id="{2164A3C3-CDE8-4DD3-89D4-97AEC7881C90}"/>
                    </a:ext>
                  </a:extLst>
                </p14:cNvPr>
                <p14:cNvContentPartPr/>
                <p14:nvPr/>
              </p14:nvContentPartPr>
              <p14:xfrm>
                <a:off x="10728307" y="1657049"/>
                <a:ext cx="98640" cy="16560"/>
              </p14:xfrm>
            </p:contentPart>
          </mc:Choice>
          <mc:Fallback xmlns="">
            <p:pic>
              <p:nvPicPr>
                <p:cNvPr id="5148" name="Ink 5147">
                  <a:extLst>
                    <a:ext uri="{FF2B5EF4-FFF2-40B4-BE49-F238E27FC236}">
                      <a16:creationId xmlns:a16="http://schemas.microsoft.com/office/drawing/2014/main" id="{2164A3C3-CDE8-4DD3-89D4-97AEC7881C9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692307" y="1621049"/>
                  <a:ext cx="170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BE036DB1-5BF8-47A1-A89A-F1457C1C5C4C}"/>
                    </a:ext>
                  </a:extLst>
                </p14:cNvPr>
                <p14:cNvContentPartPr/>
                <p14:nvPr/>
              </p14:nvContentPartPr>
              <p14:xfrm>
                <a:off x="10740907" y="1722929"/>
                <a:ext cx="102600" cy="13320"/>
              </p14:xfrm>
            </p:contentPart>
          </mc:Choice>
          <mc:Fallback xmlns=""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BE036DB1-5BF8-47A1-A89A-F1457C1C5C4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704907" y="1686929"/>
                  <a:ext cx="174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150" name="Ink 5149">
                  <a:extLst>
                    <a:ext uri="{FF2B5EF4-FFF2-40B4-BE49-F238E27FC236}">
                      <a16:creationId xmlns:a16="http://schemas.microsoft.com/office/drawing/2014/main" id="{17617FE8-501C-442B-B067-8C4B34482AD8}"/>
                    </a:ext>
                  </a:extLst>
                </p14:cNvPr>
                <p14:cNvContentPartPr/>
                <p14:nvPr/>
              </p14:nvContentPartPr>
              <p14:xfrm>
                <a:off x="10939987" y="1624289"/>
                <a:ext cx="153720" cy="145080"/>
              </p14:xfrm>
            </p:contentPart>
          </mc:Choice>
          <mc:Fallback xmlns="">
            <p:pic>
              <p:nvPicPr>
                <p:cNvPr id="5150" name="Ink 5149">
                  <a:extLst>
                    <a:ext uri="{FF2B5EF4-FFF2-40B4-BE49-F238E27FC236}">
                      <a16:creationId xmlns:a16="http://schemas.microsoft.com/office/drawing/2014/main" id="{17617FE8-501C-442B-B067-8C4B34482AD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904347" y="1588289"/>
                  <a:ext cx="22536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892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204C-0BBA-438C-A69C-8C54D80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T FLIP-FLOPs</a:t>
            </a:r>
            <a:endParaRPr lang="en-IN" sz="7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5EFA-7C46-42BF-8BEE-3D132FD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8571-A8A2-4873-B7C4-40055519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01F9-AA90-4B99-9A15-353B76D1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27</a:t>
            </a:fld>
            <a:endParaRPr lang="en-IN"/>
          </a:p>
        </p:txBody>
      </p:sp>
      <p:pic>
        <p:nvPicPr>
          <p:cNvPr id="6146" name="Picture 2" descr="Basics of Flip Flop">
            <a:extLst>
              <a:ext uri="{FF2B5EF4-FFF2-40B4-BE49-F238E27FC236}">
                <a16:creationId xmlns:a16="http://schemas.microsoft.com/office/drawing/2014/main" id="{86B6E57F-5B72-42BD-AEAD-287E4A85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28" y="2909886"/>
            <a:ext cx="4301036" cy="26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ircuit diagram of T flip - flop using JK flip - flop">
            <a:extLst>
              <a:ext uri="{FF2B5EF4-FFF2-40B4-BE49-F238E27FC236}">
                <a16:creationId xmlns:a16="http://schemas.microsoft.com/office/drawing/2014/main" id="{3797C91C-B2F9-4386-BDA3-10243F8D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2" y="2285999"/>
            <a:ext cx="6553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136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D806AE5-3EED-460C-98D7-89832ED2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SEQUENTIAL CIRCUITS</a:t>
            </a:r>
            <a:endParaRPr lang="en-IN">
              <a:solidFill>
                <a:srgbClr val="262626"/>
              </a:solidFill>
            </a:endParaRPr>
          </a:p>
        </p:txBody>
      </p:sp>
      <p:sp>
        <p:nvSpPr>
          <p:cNvPr id="1030" name="Rectangle 142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troduction">
            <a:extLst>
              <a:ext uri="{FF2B5EF4-FFF2-40B4-BE49-F238E27FC236}">
                <a16:creationId xmlns:a16="http://schemas.microsoft.com/office/drawing/2014/main" id="{B0E12690-16E0-4EC1-88C8-00BA240CE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0170" y="2381635"/>
            <a:ext cx="2945948" cy="197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44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70364-FD73-4AAC-B48F-F57C2B97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900" b="0" i="0" dirty="0">
                <a:solidFill>
                  <a:srgbClr val="262626"/>
                </a:solidFill>
                <a:effectLst/>
                <a:latin typeface="inter-regular"/>
              </a:rPr>
              <a:t>The sequential circuit is a special type of circuit that has a series of inputs and outputs. </a:t>
            </a:r>
          </a:p>
          <a:p>
            <a:pPr algn="just">
              <a:lnSpc>
                <a:spcPct val="90000"/>
              </a:lnSpc>
            </a:pPr>
            <a:r>
              <a:rPr lang="en-US" sz="1900" b="0" i="0" dirty="0">
                <a:solidFill>
                  <a:srgbClr val="262626"/>
                </a:solidFill>
                <a:effectLst/>
                <a:latin typeface="inter-regular"/>
              </a:rPr>
              <a:t>The outputs of the sequential circuits depend on both the combination of </a:t>
            </a:r>
            <a:r>
              <a:rPr lang="en-US" sz="1900" b="0" i="0" dirty="0">
                <a:solidFill>
                  <a:srgbClr val="262626"/>
                </a:solidFill>
                <a:effectLst/>
                <a:highlight>
                  <a:srgbClr val="FFFF00"/>
                </a:highlight>
                <a:latin typeface="inter-regular"/>
              </a:rPr>
              <a:t>present inputs and previous outputs. </a:t>
            </a:r>
          </a:p>
          <a:p>
            <a:pPr algn="just">
              <a:lnSpc>
                <a:spcPct val="90000"/>
              </a:lnSpc>
            </a:pPr>
            <a:r>
              <a:rPr lang="en-US" sz="1900" b="0" i="0" dirty="0">
                <a:solidFill>
                  <a:srgbClr val="262626"/>
                </a:solidFill>
                <a:effectLst/>
                <a:latin typeface="inter-regular"/>
              </a:rPr>
              <a:t>The previous output is treated as the </a:t>
            </a:r>
            <a:r>
              <a:rPr lang="en-US" sz="1900" b="0" i="0" dirty="0">
                <a:solidFill>
                  <a:srgbClr val="262626"/>
                </a:solidFill>
                <a:effectLst/>
                <a:highlight>
                  <a:srgbClr val="FFFF00"/>
                </a:highlight>
                <a:latin typeface="inter-regular"/>
              </a:rPr>
              <a:t>present state</a:t>
            </a:r>
            <a:r>
              <a:rPr lang="en-US" sz="1900" b="0" i="0" dirty="0">
                <a:solidFill>
                  <a:srgbClr val="262626"/>
                </a:solidFill>
                <a:effectLst/>
                <a:latin typeface="inter-regular"/>
              </a:rPr>
              <a:t>. So, the sequential circuit contains the </a:t>
            </a:r>
            <a:r>
              <a:rPr lang="en-US" sz="1900" b="0" i="0" dirty="0">
                <a:solidFill>
                  <a:srgbClr val="262626"/>
                </a:solidFill>
                <a:effectLst/>
                <a:highlight>
                  <a:srgbClr val="FF00FF"/>
                </a:highlight>
                <a:latin typeface="inter-regular"/>
              </a:rPr>
              <a:t>combinational circuit and its memory storage elements. </a:t>
            </a:r>
          </a:p>
          <a:p>
            <a:pPr algn="just">
              <a:lnSpc>
                <a:spcPct val="90000"/>
              </a:lnSpc>
            </a:pPr>
            <a:r>
              <a:rPr lang="en-US" sz="1900" dirty="0">
                <a:solidFill>
                  <a:srgbClr val="262626"/>
                </a:solidFill>
                <a:latin typeface="inter-regular"/>
              </a:rPr>
              <a:t>The </a:t>
            </a:r>
            <a:r>
              <a:rPr lang="en-US" sz="1900" b="0" i="0" dirty="0">
                <a:solidFill>
                  <a:srgbClr val="262626"/>
                </a:solidFill>
                <a:effectLst/>
                <a:latin typeface="inter-regular"/>
              </a:rPr>
              <a:t>sequential circuit can contain only the memory element.</a:t>
            </a:r>
            <a:endParaRPr lang="en-IN" sz="1900" dirty="0">
              <a:solidFill>
                <a:srgbClr val="26262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B5786-222D-480D-83BE-09EBEB1F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633C-50A7-4166-8D55-44D4EB0246D8}" type="datetime1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ED727-DC1B-49BF-97E3-122623DE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2532-83E6-4750-8FF3-DE896F1E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5E0C52E-99D7-40D2-8ACF-D532026D0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564098"/>
              </p:ext>
            </p:extLst>
          </p:nvPr>
        </p:nvGraphicFramePr>
        <p:xfrm>
          <a:off x="1464214" y="749217"/>
          <a:ext cx="9601197" cy="5359566"/>
        </p:xfrm>
        <a:graphic>
          <a:graphicData uri="http://schemas.openxmlformats.org/drawingml/2006/table">
            <a:tbl>
              <a:tblPr/>
              <a:tblGrid>
                <a:gridCol w="1250850">
                  <a:extLst>
                    <a:ext uri="{9D8B030D-6E8A-4147-A177-3AD203B41FA5}">
                      <a16:colId xmlns:a16="http://schemas.microsoft.com/office/drawing/2014/main" val="3484866283"/>
                    </a:ext>
                  </a:extLst>
                </a:gridCol>
                <a:gridCol w="3938954">
                  <a:extLst>
                    <a:ext uri="{9D8B030D-6E8A-4147-A177-3AD203B41FA5}">
                      <a16:colId xmlns:a16="http://schemas.microsoft.com/office/drawing/2014/main" val="1793992053"/>
                    </a:ext>
                  </a:extLst>
                </a:gridCol>
                <a:gridCol w="4411393">
                  <a:extLst>
                    <a:ext uri="{9D8B030D-6E8A-4147-A177-3AD203B41FA5}">
                      <a16:colId xmlns:a16="http://schemas.microsoft.com/office/drawing/2014/main" val="3830932781"/>
                    </a:ext>
                  </a:extLst>
                </a:gridCol>
              </a:tblGrid>
              <a:tr h="519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 No.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978" marR="53978" marT="53978" marB="53978">
                    <a:lnL w="9525" cap="flat" cmpd="sng" algn="ctr">
                      <a:solidFill>
                        <a:srgbClr val="101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Combinational Circuits</a:t>
                      </a:r>
                    </a:p>
                    <a:p>
                      <a:pPr algn="l" fontAlgn="t"/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3978" marR="53978" marT="53978" marB="53978">
                    <a:lnL w="9525" cap="flat" cmpd="sng" algn="ctr">
                      <a:solidFill>
                        <a:srgbClr val="101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 Circuits</a:t>
                      </a:r>
                    </a:p>
                    <a:p>
                      <a:endParaRPr lang="en-IN" sz="2000" dirty="0"/>
                    </a:p>
                  </a:txBody>
                  <a:tcPr marL="43183" marR="43183" marT="21591" marB="21591">
                    <a:lnL w="9525" cap="flat" cmpd="sng" algn="ctr">
                      <a:solidFill>
                        <a:srgbClr val="101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504975"/>
                  </a:ext>
                </a:extLst>
              </a:tr>
              <a:tr h="14039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outputs of the combinational circuit depend only on the present inputs.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outputs of the sequential circuits depend on both present inputs and present state(previous output).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39010"/>
                  </a:ext>
                </a:extLst>
              </a:tr>
              <a:tr h="6576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feedback path is not present in the combinational circuit.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feedback path is present in the sequential circuits.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5395"/>
                  </a:ext>
                </a:extLst>
              </a:tr>
              <a:tr h="10307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combinational circuits, memory elements are not required.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the sequential circuit, memory elements play an important role and require.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95635"/>
                  </a:ext>
                </a:extLst>
              </a:tr>
              <a:tr h="84419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clock signal is not required for combinational circuits.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clock signal is required for sequential circuits.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23769"/>
                  </a:ext>
                </a:extLst>
              </a:tr>
              <a:tr h="6576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combinational circuit is simple to design.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not simple to design a sequential circuit.</a:t>
                      </a:r>
                    </a:p>
                  </a:txBody>
                  <a:tcPr marL="35986" marR="35986" marT="35986" marB="359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5089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1C386-DE9B-4BC8-BC75-DA8A346D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8C2-2484-4EA5-8406-D98ABDBFF763}" type="datetime1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D600B-AAB1-42F0-AD07-0EBC4E3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9E43-2557-4FCC-BAAC-6A052FBE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68A3-7689-401C-A1F9-80E69531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Types of Sequential Circuits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2DD7-140F-4886-856B-CEA6B935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are the two types of sequential circuits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Asynchronous sequential circuits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Synchronous sequential circuits</a:t>
            </a:r>
          </a:p>
          <a:p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5E57-EA92-4D02-BFA0-F3B5FEFB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2B11-56BA-4B3B-A85E-6CE4CA58B954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47D2-4FEC-45F8-B7C0-89632B54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C9DF-495E-4FAD-9664-20F8DEED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5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9245-30E8-465D-BE82-EFCE7C07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Clock Signal and Triggering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0A55-B36A-4605-8F4D-FA2AB2C0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Clock signal</a:t>
            </a:r>
          </a:p>
          <a:p>
            <a:endParaRPr lang="en-IN" dirty="0"/>
          </a:p>
        </p:txBody>
      </p:sp>
      <p:pic>
        <p:nvPicPr>
          <p:cNvPr id="3074" name="Picture 2" descr="Introduction">
            <a:extLst>
              <a:ext uri="{FF2B5EF4-FFF2-40B4-BE49-F238E27FC236}">
                <a16:creationId xmlns:a16="http://schemas.microsoft.com/office/drawing/2014/main" id="{E3CADA35-F669-46F6-8836-9271839F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714625"/>
            <a:ext cx="523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F150-0013-481D-B579-587906AE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FCB-66BA-4685-9ED5-02A913138859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98B9-269F-4FA3-9DCE-E64A86F4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5C10-ED05-443B-9422-5C57998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437E-2129-4153-9DF7-88ED7C27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Types of Triggering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7001-6F5B-4CA5-9564-54F065EA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Positive level triggering</a:t>
            </a:r>
          </a:p>
          <a:p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Negative level triggering</a:t>
            </a:r>
          </a:p>
          <a:p>
            <a:endParaRPr lang="en-IN" dirty="0"/>
          </a:p>
        </p:txBody>
      </p:sp>
      <p:pic>
        <p:nvPicPr>
          <p:cNvPr id="4098" name="Picture 2" descr="Introduction">
            <a:extLst>
              <a:ext uri="{FF2B5EF4-FFF2-40B4-BE49-F238E27FC236}">
                <a16:creationId xmlns:a16="http://schemas.microsoft.com/office/drawing/2014/main" id="{CF5AFBA6-3442-4D84-ADFA-853E2F0B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819400"/>
            <a:ext cx="4905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roduction">
            <a:extLst>
              <a:ext uri="{FF2B5EF4-FFF2-40B4-BE49-F238E27FC236}">
                <a16:creationId xmlns:a16="http://schemas.microsoft.com/office/drawing/2014/main" id="{B34869A7-CA6A-44AB-9B17-8192C7C1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18" y="4589993"/>
            <a:ext cx="5715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343D-7327-481C-8B51-C94124B6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13-684C-4F95-B53C-F556E378C9EA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CE83-1471-4C87-AF94-615AF926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2836-CE58-4F32-9E68-CF2AD4F2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48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AB99-584D-4E1B-A19C-2E86961D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Edge triggering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ABF9E-D9D2-41D5-BC81-AB67CFA0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404531"/>
            <a:ext cx="9601196" cy="3318936"/>
          </a:xfrm>
        </p:spPr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Positive edge triggering</a:t>
            </a:r>
          </a:p>
          <a:p>
            <a:endParaRPr lang="en-IN" dirty="0">
              <a:solidFill>
                <a:srgbClr val="610B4B"/>
              </a:solidFill>
              <a:latin typeface="erdana"/>
            </a:endParaRPr>
          </a:p>
          <a:p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Negative edge triggering</a:t>
            </a:r>
          </a:p>
          <a:p>
            <a:pPr marL="0" indent="0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IN" dirty="0"/>
          </a:p>
        </p:txBody>
      </p:sp>
      <p:pic>
        <p:nvPicPr>
          <p:cNvPr id="5124" name="Picture 4" descr="Introduction">
            <a:extLst>
              <a:ext uri="{FF2B5EF4-FFF2-40B4-BE49-F238E27FC236}">
                <a16:creationId xmlns:a16="http://schemas.microsoft.com/office/drawing/2014/main" id="{5D3CBA00-8317-404C-9FA0-78C12EDC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833688"/>
            <a:ext cx="52387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troduction">
            <a:extLst>
              <a:ext uri="{FF2B5EF4-FFF2-40B4-BE49-F238E27FC236}">
                <a16:creationId xmlns:a16="http://schemas.microsoft.com/office/drawing/2014/main" id="{2C0D61B6-50E9-47BF-B064-6F612EC76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293598"/>
            <a:ext cx="52387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41E43-BCCC-4E94-A959-E21FD7D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E538-FFA5-42FD-B5D3-2B09A395EA21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0607-9174-4506-8FB5-9B9D5387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45BE-E138-45FE-801F-F5D1097A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2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2903-2923-4785-9095-8F7F1844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Latch and Flip-Flops</a:t>
            </a:r>
            <a:endParaRPr lang="en-IN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9840-28F9-4C1C-911A-4DBB9527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 two types of memory elements based on the type of triggering that is suitable to operate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Latches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Flip-flops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Latches operate with enable signal, which is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level sensitive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Whereas, flip-flops are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edge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sensitive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EDD0-BB55-410F-ACF2-92ED3236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D48-9885-4786-9BD6-F7D772B38E4C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285A1-0538-4285-ADA7-9576B16F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6A95-BF45-487A-86D5-855EED33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3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899</TotalTime>
  <Words>1567</Words>
  <Application>Microsoft Office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erdana</vt:lpstr>
      <vt:lpstr>Garamond</vt:lpstr>
      <vt:lpstr>inter-bold</vt:lpstr>
      <vt:lpstr>inter-regular</vt:lpstr>
      <vt:lpstr>times new roman</vt:lpstr>
      <vt:lpstr>times new roman</vt:lpstr>
      <vt:lpstr>Organic</vt:lpstr>
      <vt:lpstr>UNIT 4: SEQUENTIAL CIRCUITS</vt:lpstr>
      <vt:lpstr>UNIT 4: SEQUENTIAL CIRCUITS</vt:lpstr>
      <vt:lpstr>SEQUENTIAL CIRCUITS</vt:lpstr>
      <vt:lpstr>PowerPoint Presentation</vt:lpstr>
      <vt:lpstr>Types of Sequential Circuits</vt:lpstr>
      <vt:lpstr>Clock Signal and Triggering</vt:lpstr>
      <vt:lpstr>Types of Triggering</vt:lpstr>
      <vt:lpstr>Edge triggering</vt:lpstr>
      <vt:lpstr>Latch and Flip-Flops</vt:lpstr>
      <vt:lpstr>Flip Flops</vt:lpstr>
      <vt:lpstr>Flip Flops</vt:lpstr>
      <vt:lpstr>RS Latch</vt:lpstr>
      <vt:lpstr>Gated Flip Flop</vt:lpstr>
      <vt:lpstr>Gated Flip Flop</vt:lpstr>
      <vt:lpstr>Edge-triggered RS FLIP-FLOP</vt:lpstr>
      <vt:lpstr>Edge-triggered D flip-flop</vt:lpstr>
      <vt:lpstr>Edge-triggered D flip-flop</vt:lpstr>
      <vt:lpstr>Edge-triggered JK FLIPFLOPs</vt:lpstr>
      <vt:lpstr>Edge-triggered JK FLIPFLOPs</vt:lpstr>
      <vt:lpstr>PowerPoint Presentation</vt:lpstr>
      <vt:lpstr>Edge-triggered JK FLIPFLOPs</vt:lpstr>
      <vt:lpstr>JK Master-slave FLIP-FLOP</vt:lpstr>
      <vt:lpstr>JK Master-slave FLIP-FLOP - WORKING</vt:lpstr>
      <vt:lpstr>JK Master-slave FLIP-FLOP - WORKING</vt:lpstr>
      <vt:lpstr>Edge-triggered T FLIP-FLOPs</vt:lpstr>
      <vt:lpstr>Edge-triggered T FLIP-FLOPs</vt:lpstr>
      <vt:lpstr>Edge-triggered T FLIP-FLOPs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SEQUENTIAL CIRCUITS</dc:title>
  <dc:creator>ARCHANA T</dc:creator>
  <cp:lastModifiedBy>ARCHANA T</cp:lastModifiedBy>
  <cp:revision>16</cp:revision>
  <dcterms:created xsi:type="dcterms:W3CDTF">2021-11-05T01:28:11Z</dcterms:created>
  <dcterms:modified xsi:type="dcterms:W3CDTF">2021-12-02T15:55:53Z</dcterms:modified>
</cp:coreProperties>
</file>