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952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10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UNIT 4</a:t>
            </a:r>
          </a:p>
          <a:p>
            <a:r>
              <a:t>Session-11( Asynchronous Sequential Circuits, Transition Table)</a:t>
            </a:r>
          </a:p>
          <a:p>
            <a:r>
              <a:t>Session-12( State Table, Flow Table)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83" y="0"/>
            <a:ext cx="7194117" cy="624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0866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010400" cy="693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200"/>
            <a:ext cx="7162800" cy="632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8" name="Screenshot 2020-09-29 at 11.01.11 AM.png" descr="Screenshot 2020-09-29 at 11.01.1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8" y="-481807"/>
            <a:ext cx="9154784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527"/>
            <a:ext cx="8113295" cy="684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finition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sz="2933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Definitions:</a:t>
            </a:r>
          </a:p>
        </p:txBody>
      </p:sp>
      <p:sp>
        <p:nvSpPr>
          <p:cNvPr id="131" name="State Tab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State Table:</a:t>
            </a: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7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relationship that exists among the inputs, outputs, present </a:t>
            </a:r>
            <a:r>
              <a:rPr b="1"/>
              <a:t>states</a:t>
            </a:r>
            <a:r>
              <a:t> and next </a:t>
            </a:r>
            <a:r>
              <a:rPr b="1"/>
              <a:t>states</a:t>
            </a:r>
            <a:r>
              <a:t> can be specified by either the </a:t>
            </a:r>
            <a:r>
              <a:rPr b="1"/>
              <a:t>state table</a:t>
            </a:r>
            <a:r>
              <a:t> or the </a:t>
            </a:r>
            <a:r>
              <a:rPr b="1"/>
              <a:t>state</a:t>
            </a:r>
            <a:r>
              <a:t> diagram</a:t>
            </a: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7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75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Transition Table: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Transition table is table of states and transition, useful to analyze an asynchronous circuit from the circuit diagram 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Flow Table: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a flow table the states are named by letter symbols 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1217">
                <a:latin typeface="Arial"/>
                <a:ea typeface="Arial"/>
                <a:cs typeface="Arial"/>
                <a:sym typeface="Arial"/>
              </a:defRPr>
            </a:pPr>
            <a:endParaRPr sz="99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0668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-1"/>
            <a:ext cx="11081084" cy="6865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490"/>
            <a:ext cx="7086600" cy="5603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7884695" cy="6794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10377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0866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Times Roman</vt:lpstr>
      <vt:lpstr>Office Theme</vt:lpstr>
      <vt:lpstr>B.Tech – CSE – Sem. 3 18CSS201J – ANALOG AND DIGITAL ELECTRONICS (Regulations 2018)</vt:lpstr>
      <vt:lpstr>PowerPoint Presentation</vt:lpstr>
      <vt:lpstr>PowerPoint Presentation</vt:lpstr>
      <vt:lpstr>Definitions: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– CSE – Sem. 3 18CSS201J – ANALOG AND DIGITAL ELECTRONICS (Regulations 2018)</dc:title>
  <cp:lastModifiedBy>ARCHANA T</cp:lastModifiedBy>
  <cp:revision>3</cp:revision>
  <dcterms:modified xsi:type="dcterms:W3CDTF">2021-12-13T06:18:35Z</dcterms:modified>
</cp:coreProperties>
</file>