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1"/>
  </p:notesMasterIdLst>
  <p:sldIdLst>
    <p:sldId id="256" r:id="rId3"/>
    <p:sldId id="272" r:id="rId4"/>
    <p:sldId id="257" r:id="rId5"/>
    <p:sldId id="258" r:id="rId6"/>
    <p:sldId id="259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7CA"/>
          </a:solidFill>
        </a:fill>
      </a:tcStyle>
    </a:wholeTbl>
    <a:band2H>
      <a:tcTxStyle/>
      <a:tcStyle>
        <a:tcBdr/>
        <a:fill>
          <a:solidFill>
            <a:srgbClr val="FAF3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5118" autoAdjust="0"/>
  </p:normalViewPr>
  <p:slideViewPr>
    <p:cSldViewPr snapToGrid="0">
      <p:cViewPr>
        <p:scale>
          <a:sx n="90" d="100"/>
          <a:sy n="90" d="100"/>
        </p:scale>
        <p:origin x="37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15.2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433 564 2676,'-10'-2'154,"-18"-6"102,0 0 0,0-2 0,1-1 1,0-1-1,-49-30 0,54 28-47,0-1-1,1-1 1,1 0-1,1-2 1,0 0-1,1-2 1,-20-26-1,34 38-173,0 1 0,0-1 0,1 1 0,0-1 0,0 0 1,1 0-1,0-1 0,0 1 0,1 0 0,0-1 0,1 1 0,-1 0 0,2-1 0,-1 1 0,1-1 0,1 1 0,-1 0 0,1 0 0,1 0 0,-1 0 0,2 0 0,-1 0 0,1 1 1,0-1-1,0 1 0,1 0 0,0 0 0,8-8 0,-8 9-25,0 0 1,1 0-1,0 1 1,0-1-1,1 1 0,-1 1 1,1-1-1,0 1 1,0 0-1,0 1 1,1 0-1,0 0 1,-1 0-1,1 1 1,0 0-1,0 1 0,0 0 1,0 0-1,0 1 1,0 0-1,0 0 1,0 0-1,0 1 1,0 1-1,0 0 1,0 0-1,0 0 0,0 1 1,11 5-1,-2 2-3,-1 0 0,-1 1-1,0 0 1,0 2 0,-1-1 0,-1 2-1,0 0 1,14 19 0,-9-7 4,-2 0 1,-1 2 0,-1-1 0,15 43-1,-4 11 15,-3 0-1,18 148 0,3 189 24,5 36 44,-33-359-61,4-2-1,55 159 1,-59-214-23,2 0 0,1-2-1,3 1 1,0-2 0,2-1 0,2-1 0,1-1 0,1-1 0,2-1 0,33 25 0,-44-39-10,2-2 1,0 0-1,1-1 1,0 0-1,1-2 0,0-1 1,1-1-1,0-1 1,0 0-1,1-2 1,0-1-1,0-1 0,0-1 1,1-1-1,-1-1 1,1-1-1,-1-1 1,30-6-1,-14-3-17,1-3 0,-1-1 0,-1-1 0,0-3-1,67-41 1,-103 57 9,-5 24 6,-1-1 4,-1 0 1,-1 0 0,-1 0 0,-9 22 0,0 5 5,-37 147 38,8 2 0,9 2 0,9 2 0,9 0 1,9 1-1,8 0 0,39 294 0,19-104 110,18-3-1,195 591 0,-177-705-55,71 220 106,-119-332-112,28 177 0,-66-283-72,-2 0 0,-2 0 0,-3 0 0,-3 0 0,-2 0 0,-2 0 0,-17 64 0,12-78-8,-2 0 0,-2-2 0,-2 0-1,-1 0 1,-3-2 0,-1 0 0,-1-2-1,-3 0 1,-52 57 0,43-57-63,-2-2 0,-1-2 1,-1-2-1,-48 29 0,60-43-157,0-2 1,-1-1-1,-1-1 0,0-2 1,-1 0-1,0-2 0,-53 8 1,70-15-243,-1-1 1,1-1-1,0 0 1,0-1 0,-1-1-1,-18-4 1,-19-9-2044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0.1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1 131 2456,'0'-4'96,"2"-60"843,-2 60-762,0-1-3,4-49 1293,9 221-1234,-8 173-1,1 48-44,-1-324-267,1 32 326,-4-26-3456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0.0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0 214 2436,'4'-34'344,"-2"-1"0,-2 0-1,-5-47 1,4 78 12,1 0-209,0-11-12,0 11 506,2 16-603,16 188 167,51 391 526,-66-567-852,2 1 0,0-2 0,2 1 1,16 39-1,-22-61 104,0 0 0,0 0-1,0 0 1,0 0 0,0-1 0,1 1 0,-1 0 0,0-1 0,1 1-1,0-1 1,-1 1 0,1-1 0,0 0 0,0 1 0,0-1 0,-1 0-1,1 0 1,0-1 0,0 1 0,1 0 0,-1-1 0,0 1-1,0-1 1,3 1 0,-1-2 1,0 1-1,0-1 1,0 0 0,0 0-1,0-1 1,-1 1-1,1-1 1,0 0-1,-1 0 1,1 0 0,-1 0-1,4-4 1,9-8-26,-1 0 0,-1-1 0,23-32 0,-28 34 47,0 0 1,-1 0-1,0-1 0,-2 0 0,1 0 0,-2-1 0,0 0 0,0 0 0,4-31 0,-9 42 22,-8-18-11,4 15-12,-5 0-8,8 6 3,-1 1-1,1-1 0,0 0 0,-1 1 1,1 0-1,-1-1 0,1 1 0,-1 0 1,1-1-1,-1 1 0,1 0 0,-1 0 1,1 0-1,-1 0 0,1 0 0,-1 1 0,1-1 1,-1 0-1,1 1 0,-1-1 0,1 1 1,0 0-1,-1-1 0,1 1 0,-2 1 1,-1 0-3,1 1 1,-1-1 0,1 0-1,0 1 1,0 0-1,0 0 1,1 0 0,-5 5-1,0 5-70,1 1-1,0-1 1,0 1-1,1 0 1,1 1-1,1-1 0,0 1 1,1 0-1,0 0 1,1 0-1,1 0 0,0 0 1,5 28-1,-5-40 57,1-1 1,0 1-1,0-1 0,0 0 0,0 0 0,0 1 0,1-1 0,-1 0 0,1 0 0,-1 0 0,1 0 0,0 0 0,0-1 1,-1 1-1,1-1 0,1 1 0,-1-1 0,0 1 0,0-1 0,0 0 0,4 1 0,-3-1-24,2-2 6,-1 0 29,-3 1 5,1 0 1,-1 0-1,1 0 0,-1 0 0,1-1 0,-1 1 1,0 0-1,1-1 0,-1 1 0,0-1 1,1 0-1,-1 1 0,0-1 0,0 0 1,0 0-1,2-1 0,6-6 77,-2 0 0,1 0 0,-1-1 0,0 0 0,-1 0 0,0 0 0,0-1 0,8-20 0,0 1 323,-13 27-255,3-10-16,4 17 54,7 28-185,-11-7-183,-3-17 61,0 0 0,1-1-1,0 1 1,0 0 0,1-1 0,0 0 0,1 0-1,7 14 1,-10-20 107,0-1 0,1 0 0,-1-1 0,0 1 0,0 0 0,0 0 0,1 0 0,-1-1 0,1 1 0,-1-1 0,0 1 0,1-1 0,-1 0-1,1 1 1,-1-1 0,1 0 0,-1 0 0,1 0 0,-1 0 0,1 0 0,-1 0 0,1-1 0,-1 1 0,0 0 0,1-1 0,-1 1 0,1-1 0,-1 1 0,0-1-1,1 0 1,-1 0 0,0 1 0,0-1 0,2-2 0,3-1-28,0-1 1,0 1-1,-1-1 0,1-1 0,5-7 0,0-3 27,-1 0-1,0-1 0,-2-1 1,0 1-1,-1-2 0,0 1 1,-2-1-1,0 1 0,-1-1 1,-1-1-1,1-23 1,-2-23 765,-13-125 1,7 148-313,2 13 152,6 64-448,4 77-82,-8-104-52,-1 93 31,4 0 0,24 152-1,-25-245-63,0 1-1,0-1 0,1 0 1,0 0-1,0 0 0,0 0 1,1 0-1,0-1 0,0 1 1,1-1-1,0 0 0,0-1 1,0 1-1,1-1 0,0 0 1,6 4-1,-8-6 6,0-1-1,0 0 1,-1-1 0,1 1-1,1-1 1,-1 0 0,0 0-1,0 0 1,0 0 0,1-1-1,-1 0 1,0 0-1,1 0 1,-1 0 0,0-1-1,0 1 1,1-1 0,-1 0-1,0 0 1,0-1 0,0 1-1,0-1 1,0 0 0,-1 0-1,1 0 1,0-1-1,-1 1 1,0-1 0,1 0-1,2-4 1,3-1-11,-1 0-1,0-1 1,-1 0-1,0-1 1,0 0-1,-1 0 1,0 0-1,-1-1 1,0 1 0,-1-1-1,0 0 1,-1-1-1,0 1 1,3-21-1,-6 28 40,1 1-1,-1-1 0,0 1 1,0 0-1,0-1 0,-1 1 1,1-1-1,-1 1 1,1-1-1,-1 1 0,-1 0 1,0-4-1,0 4-7,1-1-5,-6 1-2,7 3 11,-1-1 0,1 1 1,0 0-1,-1-1 0,1 1 0,-1 0 1,1-1-1,-1 1 0,0 0 1,1 0-1,-1 0 0,1-1 0,-1 1 1,1 0-1,-1 0 0,0 0 1,1 0-1,-1 0 0,1 0 1,-1 0-1,1 0 0,-1 0 0,0 1 1,1-1-1,-1 0 0,1 0 1,-1 0-1,1 1 0,-1-1 0,1 0 1,-1 1-1,1-1 0,-1 0 1,0 1-1,-2 2 1,0 1 1,0-1 0,0 1-1,1-1 1,-1 1-1,1 0 1,0 0-1,0 0 1,0 1-1,0-1 1,1 0-1,0 1 1,0-1-1,0 1 1,0-1-1,1 1 1,-1-1-1,2 8 1,1 2 19,2-1 0,0 0 0,0 0 0,1 0-1,1 0 1,7 12 0,-10-20-71,0 0 0,0 0-1,0 0 1,1-1 0,0 1-1,0-1 1,0 0 0,0 0 0,1-1-1,-1 1 1,1-1 0,0 0-1,0 0 1,0 0 0,0-1-1,1 0 1,10 3 0,-11-4-641,14-1 123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27 112 2196,'-21'-11'254,"20"11"-251,1 0 0,0 0 0,0 0 0,-1 0 0,1-1 0,0 1 0,0 0 0,-1 0 0,1 0 0,0 0 0,0 0 0,0-1 0,-1 1 0,1 0 0,0 0 0,0 0 0,0 0 0,0-1 0,0 1 0,-1 0 1,1 0-1,0-1 0,0 1 0,0 0 0,0 0 0,0-1 0,0 1 0,0 0 0,0 0 0,0-1 0,0 1 0,0 0 0,0 0 0,0-1 0,0 1 0,0 0 0,0 0 0,0-1 0,0 1 0,0 0 0,0 0 0,1 0 0,-1-1 0,0 1 0,0 0 0,0 0 0,0-1 0,0 1 0,1 0 0,-1 0 0,0 0 0,0 0 0,0-1 0,1 1 0,-1 0 0,0 0 0,0 0 0,1 0 0,-1 0 0,0 0 0,29-13 52,45-6-22,-70 19-21,32-8-22,-5 2-435,-1-2-1,55-20 0,-68 21-53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1.2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82 1664,'0'0'-144,"-6"1"21,-16 2 27,17-2 1191,12-6-1053,13-4-11,0 1-1,1 0 1,0 2-1,0 0 1,22-2 0,18 0 26,-17 2-768,45-11-1,-71 11 260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2.0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23 1740,'0'0'122,"10"-19"1602,-8 16-1295,0 9-173,2 25-94,1 52-59,-4 22 48,-6 167-120,5-232-2369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2.5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37 212 2852,'-36'-57'25,"42"55"6,35-13 21,1 2 1,1 1-1,0 3 1,77-7-1,-41 6-13,-71 9-33,220-43 451,-223 43-439,-1 0 0,0-1 0,0 1 1,0-1-1,0 0 0,0 0 0,-1-1 0,1 1 1,0-1-1,-1 0 0,6-6 0,-7 8-75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3.9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296 679 2516,'0'0'-12,"2"-4"44,0 1 26,0 0 0,-1 0 0,1 0 0,-1-1 0,0 1 0,0 0 1,0-1-1,-1 1 0,1-1 0,-1 1 0,0-1 0,0 1 1,0-1-1,0 1 0,0-1 0,-1 1 0,-2-7 0,2 7-33,-1 0-1,1 0 0,-1-1 0,0 1 1,0 0-1,-1 1 0,1-1 0,-1 0 1,1 1-1,-1-1 0,0 1 0,0 0 1,0 0-1,0 0 0,0 0 1,0 1-1,-1-1 0,1 1 0,-1 0 1,-3-1-1,2 1-10,-1 0 0,1 1 1,-1 0-1,0 0 0,1 0 1,-1 1-1,1-1 0,-1 1 0,1 1 1,0-1-1,-1 1 0,1 0 0,-9 4 1,4 0-13,0 1 1,0 0 0,1 0-1,0 1 1,0 0 0,1 1 0,0 0-1,0 0 1,1 1 0,1 0-1,-10 17 1,7-9-69,0 1 0,1 1 1,1 0-1,1 0 0,-6 33 0,12-51 60,-1 1-1,1-1 1,0 0 0,0 0 0,0 1-1,0-1 1,1 0 0,-1 0-1,1 1 1,-1-1 0,1 0-1,0 0 1,0 0 0,0 0 0,0 1-1,0-2 1,0 1 0,0 0-1,1 0 1,-1 0 0,1 0-1,-1-1 1,1 1 0,0-1-1,0 1 1,-1-1 0,1 0 0,0 0-1,0 0 1,3 1 0,-2 0 1,1-1 0,0 0 0,0 1 0,0-2 1,0 1-1,0 0 0,0-1 0,0 0 0,1 0 0,-1 0 1,0 0-1,0-1 0,0 0 0,0 1 0,5-3 0,-1-1 16,-1 1 1,1-2-1,-1 1 0,0-1 0,0 0 0,-1 0 0,1-1 1,-1 0-1,-1 0 0,10-13 0,2-6 408,24-47 1,-7 10 480,-33 60-825,1-1 13,-2 2-83,0 1 0,0 0 0,0 0 0,0-1-1,0 1 1,0 0 0,1 0 0,-1-1 0,0 1 0,0 0 0,0 0 0,0-1 0,0 1 0,0 0 0,0 0-1,1 0 1,-1-1 0,0 1 0,0 0 0,0 0 0,0 0 0,1-1 0,-1 1 0,0 0 0,0 0 0,0 0 0,1 0-1,-1 0 1,0 0 0,0-1 0,1 1 0,-1 0 0,0 0 0,0 0 0,1 0 0,-1 0 0,0 0 0,0 0 0,1 0-1,-1 0 1,0 0 0,0 0 0,1 0 0,-1 0 0,0 1 0,0-1 0,1 0 0,-1 0 0,0 0 0,0 0-1,1 0 1,-1 0 0,0 1 0,0-1 0,0 0 0,1 0 0,-1 1 0,18 48 0,-15-37-134,0 0 0,1-1 0,1 1 0,0-1 0,0 0 0,1 0 0,0-1 0,14 16 0,-19-24 97,1-1 0,0 0 0,0 1 0,0-1 1,0 0-1,0 0 0,0 0 0,0-1 0,0 1 0,0 0 0,0-1 1,1 1-1,-1-1 0,0 0 0,0 0 0,0 0 0,1 0 1,-1 0-1,0 0 0,0-1 0,1 1 0,-1-1 0,0 1 0,0-1 1,0 0-1,0 0 0,4-2 0,0-1-38,-1 1-1,1-1 1,-1-1-1,1 1 1,-2-1-1,1 0 1,6-8-1,-2-1 5,-1 1 0,0-2-1,-1 1 1,-1-1 0,0 0 0,-1 0-1,0-1 1,3-27 0,0-15 106,-1-62 1,-5 66 64,6-290 1633,-6 306-1476,-2 34-196,0 1 12,2-7-84,0 15 256,38 390 74,-16-106-84,-23-284-237,13 84 41,-13-80-41,2 0-1,-1 0 1,1 0-1,1 0 0,0-1 1,0 0-1,9 13 1,-12-19-12,1 0 1,-1 0-1,1 1 1,0-2-1,0 1 1,0 0-1,0 0 0,0-1 1,1 1-1,-1-1 1,0 1-1,1-1 1,-1 0-1,1 0 1,-1 0-1,1-1 1,-1 1-1,1 0 1,0-1-1,-1 0 1,5 0-1,-3 0-20,0-1 0,0 0-1,0 0 1,0 0 0,-1-1-1,1 1 1,0-1 0,-1 0-1,1 0 1,-1-1-1,1 1 1,4-6 0,1 0-31,-1 0 1,-1-1 0,0 0 0,0 0-1,-1-1 1,0 0 0,0 0 0,-1 0-1,5-15 1,-5 2-11,-1 0 0,-1-1 0,-1 0 0,-1 0 0,-4-45-1,-5 42-71,8 27 137,-1-1-1,1 1 1,0 0 0,0-1 0,-1 1-1,1 0 1,0-1 0,-1 1-1,1 0 1,-1 0 0,1-1-1,0 1 1,-1 0 0,1 0 0,-1 0-1,1 0 1,-1 0 0,1-1-1,-1 1 1,1 0 0,-1 0-1,1 0 1,0 0 0,-1 0 0,1 0-1,-1 0 1,1 1 0,-1-1-1,-22 19-120,20-17 155,2 0-30,0-1-1,0 0 1,0 1 0,0-1-1,0 1 1,0-1-1,0 1 1,0 0 0,1-1-1,-1 1 1,1 0-1,-1 0 1,1-1 0,0 1-1,-1 0 1,1 0 0,0 0-1,0-1 1,0 1-1,1 3 1,0 14-20,-3 4-20,2-1 0,1 1 0,1-1 0,6 30 0,-8-49 21,1-1 0,-1 0 0,1 0 0,0 0 0,0 0 0,0 0 0,0 0 0,0-1 1,0 1-1,0 0 0,1 0 0,-1-1 0,0 1 0,1-1 0,0 1 0,-1-1 0,1 0 0,0 1 1,0-1-1,0 0 0,-1 0 0,1 0 0,0-1 0,0 1 0,0 0 0,4 0 0,-3-1-115,19-15-107,-16 10 184,0-1 1,-1 0-1,0 0 0,0-1 0,-1 0 1,1 0-1,-1 0 0,-1 0 1,0 0-1,0-1 0,0 1 1,-1-1-1,0 0 0,0 0 1,-1 0-1,0 0 0,0-9 0,0-7-46,-2 0 0,0 0-1,-2 0 1,-6-31 0,7 48 73,0 1-1,0-1 1,-1 1 0,0-1 0,0 1 0,0 0-1,-1 0 1,0 1 0,0-1 0,-1 1-1,1 0 1,-1 0 0,0 0 0,0 0 0,-10-5-1,14 9-22,1 1 46,-1 0 0,1 0 0,0 0 0,-1 0 0,1 0 0,0 0 0,-1 0 0,1 0 1,0 0-1,-1 0 0,1 0 0,0-1 0,0 1 0,-1 0 0,1 0 0,0 0 0,-1 0 0,1-1 0,0 1 0,0 0 1,0 0-1,-1 0 0,1-1 0,0 1 0,0 0 0,0 0 0,-1-1 0,1 1 0,0 0 0,0-1 0,0 1 1,0 0-1,0 0 0,0-1 0,0 1 0,0 0 0,-1-1 0,1 1 0,0 0 0,0-1 0,1 1 0,-1 0 1,0-1-1,0 1 0,20-12-150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5.3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1 622 304,'12'29'11,"-9"-23"86,21 19 889,-20-25-925,0 0-1,1 0 1,-1 0-1,0-1 1,0 1 0,1-1-1,-1 0 1,0 0-1,0-1 1,0 1-1,0-1 1,-1 0 0,1 0-1,4-3 1,-1 0 35,1-2 0,-1 1 0,0-1 0,0 0 0,11-15 0,-4 2 49,-2-1 0,0 0-1,-1-1 1,11-29 0,-10 11-40,-2 1 1,-2-1-1,-1-1 0,-2 0 1,-1 1-1,-3-1 0,-1 0 1,-11-78-1,11 118-102,0-1-1,0 1 1,0-1-1,0 1 1,-1-1-1,1 1 1,0-1-1,-1 1 1,1-1-1,-1 1 1,1 0-1,-1-1 1,0 1 0,1 0-1,-1 0 1,0-1-1,0 1 1,0 0-1,0 0 1,0 0-1,0 0 1,-1 0-1,-1-1 1,2 2-2,0 0 0,-1 0 0,1 0 0,0 1 0,0-1 0,-1 0 0,1 1 1,0-1-1,0 1 0,0-1 0,0 1 0,0 0 0,-1 0 0,1-1 0,0 1 0,0 0 0,1 0 0,-1 0 1,0 0-1,-1 2 0,-4 5 0,0 0 0,1 0-1,0 0 1,0 1 0,1 0 0,-3 9 0,-7 41 70,4 0-1,2 1 1,2-1-1,3 1 1,3 0 0,14 112-1,-12-156-57,1 0 0,0-1 0,1 0-1,1 0 1,6 15 0,-9-25-5,1 0 0,-1 0-1,1 0 1,0 0 0,0 0 0,1-1 0,-1 0-1,1 0 1,0 0 0,0 0 0,1 0-1,-1-1 1,1 0 0,-1 0 0,1 0 0,10 4-1,12-3-1,-19-4-7,17-3-4,-17 0-4,-1 0 1,1 0 0,-1 0-1,0-1 1,0-1 0,0 1-1,-1-1 1,1 0 0,-1 0-1,0-1 1,-1 0 0,0 0-1,0 0 1,7-10-1,-6 5-10,0 0-1,0 0 0,-1 0 0,-1-1 0,0 1 0,0-1 0,-1 0 1,2-22-1,-5 32 14,1 1 1,-1-1 0,0 1-1,0-1 1,0 1 0,-1-1-1,1 1 1,0-1 0,-1 1-1,1-1 1,0 1 0,-1-1-1,0 1 1,1-1-1,-1 1 1,0 0 0,0-1-1,0 1 1,0 0 0,0 0-1,0 0 1,0 0 0,0 0-1,-2-2 1,1 1 13,-1 0-30,-1 9-28,-1 0 46,3-5 2,1 1 0,-1-1 0,1 0 0,0 1 0,-1-1 0,1 1 1,0-1-1,0 1 0,1 0 0,-1-1 0,0 1 0,1 3 0,-2 1 3,0-1-1,1 1 1,1 0 0,-1 0-1,1 0 1,0 0 0,0 0 0,1 0-1,0 0 1,0 0 0,1 0-1,0-1 1,0 1 0,1 0-1,4 8 1,-5-11 5,-1 0-112,0 0-1,1 0 0,0 0 1,-1-1-1,2 1 0,-1 0 1,0-1-1,1 0 0,-1 1 0,1-1 1,0 0-1,0 0 0,0-1 1,1 1-1,-1-1 0,1 1 0,-1-1 1,1 0-1,0 0 0,0-1 1,0 1-1,5 1 0,-5-3-417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5.7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89 3292,'0'-5'58,"1"-2"132,0-1 0,0 0 1,1 1-1,0 0 0,6-15 1,-6 20-61,11-11 242,-5 3-413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6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3448,'0'29'616,"0"-10"825,13-6-753,4-8-1088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8.0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326 23 1864,'12'-16'432,"-12"15"-427,0 1 0,0 0 1,1-1-1,-1 1 1,0 0-1,0 0 0,0-1 1,0 1-1,0 0 1,0 0-1,1-1 0,-1 1 1,0 0-1,0 0 1,0-1-1,1 1 0,-1 0 1,0 0-1,0 0 1,1 0-1,-1-1 0,0 1 1,0 0-1,1 0 1,-1 0-1,0 0 1,0 0-1,1 0 0,-1 0 1,0 0-1,1 0 1,-1 0-1,0 0 0,0 0 1,1 0-1,-1 0 1,0 0-1,1 0 0,-1 0 1,11 12 46,7 28-51,-16-37 12,-1 0-1,11 30 28,9 33 28,20 161 25,-36-198-80,25 224 97,-15-108-66,-8-49-3,-4 0 0,-4 0 0,-23 159 0,8-106 3,10-109-44,2-18 5,2 0-1,0-1 0,2 26 1,-3-8 2,2 13-2,-10 72 117,11-121-96,0 2-9,-43 578 429,-79 262-219,106-726-206,-1 158 0,11-114-12,1 214-1,4-293-1,-4 81-19,-7 0 14,1 22 41,-40 195-20,34-290-21,2 3 2,-20 99 20,4-27 5,19-90-41,8-38 20,0 50 0,0 4-1,4-32-7,0-17 10,9 239 75,-5-250-65,7 97 29,-6-19 24,1 29-42,-7-65-12,-8 45-3,1-35 39,-22 177 42,28-249-107,-3 17 23,1 0-1,2 40 1,1-64-7,-1 2-5,1-1 2,1 0-1,-1 0 1,1 0 0,0 1 0,1-1-1,-1 0 1,3 8 0,-2-13 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0.7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57 3760,'0'0'-119,"-3"-3"2,-19-11 929,29 22 55,33 37-655,93 151-287,-127-183 87,17 18-4,4-1 178,-25-29-172,-1 0-1,1 0 0,-1-1 0,1 1 0,0 0 0,-1-1 0,1 1 0,0-1 1,-1 1-1,1-1 0,0 0 0,-1 1 0,1-1 0,0 0 0,2 0 1,1-1 32,-1-1-10,16-11-20,0-1-1,-1-1 1,-1 0 0,-1-2 0,0 0 0,23-30 0,19-20 0,76-84-177,-125 140 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1.9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168 283 3428,'3'-24'-92,"-3"23"85,2-9 383,1-1 0,0 1 1,0-1-1,8-13 0,-2 42-309,0 0 0,-1 1 0,-1 0-1,-1 0 1,7 38 0,7 112 176,-9-56-1468,-10-110 870,-5-11-1440,-170-314 2379,110 210 948,63 109-1502,0-1 1,0 1-1,1 0 0,-1-1 1,1 1-1,0 0 1,0-1-1,0 1 0,1 0 1,-1 0-1,1-1 0,0 1 1,-1 0-1,2 0 0,-1 0 1,0-1-1,0 1 0,1 1 1,0-1-1,0 0 0,0 0 1,0 1-1,0-1 0,5-4 1,-1 1-5,1 0-1,0 1 1,1 0 0,-1 0-1,1 0 1,0 1 0,0 0-1,1 1 1,-1 0 0,1 0-1,-1 1 1,1 0 0,0 0-1,0 1 1,0 0 0,16 1-1,-19 0-29,1 1 0,-1-1 0,1 1-1,-1 0 1,1 1 0,-1 0 0,0 0-1,0 0 1,0 1 0,0 0-1,0 0 1,-1 0 0,1 1 0,-1 0-1,0 0 1,0 0 0,0 1 0,-1-1-1,0 1 1,1 0 0,-2 0-1,1 1 1,5 9 0,-5-6-36,-1 1 0,0-1 0,0 1 0,-1 0 0,0 0 0,-1 0 0,0 0 0,-1 0 0,0 0 0,-1 15 0,-2-8-23,0 0-1,-2-1 0,1 0 1,-2 0-1,-12 27 1,0-11-36,-1-1 0,-1 0 1,-2-2-1,-1 0 0,-31 30 0,12-17 158,-82 64-1,122-105 15,2-1-66,-1 0 0,1 0 0,0 1 1,0-1-1,0 0 0,0 0 0,0 0 1,0 0-1,0 1 0,0-1 0,0 0 0,0 0 1,-1 0-1,1 1 0,0-1 0,0 0 1,0 0-1,0 0 0,0 1 0,0-1 0,0 0 1,1 0-1,-1 0 0,0 1 0,0-1 1,0 0-1,0 0 0,0 0 0,0 0 1,0 1-1,0-1 0,0 0 0,0 0 0,1 0 1,-1 0-1,0 1 0,0-1 0,0 0 1,0 0-1,1 0 0,-1 0 0,0 0 0,0 0 1,0 0-1,0 1 0,1-1 0,-1 0 1,0 0-1,0 0 0,0 0 0,1 0 0,-1 0 1,0 0-1,0 0 0,0 0 0,1 0 1,-1 0-1,0 0 0,0 0 0,1-1 1,23-2-19,14-3 26,71 6-16,-68 2-202,43-4-1,-74 1 164,1 0-1,-1-1 1,1 0-1,-1-1 1,1 0-1,-1-1 1,0 0-1,17-10 1,-16 5 133,-1 0 0,-1 0-1,0-1 1,0 0 0,-1-1-1,-1 0 1,0 0 0,12-24 0,-11 19 279,-6 13-233,8-13 119,-10 16-246,0-1-1,0 1 0,0-1 0,0 1 0,0 0 0,1-1 0,-1 1 0,0 0 0,0-1 0,0 1 0,1 0 0,-1-1 0,0 1 0,1 0 0,-1-1 0,0 1 0,0 0 0,1 0 0,-1-1 0,1 1 0,-1 0 0,0 0 0,1 0 1,-1 0-1,0-1 0,1 1 0,-1 0 0,1 0 0,-1 0 0,0 0 0,1 0 0,-1 0 0,1 0 0,-1 0 0,1 0 0,-1 0 0,0 0 0,1 0 0,-1 1 0,1-1 0,-1 0 0,0 0 0,1 0 0,-1 0 0,0 1 1,1-1-1,3 7 7,-1-1 1,-1 1 0,1 0 0,-1-1 0,0 1 0,-1 0 0,1 1 0,-1-1 0,-1 0 0,0 0 0,0 0-1,0 0 1,-2 8 0,0 18 18,1-32-15,1 1 1,0-1-1,-1 0 1,1 1-1,0-1 0,0 1 1,0-1-1,0 1 1,0-1-1,0 1 1,1-1-1,-1 1 1,0-1-1,1 1 1,-1-1-1,1 1 1,1 1-1,13-17 4,0-1 0,22-32-1,-24 29-52,19-18-48,-28 40 63,0-1 13,-1 0 0,0 0-1,1 0 1,-1 0 0,-1 1-1,1-1 1,0 1 0,-1 0-1,0 0 1,0 0 0,0 0-1,0 0 1,-1 0 0,0 0-1,1 0 1,-1 6 0,7 15-105,-7-23 29,2 7-37,-3-9 107,0 0-1,0 1 1,0-1-1,0 1 1,0-1 0,0 0-1,0 1 1,0-1 0,0 1-1,0-1 1,0 0-1,1 1 1,-1-1 0,0 0-1,0 1 1,0-1-1,0 1 1,1-1 0,-1 0-1,0 1 1,0-1-1,1 0 1,-1 0 0,0 1-1,0-1 1,1 0-1,-1 0 1,0 1 0,1-1-1,-1 0 1,0 0-1,1 0 1,-1 0 0,0 1-1,2-1 1,1 0-14,0 0-1,1-1 1,-1 1-1,0-1 1,1 1 0,-1-1-1,0 0 1,0 0-1,0-1 1,0 1 0,0-1-1,0 1 1,0-1-1,0 0 1,-1 0 0,1 0-1,0 0 1,-1-1 0,0 1-1,0-1 1,3-3-1,11-15-32,25-38 0,-18 25 212,-20 29-82,-1 1-32,0 1 0,0 1 0,0-1 1,0 0-1,0 0 0,0 1 0,1-1 1,-1 1-1,1 0 0,5-4 0,9 26-32,-16-19-13,0 0 0,0 0 0,-1 1 0,1-1 0,0 0 1,-1 1-1,1-1 0,-1 0 0,1 1 0,-1-1 0,0 1 1,0-1-1,0 1 0,1-1 0,-1 0 0,-1 1 0,1-1 1,0 1-1,0-1 0,-1 4 0,0-1 5,2 477 280,-5-221-190,4-195-68,5 131 164,-5-196-190,0 0 1,-1 1-1,1-1 0,0 0 1,0 1-1,0-1 1,0 0-1,0 1 1,0-1-1,0 0 1,0 1-1,0-1 0,0 0 1,0 1-1,0-1 1,0 0-1,0 1 1,1-1-1,-1 0 0,0 1 1,0-1-1,0 0 1,0 1-1,1-1 1,-1 0-1,0 0 1,0 1-1,1-1 0,-1 0 1,0 0-1,0 1 1,1-1-1,-1 0 1,0 0-1,1 0 1,-1 1-1,0-1 0,1 0 1,-1 0-1,0 0 1,1 0-1,-1 0 1,0 0-1,1 0 1,-1 0-1,0 0 0,1 0 1,-1 0-1,0 0 1,1 0-1,-1 0 1,0 0-1,1 0 1,-1 0-1,0 0 0,1-1 1,-1 1-1,0 0 1,1 0-1,-1 0 1,1-1-1,5-8 1,0 0 0,0-1 0,-1 1 0,0-1 0,0 0 0,-1-1 0,-1 1 0,0-1 1,3-17-1,10-115-30,-11 89 29,6-100-9,-6 63-26,25-131-1,-28 210 24,2 1 0,-1-1-1,1 1 1,1 0 0,0 0 0,8-13 0,-10 20 6,-1 0 0,1 0 0,0 1 1,0-1-1,0 1 0,0 0 1,1 0-1,-1 0 0,1 0 0,0 1 1,0-1-1,0 1 0,0 0 1,0 0-1,0 1 0,0-1 0,1 1 1,4-1-1,-6 2 20,0 0-18,-1 1 1,1 0-1,-1-1 1,1 1-1,-1 0 1,1 1-1,-1-1 1,0 0-1,3 3 1,-3-2-2,0-1 1,0 0-1,-1 1 1,1-1 0,-1 1-1,0-1 1,1 1-1,-1 0 1,0 0 0,0-1-1,0 1 1,0 0-1,0 0 1,0 0-1,0 0 1,-1 0 0,1 0-1,-1 1 1,0-1-1,0 0 1,1 0 0,-1 0-1,0 0 1,-1 3-1,0 1-32,0 1-1,0-1 0,0 0 1,-1 0-1,0 0 0,-6 12 1,2-6-154,-1-1 0,0 1 0,-1-1 0,-1-1 0,1 1 0,-2-2 0,1 1 1,-1-1-1,-21 14 0,39-51-2358,0 18 2408,1 1 0,1 0 1,0 0-1,21-13 0,13-12 377,-18 8 431,20-14 1220,-44 38-1639,4-6 1,-6 7-231,0 1 0,0 0 0,0 0 0,0 0 1,0 0-1,1-1 0,-1 1 0,0 0 0,0 0 0,0 0 1,0 0-1,0 0 0,0-1 0,0 1 0,1 0 0,-1 0 0,0 0 1,0 0-1,0 0 0,0 0 0,1 0 0,-1 0 0,0-1 0,0 1 1,0 0-1,0 0 0,1 0 0,-1 0 0,0 0 0,0 0 0,0 0 1,0 0-1,1 0 0,-1 0 0,0 0 0,0 0 0,0 0 0,1 1 1,-1-1-1,0 0 0,0 0 0,0 0 0,0 0 0,0 0 0,1 0 1,-1 0-1,0 0 0,0 0 0,0 1 0,0-1 0,0 0 0,0 0 1,1 0-1,-1 0 0,0 0 0,0 1 0,0-1 0,0 0 0,0 0 1,0 0-1,0 0 0,0 1 0,0-1 0,0 0 0,7 25 54,-5-19-10,-3-1-11,-4 59 116,5-60-182,1 0-22,-1-3 27,0 1-1,0-1 1,0 1-1,1-1 1,-1 1-1,0-1 1,1 1-1,-1-1 1,1 0-1,0 1 1,-1-1-1,1 0 1,0 1-1,0-1 1,0 0-1,0 0 1,0 0-1,0 0 1,2 2-1,0-2-27,4-5-70,11-9 80,-1 0 0,0-1 0,-1-1 0,-1-1 0,0 0 0,14-21 0,-29 36 23,0 1 0,1 0 1,-1-1-1,0 1 0,0 0 0,1 0 1,-1-1-1,0 1 0,1 0 1,-1 0-1,0 0 0,1 0 1,-1-1-1,0 1 0,1 0 1,-1 0-1,0 0 0,1 0 1,-1 0-1,0 0 0,1 0 1,-1 0-1,0 0 0,1 0 1,-1 0-1,1 0 0,-1 0 1,0 0-1,1 0 0,-1 0 0,0 1 1,1-1-1,-1 0 0,0 0 1,1 0-1,-1 1 0,0-1 1,0 0-1,1 0 0,-1 0 1,0 1-1,1 0 0,13 21-31,9 39 66,-20-53-29,-2-5-3,-1-1 0,1 0 0,0 0 0,0 0 0,0 1 0,0-1 0,0 0 0,0 0 0,1 0 0,-1 0 0,1-1 0,-1 1 0,1 0 0,0-1 0,0 1 0,-1-1-1,5 3 1,-5-4 1,1 0-1,-1 0 0,0 1 1,0-1-1,1 0 0,-1 0 1,0 0-1,1-1 0,-1 1 1,0 0-1,1 0 0,-1-1 1,0 1-1,0-1 0,1 1 0,-1-1 1,0 0-1,0 1 0,0-1 1,0 0-1,0 0 0,2-1 1,2-3-3,0-1 1,0 1 0,-1-1 0,0 0 0,0-1-1,0 1 1,-1-1 0,1 0 0,1-7 0,6-30-20,-2-1 1,-2 0-1,2-91 1,-3 40 40,8-286 1398,-14 378-1194,2 13-169,10 36 2,-3 1-1,-2 0 1,-2 0-1,-2 1 0,-3 62 1,-35 245-2233,22-250 296,13-96 679,2 13 217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2.3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50 173 3736,'-30'-41'-93,"28"39"161,0-1 15,-8-9 10,9 11-80,1 1 1,-1-1 0,1 1-1,-1-1 1,1 1 0,0-1 0,-1 0-1,1 1 1,0-1 0,-1 1-1,1-1 1,0 0 0,0 0-1,-1 1 1,1-1 0,0 0-1,0 1 1,0-1 0,0 0-1,0 0 1,0 1 0,0-1 0,0 0-1,0 1 1,1-1 0,-1 0-1,0 0 1,1 0 0,17-9 45,0 1 0,1 0 0,0 2 0,0 0 0,41-7 0,47-18-2133,-89 25 1366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2.8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3544,'0'0'56,"21"5"2105,23-7-1741,-39 1-842,8 5-2331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3.2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4080,'4'10'-56,"18"41"5607,10-55-5912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7.6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27 1 5224,'0'0'-428,"-12"22"-1658,5 17 2076,4 40 10,-2 124 54,5-158-44,0 7 2,23 712 243,36-217-118,-35-232-17,-9 235 30,-26-267-107,10-249-36,-6 93-5,-16 213 40,18-214-1,19 239 0,-12-341-41,105 706 90,-87-613-57,4 129 0,-21-170-33,-1 5 17,-10 101 0,6-128-25,-12 228 42,-1 7-1,11-215-10,-4 0 1,-27 115-1,30-165-17,-33 178 51,-5 77 82,28-115-94,-15 183 94,25-311-125,2 12 1,0-9 19,2 1 1,4 54-1,-2-37-24,-2-32-3,1-22 7,3 42-8,-2-42-6,-1 36 372,-6-72-3376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3.2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103 273 3668,'0'0'48,"0"-4"60,7-45 3425,-108 621-2726,92-530-640,18-86-51,0-4-126,26-188-25,-24 137 189,5 2 0,47-162-1,-46 211-133,-16 45-14,5 8 4,0 2-3,1 1 0,-1 0-1,0 1 1,-1-1-1,0 1 1,-1 0-1,0 0 1,0 0-1,0 1 1,-2 0 0,4 17-1,11 72 16,-4 0 0,-1 141 0,-3-39-549,-2-122-1482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3.6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 75 4556,'-33'-20'-665,"33"20"665,-1 0 0,1-1 0,0 1 0,0 0 0,-1 0 0,1-1 0,0 1 0,0 0 0,-1-1 0,1 1 0,0 0 0,0-1 0,0 1 0,0 0 0,-1-1 0,1 1 0,0 0 0,0-1 0,0 1 0,0 0 0,0-1 0,0 1 0,0-1 0,0 1 0,0 0 0,0-1 0,0 1 0,0 0 0,0-1-1,1 1 1,-1 0 0,0-1 0,0 1 0,0 0 0,0-1 0,1 1 0,-1 0 0,0-1 0,1 1 0,18-12-1,34 0 0,212-3-1724,-233 12 1418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4.3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44 204 2572,'0'0'-46,"-2"-6"152,-8-20 24,8 19 606,-2 4-441,1-1-1,0 0 0,0 0 0,0 0 1,1 0-1,-1-1 0,1 1 1,0-1-1,-2-6 0,4 6-206,-1 1-1,1-1 0,0 1 0,1 0 1,-1-1-1,1 1 0,-1-1 1,1 1-1,1 0 0,-1 0 1,0-1-1,1 1 0,0 0 0,0 0 1,5-6-1,-5 7-63,0 0 1,0 0-1,0 0 0,1 1 1,-1-1-1,1 0 0,0 1 0,0 0 1,0-1-1,0 1 0,0 0 1,0 1-1,0-1 0,1 1 0,-1-1 1,1 1-1,-1 0 0,1 0 1,0 1-1,-1-1 0,1 1 0,7-1 1,-6 2-15,-1-1 0,1 1 0,0 0 0,-1 0 0,1 0 0,-1 1 0,1 0 0,-1-1 0,0 2 0,1-1 0,-1 0 0,0 1 0,-1 0 0,1 0 0,0 0 0,-1 0 0,6 7 0,-4-3-20,-1 0 1,0 1-1,0-1 0,-1 1 1,0-1-1,0 1 1,-1 0-1,0 0 1,2 14-1,-2 2-92,-1 0 0,0 0 0,-2 0 1,-1 0-1,-2 0 0,-7 31 0,-8 22-174,18-74 207,7-11-483,28-46 178,-3-1 0,-2-2 0,40-112 0,-52 126 337,-15 37-33,-4 10 31,-10 25 25,-17 50 30,19-49-5,2 0 0,1 1 0,1-1 0,2 1 0,1 0 0,1 1 0,4 35-1,-2-62-26,0 0-1,1 0 0,0 0 0,0 0 0,1 0 0,-1 0 0,1 0 0,0 0 0,1-1 0,-1 1 1,1-1-1,-1 0 0,1 0 0,7 7 0,-7-9-122,0 0-1,0 0 1,0 0-1,1 0 1,-1-1 0,1 0-1,-1 1 1,1-1 0,-1-1-1,1 1 1,0 0-1,-1-1 1,1 0 0,0 0-1,0 0 1,-1 0 0,7-2-1,21-2-560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5.1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35 94 3200,'0'0'-76,"-8"3"132,-18 8 12,26-11-65,0 0 0,0 0 0,0 0 1,0 1-1,0-1 0,0 0 0,0 0 0,0 0 0,0 0 0,0 1 0,0-1 0,0 0 1,0 0-1,0 0 0,0 0 0,0 1 0,0-1 0,0 0 0,0 0 0,1 0 0,-1 0 1,0 1-1,0-1 0,0 0 0,0 0 0,0 0 0,1 0 0,-1 0 0,0 0 0,0 0 1,0 0-1,0 1 0,1-1 0,-1 0 0,0 0 0,0 0 0,0 0 0,0 0 0,1 0 0,-1 0 1,0 0-1,0 0 0,0 0 0,1 0 0,-1 0 0,0 0 0,0 0 0,0 0 0,0 0 1,1 0-1,-1-1 0,0 1 0,0 0 0,0 0 0,0 0 0,1 0 0,-1 0 0,0-1 1,67-2 359,-21 0-399,312-26 339,-354 29-318,1 0 0,-1 0-1,0-1 1,0 1-1,0-1 1,1 0 0,-1-1-1,0 1 1,0-1-1,0 1 1,-1-1-1,1 0 1,0-1 0,-1 1-1,1-1 1,-1 1-1,4-5 1,-7 5-53,0 0-1,0 1 1,-1-1 0,1 0-1,0 0 1,-1 0 0,1 1-1,-1-1 1,1 0 0,-1 0 0,0 1-1,0-1 1,0 1 0,0-1-1,0 1 1,0-1 0,0 1-1,-1-1 1,1 1 0,-2-1-1,3 1 80,-12-8-756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5.5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175 83 2016,'-52'-41'-86,"50"39"178,0 1-41,0 0 1,1 1-1,-1-1 1,0 0-1,0 0 1,0 0-1,1-1 1,-1 1-1,0 0 1,1-1-1,-1 1 1,1-1-1,-2-1 1,1 0 108,0 1-1,1 0 1,-2 0 0,1 0-1,0 1 1,0-1 0,0 0 0,-1 1-1,1 0 1,-3-2 0,4 3-151,0 0-1,0 0 1,1-1 0,-1 1 0,0 0 0,0 0 0,1 0 0,-1 0 0,0 0-1,0 0 1,1 1 0,-1-1 0,0 0 0,1 0 0,-1 0 0,0 1 0,1-1-1,-1 0 1,0 1 0,1-1 0,-1 0 0,0 1 0,1-1 0,-1 1-1,1-1 1,-1 1 0,1-1 0,-1 1 0,0 0 0,-6 23 173,7-20-207,-14 90 335,-2 145 0,4-33-1462,15-169-866,-3-32 1501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4.2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46 3744,'0'0'-191,"-5"-1"-347,-4-1 817,13 1-167,28 2-125,13-1 98,106-2 90,220-31 0,-321 31-182,-45 1-14,-1 1-103,-3 1-11,1-1-1,0 0 1,-1 0-1,1 0 1,0 0-1,-1-1 1,1 1-1,-1 0 1,1-1-1,0 1 1,-1-1-1,1 1 1,-1-1-1,3-1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6.2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69 2940,'6'-21'-86,"1"-26"4691,-8 208-4979,-30 210 0,31-367 165,-2 8-41,1-9 88,2-13-813,15-226 1447,-12 184 73,-3 27-286,1 1-1,2 0 1,6-27-1,-8 43-232,1 1-1,-1 0 1,1 0 0,1 1-1,-1-1 1,1 1-1,0 0 1,1-1 0,-1 2-1,1-1 1,0 1 0,1-1-1,-1 1 1,11-6 0,-15 10-38,1 0 1,-1 0 0,1 0-1,0 0 1,-1 0-1,1 0 1,0 1 0,0-1-1,0 1 1,-1-1 0,1 1-1,0 0 1,0-1-1,0 1 1,0 0 0,0 0-1,-1 1 1,1-1-1,0 0 1,0 1 0,0-1-1,0 1 1,-1-1 0,1 1-1,0 0 1,-1 0-1,1 0 1,0 0 0,-1 0-1,1 0 1,-1 0 0,0 0-1,1 1 1,-1-1-1,0 0 1,0 1 0,0-1-1,0 1 1,0 0 0,0-1-1,0 1 1,0 0-1,-1 0 1,2 2 0,-2 3-49,1 0 1,-1 0 0,0 0 0,-1 1 0,0-1 0,0 0-1,0 0 1,-1 0 0,-5 12 0,5-12 35,-28 68-298,24-64 271,0 1-1,1 0 0,1 1 1,0-1-1,0 1 0,1 0 1,-2 20-1,6-30 48,1 0 0,-1 0 0,1 0 0,-1 0 0,1 0 1,0-1-1,0 1 0,0 0 0,0-1 0,1 0 0,-1 0 0,1 1 0,-1-2 0,1 1 0,0 0 1,0 0-1,4 1 0,19 15-32,1 4-1,-24-20 34,1 2 1,0 0-1,0 0 1,-1 0 0,1 1 0,-1-1 0,0 1 0,0 0 0,0 0 0,-1 0 0,1 0 0,-1 1 0,0-1 0,-1 0 0,2 11 0,-2-12-1,-1 1 0,0 0 1,0-1-1,0 1 1,0 0-1,-1-1 0,0 1 1,0 0-1,0-1 1,0 1-1,-1-1 0,0 0 1,0 1-1,-4 6 1,0-3-11,1-1 1,-1 1 0,-1-1-1,1-1 1,-1 1 0,0-1 0,-9 5-1,-5 3-254,-1-1 0,-1-2 0,-1 0-1,-38 12 1,34-16-1276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6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1 259 3016,'0'0'76,"10"-17"1540,-1-60 415,-8 71-1977,1 1-1,0-1 1,1 1 0,-1 0-1,1 0 1,0 0-1,0 0 1,1 0-1,-1 1 1,1 0 0,0-1-1,0 2 1,0-1-1,1 0 1,9-5-1,-4 3-27,-1 2 0,1-1-1,0 1 1,0 1 0,0 0-1,17-3 1,-24 5-24,-1 1 0,0 0 0,1 0 0,-1 1 0,1-1 0,-1 0 1,1 1-1,-1-1 0,0 1 0,0 0 0,1 0 0,-1 0 0,0 0 0,0 0 0,0 0 0,0 1 0,0-1 0,0 1 0,0-1 1,2 4-1,0-1 1,-1 0 0,0 0 0,0 0 1,0 0-1,-1 1 0,1-1 0,-1 1 0,2 7 1,-2-3-37,-1 0 1,0 0-1,-1 1 1,0-1 0,-1 0-1,0 0 1,0 0-1,-1 0 1,0 0 0,0 0-1,-1 0 1,-5 9-1,0 2-190,-1 0 0,-1-1 0,0 0 0,-2 0 0,0-2-1,-24 28 1,35-43 26,8-9-676,46-48 500,-2-3 0,-2-1 0,-3-3 0,57-102 0,-102 163 383,-5 10-2,-12 24 6,3 1 1,-12 42 0,21-66-3,2 0 0,0 0 1,0 0-1,1 1 0,0-1 1,0 0-1,2 0 0,-1 1 1,1-1-1,0 0 0,1 0 1,1 0-1,6 19 0,-6-24-83,2 0 0,-1 0-1,0 0 1,1-1 0,0 1-1,0-1 1,0 0 0,1 0-1,-1-1 1,1 0 0,0 0-1,0 0 1,0-1 0,0 0-1,0 0 1,1 0 0,-1-1-1,1 0 1,12 0-1,2-1-553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7.7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8 112 2376,'-7'-64'436,"7"60"-314,1-20 436,1 22-548,-1 1 0,1-1 0,-1 1 0,1-1 1,-1 1-1,1 0 0,0-1 0,0 1 0,-1 0 1,1 0-1,0 1 0,0-1 0,0 0 0,0 1 1,0-1-1,0 1 0,0-1 0,1 1 0,-1 0 1,0 0-1,0 0 0,0 0 0,0 0 0,0 1 0,0-1 1,0 1-1,0-1 0,0 1 0,3 1 0,71 27 81,-75-28-89,41 20 28,-1 2 1,-2 1-1,0 3 1,-2 1 0,0 1-1,45 50 1,-56-51-6,-1 1 0,-2 1 0,0 1 0,-3 1 1,0 0-1,-3 2 0,0 0 0,16 50 0,-27-61-13,-1 1-1,-1 0 1,-1 0-1,-1 0 1,-1 0-1,-1 0 0,-1 0 1,-1 0-1,-1 0 1,-2-1-1,0 1 1,-1-1-1,-1 0 0,-2 0 1,0-1-1,-17 29 1,2-10-290,-2-1 1,-2 0 0,-1-2 0,-2-2 0,-2 0-1,-1-3 1,-46 36 0,8-15-174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58.7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261 3 2892,'0'0'-31,"3"-2"107,-9 8 875,-8 5-939,1 1 1,0 1-1,0 0 1,-15 21-1,3 10 20,2 0 0,1 2 0,3 0-1,2 1 1,2 1 0,-16 85 0,20-60 30,2 1 1,4 1 0,10 140-1,-2-180-41,1-1 0,2 0 0,2 0 1,1-1-1,2 1 0,15 33 0,-17-48-7,1 0 0,1-1 0,0 0 0,1 0 0,1-1 0,1-1 0,0 0 0,1-1 0,1-1 0,0 0 0,20 12 0,-8-9-254,-1-1 0,2-1-1,0-2 1,1-1 0,0-1-1,1-2 1,0-1 0,0-1 0,63 5-1,-69-12-239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2.2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171 131 2968,'-6'-21'1004,"6"21"-994,0 0 1,0 0 0,0 1 0,0-1-1,-1 0 1,1 0 0,0 0 0,0 1-1,0-1 1,0 0 0,0 0 0,0 0-1,0 1 1,0-1 0,0 0-1,0 0 1,-1 0 0,1 0 0,0 1-1,0-1 1,0 0 0,0 0 0,-1 0-1,1 0 1,0 0 0,0 0 0,0 0-1,0 0 1,-1 1 0,1-1 0,0 0-1,0 0 1,0 0 0,-1 0 0,1 0-1,0 0 1,0 0 0,0 0-1,-1 0 1,1 0 0,0 0 0,0 0-1,0 0 1,-1 0 0,1-1 0,0 1-1,0 0 1,0 0 0,0 0 0,-1 0-1,1 0 1,0 0 0,0 0 0,0 0-1,0-1 1,-1 1 0,1 0-1,0 0 1,0 0 0,0 0 0,0-1-1,-11 36 127,-5 55-102,-105 500 306,114-550 378,7-40-700,1 0 0,-1 0 0,1 0 0,-1 0 0,0 0 0,1 0 0,-1 0 0,1 0 0,-1 0 0,0-1 0,1 1 0,-1 0 0,1 0 0,-1 0 0,0 0 0,1 0 0,-1-1 0,0 1 0,1 0 0,-1 0 0,0-1 0,1 1 0,-1 0 0,0-1 0,1 1 0,-1 0 0,0-1 0,0 1 0,0 0 0,1-1 0,-1 1 0,0 0 0,0-1 0,0 1 0,0-1 0,0 1 0,0-1 0,0 1 0,1-1 0,7-14 122,0 0 0,10-30 1,241-724 2055,-254 758-2149,-5 11-45,0 0 0,1-1 0,-1 1 0,0 0 0,0 0 0,0 0 0,1 0 0,-1 0 0,0 0 0,0 0 0,0 0 0,1 0 0,-1 0 0,0 0 0,0 0 0,0 0 0,1 0 0,-1 0 0,0 0 0,0 0 0,1 0 0,-1 0 0,0 0 0,0 0 0,0 0 0,1 0 0,-1 0 0,0 0 0,0 0 0,0 0 0,0 1-1,1-1 1,-1 0 0,0 0 0,0 0 0,0 0 0,0 0 0,1 1 0,-1-1 0,0 0 0,0 0 0,0 0 0,0 1 0,0-1 0,0 0 0,0 1 0,8 12 15,0 1-1,-1 1 0,-1-1 1,-1 1-1,0 0 1,-1 1-1,0-1 0,2 28 1,3 143 105,-8-134-89,-8 458-1941,2-484-2426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2.6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36 118 4548,'-14'-14'-760,"-6"-9"660,18 21 91,8 0-22,24-9 66,1 2-1,0 1 1,0 2 0,54-5 0,-45 7-634,1-3-1,46-12 1,-82 17 431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3.1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308 91 2372,'0'0'-157,"-1"-4"-50,-10-83 4340,5 96-4047,-12 19-13,0 1-1,2 1 0,1 1 0,-17 54 1,-36 147 48,55-185-106,-12 45 25,-36 148 51,52-197-57,2 2 0,3-1-1,0 65 1,4-103-32,0 1 0,1 0 0,0-1 0,0 1 0,1 0 0,-1-1 0,1 1 0,1-1 0,-1 0 0,1 0 0,0 0 0,1 0 0,-1 0 0,1-1 0,0 1 0,1-1 0,-1 0 0,1-1 0,0 1 0,0-1 0,0 0 0,1 0 0,0 0 0,-1-1 0,1 0 0,8 3 0,-7-4-223,0 0 1,0 0-1,1-1 1,-1 0-1,1-1 1,-1 0-1,0 0 1,1 0-1,-1-1 1,1 0-1,-1 0 0,0-1 1,0 0-1,0 0 1,10-5-1,8-4-1439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3.6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137 84 4600,'0'0'-216,"-1"-5"60,-12-58 564,12 60-37,0-8-191,1 11-162,0 0-1,0 0 0,0 0 0,0 1 1,0-1-1,0 0 0,-1 0 0,1 0 1,0 0-1,0 0 0,0 1 0,0-1 1,0 0-1,0 0 0,-1 0 0,1 0 1,0 0-1,0 0 0,0 0 0,0 1 0,-1-1 1,1 0-1,0 0 0,0 0 0,0 0 1,0 0-1,-1 0 0,1 0 0,0 0 1,0 0-1,0 0 0,-1 0 0,1 0 1,0 0-1,0 0 0,0 0 0,0 0 1,-1 0-1,1 0 0,0-1 0,0 1 0,0 0 1,0 0-1,-1 0 0,1 0 0,0 0 1,0 0-1,0 0 0,0-1 0,0 1 1,0 0-1,-1 0 0,1 0 0,0 0 1,0 0-1,0-1 0,0 1 0,0 0 0,0 0 1,0 0-1,0-1 0,0 1 0,0 0 1,0 0-1,-7 12 7,0 1 0,1 0 0,1 1 1,0-1-1,-5 29 0,-11 85 113,13-71-90,3-26-25,-29 236 141,30-221-115,3 0 1,2 0-1,13 86 1,-13-126-58,0 0 0,1 1 0,-1-1-1,1 0 1,1 0 0,-1 0 0,1 0 0,4 6 0,-6-9-105,0-1 1,0 0-1,1 1 1,-1-1-1,0 0 0,0 0 1,1 0-1,-1 0 1,1 0-1,-1 0 0,1 0 1,-1-1-1,1 1 1,-1 0-1,1-1 0,0 1 1,-1-1-1,1 0 1,0 0-1,0 1 0,-1-1 1,1 0-1,0 0 1,-1-1-1,1 1 0,0 0 1,-1 0-1,1-1 1,0 1-1,-1-1 0,1 0 1,0 1-1,1-2 1,15-8-1103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4.0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46 116 3956,'-43'-8'-343,"40"7"471,10-3-92,15-5-2,1 1 1,0 1-1,0 1 1,30-5-1,38-3 17,114-24-639,-190 30-668,-12 7 956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4.5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71 2688,'0'0'-9,"14"-19"510,15-33 5224,-29 362-5065,-2-127-1450,-2-157 26,2 0-3499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4.6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20 2176,'-4'-2'24,"-38"-15"3129,80 41-2875,0-1-1,2-3 0,58 23 1,-93-41-252,0 1-1,0 0 1,0 0 0,-1 0 0,1 1 0,-1-1 0,0 1 0,0 0 0,0 0 0,0 1 0,2 4 0,-5-6-8,0 0 0,0 0 0,-1 0 0,1 0 0,-1 0 0,0 0 0,0 0-1,0 1 1,-1-1 0,1 0 0,-1 0 0,1 0 0,-1 0 0,0 0 0,0 0 0,-1 0 0,1-1 0,0 1 0,-1 0 0,-2 3 0,-206 243-1287,208-247 1198,-29 30-2397,20-18 981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5.3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14 402 4844,'0'0'-238,"-10"-4"-204,10 4 444,0 0 0,0 0 0,0 0 0,0 0 0,-1 0 0,1 0 0,0 0 0,0 0 0,0 0 0,0 0 0,0-1 0,-1 1 0,1 0 0,0 0 0,0 0 0,0 0 0,0 0 0,0 0-1,0 0 1,0-1 0,-1 1 0,1 0 0,0 0 0,0 0 0,0 0 0,0-1 0,0 1 0,0 0 0,0 0 0,0 0 0,0 0 0,0-1 0,0 1 0,0 0 0,0 0 0,0 0 0,0 0 0,0-1-1,0 1 1,0 0 0,0 0 0,0 0 0,0 0 0,0-1 0,0 1 0,0 0 0,1 0 0,-1 0 0,0 0 0,0 0 0,0 0 0,0-1 0,0 1 0,0 0 0,0 0 0,1 0 0,-1 0 0,0 0 0,0 0-1,0 0 1,0 0 0,1 0 0,-1-1 0,0 1 0,0 0 0,0 0 0,0 0 0,1 0 0,31-11 68,1 1-1,1 2 1,-1 1 0,47-3-1,22-4-13,-67 11-25,-29 3-272,-1 0 0,0 0 0,1-1 0,-1 0 0,0 0 1,0 0-1,0 0 0,0-1 0,6-3 0,-8 4-228</inkml:trace>
  <inkml:trace contextRef="#ctx0" brushRef="#br0" timeOffset="1">536 50 2836,'1'-3'-95,"10"-43"3531,-19 525-2894,7-461-805,1-11-27,0 1-1,-1 0 1,0 0-1,0-1 1,-3 11-1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5.8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65 4080,'-2'-4'-258,"-2"-13"62,2 13 57,2 0-6,-2-13 145,2 13 100,-6-6-37,7 5-6,8 8 288,12 9-314,-1 2 0,0 1-1,-1 0 1,-1 2 0,30 34 0,-26-23-7,-2 1 1,-1 2-1,-1-1 0,-1 2 1,-2 0-1,-2 1 1,-1 1-1,-1-1 1,-2 2-1,-1 0 1,-2 0-1,-2 0 0,1 62 1,-6-47-23,-3-1 1,-1 0-1,-3 0 1,-2-1-1,-2 0 1,-2-1-1,-2 0 1,-2-1 0,-33 59-1,-73 90-1640,108-171 929,3-7 453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6.2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 2744,'0'0'1714,"6"0"-1558,145-2 812,-52-1-630,-95 3-316,23 0-253,-17 1 97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36.7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0 3384,'-14'20'-580,"13"-19"618,0 0-1,0 0 1,0 0 0,1 0-1,-1 0 1,0 0 0,1 0-1,-1 0 1,1 0 0,-1 0-1,1 0 1,0 1-1,-1-1 1,1 0 0,0 0-1,0 1 1,0-1 0,0 0-1,0 2 1,5 0 44,0 0-1,1 0 1,0 0 0,-1-1-1,1 1 1,0-2 0,0 1 0,0-1-1,0 1 1,0-2 0,1 1-1,8-1 1,59 0 350,-71 0-386,2 0-1,44-2 85,-44 2-102,23-2-44,-13 2-54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00.2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 2856,'-8'1'-354,"10"1"156,26 4 121,50 3 175,494 13 85,-353-17-137,91 5 4,627-2 264,-925-8-602,0-1 0,0 0 0,0-1 0,23-6 0,-32 6-246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6.4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124 56 2556,'12'-13'5676,"-12"36"-4666,-13 63-1369,7-50 728,-73 415 75,71-424-1758,-4-76-1813,12 45 3267,-4-36-549,-3-6 573,3-1 0,2-1 0,2 1 0,1 0 0,10-52 1,-7 82-94,1 1 0,1-1 1,0 1-1,1 0 1,1 1-1,17-26 1,-19 32-59,0 1 1,0 0-1,1 1 1,0-1-1,1 2 1,-1-1-1,1 1 1,0 0-1,1 0 0,0 1 1,0 0-1,18-7 1,-22 11-16,1-1 0,0 1 0,0 0 0,0 0-1,0 0 1,0 1 0,0 0 0,0 0 0,0 1 0,-1-1 0,1 1 0,0 1 0,0-1 0,0 1 0,-1 0-1,1 0 1,-1 1 0,0-1 0,9 7 0,-11-7-19,0 1 1,0-1-1,0 1 0,0 0 0,0 0 1,-1 0-1,1 1 0,-1-1 0,0 0 1,0 1-1,0 0 0,-1-1 0,1 1 1,-1 0-1,0 0 0,0 0 0,0 0 1,0 0-1,-1 0 0,0 0 0,0 0 1,0 0-1,0 0 0,-1 0 0,1 0 1,-2 4-1,-11 28-76,-1-1 1,-1 0 0,-2-2-1,-2 0 1,-23 32-1,41-64 98,0 0 0,-1 1-1,1-1 1,0 1 0,0-1 0,1 1-1,-1-1 1,0 1 0,0-1 0,1 1-1,-1 0 1,1-1 0,-1 1 0,1 0-1,0 0 1,0-1 0,0 1 0,0 0-1,0 0 1,0-1 0,0 1 0,0 0-1,1 0 1,-1-1 0,1 1-1,-1 0 1,1-1 0,0 1 0,0-1-1,0 1 1,0-1 0,0 1 0,0-1-1,0 1 1,0-1 0,0 0 0,1 0-1,-1 0 1,3 2 0,6 3 2,1 0 0,0-1 0,0 0 1,1-1-1,13 3 0,22 10 4,-39-13-24,0 0 1,0 1 0,-1 1-1,0-1 1,0 1 0,0 0-1,-1 1 1,0-1 0,0 1-1,0 0 1,-1 1 0,0 0-1,5 11 1,-9-15 3,1 0 0,-1 0-1,0 1 1,0-1 0,-1 0 0,1 1-1,-1-1 1,0 0 0,0 1 0,0-1-1,-1 1 1,0-1 0,0 0 0,0 0-1,0 1 1,0-1 0,-1 0 0,0 0-1,0 0 1,0 0 0,0-1 0,-1 1-1,1 0 1,-1-1 0,0 0 0,0 0-1,0 0 1,-5 4 0,-1 0-12,-1 0 0,0-1 0,0 0-1,0-1 1,-1 0 0,0 0 0,0-1 0,0 0 0,0-1 0,-1-1 0,1 1 0,-1-2 0,0 0 0,1 0-1,-1-1 1,0-1 0,1 0 0,-1 0 0,0-1 0,1 0 0,0-1 0,-1-1 0,-14-6 0,23 8-143,1 1 59,0 0 0,0 0 0,0 0 0,0 0 1,0 0-1,1-1 0,-1 1 0,0-1 1,1 1-1,-1-1 0,1 0 0,0 1 0,-1-1 1,1 0-1,0 0 0,-1-3 0,-2-15-323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6.9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248 65 3036,'-1'-5'-21,"-5"-36"456,5 37-134,0-7-197,1 11-98,0 0 0,0 0 0,0-1 0,0 1 0,0 0 0,0 0 0,0 0 0,0 0-1,0-1 1,0 1 0,0 0 0,-1 0 0,1 0 0,0 0 0,0 0 0,0-1 0,0 1 0,0 0 0,0 0 0,-1 0-1,1 0 1,0 0 0,0 0 0,0 0 0,0 0 0,-1-1 0,1 1 0,0 0 0,0 0 0,0 0 0,0 0 0,-1 0 0,1 0-1,0 0 1,0 0 0,0 0 0,-1 0 0,1 0 0,0 0 0,0 0 0,0 0 0,0 0 0,-1 1 0,1-1 0,0 0-1,0 0 1,0 0 0,0 0 0,-1 0 0,1 0 0,0 0 0,0 0 0,0 1 0,0-1 0,0 0 0,0 0 0,-1 0 0,1 0-1,0 1 1,-23 24 24,2 2 0,0 0 0,2 2 0,1 0 0,1 1 0,-19 49 0,20-40-5,2 2 1,1-1-1,3 2 0,1-1 0,-4 50 1,12-70-2,1 0 1,1 0 0,1 1-1,0-1 1,2 0-1,0-1 1,2 1 0,0-1-1,1 0 1,12 22 0,-14-30-33,2 0 0,-1-1 0,1 0 1,1-1-1,0 0 0,1 0 0,0-1 1,0 0-1,1 0 0,0-1 0,0 0 1,1-1-1,0 0 0,0-1 0,1 0 1,0-1-1,23 8 0,-27-12-327,0 1 0,0-1 0,1 0 0,-1-1-1,15-1 1,-3-1-501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7.5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70 185 3404,'-1'-4'-143,"-2"-25"508,1-1 0,2-39-1,1 36 749,-1 28-536,0 4-264,-7-13 1014,7 14-1301,-11 31 32,2 0 0,1 0 0,1 0 0,1 1 0,0 34 0,-3 176 234,7 14-444,2-252 37,1-1 0,-1 1-1,1-1 1,-1 0-1,1 1 1,0-1-1,1 0 1,-1 1-1,0-1 1,1 0-1,0 0 1,0 0 0,0 0-1,0 0 1,0-1-1,1 1 1,-1-1-1,1 1 1,-1-1-1,1 0 1,0 0 0,0 0-1,0 0 1,6 2-1,22-2-3341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7.9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44 101 4032,'0'0'-198,"-4"-2"42,-32-9-177,33 10 322,11-3 24,25-5 58,-1 1 0,1 2 0,1 1 0,41-1 0,24-4 123,-38 4-67,-33 4-345,1-1 0,54-14 1,-69 6-1297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8.9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1 116 2404,'0'0'-134,"1"3"-102,0-1 289,-1-1 1,1 1 0,0 0-1,0-1 1,0 1 0,0-1-1,0 0 1,0 1 0,0-1 0,0 0-1,1 1 1,-1-1 0,0 0-1,1 0 1,-1 0 0,1 0-1,-1-1 1,1 1 0,0 0 0,-1-1-1,1 1 1,0-1 0,-1 1-1,1-1 1,0 0 0,0 1-1,-1-1 1,1 0 0,0 0 0,0-1-1,-1 1 1,3-1 0,168-5 654,-169 6-672,25-9-38,-26 7-16,0 1 0,0-1 0,-1 0 0,1 0 0,-1 0 0,0 0 0,0 0 0,1 0 0,-1 0 0,1-4 0,-1 3-36,-4-3-91,3 4 146,-3-4-11,1 0 0,-1 1 0,0-1 0,0 1 0,0 0 0,-1 0 0,0 0 0,-6-5 0,8 8 22,-30-28 132,23 23-136,7 5 16,-2 5-22,-1 0 1,1 0 0,0 0-1,0 1 1,1-1-1,-1 1 1,1 0 0,-1 0-1,1 1 1,1-1 0,-1 0-1,1 1 1,-1 0-1,1 0 1,0-1 0,-1 7-1,-3 12 15,1 0-1,-2 29 1,4-34-15,3-10 2,0 22-12,-1-17 8,1-1 1,0 1-1,1 0 1,1 0-1,0 0 1,0 0 0,6 15-1,-3-10-98,6 13-2009,-11-29 1822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5.9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213 127 4340,'0'0'-159,"-6"-24"-182,-21-47 1173,25 68-738,-5 7-66,-6 5-5,1 1 0,1 0 0,-1 0 1,2 1-1,0 0 0,0 1 0,1 0 0,0 1 0,1 0 0,0 0 0,1 1 0,-8 22 0,8-16 7,0 0 1,1 0-1,1 1 1,1-1-1,0 1 1,2 0-1,0 0 1,4 43-1,-2-60-20,0 0-1,1 1 0,0-1 0,0 0 0,0 0 1,1 1-1,-1-1 0,1 0 0,0-1 0,0 1 0,0 0 1,1 0-1,-1-1 0,1 0 0,0 1 0,0-1 1,0 0-1,0 0 0,6 3 0,-4-3-3,0-1 0,1 0 0,-1 1 0,1-2 0,0 1 0,0-1-1,0 0 1,0 0 0,0 0 0,-1-1 0,1 0 0,10-1 0,0-2-2,0 0-1,0 0 1,-1-2-1,0 0 1,1 0 0,-2-1-1,1-1 1,-1-1 0,20-14-1,-21 12-4,-1-2 0,0 0-1,-1 0 1,0-1 0,-1 0-1,-1 0 1,0-2 0,-1 1-1,0-1 1,-1 0 0,-1 0 0,8-29-1,-12 35-1,0 1 0,-1-1 0,0 0 0,0 1 0,-1-1 0,0 0 0,-1 0 0,0 1 0,0-1 0,-1 0 0,-4-10 0,4 13-3,-1 0 1,0 0 0,0 0 0,-1 0 0,0 1 0,0-1 0,0 1 0,-1 0 0,0 0 0,1 1 0,-2 0 0,1-1 0,0 2-1,-1-1 1,0 1 0,-8-4 0,7 4-3,0 0-1,0 0 0,0 1 1,0 0-1,0 1 0,-1 0 0,1 0 1,0 0-1,-1 1 0,1 0 1,-1 0-1,1 1 0,0 0 1,-1 0-1,-10 4 0,12-2-24,-2 4 2,6-5 12,8 4-44,0 0 52,-5-4 9,1 0 0,0 0-1,0 0 1,0 0-1,0-1 1,0 1 0,0 0-1,0-1 1,1 0 0,-1 1-1,0-1 1,1 0-1,-1 0 1,1 0 0,0-1-1,-1 1 1,1 0 0,-1-1-1,5 0 1,8 1-12,1-2-1,-1 0 1,1 0 0,-1-2 0,0 0 0,0 0-1,22-9 1,2-4 56,56-32 0,-94 47-35,1 0-1,-1 0 0,0 0 0,1 0 0,-1 0 0,1 0 0,-1 1 0,1-1 0,-1 1 0,1-1 0,-1 1 1,1-1-1,0 1 0,-1 0 0,1 0 0,0-1 0,-1 1 0,1 1 0,0-1 0,-1 0 0,1 0 0,0 0 0,-1 1 1,1-1-1,-1 1 0,1 0 0,-1-1 0,1 1 0,-1 0 0,1 0 0,-1 0 0,3 2 0,-1 2 1,0 0-1,-1 1 1,0-1 0,0 1-1,0-1 1,0 1-1,-1 0 1,1 5-1,-2-10-6,8 47 39,-2 0 0,-3 0-1,-1 1 1,-6 63 0,-4-38 4,-3-1 1,-23 81 0,-58 141 134,91-291-130,4-10-16,11-23-8,16-51-26,28-163-81,-12 38 23,-35 164 26,21-50 1,-27 78 24,1 0 0,1 0 0,0 1 0,1 0 0,1 0 0,-1 1 0,17-16 0,-22 24 7,0 0 0,0 1 0,-1-1-1,2 1 1,-1 0 0,0 0 0,0 0 0,1 1 0,-1-1-1,1 1 1,-1 0 0,1 0 0,-1 0 0,1 0 0,0 0-1,0 1 1,-1 0 0,8 0 0,-5 0-5,-3 0 4,-1 0-1,1 1 0,0-1 1,-1 1-1,1 0 0,-1-1 1,1 1-1,-1 0 0,0 0 1,1 1-1,-1-1 1,0 0-1,0 1 0,0-1 1,1 1-1,-2 0 0,1 0 1,0 0-1,0 0 0,2 4 1,15 35-27,-19-35 26,1-1 1,-1 1 0,0 0 0,0-1 0,-1 1 0,0-1 0,0 1 0,0-1 0,-1 0 0,1 1 0,-1-1 0,0 0 0,-1 0 0,1 0 0,-1 0 0,-4 5 0,-3 1-7,-1 1 1,0-2-1,-1 1 1,0-2-1,0 1 1,-1-2-1,-1 0 1,1 0 0,-1-1-1,0-1 1,-1 0-1,-22 5 1,33-10-165,0 0-1,0-1 1,0 1 0,0-1-1,0 0 1,0 0 0,0 0 0,0-1-1,-1 1 1,1-1 0,0 0-1,1 0 1,-1-1 0,0 1-1,0-1 1,-5-3 0,5 3-413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49.4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97 2624,'4'-23'-85,"-3"15"-473,6-27 7171,-5 25-6350,-2 7-87,1-10-120,0 8 4,1 12 303,8 81-400,-3 1-1,-5 0 0,-3 0 1,-18 126-1,18-212-188,-2 16-870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50.0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42 137 4824,'0'-25'-526,"-1"10"801,1 1 1,0-1-1,1 1 1,0 0 0,6-22-1,-6 32-9,8 11-230,10 10-7,-1 0 0,-1 2 0,-1 0 0,0 1 1,25 42-1,-20-24 10,-1 1-1,-2 0 1,-2 2 0,-1 0-1,16 82 1,-26-95-26,-2-1 0,-1 1 0,-1 0-1,-1 0 1,-2 0 0,0 0 0,-2-1 0,-1 1 0,-2-1 0,-13 36 0,5-25-448,-2-2 1,-2 0-1,-1-1 1,-2-1-1,-1-1 1,-2-1-1,-1-2 0,-58 54 1,57-59-601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50.7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3760,'0'0'946,"9"2"-896,50 2 120,84-2 1,-84-3-184,-55 1-120,16 2-2132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51.1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0 3276,'0'0'-241,"-24"30"-891,14-14 1541,12-8 250,33-5 276,-22-3-993,-9 0 219,3 0-13,166-10 841,-168 9-933,44-2 128,-45 3-224,15 3-2550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35.3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152 173 1096,'2'-27'1724,"-2"24"-1511,-7 39 2325,-29 151-2306,6-60 17,-50 137 0,79-262-59,1-6-186,1 0 0,-1 0 0,1 0 1,-1 0-1,1 0 0,0 0 0,1 0 0,-1 1 0,4-8 0,9-22 8,56-232 90,18-53 556,-58 225-437,-30 90-199,6 9-17,2 4 0,0 1-1,-2 0 1,1 1-1,-1 0 1,-1 0 0,0 0-1,-1 0 1,0 1-1,3 22 1,9 41-485,-3 1 0,-4 1-1,-3-1 1,-7 136 0,-4-186-1789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35.7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67 133 3732,'-64'-40'-537,"62"39"595,7-5-53,5 0-4,0-1 1,0 1 0,1 1 0,0 0-1,0 0 1,0 1 0,1 1 0,-1 0-1,1 0 1,12-1 0,35-3 38,72-15-1689,-116 17 1049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36.1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94 2268,'0'-4'10,"-5"-85"4513,5 102-4479,15 196 249,3 89-1976,-14-256-557,-5-27 881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36.9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54 194 4212,'0'0'-140,"-7"-3"40,-21-7 194,20 7 232,7 1-226,-1-1 0,1 1 0,0-1 0,0 1 0,0-1 0,0 0 0,0 1 0,0-1 0,1 0 0,0 0 1,-1 1-1,1-1 0,0 0 0,0 0 0,1-3 0,0 3-76,0-1 0,0 0 1,0 0-1,1 0 0,0 1 1,0-1-1,0 1 0,0-1 1,0 1-1,1 0 0,-1 0 1,1 0-1,0 0 1,0 0-1,0 1 0,0-1 1,0 1-1,1 0 0,-1 0 1,1 0-1,0 0 0,-1 1 1,1-1-1,0 1 1,0 0-1,0 0 0,7 0 1,-7 0 34,1 3-34,1 1-32,-1-1 0,0 1 0,0 0 1,0 0-1,0 0 0,-1 1 0,1 0 1,-1-1-1,0 2 0,0-1 0,0 0 1,-1 1-1,1 0 0,-1 0 0,0 0 0,-1 0 1,1 0-1,-1 0 0,0 1 0,0-1 1,-1 1-1,0 0 0,0-1 0,0 1 1,-1 0-1,1 0 0,-1-1 0,-1 8 1,-2 15-144,-1 0 0,0 0 0,-3-1 0,-13 39 0,19-63 118,0 6-41,1-9 63,0 0 1,0 0-1,0 0 0,0 0 1,0 0-1,0 0 1,0 0-1,1 0 1,-1 0-1,0-1 0,0 1 1,0 0-1,0 0 1,0 0-1,0 0 0,0 0 1,1 0-1,-1 0 1,0 0-1,0 0 0,0 0 1,0 0-1,0 0 1,0 0-1,1 0 1,-1 0-1,0 0 0,0 0 1,0 0-1,0 0 1,0 0-1,0 0 0,1 0 1,-1 0-1,0 0 1,0 1-1,0-1 0,0 0 1,0 0-1,0 0 1,0 0-1,1 0 1,-1 0-1,0 0 0,0 0 1,0 0-1,0 1 1,0-1-1,0 0 0,0 0 1,0 0-1,0 0 1,0 0-1,0 1 0,20-27-115,-2 0 0,-1-1 0,-1 0 0,20-50 0,37-130 366,-88 253-120,-9 51-107,21-70 21,1 0-1,1 0 1,1-1-1,6 42 1,-5-59-121,1 0 0,0 1 0,0-1-1,1 0 1,0-1 0,1 1 0,0-1 0,0 1 0,1-1 0,0 0-1,0-1 1,1 1 0,0-1 0,0 0 0,1-1 0,11 10 0,0-7-960,1-2 308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0.7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62 104 2864,'-3'-3'117,"-7"-10"36,10 13-93,-1-1 1,1 1-1,0-1 1,0 1 0,-1-1-1,1 1 1,0-1-1,-1 1 1,1-1 0,-1 1-1,1-1 1,-1 1 0,1 0-1,-1-1 1,1 1-1,-1 0 1,1-1 0,-1 1-1,1 0 1,-1 0-1,0-1 1,1 1 0,-1 0-1,1 0 1,-1 0-1,0 0 1,1 0 0,-1 0-1,0 0 1,-2 5-41,1 1 1,0-1-1,1 1 1,0-1 0,-1 1-1,2 0 1,-1-1-1,1 1 1,0 0-1,0-1 1,0 1-1,1 0 1,0 0 0,0-1-1,0 1 1,1-1-1,3 8 1,-4-11-12,1 0 0,0 0 0,0 1 0,0-1 0,0-1 0,0 1-1,1 0 1,-1 0 0,0-1 0,1 1 0,-1-1 0,1 0 0,0 0 0,-1 0 0,1 0 0,0 0 0,0-1 0,-1 1 0,1-1 0,0 0 0,0 0 0,0 0 0,0 0 0,0 0-1,-1 0 1,1-1 0,0 0 0,0 1 0,0-1 0,3-2 0,7-3 48,-1-1-1,-1 0 1,0 0-1,0-1 1,0-1-1,-1 0 1,0 0-1,10-13 1,6-10 824,33-51-1,-59 82-872,0 1 0,0-1-1,0 1 1,0 0 0,0-1-1,0 1 1,0 0 0,0-1-1,1 1 1,-1 0 0,0-1-1,0 1 1,0 0 0,0-1-1,1 1 1,-1 0-1,0 0 1,0-1 0,1 1-1,-1 0 1,0 0 0,0-1-1,1 1 1,-1 0 0,0 0-1,1 0 1,-1 0 0,0-1-1,0 1 1,1 0 0,-1 0-1,0 0 1,1 0 0,-1 0-1,1 0 1,-1 0-1,0 0 1,1 0 0,-1 0-1,0 0 1,1 0 0,-1 0-1,0 0 1,1 0 0,-1 0-1,0 0 1,1 1 0,-1-1-1,0 0 1,1 0 0,-1 0-1,0 0 1,0 1 0,1-1-1,-1 0 1,0 0 0,0 1-1,1-1 1,-1 0-1,0 1 1,0-1 0,0 0-1,1 0 1,-1 1 0,0-1-1,0 0 1,0 1 0,0-1-1,0 1 1,1 3 12,0-1 0,-1 1 0,0 0 0,0-1 0,0 1 0,0 0 0,0 0 0,-2 4 0,-10 81 142,-2 144 0,9-106-79,-3 44 4,4-31-180,-34 209 0,37-347 90,1-1 0,-1 0 0,1 1 0,-1-1 0,1 0 0,-1 0 0,0 0 1,0 1-1,0-1 0,0 0 0,0 0 0,0 0 0,0 0 0,0-1 0,0 1 0,0 0 0,0 0 0,0-1 0,-1 1 1,1 0-1,0-1 0,-1 1 0,1-1 0,0 0 0,-1 1 0,1-1 0,0 0 0,-2 0 0,1 0 0,-2 1-42,-2-3 2,-13-5-21,0-2 0,1 0 0,-1-1 0,2-1 0,0-1 0,0 0 0,1-1 0,-20-20 0,34 30 34,-1 0 0,1 0 1,0-1-1,0 1 0,0 0 0,1-1 0,-1 1 0,1-1 0,0 1 0,-1-1 0,2 0 0,-1 1 0,0-1 0,1 0 0,0 0 0,0 1 0,0-1 0,0 0 0,1 0 0,-1 1 0,1-1 0,0 0 0,0 1 0,0-1 0,1 0 0,-1 1 0,1 0 0,0-1 0,3-3 0,5-8-417,1 0 0,1 1-1,1 1 1,22-20-1,-30 28 243,23-19-1281,-1-1 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1.2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45 128 4520,'-16'-22'-82,"12"17"25,-13-5 350,16 10-274,1 0-1,-1-1 0,1 1 0,0 0 0,-1 0 0,1 0 0,0 0 0,-1-1 0,1 1 1,0 0-1,-1 0 0,1 0 0,0-1 0,0 1 0,-1 0 0,1-1 0,0 1 1,0 0-1,-1-1 0,1 1 0,0 0 0,0-1 0,0 1 0,0 0 0,0-1 0,0 1 1,-1 0-1,1-1 0,0 1 0,0-1 0,0 1 0,0 0 0,0-1 0,0 1 0,0 0 1,1-1-1,-1 1 0,0-1 0,0 1 0,0 0 0,0-1 0,0 1 0,0 0 1,1-1-1,-1 0 0,23-12 154,38-6-136,206-23-388,-267 42 341,1-1-133,1 1 1,-1 0-1,1 0 1,-1 0-1,0-1 1,1 1-1,-1 0 1,1 1-1,-1-1 1,1 0-1,-1 0 1,0 1-1,1-1 1,-1 1-1,1-1 1,-1 1-1,1 0 1,3 7-771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6.3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3368,'0'0'-16,"12"12"240,-1-1-76,4-2-1408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1.9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0 3508,'-1'2'-5,"0"0"0,1-1 0,-1 1 0,1 0 0,-1 0 0,1 0 0,0 0 0,0-1 0,-1 1 0,1 0 0,1 0 0,-1 0 0,0 0 0,0-1-1,1 1 1,-1 0 0,1 0 0,-1 0 0,1-1 0,0 1 0,0 0 0,1 1 0,-1-1-10,0-1 40,0 0 0,1 0-1,-1 0 1,0 0 0,1 0 0,-1 0 0,0 0 0,1 0 0,-1-1-1,1 1 1,-1 0 0,1-1 0,0 1 0,-1-1 0,1 0-1,0 0 1,-1 1 0,3-1 0,31 0 242,-30-1-200,191-6-401,-176 3-1659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4.94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25 162 3848,'-1'-4'37,"-3"-37"991,4 36-213,1 17-776,2 106 167,-4 0 1,-20 128 0,20-236-187,16-55 519,7-53-542,-2-56 42,14-77 312,-18 147-275,-15 81-82,6 8-7,2 4 19,0 0-1,-1 0 1,0 1 0,-1 0-1,0 0 1,0 1-1,-1 0 1,0 0 0,-1 0-1,4 13 1,5 20-10,-2 0 0,11 84 0,-5 93-415,-14-162 19,-3-48 206,-2 31-837,-4-25-1650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5.3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97 138 3552,'-74'-37'-184,"71"36"278,0-1-58,-10-6-10,10 6 96,8-2-99,20-7-5,-1 1 1,1 0-1,1 2 1,0 1-1,0 1 1,39-3-1,35-10-1980,-88 15 1302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5.9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1 207 2320,'0'0'1876,"4"-2"-1832,12-3-16,1 1 1,0 0 0,0 2-1,0 0 1,0 0 0,19 2-1,20-2 10,14-2 23,79-6 54,-142 10-127,-4 0-30,0 0 0,1 0 1,-1-1-1,0 1 0,0-1 0,0 1 0,0-1 0,0 0 1,0 0-1,0 0 0,-1-1 0,1 1 0,0-1 0,-1 1 1,1-1-1,0 0 0,2-3 0,-4 4-150,-5-5-385,-5-5 512,0 1 0,-1 1 0,-1-1 0,1 2 0,-1-1 0,-1 1 0,-19-9 0,-95-42 765,123 58-572,1 4-121,0 0 1,0 0 0,0 0-1,1 0 1,-1 1 0,1-1-1,0 0 1,0 1 0,0-1-1,1 1 1,-1-1 0,1 1-1,0-1 1,0 1 0,0-1-1,0 1 1,2 6 0,17 79 68,-5-33-1,-8-6-283,-2 95 1,-4-123-325,1-17-192,4 19 534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6.7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72 151 2712,'0'-69'1318,"0"65"-682,0 0-320,-3-39 1913,2 56-2159,-56 359 173,51-337-920,5-31 405,-2 8-55,2-8 44,2-14-1416,7-249 1937,-8 256-213,0-13 143,0-1-1,1 1 0,1-1 0,8-31 1,-9 44-150,0-1 1,1 1 0,0 0 0,0-1 0,0 1 0,0 0 0,1 0-1,-1 0 1,1 1 0,0-1 0,0 1 0,1-1 0,-1 1 0,1 0 0,-1 0-1,1 1 1,0-1 0,0 1 0,0 0 0,0 0 0,1 0 0,-1 0-1,1 1 1,8-2 0,-11 3-13,2-1-23,-1 0 0,1 0-1,0 0 1,0 1 0,-1 0 0,1 0-1,0 0 1,0 0 0,-1 0 0,1 1-1,0 0 1,-1 0 0,1 0-1,0 0 1,-1 0 0,1 1 0,-1 0-1,0-1 1,0 1 0,4 3 0,-6-3 7,0-1 1,-1 1 0,1 0-1,-1-1 1,1 1 0,-1 0-1,0-1 1,1 1 0,-1 0-1,0-1 1,0 1 0,0 0-1,-1-1 1,1 1 0,0 0-1,-1-1 1,1 1 0,-1 2-1,-13 35-69,11-32 57,-61 122-166,63-127 198,3 3-13,8 22 21,-4-23-17,2-2 19,32 15-33,-15-2 10,0 0-6,-19-11 7,0-1 0,-1 2 1,1-1-1,-1 1 0,0 0 0,0 0 0,0 0 1,-1 1-1,0-1 0,0 1 0,0 0 0,-1 0 0,0 1 1,0-1-1,0 1 0,-1 0 0,0-1 0,1 12 0,-3-14 6,0 0-1,-1 0 0,1 0 1,-1 0-1,0 0 0,-1 0 1,1 0-1,0 0 0,-1 0 1,0-1-1,0 1 0,0-1 1,-1 1-1,1-1 0,-1 0 1,-3 3-1,0 1-107,0 0 0,-1-1 1,0 0-1,0-1 0,-1 1 0,0-1 0,0-1 0,0 1 0,0-1 0,0-1 0,-1 0 1,0 0-1,0 0 0,-14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7.1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88 116 3620,'-19'-101'2169,"18"97"-1417,2 4-739,-1-1 0,0 0 1,0 1-1,1-1 0,-1 1 1,0-1-1,1 0 0,-1 1 1,1-1-1,-1 1 0,1-1 1,-1 1-1,1 0 1,-1-1-1,1 1 0,-1-1 1,1 1-1,0 0 0,-1 0 1,1-1-1,-1 1 0,1 0 1,0 0-1,-1 0 0,1-1 1,0 1-1,-1 0 0,1 0 1,0 0-1,-1 0 1,1 0-1,0 1 0,-1-1 1,1 0-1,0 0 0,1 1 1,27 17 68,0 2 0,-1 2 0,-1 0 0,-1 1 0,-1 2 0,-1 1 0,-2 0 0,0 2 1,26 46-1,-37-56-64,-2 0 0,0 1 0,-1 0 1,-1 1-1,-1 0 0,-1 0 0,-1 0 1,0 0-1,-2 1 0,0-1 0,-1 1 1,-1 0-1,-1 0 0,-1-1 0,-1 1 1,-1-1-1,-11 35 0,0-13-226,-2-1 0,-2-1-1,-1-1 1,-2-1 0,-2-1-1,-52 61 1,52-71-448,-1-2 1,-1 0-1,-2-2 1,0-1-1,-38 22 0,43-32-280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7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4 198 3628,'0'0'709,"0"-5"-439,-1-2-228,0 2 77,1 1 0,-1 0 0,1-1 0,0 1 0,0 0 0,0-1 0,1 1 0,-1 0 0,1-1 0,0 1 1,1 0-1,-1 0 0,1 0 0,-1 0 0,1 0 0,1 0 0,-1 0 0,4-4 0,-3 4-87,1 1-1,0-1 1,0 1 0,0 0 0,1 0 0,-1 0 0,1 0 0,0 1 0,-1 0 0,1 0 0,0 0 0,0 1 0,0-1-1,1 1 1,-1 0 0,0 1 0,0-1 0,1 1 0,8 1 0,-10 0-27,0-1 0,0 1 0,-1 0 0,1 1-1,0-1 1,0 1 0,-1-1 0,1 1 0,-1 0 0,0 0 0,1 1 0,-1-1 0,0 1 0,0 0 0,-1-1-1,1 1 1,-1 0 0,1 1 0,-1-1 0,0 0 0,0 1 0,0-1 0,-1 1 0,1 0 0,-1-1-1,2 8 1,-2-4-16,0 1-1,0-1 0,-1 0 1,0 0-1,-1 1 1,1-1-1,-1 0 0,-1 0 1,1 1-1,-1-1 0,0 0 1,-1-1-1,0 1 1,-4 7-1,-6 10-198,-2 0 0,-23 28 1,19-26 4,219-238-2340,-69 52 3075,-128 157-214,-10 11-284,-2 4-13,1 1-1,0 0 0,1 0 1,0 0-1,1 1 0,0 0 0,1 0 1,1 1-1,1 0 0,0-1 1,-2 29-1,5-35-18,1-1 0,0 1 0,0-1 1,1 1-1,0-1 0,0 0 0,0 0 0,1 0 1,1 0-1,-1 0 0,1-1 0,0 1 0,0-1 1,1 0-1,0 0 0,0-1 0,0 1 0,1-1 1,0 0-1,0-1 0,0 1 0,9 3 0,-8-4-269,0-1 0,1 0-1,0 0 1,0-1 0,0 0-1,0-1 1,0 0 0,8 1-1,5-2-680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8.4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77 3552,'0'0'-158,"-4"0"-144,1-2 438,7 1-34,22-3 30,58-4 3,-41 3-16,526-51 577,-518 56-2838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4:09.2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182 35 2972,'0'0'59,"-2"-6"27,-5-17 43,6 18 745,-6 10-820,-6 10-22,1 0 0,0 0 0,1 1 1,0 0-1,1 1 0,1 1 0,1-1 1,1 1-1,-11 38 0,3 1 36,3 0-1,-7 70 1,14-62-7,2 0-1,3 1 1,3-1 0,22 122-1,-15-140-54,2 0-1,3 0 1,1-1 0,2-1-1,2-1 1,2 0 0,34 49-1,-46-79-286,0 0 0,1 0 0,1-1 0,0-1 0,1 0 0,0 0 1,29 18-1,-7-12-663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42.2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956 358 648,'-22'-4'353,"0"-1"0,0-1 0,0 0 0,1-2 0,0-1 0,1 0 0,0-1 0,0-1 0,1-2 0,1 1 0,0-2 0,-27-27-1,42 38-295,0 0-1,0-1 0,1 0 0,-1 1 0,1-1 1,0 0-1,0 0 0,0-1 0,1 1 0,0 0 0,-1 0 1,2-1-1,-1 1 0,0-1 0,1 1 0,0-1 1,0 1-1,0 0 0,0-1 0,1 1 0,0-1 0,0 1 1,0 0-1,0-1 0,1 1 0,0 0 0,-1 0 1,2 0-1,-1 0 0,0 0 0,1 1 0,3-4 0,-1 0-22,0 1-1,1 0 0,0 1 1,0-1-1,0 1 0,1 1 1,0-1-1,0 1 0,0 0 1,0 1-1,1-1 0,-1 2 0,1-1 1,0 1-1,0 0 0,0 0 1,9 0-1,-10 2-21,1 0 0,0 0 1,0 1-1,-1 0 0,1 0 0,-1 1 0,1 0 1,-1 0-1,0 1 0,1 0 0,-1 0 0,-1 1 1,1 0-1,0 0 0,-1 0 0,0 1 0,0 0 1,0 0-1,-1 1 0,0 0 0,0-1 0,0 2 0,-1-1 1,0 0-1,0 1 0,0 0 0,2 8 0,1 4 3,0 0 0,-2 0-1,0 1 1,-1 0-1,-1 0 1,-1 1 0,-1-1-1,-1 0 1,-3 30-1,-8 35 63,-3-1-1,-43 135 0,-78 160 66,-27 93-13,151-430-118,2 1 1,2 0 0,1 0 0,3 0-1,1 0 1,3 1 0,7 58-1,-5-79-6,2 1 0,0-1 0,2-1-1,0 1 1,2-1 0,0-1 0,1 1-1,1-2 1,2 1 0,0-2-1,0 1 1,2-2 0,0 0 0,2-1-1,18 16 1,-13-16-12,0 0-1,1-1 1,1-1-1,0-2 1,1 0-1,1-1 0,0-2 1,0-1-1,1-1 1,0-1-1,1-1 1,-1-2-1,32 2 1,-32-9 28,-22 2 15,-16 3-27,-2 0-5,0 2-1,1 0 0,0 0 0,0 1 0,0 0 1,1 1-1,-1 1 0,1-1 0,-14 13 0,-14 14 8,2 2 0,2 1 0,1 2-1,2 1 1,1 1 0,3 2 0,-45 88-1,47-75 0,3 1 0,3 1 0,2 1 0,3 1 0,2 0-1,-7 85 1,11 4 22,13 187 0,37 148 37,5 148 34,-45-562-67,-3-1 1,-3 1 0,-4-1-1,-2-1 1,-3 1 0,-3-2-1,-39 97 1,42-127-153,-3-1 0,-1-1 0,-1-1 1,-2 0-1,-2-2 0,0 0 0,-2-2 0,-1 0 0,-2-2 1,0-1-1,-2-1 0,-1-2 0,0-1 0,-62 32 0,79-48-430,0 0 0,0-1 0,-1-1-1,1 0 1,-1-1 0,-20 2 0,1-2-1560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39.8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1 501 2216,'0'0'1072,"5"6"-1054,2 2-7,-1 0 0,-1 1 0,1 0 0,-1 0 0,6 17 0,26 49 67,-36-73-53,0 0 0,0 0-1,-1-1 1,1 1 0,0 0 0,1-1-1,-1 1 1,0-1 0,0 1 0,1-1-1,-1 1 1,1-1 0,-1 0-1,1 0 1,-1 0 0,1 0 0,0 0-1,0 0 1,-1 0 0,1-1-1,0 1 1,0 0 0,0-1 0,0 0-1,0 1 1,0-1 0,0 0 0,0 0-1,3-1 1,2-1 1,-1 0 1,0-1-1,0 1 0,0-2 0,0 1 1,-1-1-1,9-6 0,301-268 560,-96 76-382,-178 167-172,87-68 80,-77 70-2906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15.2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10 3116,'0'0'-28,"0"0"-1,0 1 1,0-1-1,0 0 1,0 0-1,1 0 1,-1 0-1,0 0 1,0 1-1,0-1 1,0 0-1,0 0 1,0 0-1,0 0 1,0 1-1,0-1 1,0 0-1,0 0 1,0 0-1,0 1 1,0-1-1,0 0 1,0 0-1,0 0 0,0 0 1,0 1-1,0-1 1,0 0-1,0 0 1,0 0-1,0 0 1,0 1-1,0-1 1,-1 0-1,1 0 1,0 0-1,0 0 1,0 1-29,0-1 28,0 0 1,-1 0-1,1 0 1,0 0-1,0 0 1,0 0-1,0 0 1,-1 0-1,1 0 1,0 1-1,70 4 102,0-3 0,94-8 0,-37 0 94,216-4 249,-338 10-415,19 0 1,-19 0 8,63-3-1100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15.8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147 46 1868,'-34'-20'337,"7"3"246,25 16-254,-7-5-270,4 4-10,8 8 248,19 18-251,0-1 0,2-2-1,31 24 1,10 8 9,-61-49-50,-1 0-1,0 0 1,0 0 0,0 0-1,0 0 1,-1 1-1,0 0 1,0-1-1,0 1 1,0 0 0,-1 0-1,0 0 1,0 0-1,0 0 1,0 0-1,-1 0 1,0 1 0,0-1-1,-1 6 1,-2 4 12,0-1-1,-1 0 1,-1-1 0,0 1 0,-1-1 0,0 0 0,-1 0 0,0-1-1,-10 13 1,-15 15-138,-44 45 0,22-26-517,20-18-218,-1 0 428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32.7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106 213 2264,'0'0'-53,"-4"-1"60,-4-1 146,1-1 1,-1 0-1,1 0 1,0-1-1,-9-6 1,13 8 14,1 1-89,0 0 0,0 0-1,0-1 1,0 1 0,0-1 0,0 1-1,0-1 1,0 0 0,1 1 0,-1-1-1,1 0 1,-1 0 0,1 0 0,-2-3 0,-15-34 861,22 1-532,-3 33-356,19 1 64,-19 3-112,1 0 1,-1 1-1,1-1 0,0 0 1,-1 1-1,1 0 0,0-1 0,-1 1 1,1 0-1,0 0 0,-1 0 0,1 0 1,0 0-1,-1 0 0,1 1 1,0-1-1,-1 0 0,1 1 0,-1 0 1,1-1-1,2 2 0,4 2 0,0 1 0,-1 1 0,1-1 0,-1 1 0,0 0 0,0 1 0,-1-1 0,0 1 0,0 1 0,-1-1 0,0 1 0,0 0-1,6 15 1,-6-9-28,0 0-1,-1 1 1,-1 0-1,0 0 1,-1 0-1,-1 0 1,0 0-1,-2 24 1,-10 73-255,10-108 209,1-3-53,0-1 108,0 0 0,0 1 0,0-1 0,0 0 0,0 1-1,0-1 1,0 0 0,1 1 0,-1-1 0,0 0 0,0 1 0,0-1 0,0 0 0,1 1 0,-1-1 0,0 0 0,0 0 0,0 1 0,1-1 0,-1 0 0,0 0 0,0 1 0,1-1 0,-1 0 0,0 0 0,1 0 0,-1 1 0,0-1-1,1 0 1,-1 0 0,0 0 0,1 0 0,-1 0 0,0 0 0,1 0 0,-1 0 0,0 0 0,1 0 0,-1 0 0,1 0 0,-1 0 0,0 0 0,1 0 0,-1 0 0,0 0 0,1-1 0,-1 1 0,0 0 0,0 0 0,1 0 0,-1 0-1,0-1 1,1 1 0,-1 0 0,0-1 0,22-27-303,15-46-27,-12 3 258,-2-1-1,17-106 0,-37 144 213,-12 46-64,5-1-49,0 1-1,0 0 1,1-1-1,-2 21 0,4-14-3,1 0-1,0 0 1,1 0-1,1 0 0,1 0 1,1-1-1,7 24 1,-6-30-12,-1 0 0,1 0 1,1-1-1,0 0 0,0 0 1,1-1-1,0 1 0,1-2 1,0 1-1,0-1 0,1 0 1,0-1-1,11 7 0,-12-8-234,0-1-1,0-1 0,0 1 1,1-1-1,0-1 0,0 0 1,12 3-1,1-1 60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35.2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267 1 2412,'0'0'433,"-7"4"-420,-19 18 11,1 2 0,1 0 0,-22 31 0,14-16-266,-63 58 0,83-89-1034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35.8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67 1488,'-3'-26'-255,"8"-11"421,-5 34-89,8 8-69,12 8 0,0 1 0,31 29 0,-33-27 4,-5-6-3,25 19 9,-2 1 0,-1 2-1,-1 2 1,37 48-1,-65-74-10,1 0 0,0 0 0,0-1-1,16 12 1,7 4 7,-28-21-4,39 27-623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23.8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 1 1348,'0'0'3281,"1"7"-3250,2 41 36,-1-1 0,-3 1 0,-7 53 0,0-4 49,8-69-50,-8 51-2,7-75-60,1 0 6,0 0 0,0 13 5,0-13 32,0 3 165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24.6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24 143 2916,'0'0'-61,"-3"-3"14,-7-9 24,8 9 160,-6-19 451,8 19-557,0 0-1,-1 0 0,2 0 0,-1 0 0,0 0 0,0 0 1,1 0-1,0 0 0,0 0 0,0 1 0,0-1 1,0 0-1,0 0 0,1 1 0,-1-1 0,1 1 1,-1-1-1,1 1 0,0 0 0,0 0 0,4-4 1,1 1-15,0 1 1,1 0-1,0 0 0,-1 0 1,1 1-1,1 0 1,-1 0-1,0 1 1,0 0-1,13-1 1,-11 3-11,-5-1-5,0 0 0,1 1-1,-1 0 1,0 0 0,0 0 0,1 1 0,-1 0 0,0 0 0,0 0 0,6 3 0,2 1-2,-10-4 0,0 0-1,0 0 1,1 1-1,-1-1 1,0 1-1,-1 0 1,1-1-1,0 1 1,0 1-1,-1-1 1,1 0-1,-1 1 1,0-1-1,0 1 1,0-1 0,0 1-1,0 0 1,0 0-1,-1 0 1,0 0-1,1 0 1,-1 1-1,0-1 1,0 0-1,-1 0 1,1 1-1,-1 5 1,-1 2 4,0-1 0,-1 1 0,0-1 0,-1 1-1,0-1 1,-1 0 0,0 0 0,-1 0 0,-9 14 0,-15 40 68,28-60-12,5-2-51,0 0-6,0 1 0,1-1 1,-1 0-1,0 0 0,1 0 0,-1-1 0,1 0 1,0 0-1,-1 0 0,1 0 0,0-1 0,-1 1 1,8-2-1,19 2 8,0 2-12,57 16 0,-79-17-6,0 1-1,0 0 1,-1 1-1,1 0 1,-1 0-1,0 1 1,0 0-1,-1 0 1,1 1-1,-1 0 1,10 11-1,-16-15 2,0-1 0,0 1-1,1 0 1,-1 0 0,-1 0-1,1 0 1,0 0 0,0 0-1,-1 0 1,1 0 0,-1 1 0,1-1-1,-1 0 1,0 0 0,0 0-1,0 0 1,0 1 0,-1-1-1,1 0 1,-1 0 0,1 0-1,-1 0 1,1 0 0,-1 0-1,0 0 1,0 0 0,0 0-1,0 0 1,-1 0 0,1 0-1,0-1 1,-1 1 0,1-1-1,-1 1 1,0-1 0,1 1-1,-5 1 1,-3 5-25,-1-2-1,-1 1 1,1-1-1,-1 0 1,-16 5-1,-6 2-110,0-2-1,-1-1 1,-1-2 0,1-1-1,-1-2 1,0-2 0,-52 0-1,78-5-590,-21-3 512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26.7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2440,'0'0'-153,"21"13"-1203,-19-12 1021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0:27.61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57 1368,'0'0'2765,"-3"-3"-2516,-11-14 1009,17 11-1165,11-18-18,-11 17 54,23 7 15,-21 4-108,-1-1-43,1 1 0,-1-1 0,0 1 0,0 0 1,0 0-1,-1 0 0,0 0 0,1 1 1,-1 0-1,-1-1 0,1 1 0,-1 0 1,0 0-1,0 0 0,0 1 0,-1-1 0,0 0 1,1 6-1,-2-1-75,0 1 0,0-1 0,-1 0 1,-1-1-1,0 1 0,0 0 0,-5 14 0,5-17 44,1-4-38,6-10-591,94-145 271,-98 149 385,8-7-27,-2 1 9,-6 11-75,-21 51 91,18-50 14,1 1 0,0-1 0,0 1 0,0-1 0,1 1 0,-1 0 1,1-1-1,0 1 0,0 0 0,0 0 0,0-1 0,2 8 0,0-3 4,-1-4-7,0 0 0,0 0-1,1 0 1,-1-1-1,1 1 1,0 0-1,0-1 1,0 0 0,0 1-1,1-1 1,-1 0-1,1 0 1,0 0-1,0-1 1,0 1 0,0 0-1,0-1 1,6 3-1,0 0-346,0 0 1,1-1-1,-1 0 0,1-1 0,16 4 0,-13-4-312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57.6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1261 308 5028,'11'-20'118,"0"0"0,-1 0 0,-2-1 0,0-1 0,-1 1 0,0-1 0,3-30 0,-10 49-69,1 0-1,-1-1 1,0 1 0,-1 0-1,1-1 1,0 1-1,-1 0 1,0-1 0,0 1-1,0 0 1,0 0 0,0 0-1,-1 0 1,1 0 0,-1 0-1,0 0 1,0 0 0,-3-4-1,0 3-11,1 0-1,-1 1 1,0-1 0,0 1-1,0 0 1,0 0-1,-1 1 1,1 0-1,-11-4 1,-1 3-6,1-1 1,-1 2 0,0 0-1,0 1 1,1 1-1,-25 2 1,7 4-12,-1 2 0,1 1 1,0 1-1,0 2 0,1 1 0,1 2 1,1 1-1,-36 25 0,-26 23 20,-101 91-1,145-112-31,2 3 0,2 1 0,2 2-1,2 2 1,2 2 0,-38 71 0,53-81 4,2 2 0,3 0 0,1 2 1,2 0-1,2 0 0,3 2 0,1-1 0,-5 90 0,16-107-2,1-1 0,2 1 0,1-1 1,1 0-1,1 0 0,2-1 0,1 0 0,1-1 0,2 0 0,1 0 1,1-2-1,1 0 0,1 0 0,22 24 0,-3-5 13,2-2-1,2-1 1,68 55-1,-91-84-14,0-1-1,1-1 0,0-1 1,1 0-1,0-1 1,1-1-1,-1-1 0,1-1 1,1 0-1,-1-2 0,1 0 1,0-1-1,24-1 0,0-4 3,1-2-1,-1-2 1,0-2-1,-1-2 1,0-2-1,60-24 1,-30 4-11,-1-3 0,119-76 0,-127 67-11,-1-3 0,-2-3 0,-3-2 0,-2-3 0,75-94 0,-98 105 27,-3-2 1,-1-2-1,-2 0 0,-3-2 1,-2 0-1,-2-2 0,-2 0 0,18-88 1,-27 96 63,-3-1 1,-1 0 0,-3-1-1,-1 1 1,-2 0-1,-7-46 1,4 73-65,0 0-1,-1 0 1,-1 0-1,-1 1 1,0 0-1,-1 0 1,-1 1-1,-1-1 1,0 2 0,-1-1-1,-1 1 1,0 1-1,-1 0 1,0 1-1,-1 0 1,-1 1 0,-23-17-1,0 7-147,-2 2 0,0 2 1,-1 1-1,0 2 0,-1 2 0,-1 1 0,0 3 0,-1 1 0,-63-3 0,69 9-458,0 1-1,0 3 1,-1 0-1,1 3 1,1 1-1,-60 17 1,35-4-1286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41.2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0 279 3236,'0'0'4187,"3"5"-4133,0 5-19,0 1 1,-1-1 0,0 0-1,0 1 1,-1-1 0,-1 1-1,-1 16 1,8 128 265,-6-152-267,3-3-26,13-2 0,-16 2-7,0 0 0,0 0 0,0 0 0,0 0 0,0-1 0,0 1 0,0 0 0,0-1-1,0 1 1,0 0 0,-1-1 0,1 1 0,0-1 0,0 0 0,0 1 0,-1-1 0,1 0-1,0 1 1,0-1 0,-1 0 0,1 0 0,0-1 0,13-12 5,104-87 5,-51 41-17,1 4-1,107-66 1,70-10-18,-217 119-77,-19 10-145,0-1 0,-1 0 0,1-1 0,11-8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01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56 161 800,'0'0'409,"-4"2"-243,2-2-99,1 1 1,0 0-1,-1-1 0,1 1 1,-1-1-1,1 0 0,-1 0 1,0 1-1,1-1 0,-1 0 1,1 0-1,-1-1 1,1 1-1,-1 0 0,1 0 1,-1-1-1,1 1 0,-1-1 1,1 1-1,0-1 0,-1 1 1,1-1-1,-1 0 1,1 0-1,0 0 0,0 0 1,-2-2-1,-2 0 154,1-22 542,5 19-721,1 1-1,-1-1 1,1 0 0,0 1-1,1-1 1,0 1 0,-1 0-1,2 0 1,-1 0 0,0 0 0,1 0-1,0 1 1,0-1 0,1 1-1,-1 0 1,7-4 0,-3 4-15,-1-1-1,1 1 1,0 1 0,0 0 0,0 0 0,0 0 0,0 1 0,1 0 0,-1 1 0,16-1 0,-15 1-20,0 1 0,0 1 0,0-1 0,0 1 0,-1 1 0,1-1-1,0 2 1,-1-1 0,1 1 0,-1 0 0,0 1 0,0 0 0,0 0 0,-1 1 0,1 0 0,-1 0 0,0 1 0,-1 0 0,1 0 0,-1 0 0,-1 1 0,1 0 0,7 12-1,-10-11-6,0 0 0,-1 0 0,0 1 0,0-1 0,-1 1 0,0-1-1,0 1 1,-1 0 0,0 0 0,0-1 0,-1 1 0,0 0-1,-1-1 1,0 1 0,0-1 0,-1 0 0,0 0 0,-1 0 0,1 0-1,-7 9 1,-10 17-9,-2-1 0,-1 0 0,-29 30 0,39-49 3,-8 11 21,19-22-23,13-7-2,15-6-39,0-2 0,0-1 0,-1-1 0,-1-1 0,0-1 0,-1-2 0,-1 0 0,24-25 0,-31 29 25,-1-2-1,0 1 1,-1-2-1,-1 0 1,-1 0 0,0-1-1,-1-1 1,-1 0-1,-1 0 1,0 0 0,-2-1-1,6-29 1,-11 44 25,0 0 0,-1 0 0,0 0 0,0-1 0,0 1 0,0 0 0,-1 0 0,0 0 0,0 0 0,-1 0 0,-3-9 0,3 11 10,-4 5-15,1-1 7,0 1-1,0 0 1,0 0-1,0 1 1,1-1 0,-1 1-1,1 0 1,-1 0-1,1 1 1,0-1-1,0 1 1,1 0 0,-1 0-1,-3 6 1,0 0-1,1 0 1,0 0-1,1 1 1,0 0-1,1 0 1,-5 17-1,5-13 3,1 1 1,1-1-1,0 1 0,1 0 0,0-1 1,1 1-1,1 0 0,1-1 1,0 1-1,8 27 0,-6-32 4,1-1 0,0 0 0,1 0-1,0 0 1,1-1 0,0 0 0,0 0 0,1-1-1,0 1 1,1-2 0,0 1 0,18 11 0,-14-11-247,1-1 1,-1 0-1,1-1 1,1-1-1,-1 0 1,1 0-1,0-2 1,0 0-1,18 1 1,2-1-390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8.0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4 4356,'0'0'-281,"-2"-3"120,8 213 405,-20 281 46,7-400-2638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28.6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38 255 2488,'-37'-136'452,"36"133"-372,1-1-2,0 0-62,0 0 0,1 0 0,-1 0 0,1 0 0,0 0 0,0 0 0,0 0 0,0 0 0,1 0 0,-1 1 0,1-1 0,0 1 0,0-1 0,0 1 0,1 0 0,-1-1 0,1 1 0,0 0 0,0 1 0,4-4 0,-1 2-4,1 0 1,0 0-1,0 1 1,1-1-1,-1 2 1,1-1-1,0 1 1,-1 0-1,17-1 0,-8 1-7,0 1 0,0 1 0,0 1 0,1 0 0,-1 1-1,0 1 1,-1 1 0,1 0 0,0 1 0,17 8 0,-26-10-6,0 1 1,0 0 0,0 1-1,-1 0 1,1 0 0,-1 0-1,-1 1 1,1 0-1,-1 0 1,0 0 0,8 14-1,-10-15-8,-1 0-1,0 1 1,0-1-1,-1 0 1,1 1-1,-1-1 1,-1 1-1,1 0 1,-1-1-1,0 1 1,0-1-1,0 1 1,-1 0-1,0-1 1,0 1-1,0-1 1,-3 7-1,0-3-7,0-1 0,-1 1-1,0-1 1,0 0-1,-1 0 1,0-1 0,0 0-1,-1 0 1,0 0-1,0-1 1,0 0 0,-1 0-1,-11 6 1,-3 1-209,-1-1 1,-1-1-1,-38 12 1,39-17-452,3-1 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1.1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3 731 2000,'0'0'-123,"-1"2"-196,1-2 347,0 0 0,0 1 0,-1-1 0,1 1 0,0-1 0,0 0 0,0 1 0,0-1 0,0 0 1,0 1-1,0-1 0,0 0 0,0 1 0,0-1 0,0 0 0,0 1 0,0-1 0,0 0 0,1 1 0,-1-1 0,0 0 0,0 1 0,0-1 0,0 0 0,1 1 1,-1-1-1,0 0 0,0 1 0,1-1 0,-1 0 0,0 0 0,0 0 0,1 1 0,-1-1 0,0 0 0,1 0 0,-1 0 0,0 0 0,1 1 0,-1-1 1,0 0-1,1 0 0,-1 0 0,1 0 0,-1 0 0,0 0 0,1 0 0,-1 0 0,0 0 0,1 0 0,-1 0 0,0 0 0,1 0 0,-1 0 0,0-1 0,1 1 1,0 0-1,9-9 95,0 1 1,-1-2-1,0 1 1,0-1-1,-1-1 0,0 1 1,-1-1-1,0-1 1,9-20-1,-4 6 13,-1-1 0,-2 0 0,-1 0 0,0-1 0,-2 0 0,-2-1 0,0 1 0,-1-44 0,-3 71-137,-5-44 63,5 44-72,0-1-1,0 1 1,-1-1-1,1 0 1,-1 1-1,1-1 1,-1 1 0,0 0-1,1-1 1,-1 1-1,0-1 1,0 1 0,0 0-1,0 0 1,0-1-1,0 1 1,0 0-1,-1 0 1,1 0 0,0 0-1,-1 1 1,1-1-1,0 0 1,-1 0 0,1 1-1,-1-1 1,1 1-1,-1-1 1,1 1-1,-1 0 1,0 0 0,-1-1-1,-5 3-72,0-1 0,1 1 0,-1 0 1,1 0-1,0 1 0,0 0 0,-8 4 0,13-5 54,-1-1 1,0 1-1,0-1 0,1 1 0,-1 0 1,1 0-1,0 0 0,-1 1 1,1-1-1,0 0 0,0 1 1,0-1-1,1 1 0,-1 0 0,1 0 1,-1-1-1,1 1 0,0 0 1,0 0-1,0 0 0,1 1 0,-1 3 1,1-6 23,1 1 0,-1-1 0,1 1 0,0-1 0,0 1 0,0-1 0,0 0 0,0 0 0,0 1 0,0-1 0,0 0 0,1 0 0,-1 0 1,0 0-1,1 0 0,-1 0 0,0-1 0,1 1 0,-1 0 0,1-1 0,0 1 0,1 0 0,34 9-39,125 15-79,-158-24 120,0 0 1,0 0-1,0 0 1,0 0-1,0 1 0,-1 0 1,1 0-1,0 0 1,-1 0-1,0 0 1,1 1-1,-1-1 0,0 1 1,0 0-1,-1 0 1,1 0-1,0 1 0,-1-1 1,4 7-1,0 4 3,1 1 0,-2 0 0,0 0 0,4 21 0,-5-19-5,1 1 0,1-1 1,8 17-1,-13-33 7,0 1-1,1-1 1,-1 0 0,0 0 0,1 0 0,-1 0 0,0 0 0,1 0 0,0 0 0,-1 0 0,1 0-1,-1-1 1,1 1 0,0-1 0,0 1 0,-1-1 0,1 0 0,0 1 0,-1-1 0,1 0 0,0 0-1,0 0 1,0-1 0,-1 1 0,1 0 0,2-1 0,4-3-3,0-1-1,0 0 1,0 0 0,-1 0-1,0-1 1,0 0 0,-1 0-1,1-1 1,-1 0 0,-1 0-1,1 0 1,-1-1 0,0 1-1,-1-1 1,0-1 0,4-12-1,7-43-54,-15 60 36,-1 4 0,1 0 19,-1 0 0,1 0 0,0 0 0,-1-1 0,1 1 0,0 0-1,0 0 1,-1 0 0,1-1 0,0 1 0,-1 0 0,1-1 0,0 1 0,0 0 0,0 0 0,-1-1 0,1 1 0,0 0 0,0-1 0,0 1 0,0-1 0,0 1-1,-1 0 1,1-1 0,0 1 0,0 0 0,0-1 0,0 1 0,0-1 0,0 1 0,0-1-2,0 0 1,0 0-1,0 1 1,0-1-1,0 0 1,0 1-1,0-1 1,-1 0-1,1 1 1,0-1-1,-1 0 0,1 1 1,0-1-1,-1 1 1,1-1-1,-1 0 1,1 1-1,-1-1 1,1 1-1,-1-1 1,1 1-1,-1 0 0,1-1 1,-1 1-1,0-1 1,0 1-1,-1-1-3,1 1 0,-1 0 0,1 0-1,-1 0 1,0 0 0,1 0 0,-1 0 0,1 0-1,-1 0 1,0 0 0,1 1 0,-1-1-1,1 1 1,-1-1 0,1 1 0,0 0-1,-1-1 1,1 1 0,0 0 0,-1 0 0,-1 2-1,0 0 1,1-1-1,0 1 1,-1 0-1,1 1 0,0-1 1,1 0-1,-1 0 0,1 1 1,-1-1-1,0 5 1,0 0 1,0 0 1,1 0 0,0 0 0,1-1-1,0 1 1,0 0 0,0 0 0,1 0 0,0 0-1,1 0 1,0 0 0,4 12 0,-3-13-2,-2-2 6,1-1 0,-1 0 0,1 0 0,0 0 0,0 0-1,0 0 1,1 0 0,-1 0 0,1-1 0,0 1 0,0-1 0,0 0 0,1 0 0,-1 0 0,1 0 0,0 0 0,-1-1 0,1 0 0,0 0-1,0 0 1,8 2 0,-7-3-15,-1-1 0,1-1 0,0 1 0,0-1 0,-1 0 0,1 0 0,0 0 0,-1 0 0,1-1 0,-1 0 0,1 0 0,-1 0 0,0-1 0,0 1 0,0-1 0,0 0 0,6-6 0,-1-1-45,-1 0 0,0 0 0,0-1 0,-1 0 0,0 0 0,-1 0 0,0-1 0,-1 0 0,7-25 1,-3 1 105,-2-1 0,4-41 1,-11 74 39,0 3-84,0 1-1,0-1 0,0 1 0,0-1 1,-1 0-1,1 1 0,0-1 1,-1 1-1,1-1 0,0 1 1,-1-1-1,1 1 0,-1-1 1,1 1-1,0 0 0,-1-1 1,1 1-1,-1 0 0,1-1 1,-1 1-1,0 0 0,1-1 0,-1 1 1,1 0-1,-1 0 0,1 0 1,-1 0-1,0 0 0,1-1 1,-1 1-1,0 0 0,1 0 1,-1 0-1,1 1 0,-2-1 1,-10 29 0,9-22 5,7-2 3,39 60 41,-25-40-59,23 44-1,-36-60-27,-1 1 0,0 0 0,-1 0 0,0 0 0,-1 0 0,1 0 0,-2 1 0,1 17 1,-3-16-13,-1 0 0,-1 0 1,0-1-1,0 1 1,-1-1-1,-10 21 1,12-30 0,9-8-368,-3 3 410,90-90-62,-83 81 172,-1 0-1,-1 0 1,0-1-1,-1 0 1,-1-1-1,12-26 1,-18 37-80,-1 1 0,1-1 0,-1 0 0,0 1 0,1-1 0,-1 0 0,0 0 0,-1 1 1,1-1-1,0 0 0,-1 1 0,1-1 0,-3-3 0,2 3-41,0-2 67,-4 3-25,5 1-25,-1 1 0,1 0 0,0 0 0,-1-1 0,1 1 0,0 0 0,-1 0 0,1-1 0,0 1 0,-1 0 0,1 0 0,0 0 0,-1 0 0,1-1 0,-1 1 0,1 0 0,0 0 0,-1 0 0,1 0 0,-1 0 1,1 0-1,0 0 0,-1 0 0,1 0 0,-1 0 0,1 1 0,0-1 0,-1 0 0,1 0 0,0 0 0,-1 0 0,1 0 0,0 1 0,-1-1 0,1 0 0,0 0 0,-1 1 0,1-1 0,0 0 0,-1 1 0,1-1 0,0 0 0,0 1 1,-1-1-1,-1 4 2,-1 1 0,1-1 0,0 1 0,0-1 0,1 1-1,0 0 1,-1-1 0,1 1 0,1 0 0,-1 0 0,1 0 0,0 0 0,0 0 0,0 0 0,1-1 0,-1 1 0,1 0 0,0 0 0,1 0 0,2 5 0,-3-6 1,0 0 0,0 1-1,0-1 1,1 0 0,0 0 0,0 0-1,0-1 1,0 1 0,1 0 0,-1-1-1,1 1 1,0-1 0,0 0 0,0 0-1,0 0 1,1 0 0,-1-1 0,1 1-1,0-1 1,0 0 0,-1 0 0,2-1-1,-1 1 1,0-1 0,0 1 0,0-1-1,0-1 1,9 2 0,-4-3 47,1-1 0,-1 0-1,0 0 1,0-1 0,0 0 0,0 0 0,0-1-1,0 0 1,-1-1 0,0 0 0,0 0 0,0 0-1,-1-1 1,0-1 0,0 1 0,-1-1 0,1 0-1,-1-1 1,7-11 0,-11 15 101,1 0 0,-1 0-1,1 0 1,0 1 0,0-1 0,0 1-1,0 0 1,5-4 0,-7 7-131,0 0-1,0 0 1,-1 0 0,1 1 0,0-1-1,0 0 1,-1 0 0,1 0 0,0 1-1,0-1 1,-1 0 0,1 1-1,0-1 1,-1 0 0,1 1 0,0-1-1,-1 1 1,1-1 0,0 1 0,-1 0-1,1-1 1,-1 1 0,1-1 0,-1 1-1,0 0 1,1 0 0,-1-1 0,0 1-1,1 0 1,-1 0 0,0-1-1,0 3 1,3 2 20,-3 1-6,-4 89 101,3-91-126,1 7 7,0-11-17,0 0 1,0 0-1,0 1 1,0-1-1,0 0 0,0 0 1,0 0-1,0 1 1,0-1-1,0 0 0,0 0 1,0 0-1,0 1 1,0-1-1,0 0 0,0 0 1,0 0-1,0 0 1,0 1-1,0-1 0,0 0 1,0 0-1,0 0 1,1 0-1,-1 1 1,0-1-1,0 0 0,0 0 1,0 0-1,0 0 1,0 0-1,1 0 0,-1 1 1,0-1-1,0 0 1,0 0-1,0 0 0,1 0 1,-1 0-1,0 0 1,0 0-1,0 0 0,1 0 1,-1 0-1,0 0 1,0 0-1,0 0 0,1 0 1,-1 0-1,0 0 1,0 0-1,0 0 1,0 0-1,1 0 0,-1 0 1,0 0-1,0 0 1,0 0-1,0-1 0,1 1 1,-1 0-1,0 0 1,0 0-1,0 0 0,0 0 1,1-1-1,29-32-122,29-40-1,-18 22-106,-39 49 178,3 7-111,-1 0 150,1 0 0,-1 0-1,-1 1 1,1-1 0,-1 1 0,0 0 0,0 0 0,0 0 0,2 9-1,-2-7 16,0 1-61,0 0 1,1 0 0,0-1-1,0 1 1,1-1-1,0 0 1,1 0-1,11 12 1,-16-19 50,0 0 1,0 0-1,1-1 0,-1 1 1,0-1-1,1 0 1,-1 1-1,1-1 0,-1 0 1,1 0-1,-1 1 1,0-1-1,1 0 0,-1-1 1,1 1-1,-1 0 1,1 0-1,-1-1 0,0 1 1,1 0-1,1-2 1,23-11-56,-25 12 71,4-2-14,-1-1-1,1 0 1,-1 0-1,0 0 1,0 0-1,-1 0 1,1-1-1,-1 1 1,0-1-1,0 0 1,-1 0-1,4-9 1,16-64-29,-21 72 30,9-45 22,-3 0-1,0-89 1,-15-100 1185,10 211-738,7 56-364,8 65-52,-17 141-51,-3-153-1532,8 100 0,-3-169 575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1.6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16 146 3140,'-9'-19'8,"8"17"5,1 1 0,-1-1 0,0 1 0,0-1 0,1 0 0,-1 0 0,1 1 1,0-1-1,-1 0 0,1 0 0,0 1 0,0-1 0,0 0 0,0 0 0,0 1 1,0-1-1,1 0 0,-1 0 0,1 1 0,-1-1 0,1 0 0,0 1 0,-1-1 0,3-2 1,1 0-1,0 1 0,0 0-1,1 0 1,0 0 0,-1 0 0,1 1 0,0-1 0,9-1 0,141-42-1563,-135 39 1364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2.2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169 109 2436,'1'-3'-83,"2"-3"123,0-1 0,-1 0 0,1 0-1,-2 0 1,1 0 0,1-11 0,-4 14 1,1 1 1,-1-1-1,0 1 0,0-1 1,0 1-1,0-1 1,-1 1-1,1 0 0,-4-5 1,3 5-4,-2 2-2,-2-1-26,1 2 1,-1-1 0,1 1-1,-1-1 1,1 2 0,-1-1-1,0 1 1,1-1 0,-1 1-1,1 1 1,0-1 0,-1 1-1,1 0 1,0 0 0,-8 5-1,9-5-2,1 1-1,-1-1 1,1 1-1,-1-1 0,1 1 1,0 0-1,0 0 1,0 1-1,1-1 0,-1 1 1,1-1-1,0 1 0,0 0 1,0 0-1,0-1 1,0 2-1,1-1 0,0 0 1,0 0-1,0 0 1,1 0-1,-1 7 0,3-6 11,7 12 0,0-1 1,1 0 0,1-1-1,1 0 1,0 0 0,0-2-1,2 1 1,19 15 0,-16-16-10,-1 2 0,-1 0 1,0 1-1,-2 0 0,0 1 1,0 0-1,12 25 0,-23-36-4,1 8 2,-3-12-6,0 0 0,1 0 1,-1 0-1,0 0 1,-1 0-1,1 0 1,0 0-1,-1 0 0,1 0 1,-1 0-1,1-1 1,-1 1-1,0 0 0,0 0 1,0 0-1,0-1 1,0 1-1,0 0 0,-1-1 1,1 1-1,-1-1 1,1 1-1,-1-1 0,1 0 1,-1 0-1,-2 2 1,-2 1 2,0-1-1,-1 1 1,1-2 0,-1 1 0,0 0 0,-13 2 0,13-3 0,-38 4 16,36-5-23,-1-1-1,0 0 1,1-1-1,-1 0 1,0 0-1,-11-3 1,17 2-112,0 1 0,0 0 0,0-1 0,1 0 1,-1 0-1,0 0 0,1 0 0,-1-1 0,1 1 1,0-1-1,0 0 0,0 0 0,0 0 0,1 0 0,-1-1 1,-3-5-1,4 5-550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3.4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1 255 2304,'13'-49'860,"14"-101"0,-26 147-611,-1-4 22,0 1 0,1 0 0,0-1 0,0 1 0,1 0 0,2-8 1,11 102-149,-4 1 0,0 150 0,11 107 128,-20-335-257,0 0 0,0 0-1,1-1 1,1 1-1,5 11 1,-7-17 3,1-1 0,-1 0 0,1 0 0,0 0 1,0 0-1,0 0 0,1-1 0,-1 1 0,1-1 0,0 0 0,0 0 0,0-1 0,8 5 1,-8-5-4,0-1 1,1 1 0,-1-1-1,1 0 1,-1 0-1,1-1 1,-1 1 0,1-1-1,0 0 1,-1 0 0,1-1-1,0 1 1,-1-1 0,1 0-1,-1 0 1,1-1-1,-1 1 1,0-1 0,0 0-1,0 0 1,1 0 0,-2-1-1,7-5 1,0 1-37,-1 0 0,-1-1 1,0 0-1,0 0 0,0-1 0,-1 0 1,0 0-1,-1-1 0,0 0 0,-1 0 0,0-1 1,0 1-1,-1-1 0,-1 0 0,0 0 1,2-12-1,-4 21 26,-1-1-1,1 1 1,-1-1 0,0 1 0,0-1 0,0 1 0,0-1-1,-1 0 1,1 1 0,-1-1 0,1 1 0,-1 0-1,0-1 1,0 1 0,0-1 0,0 1 0,0 0-1,-1 0 1,1 0 0,-1 0 0,1 0 0,-1 0 0,0 0-1,0 0 1,0 1 0,0-1 0,0 1 0,0-1-1,0 1 1,0 0 0,-1 0 0,1 0 0,0 0-1,-1 0 1,1 0 0,-1 1 0,1-1 0,-1 1-1,1 0 1,-1-1 0,1 1 0,-1 1 0,0-1 0,1 0-1,-4 1 1,3 0 1,1 0-1,-1-1 0,1 1 1,-1 0-1,1 1 1,0-1-1,-1 0 0,1 1 1,0-1-1,0 1 1,0 0-1,0-1 0,0 1 1,0 0-1,1 0 1,-3 3-1,-19 35-141,20-32 130,1 0 1,-1 0-1,2 1 0,-1-1 0,1 1 1,0-1-1,1 1 0,0-1 1,0 1-1,1-1 0,2 16 0,-3-23 25,1 0 0,-1 0 0,0 1-1,0-1 1,1 0 0,-1 0 0,0 0-1,1 0 1,-1 1 0,1-1-1,0 0 1,-1 0 0,1 0 0,0 0-1,0 0 1,1 1 0,4 4-14,-6-5 16,1 1 0,0-1-1,-1 0 1,1 0-1,0 0 1,0 0-1,0 0 1,-1 0 0,1 0-1,0 0 1,0 0-1,1-1 1,-1 1-1,0 0 1,0 0 0,0-1-1,0 1 1,1-1-1,-1 1 1,0-1-1,0 0 1,1 0 0,-1 1-1,0-1 1,3 0-1,1 0-6,-3 0 6,0 0 1,-1 1 0,1-1-1,0 0 1,0 0 0,0 0-1,-1-1 1,1 1 0,0 0-1,0-1 1,-1 1 0,1-1-1,0 1 1,-1-1-1,1 0 1,0 0 0,-1 0-1,1 1 1,-1-2 0,1 1-1,-1 0 1,2-2 0,1-1-2,4-3 6,1-1 0,-1 0-1,-1-1 1,1 0 0,-2 0-1,1 0 1,-1-1 0,0 0-1,6-16 1,1 0 72,-12 24-85,-1 2 3,0-1 7,0 1 0,0 0-1,0 0 1,0-1 0,0 1-1,0 0 1,0-1 0,0 1-1,0 0 1,1-1-1,-1 1 1,0 0 0,0 0-1,0-1 1,0 1 0,0 0-1,1 0 1,-1-1 0,0 1-1,0 0 1,1 0 0,-1 0-1,0-1 1,0 1-1,1 0 1,-1 0 0,0 0-1,0 0 1,1 0 0,-1-1-1,0 1 1,1 0 0,-1 0-1,0 0 1,1 0-1,-1 0 1,0 0 0,1 0-1,-1 0 1,0 0 0,0 0-1,1 0 1,-1 1 0,0-1-1,1 0 1,-1 0 0,0 0-1,0 0 1,1 0-1,-1 0 1,0 1 0,1-1-1,0 18-1,-1-7 0,1 0 0,0 0 0,1 0-1,0 0 1,1-1 0,0 1 0,8 17 0,-11-26 2,0-1 0,1 0-1,-1 1 1,0-1 0,1 1 0,-1-1 0,1 0 0,0 0 0,-1 1 0,1-1 0,0 0 0,0 0 0,0 0-1,0 0 1,0 0 0,0 0 0,0 0 0,0 0 0,0 0 0,0-1 0,0 1 0,1 0 0,-1-1 0,0 1-1,1-1 1,2 1 0,8 5-32,-5-9 22,0-1 2,0 0 0,1 0 0,-2 0 1,1-1-1,0 0 0,-1-1 0,0 1 1,0-1-1,-1 0 0,0-1 0,0 1 1,0-1-1,-1 0 0,5-11 0,0-4 0,0-2-1,-2 1 0,-1-1 0,-1 0 0,3-38 1,-3-122 449,-5 149-245,0 30-48,1 9-60,3 25-32,1 51-20,-12 46 20,3-91-65,2 1-1,1 0 1,2 0 0,1-1-1,9 47 1,-10-78-11,0-1 1,0 1 0,0 0-1,0-1 1,1 0-1,-1 1 1,1-1 0,0 0-1,0 0 1,0 0 0,0 0-1,0 0 1,1 0-1,-1-1 1,1 1 0,0-1-1,0 1 1,0-1-1,0 0 1,0 0 0,1-1-1,-1 1 1,0-1 0,1 0-1,-1 1 1,1-1-1,-1-1 1,1 1 0,0-1-1,-1 1 1,1-1-1,0 0 1,-1 0 0,1-1-1,0 1 1,4-2-1,1 0-19,1 0-1,-1-1 0,1 0 0,-1-1 1,0 0-1,-1-1 0,1 0 0,-1 0 1,1-1-1,-2 0 0,1 0 0,10-11 1,-9 8 26,-1-1 1,1 0-1,-2 0 1,0 0-1,0-1 1,-1 0-1,0 0 1,-1-1-1,0 1 0,-1-1 1,0-1-1,-1 1 1,3-22-1,-6 33 12,0 0 0,0 1 0,0-1 0,0 0 0,0 0 0,-1 1-1,1-1 1,0 0 0,-1 1 0,1-1 0,0 0 0,-1 1 0,1-1 0,-1 1-1,1-1 1,-1 1 0,1-1 0,-1 1 0,1-1 0,-1 1 0,1-1 0,-1 1 0,0 0-1,1-1 1,-1 1 0,0 0 0,1-1 0,-1 1 0,0 0 0,0 0 0,1 0-1,-1 0 1,0 0 0,1 0 0,-1 0 0,0 0 0,0 0 0,1 0 0,-1 0-1,0 0 1,0 0 0,0 1 0,-3 4 0,0-1 0,1 0 0,-1 0 0,1 1-1,0-1 1,1 1 0,-1 0 0,1 0 0,0 0-1,0 0 1,0 0 0,1 0 0,-1 9-1,0-1 7,1 0 0,1 0-1,0 0 1,4 20-1,-2-24 8,1 0-1,0-1 0,1 1 0,0-1 1,0 0-1,1 0 0,7 10 0,-9-14-60,0 0 0,0-1-1,0 1 1,1-1 0,-1 0-1,1 0 1,-1 0 0,1 0-1,0-1 1,1 0 0,-1 1 0,0-1-1,0-1 1,9 3 0,3-4-1354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3.9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20 113 2688,'-16'-8'509,"16"7"-499,-1 1-1,1 0 1,0-1 0,-1 1 0,1 0-1,0-1 1,0 1 0,0 0 0,-1-1-1,1 1 1,0-1 0,0 1 0,0 0-1,0-1 1,0 1 0,0-1 0,0 1-1,0-1 1,0 1 0,0 0 0,0-1-1,0 1 1,0-1 0,0 1 0,0 0-1,0-1 1,1 1 0,-1-1 0,0 1-1,0 0 1,0-1 0,1 1 0,-1 0-1,0-1 1,0 1 0,1 0 0,-1-1-1,0 1 1,1 0 0,-1 0 0,0-1-1,1 1 1,28-16 116,41-6-71,-65 21-25,45-9 34,-36 7-397,1 1 0,-1-2 0,0 0 0,0-1 0,19-9 1,-24 6-350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34.3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 2404,'0'0'231,"11"1"-156,140-2 252,-111-3-1119,70-15 0,-88 15 267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21.8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207 144 3152,'16'-35'258,"-62"256"2060,-93 209-1940,103-317-235,35-110-178,3-9-1178,-1 4 1179,0-1-1,0 1 0,0 0 1,0 0-1,1 1 0,-1-1 1,1 0-1,-1 0 0,4-2 1,-1 0-46,20-37-265,-1-2-1,-3 0 1,-1-2-1,-2 0 1,16-72 0,8-15 464,71-219 2776,-112 350-2873,0 0 0,0-1 0,0 1 1,1 0-1,-1 0 0,0 0 0,1 0 0,-1 0 0,0 0 0,1 0 0,-1 0 0,1 0 0,0 0 0,-1 0 1,1 0-1,0 0 0,0 0 0,-1 0 0,1 1 0,0-1 0,0 0 0,0 0 0,0 1 0,0-1 0,0 1 0,0-1 1,0 1-1,0-1 0,2 1 0,-1 0-10,0 1 0,-1 1 0,1-1 0,-1 0-1,1 0 1,-1 0 0,0 1 0,1-1 0,-1 1 0,0-1 0,0 1 0,1 2 0,3 3-34,2 4 50,0 1 0,-1 0 0,0 0 0,-1 0 0,-1 1-1,6 23 1,-1-4 8,4 17 58,-2 0 0,-2 0 0,4 69 0,-8 152-357,-5-208-216,0-58 216,2 17-265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46.6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4056,'0'0'-400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22.3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50 130 3184,'-4'-4'-38,"-2"-1"60,0 0 1,1-1-1,-1 0 0,1 0 1,1 0-1,-8-12 0,11 15 242,5-2-242,-2 3-16,1-1 0,0 0 0,0 1 0,0-1 0,0 1 1,1 0-1,-1 0 0,0 0 0,1 1 0,0-1 0,-1 1 0,1 0 0,0 0 1,-1 0-1,1 0 0,0 1 0,0-1 0,5 1 0,66-7 61,-37 4-694,0-2 0,43-10 0,-59 10-55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23.8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92 116 2460,'-2'-3'-94,"-16"-42"2751,22 128-2532,-4 0-1,-3 0 0,-4-1 1,-23 107-1,-5-45-125,35-140-117,3-14-1743,9-24 1648,-2-1 1,8-58-1,-5-52 390,-10 85 255,2 1-1,26-112 0,-28 160-392,1 1-1,0 0 0,1 0 1,0 0-1,0 1 0,9-12 0,-10 17-29,-1-1 0,1 1 1,-1 1-1,1-1 0,0 0 0,0 1 0,1 0 0,-1 0 0,1 0 0,-1 1 0,1 0 0,0-1 0,6 0 0,-7 2-4,16 10 16,-18-8-20,1-1 0,-1 1 0,-1-1 0,1 1 0,0 0 0,0 0 0,0 0 0,0 0 0,0 0 0,-1 0 0,1 0 0,-1 1 0,3 1 0,-1 1 2,12 23 16,-10 30-42,-7-31 41,-3-1 0,0 0 0,-1 0-1,-1 0 1,-2-1 0,0 0 0,-19 34-1,27-57-13,1-1 0,0 1-1,-1-1 1,1 0-1,0 1 1,0-1-1,-1 1 1,1-1 0,0 1-1,0 0 1,0-1-1,0 1 1,0-1-1,0 1 1,0-1-1,0 1 1,0-1 0,0 1-1,0-1 1,0 1-1,0-1 1,0 1-1,1-1 1,-1 1-1,0-1 1,0 1 0,0-1-1,1 1 1,-1-1-1,0 1 1,1-1-1,-1 1 1,0-1 0,1 0-1,-1 1 1,1-1-1,-1 0 1,1 1-1,-1-1 1,1 0-1,-1 0 1,1 1 0,-1-1-1,1 0 1,32 4-5,-13-2 31,-7 1-16,-3-2-20,0 1 0,0 1 0,0-1 0,0 2 0,-1-1 0,1 2 0,-1-1-1,0 1 1,0 0 0,13 11 0,-18-12-11,1 1-1,-1 0 1,-1 0 0,1 0-1,-1 0 1,0 0-1,0 1 1,4 11 0,-6-14 9,0 0 0,0 1 1,-1-1-1,0 0 1,1 1-1,-1-1 1,0 1-1,-1-1 0,1 0 1,-1 1-1,1-1 1,-1 1-1,0-1 0,0 0 1,0 0-1,-1 0 1,1 0-1,-4 5 0,0-1 6,-1 1-1,-1-1 1,0 0-1,0-1 0,0 0 1,0 0-1,-1 0 0,0-1 1,0 0-1,-1 0 0,1-1 1,-15 4-1,-12 4-58,-66 12 0,86-21 17,3 0-439,1-2-1,-1 0 0,1 0 0,-23-2 1,17-3 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15.3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46 208 480,'0'0'273,"-5"0"-145,-14 0 1,14 0 283,-7 2-337,8 1 45,12 1 619,29 5-659,1-2 0,64 5 0,97-6 139,-119-4-174,126 4 81,706 11 398,-789-15 228,-123-2-757,0 0 0,1 0 0,-1 1 0,1-1 0,-1 0 0,0 0 0,1 0 0,-1 0 0,1 0 1,-1 0-1,1 0 0,-1 0 0,0 0 0,1 0 0,-1 0 0,1 0 0,-1 0 0,0-1 0,1 1 0,-1 0 1,1 0-1,-1 0 0,0-1 0,1 1 0,-1 0 0,0 0 0,1-1 0,-1 1 0,0 0 0,1-1 0,-1 1 0,0 0 1,0-1-1,0 1 0,1 0 0,-1-1 0,0 1 0,0 0 0,0-1 0,0 1 0,0-1 0,1 1 0,-1-1 0,0 1 1,0 0-1,0-1 0,0 1 0,0-1 0,0 1 0,0 0 0,-1-1 0,1 1 0,0-1 0,0 1 0,0-1 0,0 1 1,0 0-1,-1-1 0,1 1 0,0 0 0,0-1 0,-1 1 0,1 0 0,0-1 0,-1 1 0,1-1 0,-22-21-448,21 21 522,-8-6-230,-1 0 1,1 1-1,-1 0 1,-1 1-1,1 0 1,-1 1-1,1 0 1,-18-3-1,-18-9-249,5-3 818,1-2-1,1-1 1,-41-31 0,30 7 1913,48 44-1961,-5-4-199,5 4-43,6 5 618,111 67-602,-56-37-77,-31-17-47,77 51 69,-102-65-78,0 0-1,0 0 1,0 1-1,0-1 1,0 1-1,0 0 1,-1 0-1,1 0 1,-1 0-1,0 0 1,0 0 0,0 0-1,0 1 1,-1-1-1,1 1 1,-1-1-1,1 7 1,-2-5 3,0 0 1,0 0 0,-1 0-1,1 0 1,-1 0 0,-1 0-1,1 0 1,-1-1 0,0 1-1,0 0 1,0-1-1,0 0 1,-1 1 0,-4 4-1,-17 24-30,-2-2 0,-37 37 0,-22 24-579,-91 122-2788,144-172 1946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49.8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71 456 3064,'0'0'-82,"-4"-23"294,-5-1 1456,7 56-768,0 14-938,-51 403 979,53-445-561,10-58-264,5-61 1,3-25 231,9-19 43,-27 158-388,-1 1-1,1-1 0,0 1 0,0 0 1,0-1-1,0 1 0,0-1 0,0 1 0,0-1 1,0 1-1,0-1 0,0 1 0,0 0 1,0-1-1,1 1 0,-1-1 0,0 1 0,0-1 1,0 1-1,1 0 0,-1-1 0,0 1 1,0 0-1,1-1 0,-1 1 0,0 0 1,1-1-1,-1 1 0,0 0 0,1-1 0,-1 1 1,0 0-1,1 0 0,-1 0 0,1-1 1,-1 1-1,0 0 0,1 0 0,-1 0 0,1 0 1,-1 0-1,1 0 0,-1 0 0,1 0 1,-1 0-1,0 0 0,1 0 0,-1 0 1,1 0-1,-1 0 0,1 0 0,0 1 0,7 7 10,0 1 0,0 0-1,-1 0 1,0 1-1,-1 0 1,0 0 0,-1 1-1,0 0 1,7 19-1,26 88 60,-26-76-295,33 76 1,-44-116 204,0 0 1,0 0 0,0-1-1,1 1 1,-1 0 0,0 0-1,1-1 1,-1 1 0,1-1-1,0 1 1,-1-1-1,1 0 1,0 0 0,0 1-1,0-1 1,0-1 0,0 1-1,0 0 1,0 0 0,0-1-1,0 1 1,0-1 0,1 0-1,-1 1 1,0-1-1,0 0 1,0 0 0,1-1-1,-1 1 1,0 0 0,0-1-1,0 1 1,0-1 0,0 0-1,0 0 1,0 0-1,0 0 1,0 0 0,0 0-1,0 0 1,-1-1 0,1 1-1,0 0 1,2-4 0,7-10-34,-1-1 0,0-1 0,-1 0 0,0 0 0,-2 0 0,0-1 0,-1-1 0,-1 1 0,-1-1 1,0 1-1,-1-1 0,0-33 0,-2-28 142,-15-132-1,14 205-70,-28-228 690,28 232-690,0-3-11,0-1 0,0 1 1,-1 0-1,0-1 0,-3-9 0,1 2-9,2 10-3,3 66-5484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1.2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1 713 3752,'0'0'-240,"0"5"-367,0 13 460,0-14 59,3-3 144,2-1-26,0 0 0,0 0 1,-1 0-1,1-1 0,0 0 1,-1 0-1,1 0 0,-1-1 1,1 1-1,-1-1 0,0 0 1,0 0-1,0-1 0,0 1 1,0-1-1,0 0 1,-1 0-1,1 0 0,-1 0 1,4-5-1,4-4 104,0-1 1,-1 0 0,0 0-1,14-27 1,-20 33-80,-1-1 1,0 1 0,0-1-1,-1 1 1,0-1 0,-1 0-1,1 0 1,-1-11-1,-1 15 2,0 4-54,-1-1 0,1 1 0,0 0 0,-1-1-1,1 1 1,0-1 0,0 1 0,-1-1 0,1 1 0,0-1 0,0 1 0,0-1-1,-1 1 1,1-1 0,0 1 0,0-1 0,0 1 0,0-1 0,0 1 0,0-1-1,0 1 1,0-1 0,0 1 0,0-1 0,0 0 0,1 1 0,-1-1-1,0 0 0,1 0 0,-1 0 0,0 0 0,0 1 0,0-1 0,0 0 0,0 0 0,0 0 0,0 1 0,0-1 0,0 0 0,0 0 0,0 0 0,0 1 0,-1-1 0,1 0 0,0 0 0,-1 1 0,1-1 0,0 0 0,-1 0 0,1 1 0,-1-1-1,0 0 1,-1-1 4,1 0-1,-1 1 1,1-1-1,-1 1 0,1-1 1,-1 1-1,0 0 1,0-1-1,0 1 0,0 0 1,0 0-1,0 1 1,0-1-1,0 0 1,0 1-1,0-1 0,0 1 1,0 0-1,-1-1 1,1 1-1,0 0 0,-4 1 1,2 0-2,0 0 0,0 0 0,1 1 0,-1-1 1,1 1-1,-1 0 0,1 0 0,0 0 0,0 0 0,-1 1 1,2-1-1,-1 1 0,-5 5 0,4-2-1,-1 0 1,1 0-1,0 0 0,0 0 0,1 1 1,0-1-1,0 1 0,0 0 0,1 0 1,0 0-1,1 0 0,-1 1 0,2-1 1,-1 0-1,1 1 0,0-1 0,0 0 1,1 1-1,-1-1 0,2 0 1,-1 0-1,1 0 0,0 1 0,1-2 1,6 14-1,-7-16-7,0 0 0,1-1 1,-1 1-1,1-1 0,0 1 1,0-1-1,0 0 0,0 0 1,1 0-1,-1-1 0,1 1 0,0-1 1,0 0-1,0 0 0,0 0 1,0 0-1,0-1 0,0 0 1,0 0-1,1 0 0,-1 0 0,0-1 1,1 1-1,-1-1 0,1 0 1,5-1-1,-1 0-9,0-1 0,0 0 0,0 0 1,-1-1-1,1 0 0,-1-1 0,0 0 0,0 0 0,0 0 0,0-1 1,12-10-1,-12 6 2,0 0 0,0 0 1,-1 0-1,0-1 0,0 0 0,-1 0 1,6-16-1,26-77 67,-37 98-31,1-3 13,1 0-1,-1 0 1,1 0-1,1 0 1,-1 1 0,1 0-1,8-12 1,-10 18-34,-1 0 0,1 0 1,-1 0-1,1 0 0,-1 0 0,1 0 1,0 0-1,-1 0 0,1 0 1,0 1-1,0-1 0,0 1 0,0 0 1,-1-1-1,1 1 0,0 0 1,0 0-1,0 0 0,0 0 0,2 1 1,-2-1-5,3 0 10,0 3-18,1 0 15,0 0 0,0 0 0,-1 1 0,1 0 0,-1 0 0,0 0 0,0 0-1,-1 1 1,1 0 0,-1 0 0,0 0 0,-1 1 0,1-1 0,-1 1-1,3 6 1,-4-7-28,-1 1 0,0-1 0,0 0-1,0 1 1,0-1 0,-1 1 0,0-1-1,0 0 1,0 1 0,-1-1 0,0 1 0,0-1-1,0 0 1,-1 0 0,0 0 0,0 1-1,0-2 1,0 1 0,-1 0 0,-5 6-1,0 2-127,-1 0 0,-1-1 0,0 0 0,-1-1 0,0 0 0,-25 18 0,33-27 75,9-11-320,105-139-7,-68 94 370,-28 36 104,-8 17-11,-10 38-2,1-22-63,-2 9 10,2-16 0,0 0 0,0 0 0,1 1 0,0-1 0,1 0 0,0 1 0,0-1 0,1 0 0,0 0 0,0 1-1,1-1 1,0 0 0,0 0 0,5 10 0,-3-15 1,6 2 4,-7-4-11,0 0 1,-1-1 0,1 0-1,0 1 1,0-1 0,0 0-1,0 0 1,0 0 0,-1-1-1,1 1 1,0-1 0,0 0-1,-1 0 1,1 1 0,0-2-1,-1 1 1,1 0 0,-1 0-1,1-1 1,-1 0 0,0 1-1,4-5 1,2 0 0,-1-1 0,1 0-1,-2 0 1,1-1 0,5-8 0,-1-3-8,-1 0-1,-1-1 1,0 0-1,-2 0 1,0-1-1,6-35 1,10-135 151,-14 94 121,-3 49-57,0 9 325,0-45 0,2 121-455,2 2-34,-1 72 134,-10 183 0,-2-253-308,-1-4-469,2 0 0,5 70-1,-1-101-361,2 11 358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1.7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43 159 3184,'-2'-3'-76,"-38"-52"997,39 52-774,6 1-90,25-12 56,1 2-1,0 1 1,0 1-1,53-8 1,29-10-2532,-103 25 1898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2.5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397 107 2880,'1'-2'20,"1"-1"0,0 0 0,-1-1 0,0 1-1,0 0 1,0 0 0,0 0 0,0-1 0,0 1-1,-1 0 1,0-1 0,0 1 0,0-1 0,0 1-1,0 0 1,0-1 0,-1 1 0,0 0 0,0-1-1,0 1 1,0 0 0,0 0 0,-1 0 0,1 0 0,-1 0-1,0 0 1,-3-4 0,3 5 41,-25-9 81,21 10-132,0 1-1,0 1 1,0-1 0,0 1-1,0 0 1,1 0-1,-1 1 1,0 0-1,0 0 1,1 0-1,-1 1 1,1-1 0,0 1-1,0 1 1,0-1-1,0 1 1,0 0-1,1 0 1,0 0-1,0 1 1,0-1 0,0 1-1,1 0 1,-1 0-1,1 0 1,1 1-1,-1-1 1,1 1-1,-2 6 1,2-2 2,1 0-1,0 1 1,1-1 0,0 1 0,0-1-1,1 0 1,1 0 0,0 1-1,0-1 1,1 0 0,0 0-1,1-1 1,0 1 0,0-1 0,1 0-1,0 0 1,1 0 0,0-1-1,0 0 1,1 0 0,0 0 0,1-1-1,-1 0 1,1 0 0,1-1-1,14 9 1,19 4 19,-22-10-20,-1 0 0,0 1 0,18 13 0,-35-22-10,0 1 0,0-1 0,1 1-1,-1 0 1,0 0 0,-1-1 0,1 1-1,0 1 1,0-1 0,-1 0 0,1 0-1,-1 1 1,0-1 0,0 0-1,0 1 1,0-1 0,0 1 0,0 0-1,-1-1 1,1 1 0,-1 0 0,0-1-1,0 1 1,0 0 0,0-1 0,0 1-1,-1 4 1,0-3 4,-18 18 1,13-15-3,-1 0 1,-1-1-1,1 0 0,-1 0 0,-1-1 0,1 0 0,0-1 0,-1 1 0,0-2 0,-19 6 0,-5 0 8,-54 6 0,86-15-11,-17 3-3,0-2 0,0 0 0,0-1 0,0 0 0,-22-5-1,30 4-188,1-2 0,0 1 0,0-1 0,0-1-1,0 1 1,0-2 0,1 1 0,-1-1 0,1 0-1,1-1 1,-12-9 0,6 1-31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3.7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80 128 2532,'1'-5'-120,"3"-84"289,-4 85-7,-6-26 2201,6 30-2320,-9 34 226,-9 53-221,-3 58 180,-1 148 0,17-219-174,1 123 108,6-172-177,0 1-1,1-1 1,2 0 0,1 0-1,14 40 1,-18-60 1,1-1 0,-1 1 0,1-1 0,0 0 0,0 0 0,0 0 0,1 0 0,-1 0 0,1 0 0,0-1 0,0 0 0,0 0 0,1 0 0,-1 0 0,1-1 0,-1 0 0,1 0 0,0 0 0,0 0 0,0-1 0,0 0 0,0 0 0,0 0 0,0-1 0,0 1 0,1-1 0,-1 0-1,0-1 1,0 1 0,0-1 0,0 0 0,0-1 0,0 1 0,0-1 0,0 0 0,0 0 0,-1 0 0,1-1 0,-1 1 0,0-1 0,0-1 0,0 1 0,0 0 0,0-1 0,0 0 0,-1 0 0,0 0 0,0 0 0,0 0 0,3-7 0,-3 4-1,0 0 0,0 0 0,0 0 1,-1 0-1,0 0 0,-1-1 0,1 1 0,-1-12 0,-1 14 5,0 1 0,0 0-1,-1 0 1,0 0 0,0 0 0,0 0-1,0 0 1,0 0 0,-1 0 0,0 1-1,0-1 1,0 0 0,0 1 0,0-1-1,-5-3 1,6 6 5,0-1 0,-1 1 0,1 0 0,-1 1 1,1-1-1,-1 0 0,1 0 0,-1 1 0,1-1 0,-1 1 0,1-1 0,-1 1 0,0 0 0,1-1 0,-1 1 0,0 0 0,1 0 0,-1 0 1,0 0-1,1 1 0,-1-1 0,0 0 0,1 1 0,-4 0 0,-31 19-51,30-14 30,0 0-1,0 1 0,0-1 1,1 1-1,0 0 0,1 1 0,-1-1 1,1 1-1,1 0 0,0 0 0,0 0 1,0 0-1,1 1 0,0-1 1,1 1-1,0-1 0,0 1 0,1 0 1,0-1-1,0 1 0,1 0 0,2 9 1,-2-16 18,-1 0 1,1 0 0,0-1-1,0 1 1,-1 0 0,1 0-1,1 0 1,-1-1 0,0 1-1,0-1 1,1 1 0,-1-1-1,0 1 1,1-1 0,0 0-1,-1 0 1,1 0 0,0 0-1,-1 0 1,1 0 0,0 0-1,0 0 1,0-1 0,0 1-1,3 0 1,-2-1-11,3-2-24,0 0 38,1-1-1,0 0 1,-1-1 0,0 0-1,1 0 1,-2 0-1,1 0 1,0-1 0,-1 0-1,0 0 1,0-1-1,0 1 1,5-11 0,5-9 71,-14 23-48,1-1 1,6-6-6,-6 7 21,-1 4-35,-1-1 0,1 1 1,-1 0-1,0 0 0,0 0 0,1-1 0,-1 1 1,-1 0-1,1 0 0,0 0 0,0 0 0,-1-1 1,1 1-1,-2 2 0,-4 26 2,4-10-10,1-15-4,9 33-93,-7-37 95,1 1 0,-1-1 1,1 0-1,0 0 0,-1 0 0,1 0 1,0 0-1,0 0 0,-1-1 0,1 1 0,0-1 1,0 1-1,0-1 0,0 0 0,0 1 0,0-1 1,0 0-1,0 0 0,3-1 1,-1 1-59,2-2-14,1-1 52,1-1 1,-1 0-1,0 0 1,0-1-1,-1 0 1,1 0-1,-1-1 1,0 1-1,0-1 1,-1-1-1,0 1 1,0-1-1,-1 0 1,1 0-1,-1 0 1,-1-1-1,1 1 0,-1-1 1,-1 0-1,0 0 1,2-11-1,4-21 51,-3-1-1,-1 0 0,-2-49 0,-1 27 193,-6-140 1295,5 198-1437,1-11-2,-1 19 295,4 61-265,-4 0-1,-9 76 0,1 106 33,9-235-170,0 0-1,0 0 1,2 0 0,-1 0-1,1 0 1,1-1 0,-1 1-1,9 14 1,-10-21 14,1 0 0,-1-1 0,1 1 1,0-1-1,0 1 0,0-1 0,0 0 0,1 0 0,-1 0 0,1-1 1,0 1-1,-1-1 0,1 0 0,0 0 0,1 0 0,-1 0 0,0-1 1,0 0-1,1 0 0,-1 0 0,1 0 0,-1-1 0,1 0 0,-1 0 1,7 0-1,-6-1 6,1 0-1,-1 0 1,0 0 0,1-1 0,-1 0 0,0 0-1,0 0 1,0-1 0,0 0 0,0 0 0,-1 0-1,1 0 1,-1-1 0,4-4 0,-4 4-9,0 0 0,-1 0 0,1-1 0,-1 0 0,0 1 0,-1-1 0,1 0 0,-1 0 0,0-1 1,0 1-1,-1 0 0,1-1 0,-1 1 0,-1-1 0,1-10 0,-13-11-151,5 32 167,-24 16 6,29-19 4,0 1 0,0 0 0,0-1 1,0 1-1,1 0 0,-1 0 0,1 0 0,0 0 1,-1 0-1,1 0 0,1 0 0,-1 0 0,0 1 1,1-1-1,0 0 0,-1 0 0,1 1 0,1 5 1,-1-7 3,0 2 1,12 20 2,-11-21-67,1-1-1,-1 1 0,1 0 0,0-1 0,-1 1 1,1-1-1,0 0 0,1 0 0,-1 0 0,0 0 1,1 0-1,-1 0 0,1-1 0,-1 1 0,1-1 1,0 0-1,0 1 0,0-1 0,-1 0 0,1-1 1,0 1-1,0-1 0,0 1 0,0-1 0,0 0 1,4 0-1,8-4-130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4.3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78 2648,'-32'-13'148,"32"12"-144,0 1-1,0 0 0,0-1 1,-1 1-1,1 0 1,0 0-1,0-1 1,0 1-1,0 0 1,0-1-1,0 1 0,0 0 1,0-1-1,1 1 1,-1 0-1,0 0 1,0-1-1,0 1 1,0 0-1,0 0 0,0-1 1,0 1-1,1 0 1,-1 0-1,0-1 1,0 1-1,0 0 1,1 0-1,-1-1 0,0 1 1,0 0-1,1 0 1,-1 0-1,0 0 1,0 0-1,1-1 1,-1 1-1,0 0 1,1 0-1,-1 0 0,0 0 1,0 0-1,1 0 1,-1 0-1,0 0 1,1 0-1,-1 0 1,1 0-1,73-12 248,-37 7-244,-23 3-41,6-1-318,1-1-1,-1 0 0,36-14 1,-43 11-287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5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28 2288,'0'0'422,"10"-2"-347,212-19-326,-214 21-500,20-4 108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2:47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 2400,'0'0'-816</inkml:trace>
  <inkml:trace contextRef="#ctx0" brushRef="#br0" timeOffset="1">22 1 1944,'0'0'-664,"27"11"228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58.6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197 145 2152,'11'-16'-755,"5"-33"1183,-15 46-247,3-20 430,2-11 38,-6 30-221,2-8-352,-1 8 77,-4 11 790,-16 62-857,4 0 1,-13 126-1,14 157 175,65 601 294,-14-335-230,-46-77-94,-29 130 9,-53 75 9,46-261-64,34-247-105,2-156-51,5-40-2,1 1-1,2 0 1,5 52 0,2 74 79,-9-70-79,-2 185 52,15 71 79,-12-178-51,2-175-95,0 4-5,0 153 102,1-156-107,-3 40 13,2-7 1,1-33 5,-2 1-8,-4 167 107,-11-73-8,7-56-59,2 2 0,-1 49-1,18 53 172,-10-9 193,0-135-396,3 17 40,-4 42-373,1-59 93,-1 3 184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00.8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402 128 5060,'-1'-5'-309,"-3"-5"272,-1 0 1,0 0-1,0 1 1,-1-1-1,-1 1 0,1 1 1,-1-1-1,-1 1 1,0 0-1,0 1 0,-11-8 1,17 13 39,0 1 1,0 0-1,1 0 1,-1 0-1,-1 1 0,1-1 1,0 0-1,0 1 1,0-1-1,0 1 1,0 0-1,0 0 1,-1 0-1,1 0 0,0 0 1,0 0-1,0 0 1,-1 1-1,1-1 1,0 1-1,0 0 1,0 0-1,0-1 0,0 1 1,0 0-1,0 1 1,1-1-1,-1 0 1,0 0-1,1 1 1,-1-1-1,0 1 0,1 0 1,0-1-1,-3 4 1,-4 5 6,0 1 0,1-1 1,-1 2-1,-6 15 0,4-5 4,1 0 1,1 1-1,1 0 0,1 0 1,1 0-1,1 1 0,1-1 0,0 38 1,3-47-5,1 1 1,1 0 0,0 0-1,0-1 1,1 1 0,1-1-1,1 0 1,0 0 0,1 0-1,0-1 1,1 0 0,0 0-1,1-1 1,1 0 0,10 12-1,-13-19 5,0 1-1,1-1 0,0 0 1,0 0-1,0-1 0,0 0 1,1 0-1,-1-1 0,1 0 0,0 0 1,0-1-1,0 0 0,1 0 1,-1-1-1,0 0 0,1 0 1,-1-1-1,0 0 0,1-1 0,-1 0 1,1 0-1,-1-1 0,0 0 1,0 0-1,0-1 0,0 0 1,-1 0-1,1-1 0,-1 0 0,1 0 1,-1-1-1,-1 0 0,1 0 1,-1-1-1,0 1 0,0-2 1,0 1-1,-1 0 0,0-1 0,-1 0 1,1 0-1,-1-1 0,0 1 1,-1-1-1,0 0 0,2-8 0,-2 0-5,-2 1 0,1-1 0,-2 0-1,0 0 1,-1 1 0,-1-1-1,0 1 1,-1-1 0,-1 1-1,0 0 1,-1 0 0,0 0-1,-2 1 1,0-1 0,0 2-1,-1-1 1,-1 1 0,-13-16-1,10 14-10,-1 0 0,0 1 0,-1 0 0,0 1 0,-1 1 0,-1 0 0,0 1 0,0 1 0,-1 0 0,-1 1 0,1 1 0,-1 1 0,-1 0 0,-28-5 0,37 10-38,0 1 0,0 1 0,1-1 1,-1 2-1,0-1 0,0 2 0,0-1 0,1 1 0,-1 1 0,0 0 0,1 0 0,0 0 0,-14 9 1,19-10-48,0 1 1,0-1-1,0 1 1,1 0 0,-1 0-1,1 1 1,0-1-1,0 1 1,0-1 0,1 1-1,-1 0 1,1 0 0,0 0-1,0 0 1,0 1-1,1-1 1,-1 0 0,1 1-1,0-1 1,0 1-1,1-1 1,-1 1 0,1 0-1,0-1 1,1 1 0,-1-1-1,1 1 1,-1 0-1,1-1 1,1 1 0,1 4-1,6 14-327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02.5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0 615 2780,'9'-6'21,"0"-1"-1,0 0 1,-1 0 0,0-1-1,-1 0 1,1 0-1,-1-1 1,-1 0-1,9-15 1,-4 2 538,0 0 0,-2-1 0,8-26 0,-17 47-390,4-7 19,-3 9-179,-1 0 0,0 0-1,0-1 1,0 1 0,0 0 0,0 0 0,0 0 0,1 0 0,-1 0 0,0-1 0,0 1 0,0 0 0,0 0 0,0 0 0,1 0-1,-1 0 1,0 0 0,0 0 0,0 0 0,1 0 0,-1 0 0,0 0 0,0 0 0,0 0 0,1-1 0,-1 2 0,0-1 0,0 0-1,0 0 1,1 0 0,-1 0 0,0 0 0,0 0 0,0 0 0,0 0 0,1 0 0,-1 0 0,0 0 0,0 0 0,0 0 0,0 1-1,1-1 1,-1 0 0,0 0 0,0 0 0,0 0 0,0 0 0,0 1 0,1-1 0,-1 0 0,0 0 0,0 0 0,0 0 0,0 1-1,0-1 1,0 0 0,0 0 0,0 0 0,0 1 0,0-1 0,0 0 0,0 0 0,0 0 0,0 1 0,0-1 0,0 0 0,16 58 253,10 67 1,-11-52-129,-15-71-130,0-1-1,1 1 1,-1-1 0,0 1 0,1-1-1,-1 1 1,1-1 0,0 1 0,0-1-1,-1 0 1,1 1 0,0-1 0,0 0-1,0 0 1,0 0 0,0 0-1,1 0 1,-1 0 0,0 0 0,0 0-1,1 0 1,-1 0 0,1-1 0,1 2-1,0-2 1,0 1 0,-1-1-1,1 0 1,0 0 0,0 0-1,-1-1 1,1 1 0,0-1-1,0 1 1,-1-1 0,1 0-1,4-2 1,4-2 3,0-1 1,0-1-1,-1 0 1,17-14-1,21-29 90,-46 48-111,0 8-16,12 63-126,-14-67 151,-1-1 0,1 0 0,0 0 0,0 0 0,0 1 0,0-1 0,0 0 1,0 0-1,0 0 0,0 1 0,0-1 0,0 0 0,1 0 0,-1 0 0,1 0 0,-1 1 0,1-1 0,-1 0 0,1 0 0,0 0 0,-1 0 0,1 0 0,0 0 0,0-1 0,0 1 0,-1 0 0,1 0 0,0 0 0,0-1 0,0 1 0,1 0 0,-1-1 0,0 1 0,0-1 0,0 0 0,0 1 0,0-1 0,1 0 0,-1 0 0,2 1 0,1-2 2,-1 1 1,0-1-1,1 0 0,-1 0 0,0-1 0,1 1 0,-1 0 0,0-1 0,6-4 1,-5 3 1,0-1 1,0 0 0,-1 1-1,1-2 1,-1 1 0,0 0 0,0-1-1,0 1 1,-1-1 0,1 0-1,1-5 1,15-58-18,-15 52 2,9-44-1,-3-1 0,3-73-1,-8-121 601,-5 229-449,-13 255 249,4-149-340,-5 81 36,13-140-110,2 1 0,0-1-1,1 0 1,2 0 0,7 28-1,-10-44 3,1 1-1,1-1 1,-1 0-1,1 0 1,0 0-1,0 0 1,0 0-1,0-1 1,1 1-1,0-1 1,0 0-1,0 0 1,0-1-1,9 7 1,-10-9 0,1 1 1,-1 0-1,1-1 1,-1 1-1,1-1 1,-1 0-1,1 0 1,0-1-1,-1 1 0,1-1 1,0 0-1,0 0 1,-1 0-1,1 0 1,0-1-1,0 1 1,-1-1-1,1 0 1,-1 0-1,1 0 1,0-1-1,3-1 1,-2-1 3,0-1 0,0 1 0,0-1 0,0 0 0,-1 0-1,0-1 1,0 1 0,-1-1 0,1 0 0,-1 0 0,0 0 0,-1-1 0,0 1 0,3-13 0,-3 15 14,-1 1-8,11-35-33,1-22 557,-12 226 1387,-20 61-1707,-66 311-1,82-525-176,-5 41 115,34-140-159,-3 0 1,11-91-1,-18 84-35,4 0 0,38-105-1,-53 184 62,0 1-1,2 0 0,-1 1 1,2 0-1,0 0 0,0 0 0,1 1 1,0 0-1,1 1 0,0 0 1,1 0-1,17-11 0,-25 20 8,0 0 0,-1 0-1,2 0 1,-1 0 0,0 1 0,0-1 0,0 1-1,0 0 1,0 0 0,0 0 0,1 0-1,-1 0 1,0 1 0,0 0 0,0-1 0,5 3-1,35 16-74,-40-17 55,0 0 0,-1 0 1,1 0-1,-1 0 0,0 0 1,0 0-1,0 1 0,0-1 1,0 1-1,0-1 0,0 1 1,-1 0-1,0 0 0,1 0 1,-1 0-1,0 0 1,0 0-1,-1 0 0,1 0 1,0 4-1,-2-3-36,1 0 1,-1 0-1,0 0 1,0 0-1,0 0 1,-1-1-1,1 1 0,-1 0 1,0-1-1,0 1 1,0-1-1,0 0 1,-6 6-1,-3 3-221,-1-1 1,0-1-1,-1 0 0,0-1 0,0 0 0,-24 11 0,-9-3-2172,29-13 1644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03.3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0 616 3444,'12'-16'-183,"30"-34"978,-40 48-595,4-7-107,-6 9-88,0 0 0,0 1 0,0-1 0,0 0 0,0 0 0,-1 0 0,2 0 0,-1 1 0,0-1 0,0 0 0,0 0 0,0 0 0,0 0 0,0 1 0,0-1 1,0 0-1,0 0 0,0 0 0,0 0 0,0 1 0,0-1 0,0 0 0,1 0 0,-1 0 0,0 0 0,0 0 0,0 0 0,0 0 0,0 1 0,1-1 0,-1 0 1,0 0-1,0 0 0,0 0 0,0 0 0,1 0 0,-1 0 0,0 0 0,0 0 0,0 0 0,0 0 0,1 0 0,-1 0 0,0 0 0,0 0 0,0 0 0,0 0 0,1 0 1,-1 0-1,0 0 0,0 0 0,0 0 0,0 0 0,1 0 0,-1 0 0,0-1 0,0 1 0,0 0 0,0 0 0,0 0 0,0 0 0,1 0 0,-1 0 0,0-1 1,0 1-1,0 0 0,0 0 0,0 0 0,6 131 263,-6-127-259,0 0-1,0 0 1,0 0-1,0 0 0,1 1 1,0-1-1,0 0 1,0 0-1,0 0 0,0 0 1,1 0-1,0 0 0,0-1 1,0 1-1,0-1 1,0 1-1,1-1 0,5 6 1,-6-7 55,6-6-45,-2-1-17,-1 1 0,1 0 0,0-1-1,-1 0 1,0-1 0,0 1 0,-1-1 0,1 0-1,-1 0 1,-1 0 0,1-1 0,3-7-1,37-89 265,-43 101-150,3 9-100,27 92 62,-28-88-67,-2-5-11,0 0 0,1 0 0,0-1 0,0 1 0,1-1 0,0 1 0,-1-1 1,2 0-1,-1 0 0,1 0 0,-1-1 0,1 1 0,1-1 0,8 7 1,-10-9-4,0-1 0,0 1 0,1-1 0,-1 0 0,0 0 1,1-1-1,-1 1 0,1 0 0,-1-1 0,1 0 1,-1 0-1,1 0 0,-1-1 0,1 1 0,-1-1 1,0 1-1,1-1 0,-1 0 0,1-1 0,-1 1 1,0-1-1,0 1 0,0-1 0,5-3 0,-4 2 6,4-3-12,0 0 0,-1-1 0,0 0 0,0 0 0,-1-1 0,0 1 1,0-1-1,-1-1 0,0 1 0,0-1 0,-1 0 0,0 0 0,0 0 1,-1-1-1,2-10 0,3-19-17,-1 0 0,2-52 0,-9 85 24,25-414 536,-22 400-341,1 17-74,5 35-37,7 67-20,-9 29-33,-12 164 0,-1-62-1008,6-225 904,-1 8-269,1 1-1,0 0 1,1 0 0,1-1 0,0 1-1,1-1 1,8 26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03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19 145 3368,'-12'-13'-260,"11"13"266,1-1 0,-1 1-1,1-1 1,-1 1 0,1-1-1,-1 1 1,1-1 0,0 0-1,-1 1 1,1-1 0,0 0-1,-1 1 1,1-1 0,0 0-1,0 1 1,0-1 0,-1 0-1,1 1 1,0-1 0,0 0-1,0 0 1,0 1 0,0-1-1,0 0 1,1 0 0,-1 1-1,0-2 1,9-6 19,0 1-1,1 1 1,-1-1 0,1 1-1,0 1 1,1 0-1,-1 0 1,1 1 0,0 1-1,23-5 1,42-15 65,3-2-1832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6:04.9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2356,'0'0'190,"8"3"-114,20 1 78,1 0 1,35-1-1,-46-2-150,214 9-1322,-194-10 679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48.7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48 229 2848,'23'-81'736,"-22"77"-508,-1 1 25,2-39 2738,-3 55-2908,-65 524 695,60-472-602,27-233-233,46-253-94,-58 382 133,30-43-54,-39 81 72,1 1 0,0 0 0,0-1 0,-1 1 0,1 0 0,0-1 0,0 1 0,0 0 0,-1 0 0,1 0 0,0 0 0,0 0 0,0 0-1,-1 0 1,1 0 0,0 0 0,0 0 0,0 0 0,-1 0 0,1 1 0,0-1 0,0 0 0,-1 1 0,1-1 0,0 0 0,0 1 0,-1-1 0,1 1-1,-1-1 1,1 1 0,0 0 0,-1-1 0,1 1 0,-1-1 0,1 2 0,21 17 0,-22-19 0,13 18 9,-1 0 0,-1 0 0,-1 1-1,0 1 1,-1-1 0,-1 2 0,-1-1 0,5 27-1,-1-9-1,18 60-783,28 180-1,-57-275 412,-21 8-3740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49.1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76 109 3344,'-19'-14'-388,"-35"-23"632,52 35 82,8-1-290,8-3 15,1 1-1,-1 0 1,1 1-1,30-4 0,100-7-440,-116 8-926,-12 4 1064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50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2508,'0'0'1551,"3"8"-1478,2 7-16,-1 0 0,-1 0 0,0 1 0,-1-1 0,1 25 0,11 236 569,-13-268-420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51.6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46 141 3048,'4'-24'-584,"-4"-45"3085,2 57-1439,-2 12-1012,7 50 97,-2-1 0,-3 98 0,-22 109 82,15-205-241,7-206-458,-4 84 460,0 28 64,6-71 1,-2 100-48,0-1 0,1 1 0,1-1 1,0 1-1,1 0 0,1 0 0,0 1 0,15-25 1,-19 33-12,18-18-16,-15 19 15,1 1 1,-1-1 0,1 1 0,0 1-1,0-1 1,0 1 0,11-3 0,-13 4-2,2 4 1,-2-2-1,-1 1 1,1 0-1,0 0 1,-1 0-1,1 1 0,-1-1 1,1 1-1,-1 0 1,0 0-1,0 0 0,-1 0 1,1 1-1,-1-1 1,1 1-1,-1-1 0,0 1 1,0 0-1,-1 0 1,1 0-1,-1 0 0,0 0 1,0 0-1,0 0 1,0 5-1,-1 3-63,0 1 0,-1-1 0,-1 0 0,0 0 0,0 0 0,-1 0 0,-1 0 0,0 0 0,-7 13 0,-7 10-74,-32 49 0,38-66 197,12-17-51,-1-1 1,1 0-1,0 1 1,-1-1 0,1 1-1,0-1 1,-1 1-1,1-1 1,0 1-1,0-1 1,0 1-1,0-1 1,-1 1-1,1-1 1,0 1-1,0-1 1,0 1 0,0-1-1,0 1 1,0-1-1,0 1 1,1-1-1,-1 1 1,0-1-1,0 1 1,0-1-1,0 1 1,1-1 0,-1 1-1,0-1 1,0 1-1,1-1 1,-1 0-1,0 1 1,1-1-1,-1 1 1,1-1-1,-1 0 1,0 1 0,1-1-1,-1 0 1,1 0-1,-1 1 1,1-1-1,-1 0 1,1 0-1,-1 0 1,1 0-1,0 1 1,34 3-3,-24-3 19,-3 0-25,0 0 0,1 1 1,-1 0-1,0 0 0,0 1 1,0 0-1,0 1 0,-1-1 1,1 1-1,-1 1 0,0 0 0,0 0 1,-1 0-1,1 1 0,-1-1 1,0 2-1,-1-1 0,0 0 1,0 1-1,0 0 0,0 1 1,3 8-1,4 27-33,-16-25 15,1-12 23,3-5-1,0 1 0,0 0 0,-1 0 0,1 0 0,-1 0 0,1-1 0,-1 1 0,0 0 0,1 0 0,-1-1 0,0 1 0,0-1 0,0 1 0,-1-1 0,1 1 0,0-1 0,0 0 0,-1 1 0,1-1 0,-1 0 0,-1 1 0,-3 1-1,-2 4 2,0 0 0,0-1 0,-1 0 0,0-1 0,0 1-1,0-2 1,-1 1 0,-12 3 0,-80 19-21,84-23-34,1 0-325,0 0 1,0-1-1,-1-1 0,-28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18.6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1425 5681,'0'0'-354,"26"44"-1283,21 54 1669,-15-29-4,-15-35-1,-13-25 45,0 0 0,0 0 0,1-1-1,0 1 1,10 11 0,-13-19 180,1 4 191,-3-5-424,0 0 1,0 1-1,0-1 0,0 0 0,1 1 1,-1-1-1,0 0 0,0 0 0,0 1 0,0-1 1,0 0-1,1 1 0,-1-1 0,0 0 1,0 0-1,0 1 0,1-1 0,-1 0 1,0 0-1,0 1 0,1-1 0,-1 0 0,0 0 1,1 0-1,-1 0 0,0 1 0,1-1 1,-1 0-1,0 0 0,0 0 0,1 0 1,-1 0-1,0 0 0,1 0 0,-1 0 0,1 0 1,-1 0-1,0 0 0,1 0 0,-1 0 1,0 0-1,0 0 0,1-1 0,-1 1 1,0 0-1,1 0 0,-1 0 0,0 0 0,1-1 1,-1 1-1,0 0 0,0 0 0,1 0 1,-1-1-1,0 1 0,0 0 0,1-1 1,120-102 703,88-68-243,294-240 1,5-5-291,158-35-402,-369 276-4107,-272 159 2813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3:29.3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0 657 2560,'0'0'121,"17"-35"1242,-17 35-1353,0-1 0,1 1-1,-1 0 1,0-1-1,0 1 1,0 0-1,1-1 1,-1 1 0,0 0-1,1 0 1,-1-1-1,0 1 1,1 0 0,-1 0-1,0 0 1,1-1-1,-1 1 1,1 0-1,-1 0 1,0 0 0,1 0-1,-1 0 1,0 0-1,1 0 1,-1 0-1,1 0 1,-1 0 0,1 0-1,-1 0 1,0 0-1,1 0 1,-1 0 0,0 0-1,1 0 1,-1 1-1,1-1 1,-1 0-1,0 0 1,1 1 0,17 18 127,18 43-114,-28-46 41,13 29-10,21 37 16,-40-78-61,1 1-1,0-1 1,1 0-1,-1 1 1,1-2-1,0 1 1,0 0-1,0-1 1,0 1-1,0-1 1,1-1-1,0 1 1,5 2-1,-4-4 17,-1 0 0,1 0 1,0 0-1,0-1 0,0 0 0,0 0 0,0 0 0,-1-1 0,1 0 0,0 0 1,0-1-1,-1 0 0,1 1 0,5-5 0,12-4 44,40-27 0,-47 28-51,264-177 156,-66 42-129,-3 6-36,235-146-146,-316 217-2204,-126 65 1473,6-6 414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7:52.1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63 3212,'14'-13'102,"27"-37"2387,-37 55-2388,1 3-58,-1-1 0,0 1-1,0 0 1,-1 0 0,0 1 0,-1-1 0,0 1 0,0-1-1,-1 1 1,0 0 0,0 13 0,0 22 61,-2 0 0,-6 47 0,-14 27-3682,16-97 2282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24.9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40 171 4484,'0'0'-150,"-9"-21"48,9 20 139,0 0 0,0 0-1,-1 0 1,1 0 0,0 0 0,-1 0-1,1 0 1,0 0 0,-1 1-1,1-1 1,-1 0 0,0 0 0,1 0-1,-1 0 1,0 1 0,1-1-1,-1 0 1,0 1 0,0-1-1,1 0 1,-1 1 0,0-1 0,0 1-1,-1-1 1,-7 19 441,4-6-596,4-7 124,1 0 1,-1 0 0,1 0-1,0 0 1,0 0-1,1 0 1,-1-1 0,1 1-1,0 0 1,1 0-1,-1-1 1,1 1 0,0 0-1,0-1 1,0 0-1,0 1 1,1-1 0,0 0-1,5 5 1,-5-6 0,0 0-1,0-1 1,1 1 0,-1-1 0,1 0-1,-1 0 1,1-1 0,0 1 0,0-1-1,0 0 1,0 0 0,0 0 0,0 0-1,0-1 1,0 1 0,0-1 0,0 0-1,0-1 1,0 1 0,0-1 0,6-1 0,-1-3 28,1 0 1,-1-1 0,0 0-1,0 0 1,0-1 0,-1-1-1,0 1 1,-1-1 0,0-1-1,0 1 1,-1-1 0,0 0 0,5-11-1,0 0 268,-2-1-1,-1 0 0,0-1 0,-1 0 1,5-33-1,-10 50 379,0 11-275,3 29-162,2 57-209,-7-90-9,56 665-716,-55-665 663,-1 1 1,1-1-1,-1 0 1,0 0-1,0 0 0,0 0 1,0 0-1,-1 0 0,1 0 1,0 0-1,-1 0 0,1 0 1,-1 0-1,0 0 0,0 0 1,0 0-1,0-1 1,0 1-1,0 0 0,0 0 1,-1-1-1,1 1 0,0-1 1,-1 1-1,0-1 0,1 0 1,-1 0-1,0 1 1,1-1-1,-1 0 0,0 0 1,0-1-1,0 1 0,-2 0 1,-4 0-29,1 0 1,0 0 0,0-1-1,-1 0 1,1-1 0,-15-2-1,20 2 63,-22-2-66,1-1 1,-1-1-1,1-1 0,0-1 0,1-1 0,-29-14 0,49 21 52,1 0 1,-1 0-1,0 0 0,1 0 0,-1 0 1,1 0-1,0-1 0,-1 1 1,1-1-1,0 1 0,0-1 1,0 1-1,0-1 0,0 0 0,0 1 1,0-1-1,1 0 0,-1 0 1,0-2-1,0 1-12,3-2-1,3-5 11,-1 1 0,2 0-1,-1 0 1,1 1 0,1-1 0,-1 1-1,2 1 1,-1-1 0,1 1 0,9-7-1,102-67-234,-69 50-261,19-19-2219,-46 34 1195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25.3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4368,'10'11'-136,"3"5"-116,-3-5 128,0 1-44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54.0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24 5300,'0'0'-230,"-9"-16"-116,9 16 352,0-1 0,-1 1-1,1 0 1,0-1 0,0 1 0,0 0 0,0-1 0,0 1 0,-1 0-1,1-1 1,0 1 0,0 0 0,-1-1 0,1 1 0,0 0 0,0 0-1,-1-1 1,1 1 0,0 0 0,-1 0 0,1 0 0,0-1 0,-1 1-1,1 0 1,0 0 0,-1 0 0,1 0 0,-1 0 0,1 0 0,0 0-1,-1 0 1,1 0 0,-1 0 0,1 0 0,0 0 0,-1 0-1,1 0 1,0 0 0,-1 0 0,1 0 0,-1 0 0,1 1 0,0-1-1,-1 0 1,1 0 0,0 0 0,0 1 0,-1-1 0,1 0 0,-1 1-1,-10 19 20,1 2-1,0-1 0,2 1 1,0 1-1,2 0 0,0 0 0,2 0 1,0 0-1,0 47 0,4-66-19,1 0 1,-1 0-1,1-1 0,0 1 0,0 0 0,0-1 1,0 1-1,1 0 0,-1-1 0,1 0 0,0 1 1,0-1-1,0 0 0,1 0 0,-1 0 0,1 0 1,-1 0-1,1-1 0,0 1 0,0-1 0,0 0 1,1 0-1,-1 0 0,0 0 0,1-1 0,-1 1 1,1-1-1,0 0 0,5 1 0,0 0 4,-1-1 0,1 0-1,-1 0 1,1-1 0,0 0-1,-1 0 1,1-1 0,0-1-1,-1 1 1,0-1 0,1-1-1,9-3 1,-12 3 2,0 0 1,0 0-1,-1-1 1,1 1-1,-1-1 1,1 0-1,-1-1 1,0 0-1,-1 1 1,1-1 0,-1-1-1,0 1 1,0-1-1,-1 1 1,0-1-1,0 0 1,0 0-1,-1-1 1,1 1-1,-2-1 1,1 1-1,-1-1 1,0 1-1,0-1 1,0-10-1,-2 9-4,1 0 0,-1 1-1,0-1 1,-1 0-1,0 1 1,0-1 0,-1 1-1,1-1 1,-2 1 0,1 0-1,-1 0 1,0 1-1,0-1 1,-1 1 0,0 0-1,0 0 1,-1 0 0,1 1-1,-1 0 1,0 0 0,-10-6-1,8 7-150,1-1 1,0 2-1,-1-1 0,1 1 1,-1 0-1,0 0 0,0 1 0,-1 0 1,1 1-1,0 0 0,0 0 0,-1 0 1,1 1-1,-1 1 0,1-1 1,0 2-1,-1-1 0,1 1 0,0 0 1,-14 6-1,0 4-961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40.3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97 988,'3'-11'562,"-1"1"-1,-1 0 0,1-20 1,-1 0 2811,-7 56-3307,1 1 1,2-1 0,0 1-1,2 0 1,1 0 0,4 28-1,-2-32-31,2 0 0,1 0 0,0-1 0,18 43 0,-21-60-32,0 1 1,1 0-1,0-1 1,0 1-1,1-1 1,-1 0-1,1 0 1,0 0-1,1-1 1,-1 1 0,1-1-1,0 0 1,0 0-1,0-1 1,0 0-1,1 0 1,-1 0-1,1 0 1,0-1-1,0 0 1,0 0 0,0 0-1,12 0 1,-10-1-3,0-1 0,0-1 0,-1 0 0,1 0 1,0 0-1,-1-1 0,1 0 0,-1-1 0,0 0 0,0 0 1,0 0-1,0-1 0,0 0 0,-1 0 0,1-1 0,-1 0 1,-1 0-1,1 0 0,0-1 0,-1 1 0,0-1 0,-1-1 1,0 1-1,0-1 0,0 0 0,0 1 0,-1-2 1,3-10-1,-2 5 5,-2 0 0,1 0 1,-2-1-1,0 1 0,0-1 1,-1 1-1,-1-1 0,0 1 0,-1 0 1,0-1-1,-1 1 0,-1 0 1,-9-23-1,9 27-42,0 1 0,0-1 0,-1 1 0,0 0 0,0 1 0,-1-1 0,0 1 0,0 0 0,-1 0 0,0 1 0,0 0 0,-1 0 0,1 0 0,-1 1 0,0 0 0,-1 1 0,1 0 0,-1 0 0,0 1 0,-10-2 0,13 4-306,-1 0 0,1 1 0,-1-1-1,1 2 1,-1-1 0,1 1 0,0 0-1,-1 0 1,-7 3 0,2 1-1079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8:41.1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50 4216,'0'0'-245,"0"-5"-110,0-40 2920,-3 54-2488,-4 11-28,2-1 0,0 1 0,1 0 0,2 0 0,0 1 0,0-1 0,2 1 0,3 22 0,-2-31-31,1 0 1,1 0-1,0 0 1,1-1-1,0 0 1,1 0-1,7 14 1,-8-20-13,-1 0 0,0-1 0,1 0 0,0 0 0,0 0 0,0 0 0,0 0 0,1-1 0,-1 0 1,1 0-1,0 0 0,0-1 0,0 1 0,0-1 0,0 0 0,1-1 0,-1 1 0,7 0 0,-4 0-2,0-1-1,0 0 1,0-1-1,0 0 1,1 0 0,-1 0-1,0-1 1,0 0 0,0-1-1,0 0 1,0 0-1,-1-1 1,1 0 0,0 0-1,-1-1 1,0 0 0,0 0-1,0 0 1,-1-1 0,1 0-1,-1-1 1,0 1-1,-1-1 1,1 0 0,-1-1-1,0 1 1,-1-1 0,1 0-1,-1 0 1,-1-1-1,0 1 1,0-1 0,0 0-1,-1 1 1,0-1 0,0 0-1,-1 0 1,0-1-1,0 1 1,-1 0 0,0 0-1,-1 0 1,0 0 0,0 0-1,-1 0 1,0 0-1,0 0 1,-1 0 0,-5-11-1,5 12-81,0 1-1,0-1 1,-1 0 0,0 1-1,-1 0 1,1 0-1,-1 0 1,0 1 0,-1 0-1,1-1 1,-1 2-1,0-1 1,0 1 0,-1 0-1,1 0 1,-1 1-1,0 0 1,0 0-1,-9-3 1,7 4-67,-1 1 0,1 0 0,0 0 0,-1 1 0,1 0 0,0 0 0,-1 1 0,1 0 0,0 1 0,-1 0 0,1 1 0,0 0 1,1 0-1,-1 1 0,-10 5 0,-14 11-1255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31.8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41 1 4616,'0'0'929,"1"12"-889,1 78 147,-4 1 0,-21 140 0,22-220-158,-2 21-66,-8 41-2897,7-60 1586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29.7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118 106 1344,'0'0'1834,"-1"-6"-1604,-4-16 4,4 16 579,-8-5 344,9 11-1096,-1-1 1,1 0 0,0 1 0,0-1 0,0 1 0,0-1-1,-1 1 1,1-1 0,0 0 0,-1 1 0,1-1 0,0 1 0,-1-1-1,1 1 1,-1-1 0,1 1 0,-1 0 0,1-1 0,-1 1-1,1 0 1,-1-1 0,1 1 0,-1 0 0,1-1 0,-1 1-1,0 0 1,1 0 0,-1 0 0,1 0 0,-1-1 0,0 1 0,1 0-1,-1 0 1,0 0 0,1 0 0,-1 1 0,1-1 0,-2 0-1,-4 4-36,0 1-1,0 0 1,1 0-1,0 1 1,0-1-1,0 1 1,1 0-1,-1 0 1,1 1-1,1-1 1,-1 1-1,1 0 1,-3 11-1,2-5 0,1 1 0,0-1 0,1 1-1,0 0 1,1 24 0,1-33-17,0-1 1,0 0-1,0 0 0,1 1 1,0-1-1,0 0 0,0 0 0,0 0 1,1 0-1,0 0 0,0 0 1,0-1-1,0 1 0,0 0 1,1-1-1,-1 0 0,1 1 0,0-1 1,0 0-1,0 0 0,1-1 1,-1 1-1,1-1 0,-1 0 1,1 0-1,5 2 0,-3-2 2,0 0 0,0 0 0,1-1 0,-1 0 0,1 0 0,-1-1 0,1 0 0,-1 0 0,1-1 0,-1 1 0,1-2-1,-1 1 1,1 0 0,-1-1 0,0-1 0,0 1 0,0-1 0,0 0 0,10-7 0,-9 6 7,-1-2 1,1 1-1,-1 0 0,0-1 1,-1 0-1,0-1 1,0 1-1,0-1 0,-1 0 1,0 0-1,0-1 0,0 1 1,-1-1-1,-1 0 0,4-13 1,-4 12 22,-1-1 0,0-1 0,0 1 1,-1 0-1,0 0 0,-1 0 0,0 0 0,-4-15 0,3 19-33,0 1-1,0-1 0,0 0 1,-1 1-1,0 0 0,0 0 1,0 0-1,-1 0 0,1 0 0,-1 0 1,0 1-1,-1 0 0,1 0 1,-1 0-1,0 0 0,0 1 1,0 0-1,-8-4 0,8 5-82,1 0-1,-1 1 1,1 0-1,-1 0 1,0 0-1,1 0 1,-1 1 0,0 0-1,0-1 1,1 2-1,-1-1 1,0 1-1,1-1 1,-1 2-1,0-1 1,-6 3-1,5-2-519,0 1-1,1 0 1,-1 0-1,1 0 1,0 0 0,-7 8-1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30.5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113 98 5344,'0'0'-277,"-1"-5"-302,-3-11 1037,4 15-423,0 1-1,0-1 0,0 1 1,0-1-1,0 1 1,0-1-1,0 1 0,0-1 1,0 1-1,0-1 0,0 1 1,-1-1-1,1 1 1,0-1-1,0 1 0,-1 0 1,1-1-1,0 1 1,0-1-1,-1 1 0,1 0 1,-1-1-1,1 1 0,0 0 1,-1-1-1,1 1 1,-1 0-1,1 0 0,0-1 1,-1 1-1,1 0 1,-1 0-1,1 0 0,-1 0 1,1-1-1,-1 1 0,1 0 1,-1 0-1,1 0 1,-1 0-1,1 0 0,-1 0 1,1 0-1,-1 1 1,0-1-1,-9 11-3,0 1-1,1 1 1,0-1-1,1 1 1,0 1-1,1 0 1,-7 20 0,10-20 21,0 0 1,1 0 0,0 1 0,1-1-1,1 1 1,1 25 0,0-36-45,0-1 0,0 1 0,0-1 0,1 1 0,0 0 0,0-1 0,0 1-1,0-1 1,0 1 0,1-1 0,-1 0 0,1 0 0,0 0 0,0 0 0,0 0 0,0 0 0,1 0 0,-1 0 0,1-1 0,0 0 0,0 1 0,0-1 0,0 0 0,0 0 0,0 0 0,0-1-1,1 1 1,-1-1 0,1 0 0,-1 0 0,1 0 0,-1 0 0,1-1 0,4 1 0,3-2 0,1 1 0,-1-2 0,0 1 0,0-2 0,0 1 0,0-2-1,0 1 1,-1-2 0,0 1 0,1-1 0,-2-1 0,1 0 0,-1 0 0,0-1 0,0 0 0,0 0 0,-1-1 0,0 0-1,9-14 1,-12 16-7,0 0-1,-1-1 1,1 1-1,-2-1 1,1 0-1,-1 0 0,0 0 1,0 0-1,-1 0 1,0-1-1,-1 1 1,1-1-1,-1 0 1,-1 1-1,1-1 0,-1 0 1,-1 1-1,1-1 1,-1 0-1,-1 1 1,0-1-1,0 1 1,0 0-1,-1-1 0,0 1 1,0 0-1,0 0 1,-1 1-1,0-1 1,-7-7-1,6 8 0,-1 1 1,0-1-1,0 1 1,0 0-1,0 1 0,-1 0 1,1 0-1,-1 0 1,0 0-1,-1 1 0,1 1 1,0-1-1,-1 1 1,0 0-1,1 1 0,-15-1 1,12 1-331,-1 1 0,0 0 0,1 1 1,-1 1-1,0-1 0,1 2 0,0-1 0,-1 1 0,1 1 1,0 0-1,-18 11 0,12-6-1455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35.7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116 46 4048,'0'0'-178,"-2"-3"-26,-27-37 698,27 37-320,-3 8-164,-3 6-5,0-1 0,1 1-1,0 0 1,1 1-1,0-1 1,1 1-1,0 1 1,1-1 0,1 0-1,-1 1 1,-1 22-1,1-4 7,0-1-1,3 1 0,0 0 1,5 37-1,-2-55 4,0 1 0,0-1 0,1 0 0,1 0 0,5 13 0,-7-23-7,-1 0 1,1 1-1,0-1 1,0 0-1,0 0 1,0 0-1,0 0 1,1 0 0,0-1-1,-1 1 1,1-1-1,0 0 1,0 1-1,0-1 1,0-1-1,1 1 1,-1 0-1,0-1 1,1 0-1,-1 0 1,1 0-1,0 0 1,-1 0 0,5 0-1,1-1 34,0 0-1,-1 0 1,1-1-1,-1 0 1,1-1-1,-1 0 1,0 0-1,0 0 1,0-1 0,0-1-1,0 1 1,0-1-1,-1 0 1,0-1-1,0 0 1,0 0-1,0-1 1,-1 0 0,0 0-1,0 0 1,8-12-1,-9 11-5,-1 0-1,0-1 1,0 1-1,0-1 0,-1 0 1,0 0-1,0 0 1,-1 0-1,0 0 1,-1-1-1,0 1 1,0-1-1,-1 1 0,0-1 1,0 1-1,-1-1 1,0 1-1,0 0 1,-1-1-1,-1 1 1,1 0-1,-1 0 0,0 0 1,-1 1-1,0-1 1,0 1-1,-1-1 1,0 2-1,0-1 1,0 0-1,-1 1 1,-13-11-1,16 14-58,-1 0 1,1 0-1,-1 1 1,0-1-1,0 1 1,0 0-1,0 0 1,-1 0-1,1 1 1,0-1-1,-1 1 1,1 0-1,-1 0 1,1 1-1,-1-1 1,0 1-1,1 0 1,-1 0-1,-6 2 1,7 0-178,0-1 0,0 1 0,0 0 0,0 1 0,1-1 0,-1 1 1,1 0-1,-1 0 0,1 0 0,0 0 0,0 0 0,0 1 0,1-1 0,-1 1 0,-3 7 1,-2 4-1012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1.0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477 280 2332,'4'-12'71,"-2"-1"-1,0 1 1,0-1 0,-2 0-1,1 1 1,-2-1-1,1 0 1,-2 1-1,0-1 1,0 1 0,-8-24-1,8 30-52,0 0 1,-1 0-1,1 1 0,-1-1 1,0 0-1,-1 1 0,1 0 1,-1 0-1,0 0 1,-1 0-1,1 0 0,-1 1 1,0 0-1,0 0 0,0 0 1,-1 1-1,1 0 0,-1 0 1,0 0-1,0 0 0,0 1 1,0 0-1,0 1 0,-12-3 1,9 4-15,0-1 0,1 1 0,-1 1 0,0-1 0,0 1 0,0 1 0,1 0 0,-1 0 0,1 1 0,-1 0 0,1 0 0,0 1 0,0 0 0,1 0 0,-1 1 0,1 0 0,0 1 0,0-1 0,0 1 0,1 1 0,-7 8 0,8-9 3,1 0-1,0 1 1,1-1 0,-1 1 0,1 0-1,0 0 1,1 0 0,0 0 0,0 0-1,1 1 1,-1-1 0,1 1 0,1-1-1,0 1 1,0-1 0,0 1-1,1-1 1,0 1 0,1-1 0,-1 0-1,2 1 1,-1-1 0,1 0 0,5 10-1,10 11 17,0-1-1,2-1 0,1 0 1,1-2-1,1-1 0,41 33 0,-35-33-1,-2 2-1,-1 0 0,-1 2 0,41 58 0,-63-81-18,-1-1 1,1 1-1,-1 0 1,0 0-1,-1 0 0,1 0 1,-1 0-1,1 1 1,-1-1-1,-1 0 0,1 1 1,0-1-1,-1 1 1,0-1-1,0 1 0,-1-1 1,1 1-1,-1-1 1,0 0-1,0 1 0,0-1 1,-1 0-1,1 0 1,-1 0-1,0 0 0,0 0 1,-1 0-1,1 0 0,-1-1 1,0 1-1,1-1 1,-8 6-1,-2 0 3,0 0-1,-1 0 1,1-1 0,-2-1 0,1 0-1,-1-1 1,0-1 0,-22 6-1,7-4 6,1-1 0,-1-1-1,-35 1 1,49-5-26,-1-1 0,1-1 0,0 0 0,0-1 1,0-1-1,0 0 0,-27-10 0,39 11-43,-1 1 0,1-1-1,0 1 1,0-1 0,0 0 0,0 0 0,0-1 0,0 1 0,1 0 0,-1-1 0,1 0 0,-1 0-1,1 1 1,0-1 0,0 0 0,1-1 0,-1 1 0,1 0 0,-1 0 0,1-1 0,0 1 0,0-1-1,0 1 1,1-1 0,-1 0 0,1 1 0,0-1 0,0 1 0,0-1 0,1 0 0,-1 1 0,1-1-1,0 1 1,0-1 0,2-4 0,8-19-141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36.4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78 3808,'-4'-28'-230,"3"22"45,-16-37 4352,14 61-3609,-1 44-951,3-46 621,-1 254 6,4-142-158,-2-125-164,2 32-4637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42.9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 41 4240,'0'0'-360,"21"-11"-978,-20 10 1409,0-1 0,0 1 0,1-1 0,-1 1 0,0-1 0,0 0 0,-1 0 0,1 1 0,0-1 0,-1 0 0,1 0 0,-1 0 0,2-6 1625,-11 14-1663,-1 0-24,6-4-5,1 0 0,-1 0 0,1 0 0,0 0 0,0 1 0,0-1 0,0 1 0,0 0 0,0 0 0,1 0 0,-5 6 0,2 3 11,0-1 1,0 1-1,1 0 1,0 1-1,1-1 0,1 1 1,0-1-1,0 25 0,2-15 2,0-1 1,2 0-1,1 1 0,7 28 0,-8-40-7,1 0 0,0 0 0,1 0-1,0 0 1,0-1 0,1 0 0,0 0 0,1 0-1,0 0 1,0-1 0,1 0 0,0-1 0,0 1 0,1-1-1,0-1 1,0 1 0,1-1 0,-1-1 0,1 0-1,0 0 1,1-1 0,-1 0 0,1 0 0,0-1-1,0 0 1,0-1 0,12 1 0,-13-2-6,0-1-1,0 1 1,-1-2 0,1 1-1,0-1 1,0-1 0,-1 0-1,1 0 1,0-1 0,-1 1-1,0-2 1,0 1 0,0-1-1,0-1 1,-1 1 0,1-1-1,-1-1 1,-1 1 0,1-1-1,-1 0 1,0-1 0,0 0 0,0 0-1,7-13 1,-6 8 10,0-1 0,-1 0 0,-1-1 0,0 1 0,-1-1 1,0 0-1,-1 0 0,-1-1 0,0 1 0,0-26 0,-3 32-11,1 0 1,-1 1-1,0-1 0,-1 0 1,0 1-1,0-1 0,-1 1 0,0 0 1,0 0-1,0 0 0,-1 0 0,0 0 1,-1 1-1,1 0 0,-1 0 1,0 0-1,-1 0 0,1 1 0,-1 0 1,0 0-1,-11-6 0,1 3-192,1 0 0,-2 1 1,1 1-1,-1 1 0,0 0 0,0 1 0,0 1 0,0 0 0,-1 2 0,1 0 1,-1 0-1,1 2 0,-1 0 0,1 1 0,0 1 0,-21 6 0,8 2-813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48.6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 35 3080,'0'0'-56,"-24"-27"1413,19 22-1352,5 4 1,0 1 1,0 0-1,0 0 1,-1 0-1,1 0 1,0 0-1,0 0 1,0-1-1,0 1 1,-1 0-1,1 0 1,0 0-1,0 0 1,0 0-1,0 0 1,-1 0-1,1 0 1,0 0-1,0 0 1,0 0-1,-1 0 1,1 0-1,0 0 1,0 0-1,0 0 1,-1 0-1,1 0 1,0 0-1,0 0 1,0 0-1,0 0 1,-1 0-1,1 0 1,0 1-1,0-1 1,0 0-1,0 0 1,-1 0-1,1 0 1,0 0-1,0 0 1,0 1-1,0-1 1,0 0-1,0 0 1,-1 0-1,1 0 1,0 1-1,0-1 1,0 0-1,0 0 1,0 0-1,0 1 1,0-1-1,0 0 1,0 0-1,0 0 1,0 1-1,-8 80 75,3 1 0,5 0 0,9 90 0,-3-70-46,9 98 150,-14-196-164,6 28-2633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4.6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103 54 4564,'0'0'-206,"-2"-7"-107,-7-16 443,9 22-48,0-1 1,0 1 0,-1 0-1,1 0 1,0-1 0,-1 1-1,1 0 1,-1 0 0,0 0-1,1 0 1,-1 0 0,0 0-1,1 0 1,-1 0 0,0 0-1,0 0 1,0 0 0,0 1-1,0-1 1,0 0 0,-1 0-1,-8 15-54,1 0 0,1 1 0,0 0-1,1 0 1,0 1 0,-8 31 0,12-35-13,0 0 0,1 0 0,0 1 0,1-1 0,0 0 0,1 1 0,0-1 0,1 1 0,0-1 0,1 0 0,1 0 0,0 0 0,0 0 0,9 19 0,-7-24-2,0-1 1,0 0-1,1 0 0,0 0 0,0-1 1,0 0-1,0 0 0,1 0 0,0-1 1,0 0-1,0 0 0,1-1 0,-1 0 0,1 0 1,-1-1-1,1 1 0,0-2 0,10 2 1,4 0 18,-1-1 1,1-1-1,-1-1 0,1-1 1,29-5-1,-42 5-10,-1 0-1,0-1 0,0 0 1,1-1-1,-1 1 1,-1-2-1,1 1 0,0-1 1,-1 0-1,0-1 1,0 0-1,0 0 0,-1 0 1,1-1-1,-1 0 1,-1 0-1,1-1 0,-1 1 1,0-1-1,0 0 1,-1-1-1,0 1 0,-1-1 1,1 0-1,-1 0 1,-1 0-1,0 0 0,0 0 1,0-1-1,-1 1 1,0 0-1,-1-16 0,0 17-11,-1 0 0,0 0-1,0 0 1,-1 0-1,0 1 1,0-1-1,-1 1 1,1-1 0,-1 1-1,-1 0 1,1 0-1,-1 0 1,0 0 0,0 1-1,-1-1 1,0 1-1,0 0 1,0 1-1,0-1 1,-9-4 0,4 2-49,0 1 1,0 0-1,-1 1 0,0 1 1,0-1-1,0 2 1,-1-1-1,1 2 1,-1-1-1,1 2 1,-20-1-1,17 2-578,0 0 0,-1 1-1,1 1 1,0 1 0,-24 7 0,20-3-1128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46.2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92 57 3672,'-11'-40'-335,"10"37"392,-2-1 8,4 4-61,-1-1 0,0 1 1,0 0-1,0-1 0,0 1 1,0 0-1,0-1 0,-1 1 1,1 0-1,0-1 1,0 1-1,0 0 0,0 0 1,0-1-1,0 1 0,0 0 1,-1-1-1,1 1 1,0 0-1,0 0 0,0-1 1,-1 1-1,1 0 0,0 0 1,0-1-1,-1 1 0,1 0 1,0 0-1,0 0 1,-1 0-1,1-1 0,0 1 1,-1 0-1,1 0 0,0 0 1,-1 0-1,1 0 0,0 0 1,-1 0-1,1 0 1,0 0-1,-1 0 0,1 0 1,0 0-1,-1 0 0,1 0 1,0 0-1,-1 0 0,1 1 1,0-1-1,0 0 1,-1 0-1,1 0 0,0 0 1,-1 1-1,-7 12 1,0 0 0,1 1 0,0 0 0,1 1 0,1-1 0,0 1 0,1 0 0,1 0 0,-3 26 0,3-17 7,1 1 0,2-1 0,0 1 0,1-1-1,9 45 1,-9-63-8,1 1 0,0-1-1,0 0 1,1 0 0,-1-1-1,1 1 1,0 0 0,1-1-1,0 0 1,-1 0 0,1 0-1,1 0 1,-1 0 0,1-1-1,0 0 1,0 0 0,0 0-1,1-1 1,-1 0 0,1 0-1,0 0 1,0 0 0,0-1-1,0 0 1,0-1 0,0 1-1,0-1 1,1 0 0,-1-1-1,0 1 1,1-1 0,-1-1-1,12-1 1,-10 1 20,1-1 0,-1 0 0,0 0 0,0-1 0,0 0 0,0 0 0,0-1 0,-1 0 0,1 0 0,-1-1 0,0 0 1,-1 0-1,1 0 0,-1-1 0,0 0 0,0-1 0,-1 1 0,0-1 0,0 0 0,0 0 0,-1-1 0,0 1 0,-1-1 0,0 0 0,0 0 0,0 0 0,-1-1 0,0 1 0,0-10 0,0 7 16,-1 0-1,0 0 0,-1-1 0,0 1 1,0 0-1,-2-1 0,1 1 1,-1 0-1,-1 0 0,0 0 0,-1 0 1,0 1-1,0-1 0,-1 1 1,0 0-1,-1 0 0,0 1 0,-1 0 1,0 0-1,0 0 0,-13-10 1,16 16-61,0 0 1,-1 0 0,1 0 0,-1 1-1,0 0 1,0 0 0,0 0 0,0 0 0,0 1-1,0 0 1,-7-1 0,10 2-86,-1 0 0,1 0 0,-1 0 0,0 0 1,1 0-1,0 1 0,-1-1 0,1 1 0,-1 0 0,1 0 1,0 0-1,-1 0 0,1 0 0,0 0 0,0 0 0,0 1 1,0-1-1,0 1 0,0 0 0,0 0 0,0-1 0,1 1 0,-1 0 1,1 0-1,0 1 0,-1-1 0,0 4 0,-7 12-366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47.2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93 2820,'0'0'-167,"0"-3"5,0-13 17,0 12 31,0 1-89,-2-63 2834,3 79-2611,7 137 151,-22 277 0,12-329-79,2-95-77,0 24 34,0-9-176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1.0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0 3436,'0'0'3437,"0"9"-3360,-14 188 373,-5 134 11,19-290-451,0-36-77,2 9-599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1.9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54 4876,'0'0'-254,"-2"-5"-136,3 5 472,-1-1-1,0 0 1,0 0 0,0 0 0,-1 0 0,1 0-1,0 0 1,0 0 0,0 0 0,-1 0 0,1 1 0,0-1-1,-1 0 1,1 0 0,-1 0 0,1 0 0,-1 1-1,1-1 1,-1 0 0,0 1 0,1-1 0,-1 0-1,0 1 1,0-1 0,1 1 0,-1-1 0,-1 0 0,-10 26 1392,10-21-1822,0 5 376,0 1-1,0 0 1,1 0-1,1 0 1,-1 1 0,2-1-1,1 17 1,0-11-15,-2 4 26,2 0-1,7 33 0,-8-48-30,0 0 1,1 0-1,0 0 1,0 0-1,0 0 1,0-1-1,1 1 1,0-1-1,0 0 1,0 0-1,1 0 0,-1 0 1,1 0-1,6 5 1,-4-6-1,0 0 1,1-1-1,-1 0 1,1 0-1,-1 0 1,1 0-1,-1-1 1,1 0-1,0-1 1,0 1-1,0-1 1,-1-1-1,1 1 1,0-1-1,11-3 1,-5 1-7,-1-1 0,1-1 1,-1 0-1,0-1 0,0 0 0,0-1 1,-1 0-1,0-1 0,10-9 0,-15 12-1,0 0 1,0-1-1,-1 0 0,0 0 0,-1 0 0,1 0 0,-1-1 0,0 0 0,-1 0 0,1 0 0,-1 0 0,-1 0 0,0-1 0,0 1 0,0-1 0,-1 0 0,1-11 0,-2 13-62,0 0 1,-1 0-1,0 0 0,0 0 0,0 0 1,-1 1-1,0-1 0,0 0 1,0 1-1,0-1 0,-1 1 0,0 0 1,0 0-1,-1 0 0,0 0 1,1 1-1,-2-1 0,1 1 0,0 0 1,-1 0-1,0 1 0,1-1 0,-2 1 1,1 0-1,0 1 0,0-1 1,-1 1-1,0 0 0,1 0 0,-1 1 1,-7-2-1,-2 0-195,0 1 0,0 0 1,0 1-1,0 1 0,-1 0 0,1 1 1,0 1-1,0 0 0,0 1 0,-28 10 1,23-4-1435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6.12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23 4604,'0'0'-274,"-7"-22"340,9 54 3407,8 156-3189,-10 107-584,2-276-217,27-11-4963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6.8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101 18 4908,'0'0'-214,"0"-4"-175,-3-9 335,-3 16 0,-10 23 7,12-19 65,-8 19 3,1 1-1,1 1 1,1-1-1,2 2 1,1-1-1,1 1 1,-1 29-1,2-32 6,3-17-16,1 1 1,0 0 0,0-1 0,1 1-1,0-1 1,4 18 0,-4-24-4,0 1 0,0-1 0,0 1 1,0-1-1,1 0 0,0 1 0,-1-1 0,1 0 1,0 0-1,1 0 0,-1 0 0,0-1 0,1 1 1,0 0-1,-1-1 0,1 0 0,0 0 0,0 0 1,1 0-1,-1 0 0,6 2 0,-4-3-2,0 0 1,1 0-1,-1 0 0,1 0 1,-1-1-1,1 0 0,-1 0 1,1-1-1,-1 1 0,0-1 1,1 0-1,-1-1 0,0 1 1,1-1-1,8-5 0,-6 3-1,-1-1 0,0 0 0,0 0 0,0-1 0,0 0 0,-1 0 0,0-1 0,0 0-1,6-11 1,-4 6 11,-1 0-1,0-1 0,-2 1 0,1-1 0,-1-1 0,-1 1 1,-1-1-1,0 0 0,0 0 0,-1 0 0,-1 0 0,-1 0 1,-1-19-1,1 25 1,-1 1-1,-1-1 1,1 1 0,-1-1 0,0 1 0,-1 0 0,0 0-1,0 0 1,0 0 0,-1 0 0,-8-10 0,9 14-17,1 0 1,-1 0-1,0 1 0,0 0 1,0-1-1,0 1 0,0 0 1,0 0-1,-1 1 0,1-1 1,-1 1-1,1 0 0,-1 0 1,0 0-1,1 0 1,-1 0-1,0 1 0,-6 0 1,-1-1-44,0 1-159,0 1 0,1 0-1,-1 1 1,1 0 0,-1 0-1,1 1 1,0 0 0,0 1-1,0 0 1,0 1 0,-13 9-1,5-3-503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2.2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40 332 2576,'9'-30'327,"-2"-1"-1,-1 0 1,-2 0-1,-1 0 1,-1 0-1,-4-45 1,2 32 738,0 41-856,0-1-27,0-11-17,0 11 371,0 19-424,-32 484 794,-3-22-476,35-460-426,-1-3-16,1 1 0,0-1-1,1 1 1,0-1 0,1 1 0,1-1-1,0 0 1,1 0 0,0 0-1,13 25 1,-16-37 7,1 0 1,0 1-1,-1-1 0,1 0 1,0 0-1,1 0 0,-1-1 1,0 1-1,0 0 0,1-1 1,-1 0-1,1 1 0,-1-1 1,1 0-1,0 0 0,-1 0 1,7 0-1,17-2-24,-10-2 14,0-1 0,-1-1-1,1 0 1,-1-2-1,-1 1 1,1-2-1,-1 0 1,19-14 0,-23 15 0,-1 0 1,-1 0 0,1-1 0,-1 0 0,-1 0-1,1-1 1,-1 0 0,-1-1 0,0 1 0,0-1 0,-1 0-1,0-1 1,4-12 0,-8 21-1,-1 0 0,1-1 0,-1 1 0,1-1 0,-1 1 0,0 0 0,0-1 0,0 1-1,0-1 1,0 1 0,0-1 0,-1 1 0,1 0 0,-1-1 0,0 1 0,0 0 0,1-1 0,-2 1 0,1 0 0,0 0 0,0 0 0,-1 0 0,1 0 0,-1 0-1,1 0 1,-1 0 0,0 1 0,0-1 0,0 1 0,0-1 0,0 1 0,0 0 0,0 0 0,-1 0 0,1 0 0,-4-1 0,2 0-103,-3 5-14,0-1 69,0 1-1,0 1 1,1-1-1,-1 1 1,1 0-1,-1 1 1,1-1-1,1 1 0,-1 1 1,1-1-1,0 1 1,0 0-1,0 0 1,1 0-1,0 0 1,0 1-1,1 0 1,-1 0-1,-1 8 1,3-11 24,1 0 0,-1 0 0,1 0 0,1 0 0,-1 0 0,0 0 0,1 0 0,0 1 0,0-1 0,0 0 0,0 0 0,1 0 0,0 0 0,0 0 0,0 0 0,0 0 0,1 0 0,-1 0 0,1-1 0,4 7 0,-5-8 28,1 0 0,0-1 0,0 1 0,0-1 0,0 1 0,1-1 0,-1 0 0,0 0 0,1 0 0,-1 0 0,0 0 0,1-1 0,-1 1 0,1-1 0,-1 1 0,1-1 0,-1 0 0,1 0 0,-1 0 0,1 0 0,-1 0 0,1-1 0,-1 1 0,1-1 0,-1 0 0,1 0 0,-1 0 0,0 0 0,1 0 0,-1 0 0,0-1 0,0 1 0,3-3 0,58-62 332,-61 64-270,15 63-245,-5-8-57,-11-50 242,0-1 0,0 0-1,0 1 1,0-1 0,0 0-1,1 0 1,-1 0 0,1 0-1,-1 0 1,1 0 0,0 0-1,0-1 1,0 1-1,0-1 1,0 1 0,0-1-1,0 0 1,5 2 0,-4-2-14,4-3-2,0 0 19,0 0 1,0-1 0,0 0-1,0-1 1,-1 0 0,0 0-1,1 0 1,-1 0-1,-1-1 1,1 0 0,-1-1-1,6-6 1,-1 0-4,-1-2 0,0 1 0,-1-1 0,-1 0 1,8-20-1,1-16-4,-1-1 1,12-77-1,8-231 572,-32 299-367,-1 18-62,-2 38 3,-1 16-106,-41 295 78,21-183-242,-6 131 0,27-242 124,0 0 1,0-1-1,1 1 0,0-1 1,2 1-1,-1-1 0,1 0 1,7 18-1,-7-25 10,-1 0 1,1-1 0,-1 0-1,1 0 1,0 0-1,1 0 1,-1 0-1,1 0 1,-1-1-1,1 0 1,0 0 0,1 0-1,-1 0 1,0 0-1,1-1 1,0 0-1,-1 0 1,1 0 0,0-1-1,0 0 1,0 1-1,0-2 1,7 2-1,-2-2 3,0-1 1,0 1-1,0-1 0,-1-1 0,1 0 0,0 0 0,-1-1 0,1-1 0,-1 1 0,0-1 0,0-1 0,0 0 0,-1 0 0,0-1 0,0 1 0,0-2 0,0 1 0,-1-1 0,0-1 0,-1 1 0,8-11 0,-14 17-2,0 1 0,1-1 0,-1 0 0,1 1 0,-1-1 0,0 0 0,0 1 0,1-1 0,-1 0 0,0 0 0,0 1 0,0-1 0,0 0 0,0 0 0,0 1 0,0-1 0,0 0 0,0 0 0,0 1 0,0-1 0,-1 0 0,1 0 0,0 1 0,0-1 0,-1 0 0,1 1 0,0-1 0,-1 1 0,1-1 0,-1 0 0,1 1 0,-1-1 0,1 1 0,-1-1 0,0 1 0,1-1 0,-1 1 0,1-1 0,-1 1 0,0 0 0,1-1 0,-1 1 0,0 0 0,1 0 0,-1 0 0,0-1 0,-1 1 0,-9-6-29,6 11 15,-27 41-8,31-43 23,-1 1 0,1 0-1,-1-1 1,1 1 0,0 0 0,0 0 0,1 0 0,-1-1 0,1 1 0,0 0 0,0 0 0,0 0 0,1 0 0,-1 0 0,1 0 0,0 0 0,1 3-1,1-2 1,0 0 0,0 0 0,1 0-1,-1-1 1,1 1 0,0-1 0,0 0-1,0 0 1,1-1 0,0 1 0,-1-1-1,1 0 1,0 0 0,0-1 0,1 1-1,-1-1 1,1 0 0,-1-1-1,1 1 1,8 0 0,5 1-451,1 0 0,0-1 0,0-1 0,39-4 0,-39 0-76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9:57.9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 32 3560,'0'0'90,"-1"-4"26,-5-24 2206,6 28-2301,-6 40 1620,-1 7-1812,-21 181 679,13-94-1040,10-76-3455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3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632 114 3024,'-4'-1'-132,"-30"-8"-176,31 8 386,13-1-52,63-11-7,-48 11-243,0-2 0,0-1 0,0-1 0,-1-1 0,36-15 0,-46 13-267</inkml:trace>
  <inkml:trace contextRef="#ctx0" brushRef="#br0" timeOffset="1">25 7 1768,'-24'13'-199,"24"-12"203,0-1-1,0 0 0,0 1 0,0-1 0,0 0 1,0 0-1,0 1 0,1-1 0,-1 0 1,0 1-1,0-1 0,0 0 0,1 0 1,-1 0-1,0 1 0,0-1 0,1 0 0,-1 0 1,0 0-1,0 0 0,1 1 0,-1-1 1,0 0-1,1 0 0,-1 0 0,0 0 1,0 0-1,1 0 0,-1 0 0,0 0 0,1 0 1,-1 0-1,0 0 0,1 0 0,-1 0 1,0 0-1,1 0 0,-1 0 0,1 0 1,61-2 169,167-17-863,-181 15 264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4.4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77 222 1640,'-9'2'10,"-58"10"1278,75-16-1236,22-10-2,89-49 96,-106 55-72,0-1 0,-1 0 0,1-1 0,-2-1 0,0 0 0,17-20 0,-26 29-59,-1 0 1,0 0 0,1 0 0,-1 0-1,0 0 1,0 0 0,0 0 0,0-1-1,0 1 1,-1 0 0,1-1 0,-1 1-1,0 0 1,1-4 0,-1 5-11,-1 0 0,1-1 0,0 1 0,-1 0 0,1 0 0,-1 0 0,1 0 0,-1 0 0,1 0 0,-1 0 0,0 0 0,1 0 0,-1 0 0,0 1 0,0-1 0,0 0 0,1 0 0,-1 1 0,0-1 0,0 0 0,-2 0 0,-2-1 1,1 1 0,-2-1 0,1 1 1,0 0-1,0 0 0,0 1 0,0-1 0,0 1 1,-1 0-1,1 1 0,-8 1 0,6-1-2,0 1-1,0 0 0,1 0 0,-1 0 0,0 1 1,1 0-1,0 0 0,0 1 0,0-1 0,0 1 0,0 1 1,1-1-1,0 1 0,0 0 0,0 0 0,1 1 1,-1-1-1,1 1 0,1 0 0,-1 0 0,1 0 1,-4 10-1,7-14-3,-1 1 1,1 0 0,0-1 0,0 1-1,0-1 1,0 1 0,1-1 0,-1 1-1,0-1 1,1 1 0,0-1 0,0 1-1,0-1 1,0 0 0,0 1 0,0-1 0,0 0-1,1 0 1,-1 0 0,1 0 0,0 0-1,1 2 1,48 36 23,-33-27-22,-12-9-20,1 1 0,-1 0 0,0 1 0,-1-1 0,1 1 0,-1 0 0,9 14 0,-13-17 7,0 0 1,0 0-1,0 1 0,0-1 1,0 0-1,-1 0 1,0 1-1,1-1 1,-1 0-1,0 1 1,-1-1-1,1 0 1,-1 1-1,1-1 1,-1 0-1,0 1 1,0-1-1,0 0 0,-1 0 1,1 0-1,-1 0 1,-2 3-1,-62 90-134,46-71 87,2 0 1,-23 43-1,40-66 56,0 0-1,0 0 1,0 0-1,1 0 1,-1 0-1,1 0 1,-1 0-1,1 0 1,-1 0-1,1 0 1,0 0 0,0 0-1,0 0 1,0 0-1,1 0 1,-1 0-1,0 0 1,1 0-1,-1 0 1,1 0-1,0 0 1,1 3-1,0-3 2,1 1-1,-1-1 0,0 0 1,1 1-1,-1-1 1,1 0-1,0 0 0,0-1 1,-1 1-1,1-1 1,0 1-1,6 1 0,6 1 2,0-1 1,0 0-1,0 0 0,25-1 0,1-1-3,-1-3 0,0-1 0,0-2 0,65-16 0,-85 15 10,1 0-1,-1-1 1,0-1 0,-1-1-1,0-1 1,0 0 0,-1-2 0,0 0-1,-1-1 1,23-23 0,-36 33-4,-1-1 0,0 0 0,0 0 1,0-1-1,0 1 0,-1 0 1,0-1-1,0 0 0,0 0 0,0 1 1,1-11-1,-2 12-4,-1 0 0,0 0 1,0 0-1,0 0 0,-1-1 1,1 1-1,-1 0 0,1 0 1,-1 0-1,0 0 0,0 0 1,0 0-1,-1 0 0,1 0 0,-1 1 1,0-1-1,0 1 0,1-1 1,-5-3-1,4 4-1,0 0 0,0 0 0,0 0 0,0 0 1,0 0-1,0 1 0,-1-1 0,1 1 0,0-1 0,-1 1 0,0 0 0,1 0 1,-1 0-1,0 0 0,1 1 0,-1-1 0,0 1 0,-4-1 0,3 1-3,-1 0-9,0 1 0,0 0 0,0 1 0,1-1 0,-1 1 0,0 0 0,1 0 0,-1 0 0,1 0 0,0 1 0,-5 4 0,8-6 6,-1 1 1,1-1 0,0 1-1,0 0 1,-1 0 0,1 0 0,0 0-1,1 0 1,-1 0 0,0 0-1,0 0 1,1 0 0,-1 0-1,1 0 1,0 0 0,0 0 0,0 1-1,0-1 1,0 0 0,0 0-1,0 0 1,1 0 0,-1 1-1,1-1 1,0 0 0,-1 0 0,1 0-1,0 0 1,0-1 0,0 1-1,1 0 1,-1 0 0,0 0-1,1-1 1,-1 1 0,3 1 0,-1 0 5,0 1 1,0-1 0,0 0 0,1 0 0,-1-1-1,1 1 1,0-1 0,-1 0 0,1 0 0,0 0-1,1 0 1,-1-1 0,0 1 0,0-1 0,1 0-1,-1-1 1,1 1 0,-1-1 0,5 0 0,4-1 104,-1-1 0,0 0 0,0-1 0,0-1 0,0 0 0,-1 0 0,16-9 0,44-31 2124,-67 42-1617,-2 34-399,0 19-28,-92 417 427,29-179-473,56-250-66,5-35-50,2-1-8,6 9 2,-6-9 7,6-7-9,6-5-7,0-1-1,-1 0 1,0-1-1,-1 0 0,0-1 1,-1 0-1,16-23 1,8-17-12,-3-3 1,-2 0-1,33-88 0,48-186 8,-62 175 122,-42 126-83,-6 23-45,0 0 1,1-1 0,-1 1-1,1 0 1,0 0 0,6-9-1,-7 12-5,4 110-172,-7 6-304,3-78 258,-1-36 223,0 1-1,0 0 1,0-1-1,0 1 0,0-1 1,0 1-1,0-1 1,0 1-1,0-1 1,0 1-1,0 0 1,0-1-1,0 1 1,0-1-1,0 1 0,1-1 1,-1 1-1,0-1 1,1 1-1,-1-1 1,0 1-1,1-1 1,-1 0-1,0 1 1,1-1-1,-1 1 0,1-1 1,-1 0-1,0 1 1,1-1-1,-1 0 1,1 0-1,-1 1 1,1-1-1,-1 0 1,1 0-1,0 0 0,-1 0 1,1 1-1,-1-1 1,1 0-1,-1 0 1,1 0-1,-1 0 1,1 0-1,0-1 1,-1 1-1,1 0 0,-1 0 1,1 0-1,-1 0 1,1-1-1,-1 1 1,1 0-1,0-1 1,50-39-20,-39 25 20,22-24 5,-33 37-5,0 1 0,-1 0 0,1 0 0,0 0 1,0 0-1,0 1 0,0-1 0,0 0 0,0 0 0,0 0 0,1 1 0,-1-1 0,0 1 1,0-1-1,0 1 0,1-1 0,-1 1 0,0 0 0,1-1 0,-1 1 0,0 0 0,1 0 1,-1 0-1,0 0 0,1 0 0,-1 0 0,0 1 0,2-1 0,-1 2 4,0 0 0,0 0 0,-1 0 0,1 0 0,-1 0-1,1 0 1,-1 0 0,0 0 0,0 0 0,0 1 0,0-1 0,0 1-1,0-1 1,-1 0 0,1 1 0,-1-1 0,0 1 0,1 2 0,-1-4 10,6 30-29,-6-30 24,0-1 0,0 1-1,0 0 1,0 0 0,0-1 0,0 1 0,0 0-1,0 0 1,0-1 0,1 1 0,-1 0-1,0 0 1,0-1 0,1 1 0,-1 0-1,0-1 1,1 1 0,-1 0 0,1-1-1,-1 1 1,1 0 0,-1-1 0,1 1-1,0-1 1,-1 1 0,1-1 0,0 0-1,-1 1 1,1-1 0,0 0 0,-1 1-1,1-1 1,1 0 0,17-21 13,33-45 0,-1 0-38,-50 65 17,0 0 1,-1 0-1,1-1 1,0 1-1,0 0 1,0 0-1,0 1 0,0-1 1,0 0-1,0 0 1,0 0-1,0 1 1,0-1-1,0 0 1,1 1-1,-1-1 0,0 1 1,0 0-1,1-1 1,-1 1-1,0 0 1,1 0-1,-1 0 0,0-1 1,1 2-1,-1-1 1,0 0-1,0 0 1,1 0-1,1 1 0,-1 1-4,0 0 0,1-1 0,-1 1 0,0 1 0,-1-1 0,1 0 0,0 0 1,-1 1-1,1-1 0,-1 1 0,0-1 0,1 1 0,0 3 0,4 15-454,0 0 0,5 39 0,-11-57 318,7 25-2012,-4-17 837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4.8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 4316,'0'0'-100,"24"-2"388,-5-3-280,-9 3-2044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7.0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28 123 3228,'-21'-88'134,"20"85"26,-4-29 1072,21 119-1109,-3 0-1,3 150 0,-1-1 61,-12-214-159,-1-1-4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7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5364,'2'34'24,"1"-20"-4,-1 11 33,1-7-25,2-7-229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7.8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 52 3400,'0'0'-86,"-3"-2"48,-6-5 361,1 0 0,0-1 0,-14-19 551,26 35-843,8 14-7,25 47 135,93 125-1,-123-185-139,-3-5-6,21 36 161,-23-37 152,-1-3-312,0 1 1,-1-1-1,1 1 0,0-1 0,0 0 0,-1 1 0,1-1 1,0 0-1,0 0 0,0 0 0,0 1 0,-1-1 0,1 0 1,0 0-1,0 0 0,0-1 0,0 1 0,-1 0 0,1 0 1,0 0-1,0-1 0,0 1 0,-1 0 0,1-1 0,0 1 1,0 0-1,1-2 0,82-125 373,-59 86-999,1 1 1,50-57 0,-64 83-919,-1 0-57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09.2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286 174 4576,'11'-22'-438,"-7"15"474,-1-1-1,-1 0 0,1 1 1,-1-1-1,-1 0 0,1-1 1,-1 1-1,-1 0 0,0 0 1,0 0-1,0-1 0,-1 1 1,0 0-1,-5-14 0,6 20-34,-1 1-1,0 0 0,0 0 0,0 0 1,0 0-1,0 0 0,0 0 0,0 0 1,0 0-1,0 0 0,0 0 0,-1 1 1,1-1-1,0 0 0,0 1 0,-1-1 1,1 1-1,-1-1 0,1 1 0,0 0 1,-1 0-1,1-1 0,-1 1 0,1 0 1,-1 0-1,1 1 0,0-1 0,-3 0 0,3 0-1,-3 0-5,-5 3 1,-3 1 6,1 0-1,-1 1 1,1 1 0,0 0-1,0 0 1,0 1-1,1 0 1,0 1 0,1 0-1,0 1 1,0 0-1,-11 15 1,14-17 0,2 0-1,-1 1 1,1 0-1,0 0 1,0 0 0,1 0-1,0 0 1,1 1 0,0 0-1,0-1 1,1 1 0,0 0-1,0 0 1,1 0 0,0-1-1,1 1 1,0 0-1,0 0 1,5 15 0,0-9 7,-1-1 0,2 0 0,0 0 1,0 0-1,2-1 0,-1 0 0,18 19 0,86 77 67,-81-82-124,-2 2-1,42 49 1,-66-71 22,-1-1 1,1 1-1,-1 1 1,0-1-1,-1 0 1,0 1-1,0 0 0,-1 0 1,1 0-1,-2 0 1,2 8-1,-3-12 20,0-1 0,0 1 0,-1-1 0,1 1 0,-1 0 0,0-1 0,0 1 0,0-1 0,0 1 0,-1-1 0,1 0 0,-1 1 0,0-1 0,0 0 0,0 0 0,0 0 0,-1-1 0,1 1 0,-1 0 0,1-1 0,-1 0 0,0 0 0,0 1 0,0-2-1,0 1 1,-1 0 0,-3 1 0,-16 6-19,0 0 0,0-2 0,-1 0 0,0-2 0,-1-1 0,1 0 0,0-2-1,-1-1 1,0-1 0,1-1 0,-33-6 0,54 7-54,0-1 0,-1 0-1,1 0 1,1 0 0,-1 0 0,0 0 0,0 0-1,0-1 1,1 0 0,-1 1 0,1-1 0,-1 0-1,1 0 1,0 0 0,-1-1 0,1 1 0,0 0-1,1-1 1,-1 0 0,-2-4 0,0-11-227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23.6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4064,'0'0'-1384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0.6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26 201 2672,'9'-40'407,"5"-66"-1,-8 55 785,-5 48-759,5 96-175,-4 1 0,-20 182 1,8-154-144,-5 28-51,-5 113-431,20-255 347,0 0 0,1 1 0,0-1 0,0 0 0,1 0-1,0 0 1,0 0 0,5 10 0,-5-16 16,-1 1 0,0-1 0,1 0 0,-1 1 1,1-1-1,0 0 0,0 0 0,-1 0 0,1 0 0,1-1 0,-1 1 1,0-1-1,0 1 0,1-1 0,-1 0 0,1 1 0,-1-1 0,1 0 0,-1-1 1,1 1-1,0 0 0,-1-1 0,1 0 0,0 1 0,-1-1 0,1 0 1,0 0-1,-1-1 0,1 1 0,0-1 0,3 0 0,6-3 6,1 0 0,-1 0 0,0-1 0,-1-1 0,1 0 0,-1 0 0,0-1 0,-1-1 0,1 0 0,-2 0 1,1-1-1,-1 0 0,0 0 0,-1-1 0,0-1 0,-1 1 0,0-1 0,-1 0 0,8-19 0,-12 28-2,-1-1 0,0 1 0,0 0 0,0-1 0,-1 1 0,1-1 0,0 0 0,-1 1 0,0-1-1,1 1 1,-1-1 0,0 0 0,0 1 0,-1-1 0,1 0 0,-1 1 0,1-1 0,-1 1 0,0-1 0,-1-3 0,-1-1-1,2 7 0,0-1-1,0 0 1,0 1-1,0-1 0,0 0 1,0 1-1,0-1 0,0 1 1,0 0-1,0-1 1,0 1-1,0 0 0,0-1 1,0 1-1,-1 0 0,1 0 1,0 0-1,0 0 1,0 0-1,0 1 0,0-1 1,-1 0-1,1 0 0,0 1 1,0-1-1,0 0 1,0 1-1,0 0 0,0-1 1,-1 2-1,-25 10-62,17-5-5,0 1 1,1-1-1,0 1 0,1 1 1,0 0-1,0 0 0,0 1 1,1-1-1,1 2 0,0-1 1,0 1-1,1 0 1,1 0-1,-1 0 0,-4 23 1,9-28 20,-1 0 0,1-1 0,0 1 0,0 0 0,1 0 0,0-1 0,0 1 0,0 0 0,4 8 0,-5-12 37,1 1-1,0-1 1,0 0 0,0 0 0,0 0-1,0 1 1,1-1 0,-1 0 0,1-1 0,-1 1-1,1 0 1,0 0 0,0-1 0,-1 1-1,1-1 1,0 1 0,0-1 0,1 0-1,-1 0 1,0 0 0,0 0 0,1 0 0,-1 0-1,0-1 1,1 1 0,3-1 0,-2 0 52,-1 0 0,1-1 0,0 0 1,-1 0-1,1 0 0,-1 0 0,1 0 0,-1-1 1,0 1-1,1-1 0,-1 0 0,0 0 0,0 0 1,0-1-1,0 1 0,-1-1 0,1 1 1,4-7-1,-4 5 48,0-1-1,0 0 1,0 1 0,0-1 0,-1 0-1,0-1 1,0 1 0,0 0 0,-1-1-1,2-6 1,-4 15-75,0 7-84,0 0 0,1 0-1,0 0 1,0 0 0,1 0 0,1 0 0,0-1 0,3 12 0,-4-19 9,2 0 7,-2-1 49,0 0 0,1-1 0,-1 1 0,0 0 0,1 0 0,0-1 0,-1 1 0,1-1 0,-1 1 0,1-1 0,-1 0 0,1 1-1,0-1 1,2 0 0,3-3-2,0 1 0,-1-1-1,1 0 1,-1-1 0,1 0-1,-1 0 1,0 0-1,-1-1 1,1 0 0,-1 0-1,8-9 1,-4 2 0,-1 0 0,-1 0 0,0-1 0,0 0 1,7-20-1,0-13 41,-1-2 1,9-75 0,-18 100-2,44-376 1261,-44 356-1090,-3 38-2,1 16-165,2 26-6,0 0 0,-3 1-1,-3 40 1,-19 125-196,-2 71-451,23-259 564,0-1 0,1 1 0,0 0 0,1-1 0,1 1 0,7 23 0,-8-34 44,0 0-1,0 0 1,0 0-1,1 0 1,-1-1-1,1 1 1,0-1 0,0 1-1,0-1 1,0 0-1,1 0 1,-1-1-1,1 1 1,0-1-1,0 0 1,0 0 0,0 0-1,0 0 1,0 0-1,1-1 1,-1 0-1,0 0 1,1 0-1,-1-1 1,1 1 0,4-1-1,3 0 4,0 0 0,0 0 0,-1-2-1,1 1 1,0-1 0,-1-1 0,1 0 0,-1 0-1,0-2 1,0 1 0,-1-1 0,1-1 0,-1 0-1,0 0 1,0-1 0,-1 0 0,0-1 0,0 0 0,-1 0-1,0-1 1,-1 0 0,0 0 0,0-1 0,9-18-1,-14 25-7,-3 2 9,0 0 0,1 1 0,-1-1 0,0 1 0,0-1 0,0 1 0,0-1 0,0 1 0,0 0 0,0 0 0,0-1 0,0 1-1,0 0 1,0 0 0,0 0 0,0 0 0,0 0 0,0 0 0,-1 0 0,1 0 0,0 1 0,0-1 0,0 0 0,0 1 0,0-1 0,1 1 0,-3 0-1,-1 1 1,0 0 0,0 1 0,1 0-1,-1 0 1,0 0 0,1 0 0,-5 7-1,3-5 6,1 0-1,1 0 0,-1 1 0,1-1 1,0 1-1,0 0 0,1 0 0,-1 0 1,1 0-1,1 1 0,-1-1 0,1 0 1,0 1-1,0 11 0,2-13 7,0-1 0,0 1 0,1-1 0,-1 1 0,1-1 0,0 1 0,0-1 0,0 0 0,1 0 0,-1 0 0,1 0 0,0 0 0,0-1 0,1 0 0,-1 1 0,1-1 0,0 0 0,-1 0 0,1-1 0,1 1 0,6 2 0,-6-2-110,0-1 1,0 0-1,1-1 0,-1 1 1,0-1-1,1 0 0,0 0 0,-1-1 1,1 1-1,-1-1 0,1 0 1,-1-1-1,1 0 0,-1 1 0,1-2 1,-1 1-1,1-1 0,-1 0 1,7-3-1,4-5-317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1.0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651 205 2704,'0'0'-160,"35"-21"-56,0 10 216,-14 4 0,-1 0-4,0 0 8,1 0-4,-2 1 12,1-1-64,-1-2-152,-4 0-288,-3-3-52,-5 1 184</inkml:trace>
  <inkml:trace contextRef="#ctx0" brushRef="#br0" timeOffset="1">51 1 1500,'-19'3'34,"15"-2"8,0-1 5,-19 7 190,23-7-233,0 0-1,0 0 1,0 0-1,0 0 1,0 0-1,0 0 1,1 0-1,-1 0 0,0 0 1,0 0-1,0 0 1,0 0-1,0 0 1,0 0-1,0 0 1,0 0-1,0 1 1,0-1-1,0 0 0,0 0 1,0 0-1,0 0 1,0 0-1,0 0 1,0 0-1,0 0 1,0 0-1,0 0 1,0 0-1,0 1 1,0-1-1,0 0 0,0 0 1,0 0-1,0 0 1,0 0-1,0 0 1,0 0-1,0 0 1,0 0-1,0 0 1,0 0-1,0 0 1,0 1-1,0-1 0,0 0 1,0 0-1,0 0 1,0 0-1,0 0 1,0 0-1,0 0 1,-1 0-1,39 2 182,-18-2-211,592 4-1072,-536-8 698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1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90 1596,'34'-61'2535,"-33"58"-2138,6-15 1424,-7 18-1791,0-1-1,0 1 0,0 0 0,0 0 0,0-1 1,0 1-1,0 0 0,0 0 0,0-1 0,0 1 1,0 0-1,0 0 0,0-1 0,0 1 0,0 0 1,0 0-1,1 0 0,-1-1 0,0 1 0,0 0 0,0 0 1,0 0-1,1-1 0,-1 1 0,0 0 0,0 0 1,0 0-1,1 0 0,-1-1 0,0 1 0,0 0 1,0 0-1,1 0 0,-1 0 0,0 0 0,0 0 1,1 0-1,-1 0 0,0 0 0,1 0 0,-1 0 0,0 0 1,0 0-1,1 0 0,-1 0 0,0 0 0,0 0 1,1 0-1,-1 0 0,0 0 0,0 1 0,12 46 141,-3 1-1,5 91 1,-9 108 94,-5-223-236,-20 340-1787,23-345-1579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1.8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39 347 4536,'-10'-12'-278,"8"10"52,-9-16-50,9 17 315,1 0-1,0 0 0,0 0 0,-1-1 1,1 1-1,0-1 0,0 1 1,0-1-1,1 1 0,-1-1 0,0 1 1,1-1-1,-1 0 0,0 1 0,1-1 1,0 0-1,-1 0 0,1 1 0,0-4 1,4 0-18,-1 0 0,1 0 0,0 0 0,0 1 1,1-1-1,0 1 0,-1 0 0,1 1 0,1-1 1,-1 1-1,0 0 0,1 0 0,11-4 0,18-6 61,39-10 0,-48 16-68,115-31 109,-68 21 38,-1-4 1,90-38-1,-154 54-207,-1 1 0,0-1 0,1-1-1,9-9 1,-7 7-390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3.0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82 667 3336,'7'-1'24,"1"-1"0,-1 0 0,0-1 0,0 0 0,0 0 0,0 0 0,0-1 0,-1 0 0,0 0 0,0-1 0,0 0 0,0 0 0,7-9 0,-6 6 149,0 0 1,-1 0-1,0-1 0,-1 1 1,0-1-1,0-1 1,-1 1-1,0-1 0,3-13 1,-6 20-53,-2-4 16,1 6-130,0 0 0,0 1-1,0-1 1,1 1 0,-1-1-1,0 0 1,0 1 0,0-1-1,0 1 1,0-1 0,0 0-1,0 1 1,0-1 0,-1 1-1,1-1 1,0 0 0,0 1-1,0-1 1,-1 1 0,1-1-1,0 1 1,-1-1 0,1 1-1,0-1 1,-1 1 0,1-1 0,-1 1-1,1-1 1,0 1 0,-1 0-1,1-1 1,-1 1 0,0-1-1,-20-1 44,15 1-16,-2 6-14,-8 6-66,1 0 0,0 1 0,0 1 0,2 0 0,-1 1 0,2 0 0,0 1 0,0 0 0,2 1 0,0 1 0,0-1 0,2 2 0,0-1 0,1 1 0,1 0 0,-5 21-1,11-36 33,-1 0 0,1-1-1,0 1 1,-1 0-1,1 0 1,0-1-1,1 1 1,-1 0-1,0-1 1,1 1-1,0 0 1,-1-1-1,1 1 1,0-1-1,0 1 1,1-1-1,-1 1 1,0-1 0,1 0-1,0 0 1,-1 1-1,1-1 1,0 0-1,0-1 1,0 1-1,0 0 1,0 0-1,1-1 1,-1 0-1,0 1 1,1-1-1,-1 0 1,1 0 0,-1 0-1,1 0 1,4 0-1,-4-1-22,3-2 5,2-1 82,-1-1-1,1 0 1,-1-1-1,0 1 1,0-1-1,0-1 0,-1 0 1,0 0-1,0 0 1,0 0-1,-1-1 1,0 0-1,0 0 0,7-14 1,-11 18-6,5-6 1,-6 9-46,0 0 1,0 0-1,0 0 0,0 0 0,0-1 1,0 1-1,0 0 0,0 0 1,0 0-1,1 0 0,-1 0 1,0-1-1,0 1 0,0 0 0,0 0 1,0 0-1,1 0 0,-1 0 1,0 0-1,0 0 0,0 0 0,0 0 1,1 0-1,-1-1 0,0 1 1,0 0-1,0 0 0,0 0 1,1 0-1,-1 0 0,0 0 0,0 0 1,0 0-1,1 1 0,-1-1 1,0 0-1,0 0 0,0 0 1,0 0-1,1 0 0,-1 0 0,0 0 1,0 0-1,0 0 0,0 0 1,0 1-1,1-1 0,-1 0 0,0 0 1,0 0-1,0 0 0,0 0 1,0 1-1,0-1 0,0 0 1,0 0-1,1 0 0,-1 0 0,0 1 1,0-1-1,0 0 0,0 0 1,0 0-1,0 0 0,0 1 1,0-1-1,3 23-54,9 43-435,-12-63 468,1 0-1,0 0 1,0 0-1,0 0 1,0 0-1,1 0 1,-1 0-1,1 0 1,0-1-1,0 1 1,0-1-1,0 1 1,0-1-1,0 0 1,1 1 0,3 1-1,-4-2-7,0-2 26,-1 0 1,0 1-1,0-1 0,1 0 1,-1 0-1,0 0 0,0 0 0,1 0 1,-1 0-1,0 0 0,0 0 1,0 0-1,1-1 0,-1 1 0,0 0 1,0-1-1,0 1 0,1-1 1,-1 0-1,0 1 0,0-1 1,0 0-1,1-1 0,20-13-24,-12 5 16,0-1 1,-1 0-1,0 0 0,-1-1 1,0 0-1,0-1 1,-2 0-1,10-23 1,2-13-8,10-53 1,-18 64 11,93-472 1061,-102 505-887,0 14-138,5 79-49,-5 0-1,-15 140 0,0 106-1060,14-324 1028,1 0 0,0 0 0,1 0 0,0-1-1,5 14 1,-6-19 36,0-1 0,0 0-1,1 0 1,0 0 0,-1 0 0,1 0-1,0-1 1,1 1 0,-1-1 0,0 1-1,1-1 1,-1 0 0,1 1 0,0-1-1,0-1 1,0 1 0,0 0 0,4 1-1,-4-3 10,-1 1-1,1-1 1,0 0 0,0 0-1,0 0 1,0 0-1,0 0 1,0-1-1,0 1 1,0-1-1,0 0 1,0 0 0,0 0-1,-1 0 1,1-1-1,4-2 1,39-31-62,-37 24 58,0-1 1,0 0-1,-1 0 0,-1-1 0,0 0 1,-1-1-1,0 0 0,-1 0 0,-1 0 1,0 0-1,3-23 0,-6 32 10,0 1-1,0 0 1,0 0 0,-1 0-1,1-1 1,-1 1-1,0 0 1,0 0-1,-1-1 1,1 1-1,-1 0 1,0 0-1,-2-5 1,1 1-7,1 7 7,1 0-1,0 0 1,-1 0-1,1 0 1,-1 0-1,0 0 1,1 0 0,-1 0-1,0 0 1,1 0-1,-1 0 1,0 0 0,0 0-1,0 0 1,0 1-1,0-1 1,0 0 0,0 1-1,0-1 1,0 1-1,0-1 1,0 1-1,0-1 1,-1 1 0,-1-1-1,2 1 1,-1 0-25,-3 3-14,1 0 37,1 1 0,0-1 0,-1 1 0,1-1 0,0 1 0,1 0 0,-1 0 0,1 0 0,-1 1 0,1-1 0,1 0 0,-1 1 0,1-1 0,-1 1 0,1 0 0,0 0 0,1-1 0,-1 1 0,1 0 0,0 0 0,0-1 0,1 1 0,0 0 0,1 5 0,-2-7 9,0 0-1,0 0 1,1 0-1,0 0 1,0 0 0,-1 0-1,2 0 1,-1 0-1,0 0 1,1 0-1,-1 0 1,1-1-1,0 1 1,0-1-1,0 1 1,0-1 0,0 0-1,0 0 1,1 0-1,-1 0 1,1 0-1,4 2 1,-4-2 2,-1-1 8,4-2-6,-1-1-7,1 1 0,-1-2 0,0 1 0,1 0 0,-1-1 0,0 0 0,-1 0 0,1 0 0,0-1 0,-1 0 0,0 0 0,0 0 0,0 0 0,0-1 0,3-5 0,7-13-2,-1-1 0,-1-1 0,-1 0 0,-1 0 0,7-31 0,26-140 134,-29 121 22,25-153 754,-38 224-732,-4 14-133,-30 133-20,-18 205 0,33-208-340,15-114 230,-9 84-228,12-101 267,0 0 0,0-1 0,1 1 0,0 0 0,1 0 0,0 0 0,0 0 0,0-1 0,7 13 0,-8-18 26,1 0-1,-1 0 0,1 0 1,0 0-1,0 0 0,0 0 1,0-1-1,1 1 0,-1-1 1,1 0-1,-1 1 0,1-1 1,0 0-1,0-1 1,0 1-1,0 0 0,0-1 1,0 0-1,1 0 0,-1 0 1,0 0-1,1 0 0,-1-1 1,0 1-1,1-1 0,-1 0 1,1 0-1,-1 0 0,1 0 1,-1-1-1,0 0 0,1 1 1,-1-1-1,0 0 0,1-1 1,-1 1-1,0-1 1,0 1-1,0-1 0,5-4 1,5-3 20,1-1 0,-2-1 1,0 1-1,0-2 1,-1 0-1,0 0 0,10-17 1,5-11 288,-30 50-286,-3 31 12,8-38-23,-1 0 1,1 1 0,0-1-1,0 0 1,0 0 0,0 0 0,0 0-1,0 0 1,1 0 0,0-1-1,-1 1 1,1 0 0,0-1-1,1 1 1,-1-1 0,0 0 0,0 0-1,1 0 1,0 0 0,4 3-1,2 1-268,1-1-1,0 0 1,0-1 0,16 5-1,-3-2-227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4.3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18 157 1784,'-2'-4'-63,"-8"-52"298,9 52-97,1-1 20,-5-59 1354,5 60-882,0-9-437,1 7-104,0 10 469,28 186-159,8 363 0,-30-347-274,-4-194-93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4.9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 48 3964,'-41'-33'-32,"39"30"334,-4-6-203,4 7-19,5 8 411,45 83-374,82 114 0,-126-198-56,1 0-1,-1-1 1,0 0 0,1 0 0,0 0 0,0 0 0,0-1-1,6 3 1,-8-5 67,26-3 289,-25-1-300,1 0-72,8-5 51,-1 0 0,0-1 0,0 0 0,-1-1 0,0 0 0,13-16 1,-23 24-73,44-50 53,82-104-7,-125 154-91,3-3-14,16-12-4166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6.2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432 218 3656,'7'-11'-102,"0"0"0,0-1 0,-1 0 0,-1 0 0,6-20 0,-10 28 116,1 0 1,-1 0-1,0-1 0,-1 1 0,1 0 1,-1-1-1,0 1 0,0 0 0,0-1 1,0 1-1,-1 0 0,0-1 1,0 1-1,0 0 0,0 0 0,-1 0 1,0 0-1,0 0 0,0 0 0,-4-6 1,3 7-14,-1 0 1,1 0 0,-1 0 0,0 0 0,0 0 0,0 1 0,-1 0-1,1 0 1,0 0 0,-1 0 0,1 1 0,-1-1 0,0 1-1,1 1 1,-1-1 0,0 0 0,0 1 0,1 0 0,-1 0 0,0 1-1,0-1 1,1 1 0,-1 0 0,-7 3 0,2-1-4,0 0 0,1 1 0,-1 0 0,1 1 1,0 0-1,0 1 0,1-1 0,0 1 0,0 1 0,-9 9 1,13-12 3,1 0 0,-1 0 0,1 1 0,-1 0-1,2 0 1,-1 0 0,0 0 0,1 0 0,0 0 0,0 1 0,1-1 0,-1 1 0,1-1 0,0 1 0,1-1 0,-1 10 0,2-7 3,0-1 1,1 1-1,0-1 0,0 1 1,0-1-1,1 0 0,0 0 0,1 0 1,-1-1-1,10 13 0,8 6 10,1-2 1,0 0-1,2-2 0,43 31 0,-54-42-17,24 18 3,65 52 37,-91-70-38,-1 0 1,0 0 0,-1 1 0,0 1-1,-1-1 1,12 24 0,-18-32-2,-1 0 0,1 0 0,-1 0 0,0 0 0,0 0 0,0 0 0,0 1 0,-1-1 0,1 0 0,-1 1 0,0-1 1,0 0-1,0 1 0,-1-1 0,1 0 0,-1 1 0,1-1 0,-1 0 0,0 0 0,0 1 0,-3 3 0,1-3 1,0 0 0,0 0 0,-1 0 0,1-1 0,-1 1 0,0-1-1,0 0 1,0-1 0,-1 1 0,1-1 0,-1 1 0,-8 2 0,-8 1-11,-1 0 1,0-1-1,0-2 0,0 0 1,-26-1-1,4 0-31,0-3-1,-1-2 1,1-2-1,0-2 1,-77-22-1,117 28 18,0 0 0,0 0 0,0-1 0,0 0 0,0 0-1,1 0 1,-1 0 0,1 0 0,-1-1 0,1 1 0,0-1 0,0 0-1,0 0 1,0 0 0,1-1 0,-4-5 0,5 7-29,0-1 0,0 0 0,1 0 0,0 0 0,-1 0 0,1 0 0,0 0 0,1 0 0,-1 0 0,0 0 0,1 0 0,0 0 0,-1 0 0,1 1 0,0-1 0,1 0 0,-1 0 0,0 1 0,1-1 0,-1 1 0,1-1 0,0 1 0,0 0 0,2-3 0,21-22-471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7.4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1 212 1772,'8'-17'136,"-1"0"1,-1-1-1,0 0 0,-1 0 0,-1-1 1,-1 1-1,-1-1 0,1-29 0,-3 45 27,1-4 36,4-2 448,5 40-596,-1 1 0,-2 0 0,-1 1 0,-2-1 0,1 52 0,-12 182 172,3-189-157,1-29-36,-1 10 32,6 74 1,-1-117-48,0 0 0,2 1 1,0-1-1,0 0 0,2-1 0,0 1 0,0-1 1,1 0-1,15 25 0,-17-33-9,0-1 0,1 0 0,-1 0 0,1-1 0,-1 1-1,1-1 1,1 0 0,-1-1 0,1 1 0,-1-1 0,1 0 0,0 0 0,0-1 0,0 0 0,8 2-1,-4-2 1,1-1 0,-1 0-1,0 0 1,0-1 0,1 0 0,-1-1-1,0 0 1,0-1 0,12-3-1,-9 1-7,1 0-1,-2-1 1,1 0-1,0-1 1,-1 0-1,0-1 1,-1-1-1,0 0 1,0 0-1,0-1 1,-1 0 0,0-1-1,-1 0 1,14-21-1,-20 26-8,0-1 0,-1 1 0,1-1 0,-1 0 1,-1 0-1,1 0 0,0-9 0,-1 13 3,-1 1 1,0-1-1,0 0 1,0 0-1,0 0 1,0 0-1,-1 1 1,1-1-1,-1 0 1,1 0-1,-1 1 1,1-1-1,-1 0 1,0 1-1,0-1 1,0 0-1,0 1 1,0-1 0,0 1-1,0 0 1,0-1-1,-1 1 1,1 0-1,-1 0 1,1 0-1,-1 0 1,1 0-1,-1 0 1,1 0-1,-1 0 1,0 1-1,1-1 1,-1 1-1,-3-1 1,-2 0-21,0 0 1,1 1 0,-1 0-1,0 0 1,1 0-1,-1 1 1,0 0 0,1 1-1,-1-1 1,1 1-1,0 0 1,-1 1 0,1 0-1,-7 4 1,8-5-2,1 1 1,-1 0-1,1 0 1,0 1 0,0-1-1,0 1 1,0 0-1,1 0 1,0 0-1,-1 0 1,2 0-1,-1 1 1,0 0-1,1-1 1,0 1-1,0 0 1,0 0 0,1 0-1,-2 6 1,3-6 8,0 0 1,0 0 0,0 1 0,1-1-1,-1 0 1,1 0 0,0 0 0,1 0-1,-1 0 1,1 0 0,0-1 0,1 1-1,-1 0 1,1-1 0,0 0 0,0 1-1,0-1 1,0 0 0,1-1 0,-1 1 0,1-1-1,0 1 1,0-1 0,1 0 0,-1 0-1,1-1 1,-1 0 0,1 0 0,7 3-1,-10-4-2,2-1 29,0-1-1,0 1 1,0 0 0,0-1 0,0 0 0,0 0 0,0 0 0,0-1 0,0 1 0,0-1 0,-1 0 0,1 0-1,-1 0 1,6-5 0,-1 0 79,-1-1-1,0 0 0,-1 0 0,6-10 0,-11 17-74,1-2 52,8-12 36,-10 15-97,0 0 1,0-1-1,0 1 0,0 0 1,0-1-1,0 1 0,0 0 1,0 0-1,1-1 0,-1 1 1,0 0-1,0 0 0,0 0 1,0-1-1,0 1 0,1 0 1,-1 0-1,0 0 0,0-1 1,0 1-1,1 0 0,-1 0 1,0 0-1,0 0 0,1 0 1,-1-1-1,0 1 0,0 0 1,1 0-1,-1 0 0,0 0 1,0 0-1,1 0 0,-1 0 0,0 0 1,1 0-1,-1 0 0,0 0 1,0 0-1,1 0 0,-1 0 1,0 0-1,0 0 0,1 0 1,-1 1-1,0-1 0,0 0 1,1 0-1,-1 0 0,0 0 1,0 0-1,0 1 0,1-1 1,1 22 5,0-6-35,0 0 0,1 0 1,0 0-1,2 0 0,-1-1 1,11 21-1,-15-35 27,0-1-1,1 1 1,-1-1-1,1 1 1,-1 0-1,1-1 1,-1 1-1,1-1 1,-1 1-1,1-1 1,-1 1 0,1-1-1,-1 0 1,1 1-1,0-1 1,-1 0-1,1 0 1,0 1-1,-1-1 1,1 0-1,0 0 1,-1 0 0,1 0-1,0 0 1,0 0-1,-1 0 1,1 0-1,0 0 1,-1 0-1,1 0 1,0 0 0,0 0-1,-1-1 1,1 1-1,0 0 1,0-1-1,21-12-12,-20 12 12,4-4 5,-1-1-1,1 1 1,-1-1-1,0 0 1,-1 0-1,1-1 1,-1 1-1,0-1 1,-1 0-1,1 0 1,3-14-1,0-3 18,0-1 0,3-28 0,8-88 548,0-209-1,-18 345-387,1 18-125,4 61 20,-8 114 0,-10-71-176,5-50-195,0 120 0,8-182 283,0-1 0,0 0 0,0 0 0,1 0 0,0 0 0,-1 0 1,1 0-1,1 0 0,-1 0 0,1 0 0,-1 0 0,1-1 0,0 1 0,1-1 0,-1 1 0,0-1 0,1 0 0,0 0 0,0 0 0,0 0 0,0 0 1,6 3-1,-4-4 2,0 0 1,1-1 0,-1 0 0,0 0 0,0 0 0,0-1 0,1 1 0,-1-1-1,0-1 1,0 1 0,1-1 0,-1 0 0,0 0 0,0 0 0,0-1 0,0 0 0,8-3-1,-3 0 4,1 0 0,0-1 0,-1 0 0,0 0 0,-1-1 0,0 0 0,0-1 0,0 0 0,-1-1 0,0 1 0,12-20 0,-4-1 15,-15 21-95,-23-5 53,17 10 15,0 8 6,0 1 10,0 0 0,0 0 0,0 1 0,1-1 0,0 1 0,0 0 0,1 0 0,0 0 0,0 1 0,-3 13 0,6-17 3,-1 1 0,1-1 0,0 0-1,0 0 1,0 1 0,0-1 0,1 0 0,0 0 0,0 0 0,0 1-1,0-1 1,1 0 0,-1 0 0,1-1 0,0 1 0,0 0 0,0-1-1,1 1 1,0-1 0,-1 1 0,1-1 0,5 4 0,-6-5-72,1-1 1,0 1 0,0 0 0,-1-1 0,1 1-1,0-1 1,0 0 0,1 0 0,-1 0 0,0-1-1,0 1 1,0-1 0,0 0 0,1 1 0,-1-1-1,0-1 1,0 1 0,1 0 0,-1-1 0,0 0-1,0 0 1,0 0 0,0 0 0,0 0 0,0 0-1,3-3 1,6-6-178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18.5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512 162 2480,'0'0'-148,"13"0"51,36-4-281,0-1-1,84-21 1,-130 25-18</inkml:trace>
  <inkml:trace contextRef="#ctx0" brushRef="#br0" timeOffset="1">25 37 1448,'-17'4'-19,"13"-3"25,1-1 16,236-10 437,-152 5-445,142-14-832,-179 12 418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26.0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23 300 3300,'0'0'-310,"-14"-11"-1343,13 10 1734,1 1 0,-1 0 0,1 0 0,-1-1 0,1 1 0,0 0 0,-1-1 0,1 1 0,-1 0 0,1-1 0,0 1 0,-1-1 0,1 1 0,0-1 0,-1 1 0,1-1 0,0 1 0,0-1 0,-1 1 0,1-1 0,0 1 0,0-1 0,0 0 0,0 1 0,0-1 0,0 1 0,0-1 0,0 1 0,0-1 0,0 1 0,0-1 0,0-1 0,2 1-81,30-22 0,-26 21 1,5 3-5,9-5-6,90-6-1,-89 9 5,439-45 42,-93 5-51,730-69 13,-995 101-18,76-8-19,-111 11 9,-63 6 30,30-3-2143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24.1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242 77 1500,'0'0'334,"5"-22"2192,-3 3 404,-3 33-2835,-35 423 263,23-334-1804,12-99 1156,-1-14-1017,-24-71 1009,-4 1-1,-61-116 0,80 173 431,4 12-57,2-1-1,0 0 1,0 0-1,1-1 1,1 1-1,0-1 1,0 0-1,0-15 0,3 25-66,1 0 0,-1 0 0,1 0 0,0 0 0,0 0 0,0 1-1,0-1 1,0 0 0,1 0 0,-1 1 0,1-1 0,0 1 0,0 0 0,0-1-1,0 1 1,0 0 0,0 0 0,0 0 0,1 1 0,-1-1 0,1 0-1,-1 1 1,1 0 0,0-1 0,0 1 0,2-1 0,6-1 6,0-1-1,0 1 1,0 1 0,1 0 0,11-1 0,-1 3 3,1 1 1,-1 0 0,0 2-1,0 0 1,0 2-1,-1 0 1,1 2 0,-1 0-1,-1 1 1,1 1-1,34 21 1,-44-23-11,0 0 0,0 0 1,-1 1-1,0 1 0,0 0 0,-1 0 0,0 1 1,-1 0-1,0 0 0,0 1 0,-1 0 1,-1 0-1,0 1 0,0 0 0,-1 0 0,-1 0 1,0 0-1,-1 1 0,0 0 0,-1 0 1,2 19-1,-5-21-9,-1 1 0,1 0 0,-2-1 0,0 1 0,0-1 0,-1 0 0,0 0 0,-1 0 0,0-1 0,-1 0 0,0 0 0,-1 0 0,0-1 0,0 1 0,-1-2 0,0 1 0,-1-1 0,-10 8-1,-4 2-98,-1-1 0,0-2 0,-1 0 0,-1-1-1,0-2 1,-35 12 0,40-18-315,1-1 0,-28 4-1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25.4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0 143 3008,'6'-11'179,"0"-1"0,0 1 0,-1-1 0,-1 0 0,0 0 0,-1-1 0,0 1 0,1-20 0,-3 29-3,0 0 55,1-7-250,-2 10 32,0 0-1,0 0 0,0 1 0,0-1 0,0 0 0,0 0 0,0 0 0,0 0 0,0 0 0,0 0 0,0 0 1,0 0-1,1 0 0,-1 0 0,0 1 0,0-1 0,0 0 0,0 0 0,0 0 0,0 0 0,0 0 0,0 0 1,0 0-1,0 0 0,0 0 0,0 0 0,0 0 0,1 0 0,-1 0 0,0 0 0,0 0 0,0 0 0,0 0 1,0 0-1,0 0 0,0 0 0,0 0 0,0 0 0,0 0 0,1 0 0,-1 0 0,0 0 0,0 0 0,0 0 1,0 0-1,0 0 0,0 0 0,0 0 0,0 0 0,0 0 0,0 0 0,1 0 0,-1 0 0,0 0 1,5 25 106,2 50 0,-6-52-78,1 0-1,1 0 0,0-1 0,2 1 0,10 28 1,-14-48-36,0 0 0,0-1 0,0 1 1,1-1-1,-1 1 0,1-1 0,0 0 1,-1 0-1,1 1 0,0-1 0,0 0 0,0-1 1,0 1-1,1 0 0,-1-1 0,0 1 1,1-1-1,-1 0 0,1 1 0,0-1 1,-1-1-1,4 2 0,-2-2-1,0 0 0,1 0 1,-1 0-1,0-1 0,0 1 0,0-1 0,1 0 0,-1 0 0,0 0 0,0-1 1,0 0-1,-1 0 0,5-2 0,4-3 4,-1-1 0,0-1 0,0 1 0,-1-2 0,0 1 1,-1-2-1,0 1 0,8-12 0,32-51-92,-47 71 73,-3 13-81,-1 8 71,2 0 1,2 32-1,-1-44 18,0-1-1,0 1 1,0-1 0,1 0-1,0 1 1,1-1 0,-1 0-1,1 0 1,0 0 0,0-1-1,1 1 1,0-1 0,8 9 0,-9-12 7,0 0 1,0-1-1,0 1 1,1-1-1,-1 0 1,0 0 0,1 0-1,-1 0 1,1-1-1,-1 1 1,1-1-1,-1 0 1,1 0 0,-1 0-1,1 0 1,3-2-1,0 1-6,0 0 0,0 0-1,0-1 1,0 0 0,-1 0 0,1-1-1,6-3 1,-10 3-8,1 1 1,-1 0-1,0-1 1,0 0-1,0 1 0,-1-1 1,1 0-1,0 0 1,-1-1-1,0 1 0,0-1 1,0 1-1,0-1 1,-1 1-1,1-1 0,-1 0 1,0 0-1,0 0 1,0 0-1,-1 0 1,1-6-1,-1 3-26,-1-1 0,0 0 0,0 1 1,-1-1-1,0 1 0,0-1 0,-1 1 0,0 0 0,-7-12 1,8 16 11,-1 1 0,1-1 0,0 1 0,-1 0 0,0-1 0,0 1 0,1 1 0,-1-1 0,0 0 0,-1 1 0,1-1 0,0 1 0,0 0 0,-1 0 0,1 0 0,0 1 0,-1-1 1,1 1-1,0 0 0,-1 0 0,1 0 0,-1 0 0,1 1 0,-1-1 0,1 1 0,0 0 0,-1 0 0,1 0 0,0 0 0,0 1 0,0-1 0,0 1 0,-4 3 0,6-4 14,0 0-1,-1 0 1,1 0-1,0 1 1,0-1-1,0 0 1,0 1-1,1-1 1,-1 1-1,0-1 1,1 1-1,-1-1 1,1 1-1,-1 0 1,1-1-1,0 1 1,-1 0-1,1-1 1,0 1-1,0 0 0,0-1 1,0 1-1,1 0 1,-1-1-1,0 1 1,1 1-1,1 1-1,-1 0 0,1 0 0,-1 0 0,1 0 0,0 0-1,0-1 1,5 7 0,-3-5-9,-4-5 21,1 1-1,-1-1 0,1 1 0,0-1 0,-1 1 0,1-1 0,0 0 1,-1 1-1,1-1 0,0 0 0,-1 1 0,1-1 0,0 0 1,-1 0-1,1 0 0,0 1 0,0-1 0,-1 0 0,1 0 1,0 0-1,0 0 0,-1-1 0,1 1 0,1 0 0,10 1-21,-4-1 11,-4 0 27,0-1-1,1 1 0,-1-1 1,0 1-1,0-1 0,0-1 0,0 1 1,0 0-1,0-1 0,0 0 0,0 0 1,0 0-1,-1 0 0,1-1 1,-1 0-1,0 1 0,0-1 0,5-6 1,10-10 238,-17 18-241,0 0-1,0 0 1,0 0 0,0 0-1,0 0 1,0 1 0,0-1-1,0 0 1,0 0-1,0 1 1,1-1 0,-1 1-1,0-1 1,0 1 0,1-1-1,-1 1 1,0 0-1,0 0 1,1-1 0,-1 1-1,3 0 1,-2 2-6,0 0-1,0 0 1,-1-1-1,1 1 1,0 0 0,-1 1-1,1-1 1,-1 0-1,0 0 1,2 5 0,3 5-9,-2-4 15,-3-6-10,0 0 0,0 0 0,0 1 0,1-1 1,-1-1-1,0 1 0,1 0 0,0 0 0,-1-1 0,1 1 0,0 0 0,0-1 0,0 0 0,0 1 0,5 1 0,3 1-1,0 0-1,0 0 0,1-1 0,-1 0 1,1-1-1,0 0 0,0 0 0,0-1 1,0-1-1,0 0 0,0-1 0,0 0 1,0 0-1,0-1 0,0-1 0,-1 0 0,1 0 1,-1-1-1,0 0 0,0-1 0,0 0 1,0-1-1,-1 0 0,0 0 0,0-1 1,11-11-1,-18 15-15,0 0 0,0 0-1,0-1 1,0 1 0,0 0 0,-1 0 0,0-1 0,0 1 0,0-1-1,0 1 1,0-1 0,-1 0 0,1 1 0,-1-1 0,0 1 0,0-1-1,0 0 1,-1 1 0,1-1 0,-1 1 0,0-1 0,0 1 0,-2-6-1,2 8 3,1-1 0,-1 1 0,0-1 0,1 1-1,-1 0 1,0-1 0,0 1 0,0 0 0,0 0 0,0-1-1,0 1 1,0 0 0,0 0 0,-1 0 0,1 1-1,0-1 1,-1 0 0,1 0 0,0 1 0,-1-1-1,1 0 1,-1 1 0,1 0 0,-1-1 0,1 1-1,-1 0 1,1 0 0,-1 0 0,0 0 0,1 0-1,-1 0 1,1 0 0,-3 1 0,0 0-9,1 0 0,-1 0 0,1 0 0,-1 0 0,1 1 0,-1 0 0,1-1 0,0 1 1,0 1-1,-5 3 0,6-4-33,2 4-16,0-5 65,0 1 0,0-1 0,0 0 0,-1 0 1,1 0-1,0 1 0,0-1 0,1 0 0,-1 0 0,0 0 0,0 1 1,1-1-1,-1 0 0,0 0 0,1 0 0,-1 0 0,2 2 0,1 0-4,0 1 0,0-1-1,0 1 1,1-1-1,0 0 1,0 0 0,0 0-1,0-1 1,7 4-1,-3-4 13,-1-1 0,1 0-1,-1 0 1,1 0 0,-1-1-1,1 0 1,0-1 0,-1 0-1,10-2 1,-10 2 105,0-1 0,-1-1 0,1 1 0,-1-1 0,1 0 0,-1-1 0,6-3 0,6-3 473,-16 8-384,-2 2-166,1-1-1,-1 1 0,1-1 1,-1 1-1,1 0 1,-1-1-1,1 1 0,0-1 1,-1 1-1,1 0 1,0-1-1,-1 1 0,1 0 1,0 0-1,-1 0 1,1 0-1,0 0 1,0-1-1,-1 1 0,1 0 1,0 1-1,0-1 1,-1 0-1,1 0 0,0 0 1,-1 0-1,2 1 1,2 13 14,-1 1 1,-1 0 0,0-1 0,-1 1-1,-1 0 1,0 0 0,-4 27 0,0 37 59,22 160 119,0 45-589,-17-237 50,-3 0 0,-2-1 0,-20 92 0,23-130 270,-2 0 0,1 0 0,-1 0 0,0 0 0,0 0 0,-1 0 0,0-1 0,0 0 0,-1 0 0,0 0 0,0 0 0,-11 9 0,14-15 33,0 0 0,0 0 0,-1 0 0,1 0 0,0-1 0,0 1-1,-1-1 1,1 1 0,0-1 0,-1 0 0,1 0 0,-1 0 0,1 0 0,0 0 0,-1-1 0,1 1 0,-3-2 0,-37-14-72,24 6 64,2-1-1,-1-1 1,1 0-1,1-1 1,1-1 0,0 0-1,0-1 1,1 0-1,1-1 1,1 0 0,-12-23-1,18 30 19,1-1-1,0 1 0,0-1 0,1 1 1,0-1-1,1 0 0,0 0 1,1 0-1,0 0 0,1-1 1,0 1-1,0 0 0,1 0 1,0 0-1,1 0 0,0 0 1,1 0-1,0 0 0,0 0 0,1 1 1,0 0-1,1 0 0,9-14 1,7-3 3,2 0 0,0 1 0,2 2 1,1 0-1,0 2 0,37-22 0,-18 11-260,49-44 0,-89 70 15,1 0 0,0 0 0,-1-1 0,-1 1 0,6-9 0,3-9-350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25.8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41 3108,'0'0'-28,"-11"-14"200,1-2 144,6 5-488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4.0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 31 2956,'0'0'95,"-4"-1"-16,-28-13 375,30 13-20,-2 0-246,-11-7 90,15 7-224,-1 1 1,0-1 0,0 1 0,0-1 0,0 1-1,0-1 1,0 1 0,0-1 0,0 1-1,0 0 1,0 0 0,-1 0 0,1 0 0,0 0-1,0 0 1,0 0 0,0 0 0,-2 0 0,-3 27 12,0 1 1,2 0 0,1 0 0,2-1 0,1 41 0,-1 22 4,-6 64-1066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4.4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98 4064,'2'-1'-28,"8"-5"456,-1-1 0,1 1 0,15-17 1,-23 21-140,25-47 1000,-25 48-1534,1-1 241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5.1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128 159 4716,'2'-3'-278,"6"-8"262,-1 0 0,0-1 0,-1 0 0,-1 0 0,0 0 0,7-25 0,-11 34 115,-3-20 60,1 18-117,1 5-40,1-1 0,-1 1 0,0-1 0,0 1 0,0-1 1,0 1-1,0-1 0,0 1 0,0-1 0,0 1 0,0-1 0,-1 1 1,1-1-1,0 1 0,0-1 0,0 1 0,0-1 0,-1 1 0,1-1 1,0 1-1,-1 0 0,1-1 0,0 1 0,-1 0 0,1-1 0,0 1 1,-1 0-1,1-1 0,0 1 0,-1 0 0,1-1 0,-2 1 0,-21-4 72,17 4-61,0 1 0,0 0 1,0 0-1,1 0 1,-1 0-1,0 1 1,-6 3-1,5-1-8,0 0-1,1 0 1,-1 1-1,1 0 1,0 0 0,0 1-1,1 0 1,0 0-1,0 0 1,0 0 0,1 1-1,0 0 1,0 0-1,0 0 1,1 0 0,-3 10-1,5-16-2,1 1 1,-1 0-1,0 0 0,1-1 0,0 1 0,-1 0 1,1 0-1,0 0 0,0 0 0,0-1 0,0 1 0,0 0 1,0 0-1,1 0 0,-1-1 0,1 1 0,-1 0 1,1 0-1,-1-1 0,2 3 0,1 2 7,0 1-1,-1 0-1,1 0 1,1-1-1,-1 1 0,1-1 1,1 1-1,-1-1 1,1-1-1,0 1 0,0-1 1,0 0-1,1 0 0,0 0 1,10 6-1,11 5 13,0-1 0,33 13-1,-38-18-3,14 6 8,54 34 0,-82-45-28,0 0 0,-1 0 0,1 1 1,-1 1-1,0-1 0,0 1 0,-1 0 0,0 0 0,0 1 0,-1 0 1,0 0-1,5 12 0,-9-16 1,0 0 0,0 1 0,0-1 0,-1 0 0,0 1 0,0-1 0,0 0 0,-1 1 0,1-1 1,-1 0-1,0 0 0,0 1 0,0-1 0,-1 0 0,0 0 0,1 0 0,-1 0 0,-1-1 0,1 1 0,-1-1 0,1 1 0,-1-1 0,0 0 1,0 0-1,0 0 0,-1 0 0,-5 3 0,-5 5-3,0-2-1,-1 0 1,0 0 0,-1-2 0,-23 9-1,25-10-37,0-1-1,0 0 0,-1-1 0,0-1 1,0 0-1,0-1 0,0-1 0,0 0 0,0-1 1,-25-3-1,39 2-27,0 1 0,0-1 0,-1 0 1,1 1-1,0-1 0,0 0 0,0 0 0,0 0 0,0 0 1,0 0-1,0 0 0,0 0 0,0 0 0,1 0 1,-1 0-1,0-1 0,1 1 0,-1 0 0,1 0 0,-1-1 1,1 1-1,0 0 0,-1-1 0,1 1 0,0-1 1,0 1-1,0 0 0,0-1 0,0 1 0,0 0 1,1-2-1,-1 2 36,0-3-356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6.7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1 141 2868,'13'-96'502,"0"51"870,-7 69-787,-3-5-726,3 31 245,-2 0 1,-4 94 0,-2-22 54,3-55-50,5 94 45,-4-142-172,1 1 1,0-1-1,2 0 0,0 0 0,15 35 0,-17-49 9,-1 0 1,1-1-1,-1 1 0,1-1 0,0 1 0,1-1 1,-1 0-1,1 0 0,0 0 0,0-1 0,0 1 0,1-1 1,-1 0-1,1 0 0,-1-1 0,1 1 0,0-1 1,0 0-1,7 2 0,-4-3-1,0 0 0,0-1-1,0 0 1,0 0 0,0 0 0,0-1-1,-1 0 1,1-1 0,0 0 0,0 0 0,13-6-1,-1-2-3,0 0 0,-1-1 0,0-1-1,-1-1 1,-1-1 0,0 0-1,0-1 1,21-27 0,-32 35 13,0-1-1,-1 0 1,0-1 0,0 1 0,-1-1 0,0 0 0,0 0-1,3-15 1,-6 20-9,-3-1-5,0 3 12,1 0-1,0 0 0,0 0 0,-1 0 0,0 0 0,1 0 0,-1 1 0,0-1 0,0 0 0,0 1 0,0 0 1,0-1-1,0 1 0,0 0 0,0 0 0,0 0 0,-1 0 0,1 0 0,0 1 0,-1-1 0,1 1 0,-3-1 0,1 1-22,-3 3 2,-45 24-82,48-25 87,1 1 0,0-1 0,0 1 0,0 0 0,0 0 0,0 0 0,1 1-1,-1-1 1,1 1 0,0-1 0,0 1 0,0 0 0,1-1 0,-1 1 0,-1 6-1,3-5 0,-1 0-1,1 0 0,0 0 0,0 0 0,0 0 0,1 0 0,-1 0 0,3 7 0,-3-11 19,1 1 0,-1 0 0,1-1-1,0 1 1,0 0 0,-1-1 0,1 1-1,0-1 1,0 1 0,0-1 0,0 0-1,1 1 1,-1-1 0,0 0 0,1 0-1,-1 0 1,1 0 0,-1 0 0,1 0-1,-1 0 1,1 0 0,-1-1 0,1 1-1,0 0 1,0-1 0,-1 0 0,1 1-1,0-1 1,0 0 0,-1 0 0,4 0-1,3-2 36,1-1-1,-1 1 0,0-2 0,0 1 1,-1-1-1,1 0 0,-1 0 0,1-1 1,-1 0-1,-1-1 0,1 1 1,-1-1-1,6-7 0,-10 11-4,0 0 43,0 0-29,-1 0-33,0 1 0,0 0-1,0 0 1,1 0 0,-1 0 0,0 0-1,0 0 1,1 0 0,-1 1-1,0-1 1,1 0 0,-1 1 0,1-1-1,-1 1 1,1-1 0,-1 1 0,1 0-1,-1-1 1,3 1 0,8 25-50,-5-11-88,0 0-1,17 25 0,-23-38 125,0-1 0,0 1-1,0-1 1,0 1-1,1-1 1,-1 1-1,0-1 1,0 0 0,1 0-1,-1 1 1,0-1-1,1 0 1,-1 0 0,0 0-1,0-1 1,1 1-1,-1 0 1,0 0-1,0-1 1,1 1 0,-1-1-1,0 1 1,2-1-1,23-12-39,-25 13 52,5-4-13,-1 1-1,0-1 1,0 0 0,0 0-1,0 0 1,-1 0-1,1-1 1,-1 0-1,0 0 1,0 0-1,-1-1 1,0 1-1,0-1 1,4-10-1,1-5-10,-2-1 0,7-36-1,-13 56 19,16-105 251,-6 0 0,-3-128 0,-6 232-111,-1 13-57,2 34-29,-2 73 0,-7-23-62,1-40-145,3-1 1,2 1 0,2 0 0,15 94 0,-16-144 136,1-1 1,-1 0-1,1 1 0,0-1 1,1 0-1,-1 1 1,0-1-1,1 0 1,0 0-1,-1 0 0,1-1 1,0 1-1,1 0 1,-1-1-1,0 1 0,1-1 1,0 0-1,-1 1 1,1-1-1,0-1 1,6 4-1,-5-4 1,0 0 0,0-1 0,1 1 0,-1-1-1,0 0 1,0 0 0,0-1 0,1 1 0,-1-1 0,0 0 0,0 0 0,0 0 0,0-1-1,0 0 1,0 1 0,-1-1 0,7-4 0,2-3-5,1 0 1,-2 0-1,1-1 0,-1-1 0,-1 0 1,0 0-1,-1-1 0,0 0 0,-1-1 0,0 1 1,-1-2-1,0 1 0,-1-1 0,4-15 1,-9 27-6,-7 9-67,-2 1 84,5-6 5,0 1 0,0 0-1,1 0 1,-1 0 0,1 1-1,-1-1 1,1 1 0,0-1 0,0 1-1,-1 5 1,1-3 2,0 1 0,1-1 0,-1 1 0,1 0 0,1-1 1,-1 1-1,1 0 0,1-1 0,-1 1 0,1 0 0,0-1 0,0 1 0,1 0 0,0-1 0,0 0 1,1 0-1,0 1 0,0-1 0,0-1 0,8 12 0,-9-16-67,-1 1 0,0 0-1,1-1 1,0 1 0,-1-1 0,1 0-1,0 0 1,0 0 0,0 1 0,-1-2-1,1 1 1,0 0 0,0 0 0,1-1-1,-1 1 1,0-1 0,0 1 0,0-1 0,0 0-1,0 0 1,0 0 0,1 0 0,-1 0-1,0-1 1,3 0 0,16-3-218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7.1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15 107 2612,'-10'-2'-196,"10"2"189,0 0 0,-1 0 0,1 0 0,0 0 1,0 0-1,-1 0 0,1 0 0,0 0 0,0 0 1,0 0-1,0-1 0,-1 1 0,1 0 0,0 0 1,0 0-1,0 0 0,0 0 0,-1-1 1,1 1-1,0 0 0,0 0 0,0 0 0,0-1 1,0 1-1,0 0 0,0 0 0,-1 0 0,1-1 1,0 1-1,0 0 0,0 0 0,0 0 0,0-1 1,0 1-1,0 0 0,0 0 0,0-1 1,0 1-1,0 0 0,0 0 0,1 0 0,-1-1 1,0 1-1,0 0 0,0 0 0,0 0 0,0-1 1,0 1-1,0 0 0,1 0 0,-1 0 0,0 0 1,0-1-1,0 1 0,0 0 0,1 0 1,-1 0-1,0 0 0,0 0 0,14-9 13,0 0-1,0 1 0,1 1 1,0 1-1,0 0 0,23-6 1,-24 9-261,0-2 1,-1 0 0,20-10 0,-18 5-115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7.6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36 69 1516,'-34'12'361,"34"-12"-346,0 0 1,0 0 0,0 0-1,0 0 1,0 0 0,0 1-1,0-1 1,0 0 0,0 0 0,0 0-1,0 0 1,0 0 0,0 0-1,0 0 1,0 0 0,0 1-1,0-1 1,0 0 0,0 0-1,0 0 1,0 0 0,0 0 0,0 0-1,0 0 1,-1 0 0,1 0-1,0 1 1,0-1 0,0 0 15,0 0-15,0 0 0,0 0-1,0 0 1,0 0 0,-1 0-1,50-7 572,-37 5-748,385-63-1318,-350 56 975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9.3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89 1876,'0'0'2018,"1"-4"-1951,0 3-61,-1-1 0,1 1-1,0-1 1,-1 1 0,1-1 0,0 1 0,0-1-1,0 1 1,0 0 0,0-1 0,0 1 0,1 0 0,-1 0-1,0 0 1,0 0 0,1 0 0,-1 0 0,1 0-1,-1 1 1,1-1 0,-1 0 0,1 1 0,0-1-1,-1 1 1,1 0 0,0-1 0,-1 1 0,1 0-1,1 0 1,15-5 9,27-7 127,-14 4-42,57-22 1,-86 29-109,-7 1-57,-1 0 60,1 1 0,0 0 0,-1 0 1,1 0-1,0 0 0,-11 5 0,1-1-1,4-1-2,1 0 0,-1 0 1,1 1-1,0 0 0,0 0 0,0 1 1,1 1-1,0 0 0,0 0 0,1 0 1,0 1-1,-14 18 0,20-25 9,1 1 0,-1 0 0,1 0 0,0-1-1,-1 1 1,1 0 0,0 0 0,0 0 0,0 0 0,0 0 0,1 0-1,-1 0 1,0 1 0,1-1 0,-1 0 0,1 0 0,0 1 0,0-1-1,0 0 1,0 0 0,0 1 0,1-1 0,-1 0 0,1 0 0,-1 0-1,1 1 1,0-1 0,0 0 0,0 0 0,0 0 0,0 0 0,0 0-1,0-1 1,1 1 0,-1 0 0,1-1 0,-1 1 0,1 0 0,3 1 0,6 4 7,0-1 1,1 0 0,-1-1 0,2 0 0,20 5 0,5 3 3,-13-2-1,-21-10-16,1 1-1,-1 0 0,1 0 0,-1 1 1,0 0-1,0-1 0,0 1 1,0 1-1,3 3 0,-9-2-5,-4 8-5,-1-1 0,-1 0 0,0 0-1,0 0 1,-1-1 0,-19 18 0,17-20-32,2 1 1,-1 0 0,1 1-1,1 0 1,0 1-1,0 0 1,1 0 0,-9 23-1,15-33 45,1-1-1,0 1 1,0-1-1,0 1 1,0-1-1,0 1 1,0-1-1,0 1 1,1-1-1,-1 1 1,0-1-1,1 0 1,-1 1-1,1-1 0,0 1 1,-1-1-1,1 0 1,0 0-1,0 1 1,0-1-1,0 0 1,0 0-1,0 0 1,0 0-1,0 0 1,0 0-1,1 0 1,-1-1-1,2 2 1,40 14-46,-17-12 34,-1-2-1,1 0 0,-1-2 1,1-1-1,-1 0 0,29-7 1,14-5 7,67-23 1,-96 25 6,60-28-1,-88 34 4,-1 0 0,0-1-1,0 0 1,-1-1-1,0 0 1,0 0 0,0-1-1,-1 0 1,0 0-1,11-17 1,-16 21-4,4-21-10,-7 23 8,0-1 0,0 1 0,-1-1 1,1 1-1,-1-1 0,1 1 0,-1-1 0,0 1 0,0 0 1,0-1-1,0 1 0,0 0 0,-1 0 0,1 0 0,-1 0 1,1 0-1,-1 0 0,0 0 0,0 1 0,0-1 1,0 1-1,0-1 0,0 1 0,0 0 0,0-1 0,-1 1 1,1 0-1,-5-1 0,1 0-19,0 0 0,-1 0-1,1 0 1,0 1 0,-1 0 0,1 0 0,-1 0 0,1 1 0,-1 0 0,0 1-1,-7 0 1,6 1-8,1 0-1,-1 1 1,1-1 0,-1 1-1,-10 7 1,15-9 17,1 1 1,0-1-1,0 1 0,0 0 1,0-1-1,0 1 1,0 0-1,1 0 1,-1 0-1,1 1 1,-1-1-1,1 0 1,0 1-1,0-1 1,0 0-1,0 1 0,0-1 1,0 1-1,1 0 1,-1-1-1,1 1 1,0 3-1,0-5 8,0 1-1,1 0 1,-1 0-1,1 0 1,-1-1-1,1 1 1,0 0-1,-1-1 1,1 1-1,0 0 1,0-1-1,0 1 0,1-1 1,-1 1-1,0-1 1,0 0-1,1 0 1,-1 1-1,1-1 1,-1 0-1,1 0 1,2 1-1,3 1-4,0 0 0,0 0 0,1 0 0,-1-1 0,1 0 0,14 2 0,-9-4 232,1 0 1,-1-1-1,0 0 1,0-1-1,0 0 1,0-1 0,0-1-1,-1 0 1,1 0-1,-1-1 1,17-10-1,-27 13 56,-1 2-233,-1-1 1,1 1-1,-1-1 0,1 1 1,0 0-1,-1-1 1,1 1-1,-1 0 1,1-1-1,0 1 0,-1 0 1,1 0-1,0-1 1,-1 1-1,1 0 1,0 0-1,-1 0 0,1 0 1,0 0-1,-1 0 1,1 0-1,0 0 0,-1 0 1,1 0-1,0 0 1,-1 1-1,1-1 1,1 1-1,-1 7 7,0 0 0,0 1 1,0 0-1,-1-1 0,0 1 1,-1-1-1,-2 16 0,-19 73 241,12-53-201,-6 26 31,-18 81 148,-24 239 0,58-384-248,0 0 0,0 1 0,0-1 0,1 0 0,0 0 0,0 0 0,4 10 0,-4-13 16,6-8-21,9-9-9,-1 0-1,-1-1 1,0-1 0,-1 0-1,-1-1 1,12-22 0,61-125 0,-50 92-11,155-372 824,-184 428-780,-4 9-44,0 0 0,1 0 0,0 0-1,0 0 1,8-10 0,-10 14 37,1 12-67,3 27 29,-2 1 0,-1-1 0,-5 61 0,0 1-135,3-94 170,8-12-23,54-69-13,-28 33-47,55-55 1,-87 97 49,-1 1-1,1-1 1,-1 1 0,1 0 0,-1-1-1,1 1 1,0 0 0,0 0 0,0 0-1,0 0 1,-1 1 0,1-1 0,0 0-1,0 1 1,0-1 0,0 1 0,1 0 0,1 0-1,-2 0-1,-1 1 0,1-1 1,-1 1-1,0-1 0,1 1 0,-1 0 0,0 0 0,1 0 0,-1-1 0,0 1 0,0 0 0,0 1 0,0-1 0,0 0 1,0 0-1,0 0 0,0 1 0,0-1 0,0 2 0,4 9-21,0 0 0,-1 1-1,-1-1 1,4 25 0,-5-27 22,-2-9 4,0-1 0,0 1-1,0 0 1,0-1 0,0 1-1,0-1 1,0 1-1,0 0 1,1-1 0,-1 1-1,0-1 1,0 1 0,1-1-1,-1 1 1,0 0-1,1-1 1,-1 1 0,1-1-1,-1 0 1,1 1-1,-1-1 1,0 1 0,1-1-1,0 0 1,-1 1 0,1-1-1,-1 0 1,1 1-1,-1-1 1,1 0 0,0 0-1,-1 0 1,1 0-1,-1 0 1,1 0 0,0 1-1,-1-1 1,1-1 0,0 1-1,-1 0 1,1 0-1,0 0 1,-1 0 0,1 0-1,0-1 1,24-14 39,-21 12-35,5-3-6,-1-1 1,0 1-1,0-2 1,-1 1 0,0-1-1,12-17 1,7-8-12,-15 21-13,-9 9 7,0 0 0,0 0 0,1 0 0,-1 0 0,1 0 0,0 1 1,-1-1-1,1 1 0,1 0 0,-1 0 0,0 0 0,0 0 0,5-1 0,-6 3 5,0 1 0,0-1 1,0 1-1,-1-1 0,1 1 0,0 0 0,0 0 0,0 0 0,0 0 1,-1 0-1,1 0 0,2 2 0,0 0-25,-2-1-25,0 0 0,0 0 0,0 0 0,-1 1 0,1-1 0,-1 0 0,1 1 0,-1-1 0,0 1 0,0-1-1,0 1 1,0 0 0,0-1 0,-1 1 0,1 3 0,6 39-1330,-3-11-1369,-4-22 1477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26.6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1 177 2176,'0'0'94,"6"1"-69,31 4 17,1-3 0,-1-1 0,0-1 0,64-10 0,-8 1 4,836-100 260,-762 85-279,55-4 19,-190 24-31,20 2-1379,-52 17 795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5:59.8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 49 4348,'0'0'900,"-1"-6"-584,-6-18-2,5 18 912,10-6-707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6:00.2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5749,'0'0'84,"0"22"868,0 1 1128,5-5-1528,5-16-2152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6:08.1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0 350 5168,'0'0'-396,"16"28"-970,-5-5 1381,-1 0-1,10 36 1,8 4 113,-26-60 120,5-6-208,20-12 20,-1-1 0,0-2 0,32-28 0,15-10 4,106-65 0,55-41-19,-143 98-19,-89 62-22,1 0 2,9-8-6,-7 6-7,5-3-4,-8 5 11,27-19-2126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6:21.4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51 409 2604,'-1'0'31,"-1"-1"-32,1 0 0,-1 0 0,0 0 0,0 0 0,0 1 0,0-1 0,0 1 0,0-1 0,0 1 0,0 0 0,0-1 0,0 1 0,-2 0 0,-13 16 9,13-13 2,5 2-1,-1-4-3,1 5 38,0 0-1,0 0 1,1-1 0,-1 1 0,1 0 0,0-1 0,1 1 0,4 6 0,-6-10 197,5-3-133,26-8 23,0-1 0,0-1 0,40-21 0,92-57 61,-73 35-348,-2-3-1,-3-4 1,82-77 0,-156 126-824,-1 1 327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01.9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144 1 1720,'0'0'1706,"-1"9"-1685,-65 590 319,46-454-269,-23 216 100,30-251 552,12-107-390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02.9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533 162 3352,'0'-5'-193,"0"-15"33,0 15 44,1 2 55,1-34 172,-2 34 175,0-1-172,0 0-20,-1 1 0,1 0 1,-1-1-1,1 1 0,-1 0 0,0 0 1,0 0-1,-3-5 0,3 5-25,-6 8-35,-89 78 62,4 3-1,4 4 0,-133 176 1,202-238 83,19-28-174,0 0 0,0 0 0,0 0 0,0 1 0,-1-1 0,1 0 0,0 0 0,0 0 0,0 0 0,0 0 0,0 0 0,0 1 0,-1-1 0,1 0 0,0 0 0,0 0 0,0 0 0,0 1 0,0-1 0,0 0 0,0 0 0,0 0 0,0 0 0,0 1 0,0-1 0,0 0 0,0 0 0,0 0 0,0 1 0,0-1 0,0 0 0,0 0 0,0 0 0,0 0 0,0 1 0,0-1 0,0 0 0,0 0 0,1 0 0,-1 0 0,0 0 0,0 1 0,0-1 0,0 0 0,0 0 0,0 0 0,1 0 0,-1 0 0,0 0 0,0 1 0,0-1 0,0 0 0,1 0 0,-1 0 0,0 0 0,0 0 0,0 0 0,6-3 21,0 0-1,0 0 1,0-1 0,-1 0-1,0 0 1,6-6-1,514-478 337,-464 430 143,-59 56-449,0-1-6,0 0 1,0 0 0,1 0 0,0 0 0,0 1 0,-1-1 0,1 1 0,1 0-1,-1 0 1,0 0 0,0 0 0,7-2 0,-1 9-44,0 1 0,0 0-1,-1 1 1,0 0 0,0 0 0,0 1 0,7 10 0,52 74 47,-37-51-25,170 242 113,-158-226 709,-25-50-673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7:18.6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0 731 720,'0'0'1612,"1"-7"-1455,3-22 4,-4 22 470,0 7-595,0-1 1,0 1-1,1-1 0,-1 1 1,0 0-1,0-1 0,0 1 0,0 0 1,0-1-1,1 1 0,-1 0 1,0-1-1,0 1 0,1 0 1,-1-1-1,0 1 0,0 0 1,1 0-1,-1-1 0,0 1 1,1 0-1,-1 0 0,0-1 0,1 1 1,-1 0-1,0 0 0,1 0 1,-1 0-1,1 0 0,-1 0 1,0 0-1,1 0 0,-1 0 1,0 0-1,1 0 0,-1 0 1,1 0-1,-1 0 0,0 0 0,1 0 1,-1 0-1,1 0 0,-1 0 1,0 0-1,1 1 0,-1-1 1,0 0-1,1 0 0,-1 0 1,0 1-1,1-1 0,-1 0 1,0 1-1,0-1 0,1 1 0,18 41 96,24 81-1,-5-11 45,-37-111-149,-1 1-1,1-1 1,-1 0 0,1 0 0,0 1 0,0-1 0,-1 0 0,1 0 0,0 0 0,0 0 0,0 0 0,0 0 0,0 0 0,0 0 0,0 0 0,1-1 0,-1 1 0,0 0 0,0-1 0,1 1 0,-1-1 0,0 1 0,1-1 0,-1 0 0,0 1 0,1-1 0,-1 0 0,0 0 0,1 0 0,-1 0 0,1 0 0,-1 0 0,0-1 0,1 1 0,-1 0 0,0-1 0,1 1 0,-1-1 0,0 1 0,0-1 0,1 0 0,-1 1 0,0-1 0,0 0 0,0 0 0,2-2 0,9-6-11,0-1 1,-1-1-1,16-17 1,-15 15 108,138-134 90,231-174-1,-366 309-242,383-310-868,-330 255-1886,-39 35 703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20.2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 2664,'0'0'4188,"4"-2"-4040,3-1-69,-1 1 0,1 0 0,0 0 0,0 0 0,-1 1 0,1 0 0,11 0 0,-15 1-100,-1 0-1,0 0 1,1 0-1,-1 1 1,1-1-1,-1 1 1,0-1-1,1 1 1,-1 0-1,0 0 0,0 0 1,0 0-1,1 0 1,-1 1-1,0-1 1,-1 1-1,1-1 1,0 1-1,0 0 1,-1-1-1,1 1 1,-1 0-1,1 0 0,-1 0 1,0 0-1,0 0 1,2 4-1,-2-1-48,0 0 0,0 0 0,0 0-1,-1 0 1,0 0 0,1 0 0,-2 0-1,1 0 1,-1-1 0,1 1 0,-4 9-1,-22 53-417,24-64 448,-1 3 18,3-6 19,-1 0-1,1 0 1,0 1 0,-1-1 0,1 0 0,0 0 0,0 1 0,-1-1 0,1 0-1,0 0 1,0 1 0,-1-1 0,1 0 0,0 0 0,0 1 0,0-1 0,0 0-1,-1 1 1,1-1 0,0 0 0,0 1 0,0-1 0,0 1 0,0-1 0,0 0-1,0 1 1,0-1 0,0 0 0,0 1 0,0-1 0,0 0 0,0 1 0,1-1-1,-1 0 1,0 1 0,0-1 0,0 0 0,0 1 0,0-1 0,1 0 0,-1 1 0,4 1 0,1 0 1,-1 0-1,0 0 1,1 0 0,-1-1-1,1 0 1,0 0 0,-1 0-1,1 0 1,0-1 0,-1 0-1,7 0 1,-2 0-7,2 1-9,-1-1 0,0 2 0,0-1 0,0 1 0,0 1 0,0 0 0,18 8 0,-26-9-11,1 2-1,-2-4 29,-1 0 0,0 0-1,1 1 1,-1-1 0,0 0-1,0 0 1,1 1 0,-1-1 0,0 0-1,0 0 1,1 1 0,-1-1-1,0 0 1,0 1 0,0-1 0,1 0-1,-1 1 1,0-1 0,0 0-1,0 1 1,0-1 0,0 0 0,0 1-1,0-1 1,0 0 0,0 1 0,0-1-1,0 1 1,0-1 0,0 0-1,0 1 1,0-1 0,0 0 0,0 1-1,0-1 1,-1 0 0,1 1-1,0-1 1,0 0 0,0 1 0,-1-1-1,1 0 1,0 0 0,0 1-1,-1-1 1,1 0 0,-10 9-155,-1 0 1,1-1-1,-2 0 1,1-1-1,-1 0 0,0-1 1,-17 6-1,2-2-383,-2 0 0,-42 7 0,57-16 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27.1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71 2680,'0'0'-243,"-3"5"-977,2-4 1284,1 0 1,0-1-1,0 1 0,0 0 1,0 0-1,0-1 0,0 1 1,0 0-1,0-1 0,0 1 1,0 0-1,0 0 0,1-1 1,-1 1-1,0 0 0,1-1 1,-1 1-1,0-1 0,1 2 1,3-1-44,-1 1 1,1-1 0,0 0 0,0 0 0,-1 0-1,1-1 1,0 1 0,0-1 0,0 0 0,6-1 0,-5 1 20,20-2 21,89-8 166,122-3-109,-153 10-86,91-15 0,-60 5-37,534-26-10,-296 48 18,-318-7-8,39 3-25,107 0 42,-118-1-26,36 1 21,-94-5-4,26 2-5,-12-2-8,84 7 0,-58-7 12,-40 0 6,43 2-18,-33 0 6,36-2 8,-46 0-6,0 0-8,40-2 3,-39 2 4,-1 0 14,14 0 1,149-3-53,-163 4 418,26-4-130,-14 1-231,-11 2 51,-1 0-45,36 2 55,-36-1-61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17.73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2852,'0'0'4141,"3"7"-4095,1 11-8,-1 1 1,-1-1 0,-1 0 0,0 1 0,-1 0-1,-5 30 1,1 25 88,4-70-107,0 1 0,-2 13 4,2-14 4,0 10 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49:27.7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30 238 1984,'0'0'-121,"-23"6"35,23-6 86,0 0 1,0 0-1,-1 0 1,1 0-1,0 0 1,0 0-1,0 0 1,-1 0-1,1 0 1,0 1-1,0-1 1,-1 0-1,1 0 1,0 0-1,0 0 1,-1 0-1,1 0 1,0 0-1,0 1 1,0-1-1,-1 0 1,1 0-1,0 0 1,0 0-1,0 1 1,0-1-1,0 0 1,-1 0-1,1 1 1,0-1-1,0 0 1,0 0-1,0 0 1,0 1-1,0-1 1,0 0-1,0 0 1,0 1-1,0-1 1,0 0-1,0 0 1,0 1-1,0-1 1,0 0-1,0 0 1,0 1-1,0-1 1,0 0-1,0 0 0,0 1 1,1-1-1,-1 0 1,0 0-1,0 1 1,20 9 10,-11-7-6,-1-1-1,1 0 1,0 0-1,13 0 1,380-36 207,-226 14-142,1062-121 525,-792 71-354,-442 69-232,0 1 0,11-1-9,31-6-2,-42 6 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18.9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41 4808,'0'0'-291,"10"-17"772,-5 13-431,0 1 1,1 0-1,-1 1 1,1-1 0,0 1-1,0 1 1,0-1-1,0 1 1,0 0-1,13-1 1,-15 2-21,1 1-10,-2 0-15,0-1-1,0 0-1,0 0 0,0 1 0,1 0 1,-1 0-1,0 0 0,-1 0 0,1 0 1,0 0-1,0 1 0,0-1 0,-1 1 1,1 0-1,-1 0 0,1 0 0,-1 0 1,0 0-1,0 1 0,0-1 0,0 0 1,0 1-1,0 0 0,-1-1 0,1 1 1,-1 0-1,1 4 0,0-1-21,-1 0-1,0 1 1,0-1-1,-1 1 1,0-1-1,0 0 1,-1 1-1,0-1 0,0 1 1,0-1-1,0 0 1,-1 0-1,0 0 1,-1 0-1,0 0 1,1 0-1,-2-1 1,1 1-1,-7 8 1,-11 12-75,0-1 1,-42 38-1,23-24 26,13-16 40,25-21 27,8 0-23,16 6 17,-17-6-4,2-3 12,67-13-17,124-19-412,-195 33 192,20-4-332,-22 4 483,4-1-478,14-3-610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59.1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78 15 1364,'0'0'53,"-2"-11"-2,0 7-13,1 11 185,-3 44-204,-39 321 170,24-268-62,18-101-41,0 1 33,-2-1 404,2-11-220,0-29-144,9-59-129,40-215 940,-36 254-792,-11 53-153,-1 4-25,-1-1 1,1 1-1,0 0 0,0-1 0,0 1 0,0-1 1,0 1-1,0 0 0,0-1 0,0 1 0,0-1 1,0 1-1,1 0 0,-1-1 0,0 1 0,0-1 1,0 1-1,0 0 0,0-1 0,1 1 1,-1 0-1,0-1 0,0 1 0,1 0 0,-1-1 1,0 1-1,1 0 0,-1 0 0,0-1 0,1 1 1,-1 0-1,0 0 0,1 0 0,-1-1 1,0 1-1,1 0 0,-1 0 0,1 0 0,-1 0 1,0 0-1,1 0 0,-1 0 0,1 0 0,-1 0 1,0 0-1,2 0 0,8 12-1,1 1 0,-2 0 0,0 1 0,0 0 0,-1 0 0,-1 1 0,0 0 0,-1 0 0,4 16 0,36 161-28,-36-143 17,-4-10-226,-5-30-177,0 0-1,1 0 0,0-1 0,0 1 0,4 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59.5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59 2168,'0'0'-112,"-13"-12"-122,13 12 236,-1 0-1,1 0 1,-1 0 0,1-1 0,0 1 0,-1 0 0,1-1 0,0 1 0,-1 0 0,1-1 0,0 1 0,-1 0 0,1-1 0,0 1 0,0-1 0,0 1 0,-1 0 0,1-1 0,0 1 0,0-1 0,0 1 0,0-1 0,0 1 0,0-1 0,0 1 0,0-1 0,0 1 0,0-1 0,0 1 0,0-1 0,0 1 0,0 0 0,0-1 0,0 1 0,0-1 0,1 1 0,-1-1 0,0 0 0,14-4 6,0 0 1,0 0-1,1 2 0,-1 0 1,1 0-1,16 0 0,-3 0-322,-24 2-172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00.2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3 133 1492,'0'0'-41,"-1"-5"51,0 0 82,1-1 1,0 1 0,0-1 0,0 1-1,1-1 1,0 1 0,0 0-1,0-1 1,3-6 0,-3 9-13,24-35 228,-20 35-289,0 0 0,0 0 0,0 0 0,0 1 0,0 0 0,1 0 0,-1 0 0,1 0 0,-1 1 1,12-1-1,-13 2-20,1 3-3,0 1 3,-1 1 1,1-1-1,-1 1 0,0 0 1,0 0-1,-1 0 0,1 1 1,-1 0-1,0-1 0,-1 1 1,1 0-1,-1 0 0,-1 0 1,1 1-1,-1-1 0,0 0 1,0 1-1,-1-1 0,0 0 1,0 1-1,-1 9 0,-1 5-4,-1 1 0,-1-1-1,-1-1 1,0 1-1,-11 23 1,10-28-13,2-7 2,0 0 1,1 1-1,0 0 0,-2 13 0,5-19-17,5-11-139,19-31 168,-2-1-1,-1-1 1,-2-1-1,25-78 1,-33 82 217,-24 67-188,11-22-19,-1 1 0,1 0 0,0 0 0,1 0 0,0 0 0,0 0 0,1 0 0,0 0 0,1 0 0,0 0 0,0 0 0,1 0 0,0 0 0,1 0 0,0 0 0,0-1 0,1 0 0,0 0 0,8 12 0,-10-17-18,0 0-84,0 0 0,1 0 0,-1 0 0,1-1 0,0 1 0,0-1-1,-1 0 1,2 0 0,-1 0 0,0 0 0,0 0 0,1-1 0,-1 1 0,6 1 0,9-1-451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29.9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 93 2032,'-2'-6'3135,"-2"19"-2342,-6 45-316,-5 71-427,14-103-236,-2 0 0,-9 40 0,11-62 73,-1 11-55,0-1-4,2-11 14,0-5-73,3-69 306,-3 39 89,2-1 0,1 1 0,1-1 0,2 1 0,11-37 0,-14 59-142,1 1 1,0 0-1,0 0 1,1 1-1,0-1 1,0 1-1,1 0 1,0 1 0,0-1-1,1 1 1,0 0-1,12-8 1,-17 13-25,0 0 1,1 0-1,-1 0 1,1 0 0,0 0-1,-1 1 1,1-1-1,0 1 1,0 0 0,0-1-1,0 2 1,0-1-1,6-1 1,-2 2-5,-4-1-12,21 11-10,-22-9 14,0 0 1,1 1 0,-1 0 0,0-1 0,0 1 0,0 0 0,0 0 0,-1 0-1,1 0 1,0 0 0,-1 1 0,0-1 0,1 0 0,-1 1 0,0-1 0,0 1-1,0-1 1,-1 1 0,1-1 0,-1 1 0,1 0 0,-1-1 0,0 5-1,-3 52-217,3-57 234,-6 23-93,-2 0 0,0-1 0,-16 34 0,22-56 83,1 1 11,-2 9-14,2-9 2,2-1 6,1 0 0,-1 0 0,0 0 0,1 0 0,0 0 0,-1-1 0,1 1 0,0-1-1,0 1 1,3 1 0,9 0-4,3 1-34,-1 0 0,27 11 0,-41-14 13,33 21-223,-34-21 232,0 1 0,1-1 0,-1 1 0,0 0-1,0-1 1,0 1 0,0 0 0,0 0 0,-1 0-1,1 0 1,0 0 0,-1-1 0,0 1 0,1 0-1,-1 0 1,0 0 0,0 0 0,0 0 0,0 0-1,0 0 1,-1 0 0,1 0 0,0 0 0,-1 0 0,0 0-1,1 0 1,-1 0 0,0 0 0,0 0 0,0-1-1,0 1 1,0 0 0,-1-1 0,1 1 0,0-1-1,-1 0 1,1 1 0,-1-1 0,1 0 0,-4 2-1,-6 5-14,0 0 1,-1-1-1,0 0 0,-15 6 0,26-13 31,-36 15-383,-78 20 0,113-35 149,-18-7-1166,16 5 790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30.5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1 154 2328,'0'0'318,"11"-15"1008,-4 3-1047,-4 5-92,1 0 0,-1 1-1,2-1 1,-1 1 0,7-8 0,-9 13-115,16-8 103,-17 8-168,0 0-1,1 0 1,-1 0 0,0 0 0,0 0 0,1 0-1,-1 1 1,0-1 0,1 1 0,-1-1 0,0 1-1,1-1 1,-1 1 0,1 0 0,-1-1 0,1 1-1,2 0 1,-1 0-2,-1 1-1,1-1 0,0 1 1,-1-1-1,1 1 0,0 0 1,-1 0-1,1 0 1,-1 1-1,1-1 0,-1 1 1,0-1-1,1 1 0,-1 0 1,0 0-1,0-1 1,0 1-1,-1 1 0,1-1 1,0 0-1,-1 0 0,2 3 1,0 1-30,-1 0 1,1-1-1,-1 1 1,-1 0-1,1 0 1,-1 0-1,0 0 1,0 1-1,-1-1 1,1 0 0,-1 0-1,-1 0 1,-1 11-1,-1-5-26,0-1 0,0 0 1,-1 0-1,0-1 0,-1 1 0,-10 14 0,155-237-1255,-109 160 1518,-30 49-183,3-7-10,-2 8-1,-4 8 93,-1 5-109,-6 15 23,2-1 0,0 1 1,2 0-1,-3 50 0,8-60 1,0-1 1,1 1-1,6 26 0,-6-37-151,1 0 0,0 1 0,0-1 0,0 0 0,1 0-1,-1 0 1,1 0 0,0 0 0,0-1 0,1 1 0,0-1 0,0 0-1,0 0 1,0 0 0,6 3 0,7 3-476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17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1848,'0'0'-169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17.8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181 60 624,'18'-16'487,"35"-27"2765,-58 51-3205,-13 15 53,-2-1-1,-41 37 0,-69 44-1363,112-94-324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9:18.3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58 2600,'7'-20'-236,"-2"5"305,-3 11 370,8-13 69,-7 17-498,0-1 0,0 1 0,0 0 0,0 0 0,-1 0 0,1 0 0,0 1 1,0-1-1,0 1 0,0 0 0,0 0 0,-1 0 0,1 0 0,0 0 0,-1 1 0,1-1 1,-1 1-1,1-1 0,-1 1 0,0 0 0,0 0 0,3 3 0,56 62 59,-32-32-38,-18-24-335,1 0-1,0-1 0,0-1 1,27 17-1,-17-15-28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1:14.9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339 1067 244,'-20'5'475,"20"-4"-468,-1-1 1,1 0 0,0 0-1,0 1 1,-1-1 0,1 0-1,0 1 1,0-1 0,0 0-1,-1 1 1,1-1-1,0 0 1,0 1 0,0-1-1,0 0 1,0 1 0,0-1-1,0 1 1,0-1 0,0 0-1,0 1 1,0-1 0,0 0-1,0 1 1,0-1 0,0 1-1,0-1 1,1 0-1,-1 1 1,0-1 0,0 0-1,0 1 1,0-1 0,1 0-1,-1 0 1,0 1 0,0-1-1,1 0 1,-1 0 0,0 1-1,1-1 1,-1 0-1,0 0 1,1 1 0,-1-1-1,0 0 1,1 0 0,-1 0-1,33 21 146,43 12 42,-3-13 60,2-3 1,114 10-1,154-12 95,-245-17-161,0-3 0,-1-4 0,144-34 1,-185 29-69,0-3-1,-2-2 1,0-2 0,-2-3 0,0-2 0,-2-2 0,61-45 0,-98 63-90,1-1-1,-2 0 1,0-1 0,0-1-1,-1 0 1,-1 0-1,0-1 1,-1 0 0,0-1-1,-1 0 1,-1-1 0,0 1-1,-2-1 1,1 0 0,-2-1-1,0 1 1,-1-1-1,-1 0 1,0 0 0,-1 0-1,-1 0 1,-1 0 0,0 0-1,-2 0 1,1 1-1,-2-1 1,0 1 0,-1-1-1,-1 1 1,-1 1 0,0-1-1,0 1 1,-18-24-1,3 9-27,-1 2-1,-1 0 1,-2 2-1,0 1 0,-2 1 1,-1 1-1,-1 1 0,0 2 1,-50-25-1,34 23-7,0 2 1,-2 2-1,0 2 0,-1 2 1,0 2-1,-70-7 0,55 15 1,0 2-1,0 3 1,0 3-1,-99 18 0,67-1-4,1 4-1,-115 46 1,156-48 4,0 1-1,2 4 1,1 1 0,1 2 0,2 3 0,1 2 0,2 2-1,-78 83 1,105-100 7,1 2-1,0 0 1,2 1-1,1 0 1,0 1-1,2 1 1,1 0-1,-10 38 1,17-52-2,1 0 1,1 1-1,0 0 1,1 0 0,1-1-1,-1 1 1,2 0-1,0 0 1,1 0-1,0-1 1,1 1-1,0-1 1,1 0 0,0 0-1,1 0 1,0 0-1,1-1 1,0 1-1,1-2 1,15 19-1,-4-10 7,1-1 0,0-1 0,2-1 0,0-1-1,0-1 1,1 0 0,1-2 0,0-1-1,42 15 1,2-5 16,2-2 1,93 12-1,-24-14-247,-1-7 0,211-10 0,-312-2-786,47-10 0,-48 4 180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0:24.2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28 88,'0'0'863,"0"1"-794,0 0-1,0 0 1,1-1-1,-1 1 0,0 0 1,1-1-1,-1 1 1,1 0-1,-1-1 0,1 1 1,-1-1-1,1 1 1,-1-1-1,1 1 0,-1-1 1,1 1-1,0-1 1,-1 0-1,1 1 0,-1-1 1,1 0-1,0 1 1,1-1-1,94-3 155,-91 2-201,59-7 102,-60 7-107,92-10 34,-91 11-45,43-4 0,52-1 40,-96 5-40,1-1 4,47-1-22,27-2 21,-27 4-14,-2 0 14,34 2-10,-57-2 2,246 14 29,-173-3-32,50 5 5,-105-9-7,34 4 15,89 8 16,-122-15-25,223 25-7,-84-15 20,-177-13-19,62 3-8,9 0 23,87-2-1,-142-2-11,72 0-23,74 9 44,-7-1-52,-93-6 39,6 2-8,116 3 19,-116-3-10,37-4-4,63 5-11,-127-3-2,93 5-23,-139-7 30,3 0 2,86 2 22,-89-2-12,2 0-12,160 3-7,-77-3 22,-30 2-25,-5-2 26,29-2-14,-38 2-3,-39 0 6,41-3 21,-42 3-26,14 0 3,-13 0-6,-1 0-6,11 0 10,-11 0 7,1 0-2,17-2-3,-17 2 2,22 0 1,-12 2-6,-11-2 2,0 0-12,61-4-12,-62 4 24,2 0-5,85-5 5,-86 5 1,0 0-11,34 0 10,-35 0 17,1 0-39,12 0 37,-12 0-3,0 0-29,12-2 18,-12 2 34,19 2-1767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1:44.4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33 137 484,'0'0'1153,"-1"-5"-986,-6-16 13,6 16 527,-7-7-201,6 11-431,1 0 0,0 0 1,-1 0-1,1-1 0,0 1 0,0 0 0,0-1 0,0 1 0,1-1 0,-1 0 1,0 1-1,0-1 0,1 0 0,-1 1 0,1-1 0,0 0 0,-1 1 0,1-1 0,0 0 1,0 0-1,0 1 0,0-1 0,1 0 0,-1 0 0,0 1 0,1-1 0,0-2 0,1 0-55,0 1-1,1 0 1,-1-1-1,0 1 1,1 1-1,0-1 1,0 0-1,0 1 1,0-1-1,0 1 1,0 0-1,1 0 1,-1 0-1,1 0 1,-1 1-1,1-1 1,0 1-1,-1 0 1,1 0-1,0 1 1,0-1-1,0 1 1,0-1-1,0 1 1,0 1-1,0-1 1,-1 0-1,1 1 1,0 0-1,0 0 1,0 0-1,-1 0 1,8 4-1,-5-2-15,-1 0-1,1 0 0,-1 1 1,1 0-1,-1 0 0,0 0 1,-1 1-1,1-1 0,-1 1 1,0 0-1,0 1 0,0-1 1,-1 1-1,0-1 0,0 1 1,0 0-1,-1 0 0,1 0 1,-2 1-1,3 9 0,-2-10-3,-5 34-2,-21 92 71,23-129-40,7-10-397,10-20 257,-1 0 0,-1-2 0,-2 1 0,0-2 1,-2 1-1,-1-2 0,8-55 0,-17 83 100,-5 12-75,1-1 85,0-4 0,1 1 0,0-1-1,1 1 1,-1 0 0,1 0 0,0 0-1,0 1 1,0-1 0,1 0 0,0 1-1,0-1 1,1 1 0,-1 8-1,1-4-79,1 0 0,1-1 0,-1 1 0,1 0 0,1 0 0,0-1 0,0 0 0,1 1 0,0-1 0,1-1 0,0 1 0,0-1 0,1 0 0,0 0 0,0 0 0,1-1 0,0 0 0,0 0 0,1-1 0,0 0 0,0 0 0,0 0 0,1-1 0,0-1 0,0 0 0,13 5 0,-7-5-634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07.5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137 24 464,'35'-14'751,"-33"13"-430,20-7 1221,-21 8-1533,-1 0-1,0 0 0,1 0 0,-1 0 1,1 0-1,-1 0 0,0 0 1,1 0-1,-1 0 0,1 0 1,-1 0-1,0 0 0,1 0 0,-1 0 1,1 1-1,-1-1 0,0 0 1,1 0-1,-1 0 0,0 1 0,1-1 1,-1 0-1,0 1 0,0-1 1,1 0-1,-1 0 0,0 1 0,0-1 1,1 1-1,-1-1 0,0 0 1,0 1-1,0-1 0,0 0 1,1 1-1,-1-1 0,0 1 0,0-1 1,0 0-1,0 1 0,0-1 1,0 1-1,0-1 0,0 0 0,0 1 1,0-1-1,-1 1 0,1-1 1,0 1-1,-9 36 140,-25 39-50,4-15 56,-68 102-1,97-161-213,-1 0 0,1 0-1,-1 0 1,1 0 0,-1-1-1,0 1 1,0-1 0,0 1-1,0-1 1,0 1-1,0-1 1,0 0 0,0 0-1,-1 0 1,1 0 0,-4 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07.9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8 178 2212,'0'0'0,"-2"-8"-2,0 1 1,1-1-1,0 0 1,0 1-1,1-1 0,0 0 1,1-10-1,16-84 1417,-16 98-1219,6 5-183,0 0-1,-1 1 1,1-1-1,0 1 1,-1 1-1,0-1 1,1 1-1,-1 0 1,0 0-1,-1 1 1,9 6-1,70 60 29,-36-27-2,7 5 79,-35-30-1132,41 31 0,-50-42 740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08.9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20 120 2628,'0'0'-80,"-1"-1"124,-1 1 45,1-1 0,-1 1-1,1-1 1,0 0 0,-1 0 0,1 0-1,0 1 1,-1-1 0,1 0 0,0 0-1,0-1 1,-1 0 0,2-2-14,0 1 0,0-1 0,0 0 1,0 0-1,1 1 0,-1-1 1,1 0-1,0 1 0,3-8 0,-2 6 33,16-28 564,-17 31-630,-1 1 0,1 0-1,-1-1 1,1 1 0,0 0 0,-1-1 0,1 1-1,0 0 1,0 0 0,0 0 0,0 0 0,0 0 0,0 0-1,0 0 1,0 0 0,1 0 0,-1 0 0,0 1-1,0-1 1,1 0 0,2 0 0,5 21-26,0 0-1,-1 1 1,-1-1-1,6 32 1,10 60 138,11 35-3781,-31-133 2680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17.2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0 406 336,'41'-32'719,"-39"30"-639,28-23 396,16-16 754,-44 39-1037,2-1 8,0-1 1,0 0-1,-1 0 0,1 0 0,-1 0 0,0 0 1,0 0-1,0-1 0,3-8 0,1 3 384,-6 7-344,7-16 742,-2 15 99,-96 349-886,89-342-252,-5 20-220,49-226-292,-25 128 510,3 0-1,3 1 1,35-73-1,-57 144 39,-2 3 16,0-1 1,0 1-1,0-1 1,0 1-1,0-1 1,0 1-1,0-1 1,0 1-1,0-1 1,1 1-1,-1-1 1,0 1-1,0-1 1,1 1-1,-1-1 1,0 1-1,1 0 1,-1-1-1,0 1 1,1 0-1,-1-1 1,1 1-1,-1 0 1,0-1-1,1 1 1,-1 0-1,1 0 1,-1 0-1,1-1 1,-1 1-1,1 0 1,-1 0-1,1 0 1,-1 0-1,1 0 1,-1 0-1,1 0 1,-1 0-1,1 0 1,-1 0-1,1 0 1,-1 0-1,1 0 1,0 1-1,11 10 4,-1 1 0,0 1-1,-1-1 1,0 2-1,-1-1 1,-1 2 0,0-1-1,0 1 1,-2 0-1,0 0 1,4 19 0,8 27-444,14 95 1,-28-131-838,0 50 0,-4-72 950,-4 9-870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17.6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34 60 2272,'0'0'-154,"-4"-2"30,-10-2 34,10 3 42,-7-3 4,11 4 50,0 0 0,0 0 0,1 0 0,-1 0 0,0 0 0,0 0 0,0 0 0,1 0 0,-1 0 0,0 0 0,0 0 0,0 0 0,1 0 0,-1 0 0,0-1 0,0 1 0,0 0 0,0 0 0,1 0 0,-1 0 0,0 0 0,0 0 0,0 0 0,0-1 0,0 1 0,1 0 0,-1 0 0,0 0 0,0 0 0,0-1 0,0 1 0,0 0 0,0 0 0,0 0 0,0-1 0,0 1 0,0 0 0,0 0 0,0 0 0,0 0 0,0-1 0,0 1 0,0 0 0,0 0 0,0 0 0,0-1 0,0 1 0,0 0 0,0 0 0,0 0 0,0-1 0,0 1 0,0 0 0,0 0 0,-1 0 0,1 0 0,0-1 0,0 1 0,59-11 113,116-7-1,-63 9-1396,-97 7 873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18.2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57 1404,'0'-4'-67,"-1"-11"85,0-23 4486,44 226-4495,-24-53-3121,-17-102 2212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6:24.1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6:25.0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0 244 2664,'0'0'-257,"7"4"-262,20 13 525,-20-13 12,-6-2-23,4 9 7,-2-6 0,2 4-3,2 0 5,5 23 10,23 45 1014,-27-81-937,30-21 89,-1-2-1,61-57 1,-5 4-52,-52 47-102,12-10 22,65-40 0,-60 50-2237,-55 32 1598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2:50.3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1197 176 3192,'-7'-12'0,"0"1"0,-1-1 0,0 1 0,-1 1-1,0 0 1,-1 0 0,0 0 0,0 1 0,-1 1 0,0 0-1,-1 0 1,0 1 0,-24-10 0,14 9 39,0 2 1,-1 0 0,1 1-1,-1 2 1,0 0-1,0 1 1,-38 2-1,3 3-25,0 2 0,1 3 0,-92 24 0,118-23-12,1 1 0,1 1-1,0 2 1,0 0-1,2 2 1,-1 2 0,2 0-1,-32 27 1,38-24 2,0 0 1,2 2 0,0 0-1,2 0 1,0 2-1,1 0 1,2 1-1,0 0 1,2 1-1,1 0 1,1 1-1,1 0 1,2 1-1,0-1 1,2 1-1,-1 33 1,4-34 4,1 0 0,2 0 0,1 0 0,0-1 1,2 1-1,2-1 0,0 0 0,1-1 0,2 1 0,0-2 1,2 1-1,1-2 0,0 0 0,2 0 0,1-1 1,0-1-1,20 19 0,-8-14 4,1-1 0,2-2 0,0-1-1,1-1 1,1-1 0,1-3 0,0 0 0,1-2-1,1-2 1,1-1 0,-1-2 0,2-1 0,-1-2 0,1-2-1,64 1 1,-56-6-4,-1-3-1,0-1 0,-1-2 1,1-2-1,-1-2 0,-1-2 0,0-2 1,0-2-1,-2-1 0,0-3 1,-1-1-1,73-52 0,-74 43 42,-2-1 0,-1-3 0,-2 0 0,-1-3 0,-2 0 0,-2-2 0,-1-1 0,28-56 0,-44 72 6,-1-2-1,-1 1 1,-1-1 0,-2-1-1,0 0 1,5-53 0,-11 60-36,-1 0 0,0 0 1,-2 0-1,0 1 0,-2-1 1,0 0-1,-1 1 1,-1 0-1,0 0 0,-14-25 1,9 25-22,-1 0 0,0 1 0,-2 1 1,0 0-1,-1 1 0,0 1 0,-2 0 0,1 1 1,-2 1-1,0 0 0,0 1 0,-2 1 0,1 1 1,-1 1-1,-23-7 0,-2 0-103,-2 3 1,1 2-1,-1 2 0,-1 1 0,-92-1 0,62 10-463,1 3 0,0 4 0,-114 25 0,92-7 131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0:33.9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1 414 1932,'0'0'48,"1"-2"41,0 1 0,0 0-1,0 0 1,0 0 0,0 0 0,0 0-1,1 0 1,-1 0 0,0 0-1,1 0 1,-1 0 0,0 1 0,2-1-1,1 1-77,-1 1 0,0-1 0,1 1 0,-1 0 0,0 1 0,0-1-1,0 0 1,0 1 0,0 0 0,0-1 0,-1 1 0,1 0 0,0 1 0,-1-1-1,0 0 1,1 1 0,-1-1 0,0 1 0,2 3 0,41 72 55,-10-17-30,-34-58-23,0-1 0,1 0 1,-1 1-1,1-1 0,0 0 1,0 0-1,0 0 0,0 0 0,0-1 1,0 1-1,0 0 0,1-1 1,-1 0-1,1 1 0,-1-1 1,1 0-1,-1 0 0,1-1 1,0 1-1,-1 0 0,1-1 0,0 0 1,0 1-1,-1-1 0,1 0 1,0-1-1,2 1 0,26-8 85,-1 0-1,0-2 0,-1-1 0,31-17 0,116-71 99,-48 25-88,87-48 17,112-57 16,-179 114-1547,-146 64 1100,12-3-892,-12 3 994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06.1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205 116 2700,'0'0'-221,"8"-1"-1053,20-5 1218,-20 4 6,14-59 764,-22 60-701,8-25 800,-6 11 121,-2 15-916,0 0 0,0 0-1,0 0 1,0 0 0,0 0 0,0 0 0,0 0 0,0 0-1,0 0 1,-3-1 428,3 1-429,0 0 1,0 0 0,0 0 0,0 0 0,0 0-1,0-1 1,0 1 0,0 0 0,0 0 0,0 0 0,0 0-1,0 0 1,0 0 0,0 0 0,0 0 0,0 0-1,0-1 1,0 1 0,0 0 0,0 0 0,0 0 0,1-1 106,-1 1-106,-64 62 192,-66 81 0,76-82-81,52-59-129,-1 1-29,3-3 18,0 0 0,0 1 0,0-1 0,0 0 0,-1 1 0,1-1 0,0 0 0,0 0 0,0 1 0,0-1 0,-1 0 0,1 0 0,0 1 0,0-1 1,-1 0-1,1 0 0,0 0 0,0 0 0,-1 1 0,1-1 0,0 0 0,0 0 0,-1 0 0,1 0 0,0 0 0,-1 0 0,1 0 0,0 0 0,-1 0 0,1 0 1,0 0-1,0 0 0,-1 0 0,1 0 0,0 0 0,-1 0 0,1 0 0,0 0 0,-1 0 0,1 0 0,0-1 0,0 1 0,-1 0 0,1 0 0,0 0 0,0 0 0,-1-1 1,1 1-1,0 0 0,0 0 0,-1-1 0,-9-24-45,8 18 6,2-20-74,0-2 90,2-1 100,-2 3 93,3-1 102,-3 25-242,0 1 0,1 0 0,-1 0 0,1-1 0,-1 1 0,1 0 0,0 0 0,-1 0 0,1 0 0,0 0 0,1 0 0,-1 0 0,0 0 0,0 0 0,3-1 0,-3 2-16,1 0 0,0 0 1,0 0-1,0 1 0,0-1 1,0 1-1,0-1 0,0 1 1,0 0-1,0 0 0,0 0 1,0 0-1,0 0 0,0 0 1,0 0-1,0 1 0,0-1 1,-1 1-1,1 0 0,4 1 1,77 31-85,-1 4 0,146 89 1,-153-80-1098,-72-45 1058,0 1 10,27 11-223,-28-12 274,20 3-63,1-6-1337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13.6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70 2236,'0'0'1405,"1"8"-1374,9 258 253,-10-250-268,0-11 3,-2 8-6,1-9 7,1-14 105,-3-49-125,0-96 173,5 147-173,-1 0 0,1 0 0,1 1 0,-1-1-1,1 1 1,0 0 0,1 0 0,0 0-1,0 0 1,0 0 0,1 1 0,0 0 0,1 0-1,-1 0 1,1 1 0,0 0 0,0 0-1,1 0 1,-1 1 0,1 0 0,0 0 0,0 0-1,0 1 1,1 0 0,-1 1 0,1 0-1,0 0 1,0 1 0,-1-1 0,1 2 0,0-1-1,0 1 1,0 0 0,0 1 0,13 2-1,-16-2-6,-1 0 0,0 0 0,1 0 0,-1 1 0,0 0 0,0 0-1,0 0 1,0 0 0,-1 0 0,1 1 0,0 0 0,-1 0 0,6 6-1,-7-6 4,0 0 0,0 1 0,-1-1 0,0 1 0,0-1-1,0 1 1,0-1 0,0 1 0,-1-1 0,1 1 0,-1 0 0,0-1-1,0 1 1,0 0 0,-1-1 0,1 1 0,-1 0 0,0-1-1,0 1 1,0-1 0,-1 1 0,1-1 0,-1 0 0,0 0 0,-2 4-1,-33 57-66,35-62 68,5 2-1,-2-1 3,1-1 0,0 1 0,-1-1 0,1 0 0,0 1 0,0-1 0,0 0 0,1 0-1,-1 0 1,0 0 0,1-1 0,-1 1 0,1-1 0,0 0 0,-1 1 0,1-1 0,0 0-1,0 0 1,0-1 0,0 1 0,0-1 0,3 1 0,12 3-14,-9-1 30,51 24-263,-56-25 211,0 1 0,-1-1-1,1 1 1,-1 0 0,1 0 0,-1 0 0,0 0 0,-1 0 0,1 1-1,0-1 1,-1 1 0,0 0 0,3 6 0,-4-8-18,-13 21-97,10-20 144,-1-1 1,1 0-1,0 1 1,-1-1 0,1 0-1,-1 0 1,0-1-1,0 1 1,1 0-1,-1-1 1,0 0 0,0 0-1,-1 0 1,-5 1-1,-3 3-19,6-3 21,-5 2-4,-1 1-1,1-2 1,-1 0 0,0 0 0,-1-1 0,1-1-1,0 0 1,-20-1 0,-66-5 40,95 5-36,-1 0-127,-1 0 0,1 0 0,0-1 0,-1 0 0,1 0 0,0 0-1,0 0 1,0-1 0,0 1 0,-8-5 0,3-2-354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21.0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80 201 1684,'0'0'-97,"-8"3"-233,-32 14 329,37 35 33,-21 233 313,23-281-320,-2 27 2977,14-127-2753,5-1 0,4 2 0,39-115 1,-44 178-206,-12 27-47,0 0-1,-1-1 1,1 1 0,-1-1-1,0 1 1,-1-1 0,1 0-1,-1 0 1,0-6 0,6 17-10,3 4 14,-1 1 0,0 0 0,0 1 0,-1-1 1,-1 2-1,1-1 0,-2 1 0,0 0 0,6 18 0,63 206 94,-40-117-367,-25-91-137,-7-20-78,1 1 0,-2-1 1,1 0-1,-1 1 0,1 13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21.4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75 2580,'0'0'-154,"-3"-2"-274,-9-5 408,9 5 156,10-1-80,33-10-1,0 2 0,0 2 0,1 1 0,0 2 0,71-1 0,-76 3-1163,-18 1 608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37.8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20 140 2160,'0'0'-129,"-3"1"-160,-14 8 3876,21-19-3481,0-2-71,-2 7-19,-1 0 0,1 0-1,0 1 1,0-1 0,0 1 0,1 0 0,-1 0 0,5-5 0,-2 3 18,1 1 1,0-1-1,0 1 0,0 1 0,1-1 1,-1 1-1,1 1 0,13-6 1,60-18 132,-73 25-161,0 0 1,1 0 0,0 1-1,-1 0 1,1 0 0,0 1 0,-1 0-1,1 1 1,0-1 0,-1 1-1,1 1 1,-1-1 0,1 2-1,10 3 1,-14-4-5,0 1 1,0 0-1,0-1 0,0 1 1,0 1-1,0-1 0,-1 1 0,0-1 1,1 1-1,-1 0 0,-1 0 1,1 0-1,-1 1 0,1-1 0,-1 0 1,-1 1-1,1 0 0,0-1 1,-1 1-1,0 0 0,0 0 0,-1 0 1,1 6-1,0 31 1,-3-13 21,-2 0 0,-8 31 0,11-57 14,7-9-738,5-6 628,-2 0 0,1 0 0,-2-1 0,0 0 0,0 0 0,-1-1 1,-1 0-1,-1 0 0,0-1 0,0 0 0,3-23 0,-1 1 152,-7 34-24,1-1-18,5-21 15,-7 23-33,0 6-4,0 4-10,0-1 0,0 1 0,1 0 0,1 15 0,1-7 28,1 0 0,0 0-1,1 0 1,1 0 0,0 0 0,1-1 0,10 17-1,-13-26-161,1 0 0,-1 0 0,2 0 0,-1-1 0,1 1 0,-1-1 0,1 0-1,1-1 1,-1 1 0,1-1 0,0 0 0,0-1 0,0 1 0,0-1 0,1 0-1,-1-1 1,1 1 0,-1-2 0,1 1 0,7 1 0,0-3-683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42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81 3168,'0'0'2769,"4"-5"-2709,14-15-4,-13 15-14,28-22 124,-26 24-166,-1-1-1,1 1 1,-1 1 0,1-1 0,0 1 0,0 0 0,0 0 0,0 1 0,1 0 0,-1 1 0,0-1 0,0 1 0,0 1 0,1-1 0,-1 1 0,0 0 0,0 1 0,0 0 0,0 0 0,0 0 0,0 1-1,-1 0 1,1 1 0,-1-1 0,0 1 0,0 0 0,0 1 0,-1-1 0,1 1 0,-1 0 0,0 1 0,-1-1 0,1 1 0,-1 0 0,0 0 0,-1 0 0,1 1 0,-1-1 0,2 9 0,0 5-16,-1 1 1,-1-1 0,-1 1 0,-1 0-1,-1 0 1,-1 0 0,0-1 0,-9 40-1,9-54 17,-11 37-28,11-17-186,1-26 204,0 0-1,0 0 1,0 1-1,0-1 1,0 0 0,0 0-1,0 0 1,0 0-1,0 0 1,0 1 0,0-1-1,1 0 1,-1 0-1,0 0 1,0 0 0,0 0-1,0 0 1,0 0-1,0 1 1,0-1 0,1 0-1,-1 0 1,0 0-1,0 0 1,0 0 0,0 0-1,0 0 1,1 0-1,-1 0 1,0 0 0,0 0-1,0 0 1,0 0-1,1 0 1,-1 0 0,0 0-1,0 0 1,0 0-1,0 0 1,0 0 0,1 0-1,-1 0 1,0 0-1,0 0 1,0 0 0,0 0-1,0 0 1,1-1-1,-1 1 1,0 0 0,0 0-1,0 0 1,0 0-1,0 0 1,0 0 0,0 0-1,1-1 1,-1 1-1,0 0 1,0 0 0,30-51-462,-11 5 398,-3-1-1,12-51 0,-25 86 144,-2 9-25,7-29 175,-11 55-210,1 1 0,0 0 0,2-1 1,1 1-1,0-1 0,7 28 0,-5-37-141,2 0 1,0-1-1,0 1 0,1-1 1,1 0-1,0-1 1,1 0-1,10 13 0,-13-19 41,0 0-1,0-1 1,1 0 0,0 1-1,0-2 1,0 1-1,0-1 1,1 0-1,0 0 1,-1-1 0,2 0-1,-1 0 1,0 0-1,0-1 1,1 0 0,12 1-1,-5-3-363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43.6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90 9 2780,'0'0'-168,"7"-9"1828,-17 15-1653,5-3-2,1-1 1,-1 1-1,1 1 1,-1-1-1,1 1 1,-5 5-1,4-3 2,1 1 0,0-1 0,0 1-1,0-1 1,1 1 0,0 0 0,1 0 0,0 1-1,-2 7 1,-9 67-686,13-81 661,-2 42-1448,2-21 1100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44.8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 89 2680,'-7'-2'66,"22"0"-27,54-3-3,6 0 22,526-60 431,-558 58-287,-40 7-140,33-2-1944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21.8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 1 2744,'0'0'2750,"2"3"-2685,0 2-43,-1-1 0,1 0 0,-1 1 0,0-1 1,0 1-1,0-1 0,-1 1 0,0-1 0,1 1 1,-2 0-1,1-1 0,-2 9 0,-30 159 253,31-169-182,3 1-82,-2-3-10,0 0 1,1 0-1,-1 0 0,1 0 1,-1 0-1,1 0 1,-1 0-1,1 0 0,0-1 1,-1 1-1,1 0 0,0 0 1,0-1-1,0 1 0,0 0 1,0-1-1,-1 1 1,1 0-1,0-1 0,0 0 1,0 1-1,0-1 0,1 1 1,-1-1-1,0 0 1,0 0-1,0 0 0,0 0 1,0 0-1,0 0 0,0 0 1,0 0-1,0 0 1,3-1-1,1 1-5,0-1 16,155-38-12,-157 38-34,42-11-459,-44 11 437,1 1-1,0-1 0,-1 0 1,1 1-1,-1-1 1,1 0-1,-1 0 1,0 0-1,1 0 0,-1 0 1,0 0-1,0 0 1,0-1-1,0 1 0,0 0 1,0-1-1,0 1 1,0-1-1,0 1 0,0-1 1,-1 1-1,1-1 1,-1 1-1,1-4 0,-1 4 51,0-1 0,-1 0 0,1 0 0,-1 0 0,0 0 0,1 1 0,-1-1 0,0 0 0,0 1-1,0-1 1,0 0 0,-3-2 0,2 1-5,-1-3-13,3 6 8,0 0 14,0-1-1,0 1 1,0 0-1,0-1 0,-1 1 1,1 0-1,0-1 0,0 1 1,0 0-1,0-1 0,0 1 1,-1 0-1,1-1 1,0 1-1,0 0 0,0 0 1,-1-1-1,1 1 0,0 0 1,0 0-1,-1-1 1,1 1-1,0 0 0,-1 0 1,1 0-1,0 0 0,-1 0 1,1-1-1,0 1 0,-1 0 1,1 0-1,0 0 1,-1 0-1,1 0 0,0 0 1,-1 0-1,1 0 0,0 0 1,-1 0-1,1 0 1,0 0-1,-1 1 0,1-1 1,0 0-1,-1 0 0,1 0 1,0 0-1,-1 0 0,1 1 1,0-1-1,0 0 1,-1 0-1,1 1 0,0-1 1,-1 0-1,-18 24-6,17-20 9,0 1-1,0-1 1,1 0 0,-1 1 0,1-1 0,0 1-1,0-1 1,1 1 0,-1-1 0,1 1 0,0 8 0,-1 9 8,-26 151-1879,24-154 1538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23.4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0 2752,'0'0'3105,"-1"10"-3115,-1 1 18,-1 16 6,1-1 0,2 44 0,-4 7 199,12-82-200,84-43-27,-88 46 14,0 0-1,0 1 1,0-1-1,0 1 1,1 0-1,-1 0 1,0 0-1,1 0 1,-1 1 0,1 0-1,-1 0 1,1 0-1,-1 1 1,1-1-1,-1 1 1,0 0-1,1 0 1,-1 1-1,5 1 1,-7-2-1,1 1 0,-1-1 0,1 0-1,-1 1 1,0-1 0,0 1 0,1 0 0,-1 0 0,0-1 0,-1 1 0,1 1 0,0-1 0,0 0-1,-1 0 1,0 1 0,1-1 0,-1 1 0,0-1 0,0 1 0,0-1 0,0 1 0,-1 0-1,1-1 1,-1 1 0,0 0 0,0 5 0,1-3-14,-2 1-22,0 0-1,0-1 1,-1 1-1,1-1 1,-1 1-1,0-1 0,-1 1 1,1-1-1,-1 0 1,0 0-1,-1 0 1,-6 7-1,7-8 8,-2 3-201,0 0 1,-1 0 0,0 0 0,0 0 0,0-1 0,-1 0-1,0-1 1,0 0 0,-1 0 0,1 0 0,-1-1 0,0 0-1,-14 5 1,9-7-228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0:35.2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31 212 2712,'0'0'-59,"-3"-3"49,-25-17 875,35 53-865,-5-25-2,8 40 16,-8-36-3,1 0 0,1 0 0,9 22 0,-12-31 1,4 2-1,-4-3-10,0-1 1,0 1-1,0-1 0,0 0 0,0 1 0,0-1 0,0 0 0,0 1 0,0-1 0,0 0 1,1 0-1,-1 0 0,1 0 0,-1 0 0,1-1 0,-1 1 0,1 0 0,-1-1 1,1 1-1,-1-1 0,1 1 0,2-1 0,-2 1 0,0-1-1,0 0 1,1 1 0,-1-1 0,0 0-1,1 0 1,-1-1 0,0 1 0,0 0-1,0-1 1,1 0 0,-1 1 0,0-1-1,4-2 1,2 0 1,35-10-5,-1-2 0,0-1-1,43-25 1,-39 19 1,401-213-1880,-398 207 1261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4:58:23.9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5 202 3076,'0'0'18,"-4"-23"670,5 19-662,0 0 0,1 0 0,0 0 0,0 0 0,0 0 0,0 0 0,1 0-1,-1 1 1,1-1 0,0 1 0,0 0 0,0 0 0,1 0 0,-1 0 0,1 0-1,-1 1 1,1 0 0,7-4 0,16-7 46,47-18 1,-50 22-42,94-43-2175,-107 45 1694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29.1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112 56 2060,'-30'-21'3515,"-6"184"-3123,3-5-156,30-146-222,-6 30 80,8-38 50,3-16-180,89-361-50,-90 370 71,0 0 2,4-11-1,-4 11-5,0 3-7,-1 0 24,0 0 0,0 1 1,0-1-1,1 0 0,-1 0 1,0 1-1,0-1 0,1 0 0,-1 0 1,0 0-1,0 0 0,1 0 1,-1 1-1,0-1 0,1 0 1,-1 0-1,0 0 0,1 0 1,-1 0-1,0 0 0,0 0 1,1 0-1,-1 0 0,0 0 1,1 0-1,-1 0 0,0 0 1,1-1-1,-1 1 0,0 0 1,0 0-1,1 0 0,-1 0 1,0 0-1,0-1 0,1 1 1,-1 0-1,0 0 0,0 0 1,1-1-1,-1 1 0,0 0 1,0 0-1,0-1 0,1 1 1,-1 0-1,0 0 0,0-1 1,0 1-1,0 0 0,0-1 0,0 1 1,0 0-1,0-1 0,0 1 1,0 0-1,0 0 0,0-1 1,19 32-15,-2 12 28,-3 0 1,12 53 0,-21-69-1176,-1-1 1,2 44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29.5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49 3216,'0'0'-259,"-9"-10"-392,9 10 648,0-1 0,-1 1 0,1 0 0,0 0-1,0 0 1,-1-1 0,1 1 0,0 0 0,0 0 0,0-1 0,-1 1-1,1 0 1,0 0 0,0-1 0,0 1 0,0 0 0,0-1 0,0 1 0,0 0-1,0-1 1,-1 1 0,1 0 0,0-1 0,0 1 0,0 0 0,1 0-1,-1-1 1,0 1 0,0 0 0,0-1 0,0 1 0,0 0 0,0-1 0,0 1-1,0 0 1,1 0 0,-1-1 0,0 1 0,0 0 0,0 0 0,1-1 0,-1 1-1,0 0 1,0 0 0,1 0 0,-1-1 0,24-6 49,-18 5-11,-1 1-7,123-12-1053,-102 11 578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30.2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4 113 1656,'0'0'147,"-3"0"-89,222-23 2001,-215 23-2034,44-7-606,-48 7 551,0 0 0,0-1 0,1 1 0,-1 0 0,0 0 0,1-1 0,-1 1 0,0 0 0,0 0 0,1-1 0,-1 1 0,0 0 0,0 0 0,0-1 0,0 1 0,1 0 0,-1-1 0,0 1 0,0 0 0,0-1 0,0 1 0,0 0 0,0-1 0,0 1 0,0-1-1,0 1 1,0 0 0,0-1 0,0 1 0,0 0 0,0-1 0,0 1 0,0 0 0,0-1 0,-1 1 0,1 0 0,0-1 0,0 1 0,0 0 0,-1 0 0,1-1 0,0 1 0,0 0 0,-1 0 0,1-1 0,-77-42-527,74 41 628,-10-6 292,11 7-261,1-1-1,-1 1 1,1 0 0,-1 0 0,1-1-1,-1 1 1,0 0 0,1 0 0,-1 1-1,0-1 1,0 0 0,0 1 0,0-1-1,1 1 1,-1-1 0,0 1 0,0 0-1,-3 0 1,-4 22-82,6-16 0,4-1 2,6 42-155,-2 0 1,-3 0-1,-5 78 0,3-122-338,-1 1-281,-5 13 507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31.2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74 2528,'0'-6'-121,"3"-22"1606,-3 28-1459,8 20 165,6 50-185,-14-7 119,-3 29-77,4-68-1060,1-44 737,0-12 453,2 1-1,12-48 1,-13 70-167,0 0 0,1 0 0,0 0 0,1 1 1,0-1-1,0 1 0,1 0 0,0 1 0,0-1 1,1 1-1,-1 1 0,2-1 0,-1 1 0,12-7 1,3 1-15,-20 11 0,0 0 0,0-1 1,0 1-1,0 0 0,0 0 1,1 0-1,-1 0 0,0 1 1,0-1-1,1 1 0,-1-1 1,0 1-1,1 0 0,2 0 1,-3 0 0,-1 0-4,1 1 0,-1 0 0,0-1 0,1 1 0,-1 0 1,0 0-1,0 0 0,0 0 0,0 0 0,0 0 0,0 0 0,0 0 0,0 0 0,0 1 0,0-1 1,0 0-1,-1 0 0,1 1 0,0-1 0,-1 1 0,0-1 0,1 1 0,-1-1 0,0 1 0,1-1 0,-1 1 1,0 1-1,0 1-28,-2 1-6,-57 119-210,57-121 317,5 1-56,9 11 3,-12-14-13,1-1-1,-1 1 1,1 0 0,-1-1-1,1 1 1,-1-1-1,1 1 1,0-1 0,-1 1-1,1-1 1,0 0-1,0 1 1,-1-1 0,1 0-1,0 1 1,0-1-1,-1 0 1,1 0 0,0 0-1,0 0 1,0 0-1,-1 0 1,1 0 0,0 0-1,1 0 1,11 1 17,-8 0-13,2 1-4,0-1 0,0 1 1,0 1-1,-1-1 0,0 1 0,1 0 0,-1 1 1,0 0-1,7 5 0,-10-5 10,2 7-3,-4-8 5,-2 0-8,0 1 0,0-1 1,0 0-1,-1 1 0,1-1 0,-1 0 1,0 0-1,0 0 0,0 0 0,0 0 0,-1-1 1,1 1-1,-1-1 0,1 1 0,-1-1 1,0 0-1,0 0 0,0 0 0,0 0 1,0-1-1,-1 1 0,-4 0 0,-16 9-162,-46 12 0,60-20-7,-25 4-1100,19-3 643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51.4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103 0 2196,'0'0'-128,"-5"3"-495,0 0 611,1 1-1,-1 0 1,0 0 0,1 1 0,0-1 0,0 1-1,0 0 1,1 0 0,0 0 0,0 1 0,0-1-1,-3 10 1,-3 7 16,1 1 0,1-1 0,1 1 0,1 1-1,1-1 1,1 1 0,1 0 0,1-1 0,1 1 0,2 0 0,0 0 0,1-1-1,13 45 1,-11-50-13,0-1-1,2 1 1,0-1-1,1 0 1,1-1-1,1 1 1,0-2-1,1 0 1,0 0-1,1-1 1,1 0-1,0-1 1,1 0-1,1-2 1,0 1-1,0-2 0,1 0 1,21 10-1,-16-13-342,2 0 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3:52.3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11 1016,'0'0'867,"-8"-8"-695,5 6-20,8 6 754,31 26-852,-1 2 1,-2 1-1,-1 2 1,43 60-1,-65-81-43,-1 1 0,-1 0 1,-1 0-1,0 1 0,0-1 0,-2 2 1,0-1-1,-1 1 0,-1-1 0,0 1 0,-1 0 1,-1 0-1,0 0 0,-2 1 0,0-1 0,-6 29 1,-2-15-187,-1-1 1,-2 0 0,-1 0-1,-1-2 1,-1 1 0,-2-2-1,-1 0 1,-1-1 0,-35 36-1,18-24-485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17.2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89 171 1312,'-46'-4'1630,"39"3"-1063,-3-17 306,10-21-281,0 35-476,2-1-13,0-1-80,1 0-1,-1 0 0,1 0 1,0 0-1,0 1 1,0 0-1,1-1 1,0 1-1,0 1 0,0-1 1,1 0-1,0 1 1,-1 0-1,1 0 1,1 1-1,-1-1 0,1 1 1,-1 0-1,1 1 1,0-1-1,6-1 1,-8 3-13,2 3-14,-1-1 3,-1 1 0,1-1 0,-1 1-1,0 1 1,1-1 0,-1 0 0,0 1 0,0 0-1,-1 0 1,1 0 0,0 1 0,-1-1 0,0 1 0,0-1-1,0 1 1,0 0 0,-1 0 0,0 1 0,0-1-1,0 0 1,0 1 0,2 9 0,-1-1-33,0 1 0,-1 0 0,-1 0 0,0 0 0,0 0-1,-2 0 1,0-1 0,0 1 0,-2 0 0,0 0 0,0-1 0,-1 1 0,-10 22 0,-2-1-95,-1-1 1,-2 0-1,-40 53 0,56-82 130,0-1-1,-1 1 0,1-1 0,-1 0 0,0 0 0,0 0 0,-1 0 0,1-1 0,-1 0 0,0 0 0,1 0 1,-1 0-1,-7 2 0,9-4 10,3-2-12,0 1 1,0 0 1,0-1 0,0 1 0,0 0-1,0-1 1,0 1 0,0 0 0,0 0-1,0-1 1,0 1 0,0 0 0,0-1 0,0 1-1,0 0 1,0 0 0,0-1 0,-1 1-1,1 0 1,0 0 0,0-1 0,0 1 0,0 0-1,-1 0 1,1-1 0,0 1 0,0 0-1,-1 0 1,1 0 0,0 0 0,0-1-1,-1 1 1,1 0 0,0 0 0,0 0 0,-1 0-1,1 0 1,0 0 0,-1 0 0,1 0-1,0 0 1,0 0 0,-1 0 0,1 0-1,-10-5-9,8-25 5,3 26 2,1 0-19,7-13-3,-7 13-1,3 4-15,13 0 24,-17 0 16,1 0 0,-1 0 0,1 0 0,-1 0 0,1 1 0,-1-1 0,1 0 0,-1 1 0,1 0 0,-1-1 0,1 1 0,-1 0 0,0-1 0,1 1 0,-1 0-1,0 0 1,0 0 0,1 0 0,0 2 0,8 6-6,41 37-82,-40-33-73,1-1 1,1-1-1,0 0 1,1-1-1,0 0 1,0-1-1,1 0 0,19 7 1,-26-15-622,13-3 469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17.6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58 23 2932,'-4'-1'61,"-3"0"274,0-1-1,0-1 1,0 1-1,0-1 1,-9-6-1,13 7-476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05:05:18.6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222 208 3628,'4'-5'-8,"-1"0"1,0 0-1,0 0 0,0 0 0,-1 0 0,1-1 0,-1 1 0,0-1 0,-1 1 1,1-1-1,-1 0 0,0 1 0,-1-8 0,3-3 159,-3 7-42,-1 1 0,0-1 1,0 0-1,0 1 0,-1-1 0,-1 1 0,1 0 1,-6-12-1,7 19-100,1 0 0,-1-1 1,0 1-1,1 0 0,-1 0 1,0 0-1,0 0 0,0 0 0,0 0 1,0 0-1,0 0 0,0 0 1,0 0-1,0 0 0,0 0 1,0 1-1,-1-1 0,1 0 0,0 1 1,-1-1-1,1 1 0,0 0 1,-1-1-1,-1 1 0,-1 0 3,0 0-1,0 0 0,0 1 1,0-1-1,1 1 1,-1 0-1,0 0 1,-7 3-1,1 1 1,0 0 0,0 1 0,0 0 0,0 0 0,-10 10 0,16-13-8,0 1 0,0-1-1,1 1 1,0 0 0,-1 0 0,1 0-1,0 0 1,1 0 0,-1 1 0,1-1-1,0 1 1,0-1 0,0 1 0,1 0-1,0 0 1,0 0 0,0 0 0,0 0-1,1 0 1,0 0 0,0 0 0,0 0-1,0 0 1,1 0 0,0 0 0,0 0-1,4 9 1,0-3 15,1-1 0,1 0 0,0 0 0,0 0 0,1-1 0,0 0 0,1 0 0,0-1 0,0 0 0,15 9 0,35 23 117,-39-29-163,-1 2 0,-1 0-1,0 1 1,0 1 0,-1 0 0,17 22-1,-32-35 11,-1 1-1,1 0 1,-1 0-1,1 0 1,-1 0-1,0 1 1,0-1-1,0 0 1,-1 0-1,1 1 1,-1-1-1,0 0 1,0 1-1,0-1 1,0 0-1,0 1 1,-1-1-1,0 0 1,0 1-1,1-1 1,-2 0-1,1 0 1,0 0-1,-1 0 1,1 0-1,-1 0 1,0 0-1,0-1 1,0 1-1,0-1 1,-1 1-1,-3 2 1,-5 6-21,0-1 1,-1 0 0,0-1 0,-1 0 0,-21 10 0,19-11 5,0-1 0,-1 0 0,0-1-1,0-1 1,-1-1 0,1 0 0,-1-1 0,0-1 0,-33 0 0,48-2-35,-1 0 1,0-1-1,1 0 0,-1 1 1,1-1-1,-1 0 0,1 0 1,0-1-1,-1 1 1,1 0-1,0-1 0,0 1 1,0-1-1,0 0 0,0 0 1,0 0-1,1 0 0,-1 0 1,1 0-1,-1 0 0,1 0 1,0-1-1,0 1 0,0 0 1,0-1-1,0 1 0,0-1 1,1 1-1,-1-1 0,1 0 1,-1-3-1,-1-19-141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Tahoma"/>
      </a:defRPr>
    </a:lvl1pPr>
    <a:lvl2pPr indent="228600" latinLnBrk="0">
      <a:defRPr sz="1200">
        <a:latin typeface="+mn-lt"/>
        <a:ea typeface="+mn-ea"/>
        <a:cs typeface="+mn-cs"/>
        <a:sym typeface="Tahoma"/>
      </a:defRPr>
    </a:lvl2pPr>
    <a:lvl3pPr indent="457200" latinLnBrk="0">
      <a:defRPr sz="1200">
        <a:latin typeface="+mn-lt"/>
        <a:ea typeface="+mn-ea"/>
        <a:cs typeface="+mn-cs"/>
        <a:sym typeface="Tahoma"/>
      </a:defRPr>
    </a:lvl3pPr>
    <a:lvl4pPr indent="685800" latinLnBrk="0">
      <a:defRPr sz="1200">
        <a:latin typeface="+mn-lt"/>
        <a:ea typeface="+mn-ea"/>
        <a:cs typeface="+mn-cs"/>
        <a:sym typeface="Tahoma"/>
      </a:defRPr>
    </a:lvl4pPr>
    <a:lvl5pPr indent="914400" latinLnBrk="0">
      <a:defRPr sz="1200">
        <a:latin typeface="+mn-lt"/>
        <a:ea typeface="+mn-ea"/>
        <a:cs typeface="+mn-cs"/>
        <a:sym typeface="Tahoma"/>
      </a:defRPr>
    </a:lvl5pPr>
    <a:lvl6pPr indent="1143000" latinLnBrk="0">
      <a:defRPr sz="1200">
        <a:latin typeface="+mn-lt"/>
        <a:ea typeface="+mn-ea"/>
        <a:cs typeface="+mn-cs"/>
        <a:sym typeface="Tahoma"/>
      </a:defRPr>
    </a:lvl6pPr>
    <a:lvl7pPr indent="1371600" latinLnBrk="0">
      <a:defRPr sz="1200">
        <a:latin typeface="+mn-lt"/>
        <a:ea typeface="+mn-ea"/>
        <a:cs typeface="+mn-cs"/>
        <a:sym typeface="Tahoma"/>
      </a:defRPr>
    </a:lvl7pPr>
    <a:lvl8pPr indent="1600200" latinLnBrk="0">
      <a:defRPr sz="1200">
        <a:latin typeface="+mn-lt"/>
        <a:ea typeface="+mn-ea"/>
        <a:cs typeface="+mn-cs"/>
        <a:sym typeface="Tahoma"/>
      </a:defRPr>
    </a:lvl8pPr>
    <a:lvl9pPr indent="1828800" latinLnBrk="0">
      <a:defRPr sz="1200">
        <a:latin typeface="+mn-lt"/>
        <a:ea typeface="+mn-ea"/>
        <a:cs typeface="+mn-cs"/>
        <a:sym typeface="Tahom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0" y="2438400"/>
            <a:ext cx="12012085" cy="1052514"/>
            <a:chOff x="0" y="0"/>
            <a:chExt cx="12012083" cy="1052512"/>
          </a:xfrm>
        </p:grpSpPr>
        <p:grpSp>
          <p:nvGrpSpPr>
            <p:cNvPr id="20" name="Group 3"/>
            <p:cNvGrpSpPr/>
            <p:nvPr/>
          </p:nvGrpSpPr>
          <p:grpSpPr>
            <a:xfrm>
              <a:off x="387350" y="107950"/>
              <a:ext cx="948267" cy="474663"/>
              <a:chOff x="0" y="0"/>
              <a:chExt cx="948266" cy="474662"/>
            </a:xfrm>
          </p:grpSpPr>
          <p:sp>
            <p:nvSpPr>
              <p:cNvPr id="18" name="Rectangle 4"/>
              <p:cNvSpPr/>
              <p:nvPr/>
            </p:nvSpPr>
            <p:spPr>
              <a:xfrm>
                <a:off x="-1" y="-1"/>
                <a:ext cx="583549" cy="474664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" name="Rectangle 5"/>
              <p:cNvSpPr/>
              <p:nvPr/>
            </p:nvSpPr>
            <p:spPr>
              <a:xfrm>
                <a:off x="510605" y="-1"/>
                <a:ext cx="437662" cy="474664"/>
              </a:xfrm>
              <a:prstGeom prst="rect">
                <a:avLst/>
              </a:prstGeom>
              <a:gradFill flip="none" rotWithShape="1">
                <a:gsLst>
                  <a:gs pos="0">
                    <a:srgbClr val="3333CC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>
              <a:off x="552450" y="530225"/>
              <a:ext cx="984251" cy="474663"/>
              <a:chOff x="0" y="0"/>
              <a:chExt cx="984250" cy="474662"/>
            </a:xfrm>
          </p:grpSpPr>
          <p:sp>
            <p:nvSpPr>
              <p:cNvPr id="21" name="Rectangle 7"/>
              <p:cNvSpPr/>
              <p:nvPr/>
            </p:nvSpPr>
            <p:spPr>
              <a:xfrm>
                <a:off x="-1" y="-1"/>
                <a:ext cx="562430" cy="474664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" name="Rectangle 8"/>
              <p:cNvSpPr/>
              <p:nvPr/>
            </p:nvSpPr>
            <p:spPr>
              <a:xfrm>
                <a:off x="492125" y="-1"/>
                <a:ext cx="492125" cy="474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100000">
                    <a:schemeClr val="accent3">
                      <a:lumOff val="44000"/>
                    </a:scheme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4" name="Rectangle 9"/>
            <p:cNvSpPr/>
            <p:nvPr/>
          </p:nvSpPr>
          <p:spPr>
            <a:xfrm>
              <a:off x="0" y="457200"/>
              <a:ext cx="747184" cy="42227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FF0000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" name="Rectangle 10"/>
            <p:cNvSpPr/>
            <p:nvPr/>
          </p:nvSpPr>
          <p:spPr>
            <a:xfrm>
              <a:off x="846666" y="0"/>
              <a:ext cx="42334" cy="1052513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" name="Rectangle 11"/>
            <p:cNvSpPr/>
            <p:nvPr/>
          </p:nvSpPr>
          <p:spPr>
            <a:xfrm>
              <a:off x="421216" y="822325"/>
              <a:ext cx="11590868" cy="55563"/>
            </a:xfrm>
            <a:prstGeom prst="rect">
              <a:avLst/>
            </a:prstGeom>
            <a:gradFill flip="none" rotWithShape="1">
              <a:gsLst>
                <a:gs pos="0">
                  <a:srgbClr val="1C1C1C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20800" y="1676400"/>
            <a:ext cx="10363200" cy="1462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85738" y="6398260"/>
            <a:ext cx="298263" cy="307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  <a:latin typeface="+mn-lt"/>
                <a:ea typeface="+mn-ea"/>
                <a:cs typeface="+mn-cs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202501-0519-4F5D-B7D2-0B880E031BC7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720850" y="1577975"/>
            <a:ext cx="10363201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86ED-9B60-40A0-8879-924B34E802F2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88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556-5758-4094-8685-F324C8702268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44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12C7-3C3A-4127-BF54-95B6E3BF5A31}" type="datetime1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B287-6CD8-4805-8230-872EC89B4F18}" type="datetime1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29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95A-4051-44A9-AEE3-15208587933B}" type="datetime1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77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1F22-D9ED-4D88-8B69-145D72F1F88D}" type="datetime1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62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1597-8A09-4E68-BA90-546A46BBAED3}" type="datetime1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71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53DB-139B-41B6-83CB-06525CDC1614}" type="datetime1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65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72C9-7D7B-4C1B-AE95-638CE1C2A413}" type="datetime1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1978-B105-4D2A-80C8-BE505ECC96BC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2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sz="2400"/>
            </a:lvl1pPr>
            <a:lvl2pPr marL="0" indent="457200">
              <a:spcBef>
                <a:spcPts val="500"/>
              </a:spcBef>
              <a:buClrTx/>
              <a:buSzTx/>
              <a:buNone/>
              <a:defRPr sz="2400"/>
            </a:lvl2pPr>
            <a:lvl3pPr marL="0" indent="914400">
              <a:spcBef>
                <a:spcPts val="500"/>
              </a:spcBef>
              <a:buClrTx/>
              <a:buSzTx/>
              <a:buNone/>
              <a:defRPr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9E3-DF23-49E0-BF0F-3A22B6B930CD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93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5FE5-F397-4A0A-A562-7D29AD54C615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52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66C-6711-4731-8D68-99F3738857BC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422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E279-2FC9-4FDF-BBDF-EE2DD61B1B5B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54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51CA-0244-498F-8413-BDE007CE0F25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DF73-ED0C-4E48-BC62-FC63E6424DE5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4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20850" y="1577975"/>
            <a:ext cx="5080001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ClrTx/>
              <a:buSzTx/>
              <a:buNone/>
              <a:defRPr sz="1600"/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700617" y="658812"/>
            <a:ext cx="584201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3" name="Rectangle 3"/>
          <p:cNvSpPr/>
          <p:nvPr/>
        </p:nvSpPr>
        <p:spPr>
          <a:xfrm>
            <a:off x="1210734" y="658812"/>
            <a:ext cx="438152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4" name="Rectangle 4"/>
          <p:cNvSpPr/>
          <p:nvPr/>
        </p:nvSpPr>
        <p:spPr>
          <a:xfrm>
            <a:off x="865717" y="1081087"/>
            <a:ext cx="563034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5" name="Rectangle 5"/>
          <p:cNvSpPr/>
          <p:nvPr/>
        </p:nvSpPr>
        <p:spPr>
          <a:xfrm>
            <a:off x="1358900" y="1081087"/>
            <a:ext cx="491068" cy="474663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6" name="Rectangle 6"/>
          <p:cNvSpPr/>
          <p:nvPr/>
        </p:nvSpPr>
        <p:spPr>
          <a:xfrm>
            <a:off x="313266" y="1008063"/>
            <a:ext cx="747185" cy="422276"/>
          </a:xfrm>
          <a:prstGeom prst="rect">
            <a:avLst/>
          </a:prstGeom>
          <a:gradFill>
            <a:gsLst>
              <a:gs pos="0">
                <a:schemeClr val="accent3">
                  <a:lumOff val="44000"/>
                </a:schemeClr>
              </a:gs>
              <a:gs pos="100000">
                <a:srgbClr val="FF0000"/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7" name="Rectangle 7"/>
          <p:cNvSpPr/>
          <p:nvPr/>
        </p:nvSpPr>
        <p:spPr>
          <a:xfrm>
            <a:off x="1159934" y="550862"/>
            <a:ext cx="42334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8" name="Rectangle 8"/>
          <p:cNvSpPr/>
          <p:nvPr/>
        </p:nvSpPr>
        <p:spPr>
          <a:xfrm>
            <a:off x="734484" y="1341437"/>
            <a:ext cx="10968567" cy="31751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chemeClr val="accent3">
                  <a:lumOff val="44000"/>
                </a:scheme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801285" y="498475"/>
            <a:ext cx="10390717" cy="88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333399"/>
          </a:solidFill>
          <a:uFillTx/>
          <a:latin typeface="+mn-lt"/>
          <a:ea typeface="+mn-ea"/>
          <a:cs typeface="+mn-cs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60000"/>
        <a:buFontTx/>
        <a:buChar char="■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Tx/>
        <a:buChar char="■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Tx/>
        <a:buChar char="■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 Bold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A62EB-492A-4D57-A170-C666BEEDA10E}" type="datetime1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UNIT 4: SEQUENTIAL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B69D57-FD05-43E1-9567-B6C8F1334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2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customXml" Target="../ink/ink16.xml"/><Relationship Id="rId42" Type="http://schemas.openxmlformats.org/officeDocument/2006/relationships/image" Target="../media/image32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45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9" Type="http://schemas.openxmlformats.org/officeDocument/2006/relationships/customXml" Target="../ink/ink20.xml"/><Relationship Id="rId11" Type="http://schemas.openxmlformats.org/officeDocument/2006/relationships/customXml" Target="../ink/ink11.xml"/><Relationship Id="rId24" Type="http://schemas.openxmlformats.org/officeDocument/2006/relationships/image" Target="../media/image24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1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8" Type="http://schemas.openxmlformats.org/officeDocument/2006/relationships/image" Target="../media/image40.png"/><Relationship Id="rId66" Type="http://schemas.openxmlformats.org/officeDocument/2006/relationships/image" Target="../media/image44.png"/><Relationship Id="rId74" Type="http://schemas.openxmlformats.org/officeDocument/2006/relationships/image" Target="../media/image48.png"/><Relationship Id="rId5" Type="http://schemas.openxmlformats.org/officeDocument/2006/relationships/customXml" Target="../ink/ink8.xml"/><Relationship Id="rId61" Type="http://schemas.openxmlformats.org/officeDocument/2006/relationships/customXml" Target="../ink/ink36.xml"/><Relationship Id="rId19" Type="http://schemas.openxmlformats.org/officeDocument/2006/relationships/customXml" Target="../ink/ink15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9.xml"/><Relationship Id="rId30" Type="http://schemas.openxmlformats.org/officeDocument/2006/relationships/image" Target="../media/image26.png"/><Relationship Id="rId35" Type="http://schemas.openxmlformats.org/officeDocument/2006/relationships/customXml" Target="../ink/ink23.xml"/><Relationship Id="rId43" Type="http://schemas.openxmlformats.org/officeDocument/2006/relationships/customXml" Target="../ink/ink27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64" Type="http://schemas.openxmlformats.org/officeDocument/2006/relationships/image" Target="../media/image43.png"/><Relationship Id="rId69" Type="http://schemas.openxmlformats.org/officeDocument/2006/relationships/customXml" Target="../ink/ink40.xml"/><Relationship Id="rId8" Type="http://schemas.openxmlformats.org/officeDocument/2006/relationships/image" Target="../media/image16.png"/><Relationship Id="rId51" Type="http://schemas.openxmlformats.org/officeDocument/2006/relationships/customXml" Target="../ink/ink31.xml"/><Relationship Id="rId72" Type="http://schemas.openxmlformats.org/officeDocument/2006/relationships/image" Target="../media/image47.png"/><Relationship Id="rId3" Type="http://schemas.openxmlformats.org/officeDocument/2006/relationships/customXml" Target="../ink/ink7.xml"/><Relationship Id="rId12" Type="http://schemas.openxmlformats.org/officeDocument/2006/relationships/image" Target="../media/image18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35.xml"/><Relationship Id="rId67" Type="http://schemas.openxmlformats.org/officeDocument/2006/relationships/customXml" Target="../ink/ink39.xml"/><Relationship Id="rId20" Type="http://schemas.openxmlformats.org/officeDocument/2006/relationships/image" Target="../media/image22.png"/><Relationship Id="rId41" Type="http://schemas.openxmlformats.org/officeDocument/2006/relationships/customXml" Target="../ink/ink26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" Type="http://schemas.openxmlformats.org/officeDocument/2006/relationships/image" Target="../media/image17.png"/><Relationship Id="rId31" Type="http://schemas.openxmlformats.org/officeDocument/2006/relationships/customXml" Target="../ink/ink21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39" Type="http://schemas.openxmlformats.org/officeDocument/2006/relationships/customXml" Target="../ink/ink25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33.xml"/><Relationship Id="rId7" Type="http://schemas.openxmlformats.org/officeDocument/2006/relationships/customXml" Target="../ink/ink9.xml"/><Relationship Id="rId71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99" Type="http://schemas.openxmlformats.org/officeDocument/2006/relationships/image" Target="../media/image195.png"/><Relationship Id="rId21" Type="http://schemas.openxmlformats.org/officeDocument/2006/relationships/customXml" Target="../ink/ink52.xml"/><Relationship Id="rId63" Type="http://schemas.openxmlformats.org/officeDocument/2006/relationships/customXml" Target="../ink/ink73.xml"/><Relationship Id="rId159" Type="http://schemas.openxmlformats.org/officeDocument/2006/relationships/image" Target="../media/image125.png"/><Relationship Id="rId324" Type="http://schemas.openxmlformats.org/officeDocument/2006/relationships/customXml" Target="../ink/ink204.xml"/><Relationship Id="rId170" Type="http://schemas.openxmlformats.org/officeDocument/2006/relationships/customXml" Target="../ink/ink127.xml"/><Relationship Id="rId226" Type="http://schemas.openxmlformats.org/officeDocument/2006/relationships/customXml" Target="../ink/ink155.xml"/><Relationship Id="rId268" Type="http://schemas.openxmlformats.org/officeDocument/2006/relationships/customXml" Target="../ink/ink176.xml"/><Relationship Id="rId32" Type="http://schemas.openxmlformats.org/officeDocument/2006/relationships/image" Target="../media/image63.png"/><Relationship Id="rId74" Type="http://schemas.openxmlformats.org/officeDocument/2006/relationships/customXml" Target="../ink/ink79.xml"/><Relationship Id="rId128" Type="http://schemas.openxmlformats.org/officeDocument/2006/relationships/customXml" Target="../ink/ink106.xml"/><Relationship Id="rId335" Type="http://schemas.openxmlformats.org/officeDocument/2006/relationships/image" Target="../media/image213.png"/><Relationship Id="rId5" Type="http://schemas.openxmlformats.org/officeDocument/2006/relationships/customXml" Target="../ink/ink44.xml"/><Relationship Id="rId181" Type="http://schemas.openxmlformats.org/officeDocument/2006/relationships/image" Target="../media/image136.png"/><Relationship Id="rId237" Type="http://schemas.openxmlformats.org/officeDocument/2006/relationships/image" Target="../media/image164.png"/><Relationship Id="rId279" Type="http://schemas.openxmlformats.org/officeDocument/2006/relationships/image" Target="../media/image185.png"/><Relationship Id="rId43" Type="http://schemas.openxmlformats.org/officeDocument/2006/relationships/customXml" Target="../ink/ink63.xml"/><Relationship Id="rId139" Type="http://schemas.openxmlformats.org/officeDocument/2006/relationships/image" Target="../media/image115.png"/><Relationship Id="rId290" Type="http://schemas.openxmlformats.org/officeDocument/2006/relationships/customXml" Target="../ink/ink187.xml"/><Relationship Id="rId304" Type="http://schemas.openxmlformats.org/officeDocument/2006/relationships/customXml" Target="../ink/ink194.xml"/><Relationship Id="rId346" Type="http://schemas.openxmlformats.org/officeDocument/2006/relationships/customXml" Target="../ink/ink215.xml"/><Relationship Id="rId85" Type="http://schemas.openxmlformats.org/officeDocument/2006/relationships/image" Target="../media/image88.png"/><Relationship Id="rId150" Type="http://schemas.openxmlformats.org/officeDocument/2006/relationships/customXml" Target="../ink/ink117.xml"/><Relationship Id="rId192" Type="http://schemas.openxmlformats.org/officeDocument/2006/relationships/customXml" Target="../ink/ink138.xml"/><Relationship Id="rId206" Type="http://schemas.openxmlformats.org/officeDocument/2006/relationships/customXml" Target="../ink/ink145.xml"/><Relationship Id="rId248" Type="http://schemas.openxmlformats.org/officeDocument/2006/relationships/customXml" Target="../ink/ink166.xml"/><Relationship Id="rId12" Type="http://schemas.openxmlformats.org/officeDocument/2006/relationships/image" Target="../media/image53.png"/><Relationship Id="rId108" Type="http://schemas.openxmlformats.org/officeDocument/2006/relationships/customXml" Target="../ink/ink96.xml"/><Relationship Id="rId315" Type="http://schemas.openxmlformats.org/officeDocument/2006/relationships/image" Target="../media/image203.png"/><Relationship Id="rId357" Type="http://schemas.openxmlformats.org/officeDocument/2006/relationships/image" Target="../media/image224.png"/><Relationship Id="rId54" Type="http://schemas.openxmlformats.org/officeDocument/2006/relationships/image" Target="../media/image73.png"/><Relationship Id="rId96" Type="http://schemas.openxmlformats.org/officeDocument/2006/relationships/customXml" Target="../ink/ink90.xml"/><Relationship Id="rId161" Type="http://schemas.openxmlformats.org/officeDocument/2006/relationships/image" Target="../media/image126.png"/><Relationship Id="rId217" Type="http://schemas.openxmlformats.org/officeDocument/2006/relationships/image" Target="../media/image154.png"/><Relationship Id="rId259" Type="http://schemas.openxmlformats.org/officeDocument/2006/relationships/image" Target="../media/image175.png"/><Relationship Id="rId23" Type="http://schemas.openxmlformats.org/officeDocument/2006/relationships/customXml" Target="../ink/ink53.xml"/><Relationship Id="rId119" Type="http://schemas.openxmlformats.org/officeDocument/2006/relationships/image" Target="../media/image105.png"/><Relationship Id="rId270" Type="http://schemas.openxmlformats.org/officeDocument/2006/relationships/customXml" Target="../ink/ink177.xml"/><Relationship Id="rId326" Type="http://schemas.openxmlformats.org/officeDocument/2006/relationships/customXml" Target="../ink/ink205.xml"/><Relationship Id="rId65" Type="http://schemas.openxmlformats.org/officeDocument/2006/relationships/customXml" Target="../ink/ink74.xml"/><Relationship Id="rId130" Type="http://schemas.openxmlformats.org/officeDocument/2006/relationships/customXml" Target="../ink/ink107.xml"/><Relationship Id="rId172" Type="http://schemas.openxmlformats.org/officeDocument/2006/relationships/customXml" Target="../ink/ink128.xml"/><Relationship Id="rId228" Type="http://schemas.openxmlformats.org/officeDocument/2006/relationships/customXml" Target="../ink/ink156.xml"/><Relationship Id="rId281" Type="http://schemas.openxmlformats.org/officeDocument/2006/relationships/image" Target="../media/image186.png"/><Relationship Id="rId337" Type="http://schemas.openxmlformats.org/officeDocument/2006/relationships/image" Target="../media/image214.png"/><Relationship Id="rId34" Type="http://schemas.openxmlformats.org/officeDocument/2006/relationships/image" Target="../media/image64.png"/><Relationship Id="rId76" Type="http://schemas.openxmlformats.org/officeDocument/2006/relationships/customXml" Target="../ink/ink80.xml"/><Relationship Id="rId141" Type="http://schemas.openxmlformats.org/officeDocument/2006/relationships/image" Target="../media/image116.png"/><Relationship Id="rId7" Type="http://schemas.openxmlformats.org/officeDocument/2006/relationships/customXml" Target="../ink/ink45.xml"/><Relationship Id="rId183" Type="http://schemas.openxmlformats.org/officeDocument/2006/relationships/image" Target="../media/image137.png"/><Relationship Id="rId239" Type="http://schemas.openxmlformats.org/officeDocument/2006/relationships/image" Target="../media/image165.png"/><Relationship Id="rId250" Type="http://schemas.openxmlformats.org/officeDocument/2006/relationships/customXml" Target="../ink/ink167.xml"/><Relationship Id="rId292" Type="http://schemas.openxmlformats.org/officeDocument/2006/relationships/customXml" Target="../ink/ink188.xml"/><Relationship Id="rId306" Type="http://schemas.openxmlformats.org/officeDocument/2006/relationships/customXml" Target="../ink/ink195.xml"/><Relationship Id="rId45" Type="http://schemas.openxmlformats.org/officeDocument/2006/relationships/customXml" Target="../ink/ink64.xml"/><Relationship Id="rId87" Type="http://schemas.openxmlformats.org/officeDocument/2006/relationships/image" Target="../media/image89.png"/><Relationship Id="rId110" Type="http://schemas.openxmlformats.org/officeDocument/2006/relationships/customXml" Target="../ink/ink97.xml"/><Relationship Id="rId348" Type="http://schemas.openxmlformats.org/officeDocument/2006/relationships/customXml" Target="../ink/ink216.xml"/><Relationship Id="rId152" Type="http://schemas.openxmlformats.org/officeDocument/2006/relationships/customXml" Target="../ink/ink118.xml"/><Relationship Id="rId194" Type="http://schemas.openxmlformats.org/officeDocument/2006/relationships/customXml" Target="../ink/ink139.xml"/><Relationship Id="rId208" Type="http://schemas.openxmlformats.org/officeDocument/2006/relationships/customXml" Target="../ink/ink146.xml"/><Relationship Id="rId261" Type="http://schemas.openxmlformats.org/officeDocument/2006/relationships/image" Target="../media/image176.png"/><Relationship Id="rId14" Type="http://schemas.openxmlformats.org/officeDocument/2006/relationships/image" Target="../media/image54.png"/><Relationship Id="rId56" Type="http://schemas.openxmlformats.org/officeDocument/2006/relationships/image" Target="../media/image74.png"/><Relationship Id="rId317" Type="http://schemas.openxmlformats.org/officeDocument/2006/relationships/image" Target="../media/image204.png"/><Relationship Id="rId98" Type="http://schemas.openxmlformats.org/officeDocument/2006/relationships/customXml" Target="../ink/ink91.xml"/><Relationship Id="rId121" Type="http://schemas.openxmlformats.org/officeDocument/2006/relationships/image" Target="../media/image106.png"/><Relationship Id="rId163" Type="http://schemas.openxmlformats.org/officeDocument/2006/relationships/image" Target="../media/image127.png"/><Relationship Id="rId219" Type="http://schemas.openxmlformats.org/officeDocument/2006/relationships/image" Target="../media/image155.png"/><Relationship Id="rId230" Type="http://schemas.openxmlformats.org/officeDocument/2006/relationships/customXml" Target="../ink/ink157.xml"/><Relationship Id="rId25" Type="http://schemas.openxmlformats.org/officeDocument/2006/relationships/customXml" Target="../ink/ink54.xml"/><Relationship Id="rId46" Type="http://schemas.openxmlformats.org/officeDocument/2006/relationships/image" Target="../media/image70.png"/><Relationship Id="rId67" Type="http://schemas.openxmlformats.org/officeDocument/2006/relationships/customXml" Target="../ink/ink75.xml"/><Relationship Id="rId272" Type="http://schemas.openxmlformats.org/officeDocument/2006/relationships/customXml" Target="../ink/ink178.xml"/><Relationship Id="rId293" Type="http://schemas.openxmlformats.org/officeDocument/2006/relationships/image" Target="../media/image192.png"/><Relationship Id="rId307" Type="http://schemas.openxmlformats.org/officeDocument/2006/relationships/image" Target="../media/image199.png"/><Relationship Id="rId328" Type="http://schemas.openxmlformats.org/officeDocument/2006/relationships/customXml" Target="../ink/ink206.xml"/><Relationship Id="rId349" Type="http://schemas.openxmlformats.org/officeDocument/2006/relationships/image" Target="../media/image220.png"/><Relationship Id="rId88" Type="http://schemas.openxmlformats.org/officeDocument/2006/relationships/customXml" Target="../ink/ink86.xml"/><Relationship Id="rId111" Type="http://schemas.openxmlformats.org/officeDocument/2006/relationships/image" Target="../media/image101.png"/><Relationship Id="rId132" Type="http://schemas.openxmlformats.org/officeDocument/2006/relationships/customXml" Target="../ink/ink108.xml"/><Relationship Id="rId153" Type="http://schemas.openxmlformats.org/officeDocument/2006/relationships/image" Target="../media/image122.png"/><Relationship Id="rId174" Type="http://schemas.openxmlformats.org/officeDocument/2006/relationships/customXml" Target="../ink/ink129.xml"/><Relationship Id="rId195" Type="http://schemas.openxmlformats.org/officeDocument/2006/relationships/image" Target="../media/image143.png"/><Relationship Id="rId209" Type="http://schemas.openxmlformats.org/officeDocument/2006/relationships/image" Target="../media/image150.png"/><Relationship Id="rId220" Type="http://schemas.openxmlformats.org/officeDocument/2006/relationships/customXml" Target="../ink/ink152.xml"/><Relationship Id="rId241" Type="http://schemas.openxmlformats.org/officeDocument/2006/relationships/image" Target="../media/image166.png"/><Relationship Id="rId15" Type="http://schemas.openxmlformats.org/officeDocument/2006/relationships/customXml" Target="../ink/ink49.xml"/><Relationship Id="rId36" Type="http://schemas.openxmlformats.org/officeDocument/2006/relationships/image" Target="../media/image65.png"/><Relationship Id="rId57" Type="http://schemas.openxmlformats.org/officeDocument/2006/relationships/customXml" Target="../ink/ink70.xml"/><Relationship Id="rId262" Type="http://schemas.openxmlformats.org/officeDocument/2006/relationships/customXml" Target="../ink/ink173.xml"/><Relationship Id="rId283" Type="http://schemas.openxmlformats.org/officeDocument/2006/relationships/image" Target="../media/image187.png"/><Relationship Id="rId318" Type="http://schemas.openxmlformats.org/officeDocument/2006/relationships/customXml" Target="../ink/ink201.xml"/><Relationship Id="rId339" Type="http://schemas.openxmlformats.org/officeDocument/2006/relationships/image" Target="../media/image215.png"/><Relationship Id="rId78" Type="http://schemas.openxmlformats.org/officeDocument/2006/relationships/customXml" Target="../ink/ink81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03.xml"/><Relationship Id="rId143" Type="http://schemas.openxmlformats.org/officeDocument/2006/relationships/image" Target="../media/image117.png"/><Relationship Id="rId164" Type="http://schemas.openxmlformats.org/officeDocument/2006/relationships/customXml" Target="../ink/ink124.xml"/><Relationship Id="rId185" Type="http://schemas.openxmlformats.org/officeDocument/2006/relationships/image" Target="../media/image138.png"/><Relationship Id="rId350" Type="http://schemas.openxmlformats.org/officeDocument/2006/relationships/customXml" Target="../ink/ink217.xml"/><Relationship Id="rId9" Type="http://schemas.openxmlformats.org/officeDocument/2006/relationships/customXml" Target="../ink/ink46.xml"/><Relationship Id="rId210" Type="http://schemas.openxmlformats.org/officeDocument/2006/relationships/customXml" Target="../ink/ink147.xml"/><Relationship Id="rId26" Type="http://schemas.openxmlformats.org/officeDocument/2006/relationships/image" Target="../media/image60.png"/><Relationship Id="rId231" Type="http://schemas.openxmlformats.org/officeDocument/2006/relationships/image" Target="../media/image161.png"/><Relationship Id="rId252" Type="http://schemas.openxmlformats.org/officeDocument/2006/relationships/customXml" Target="../ink/ink168.xml"/><Relationship Id="rId273" Type="http://schemas.openxmlformats.org/officeDocument/2006/relationships/image" Target="../media/image182.png"/><Relationship Id="rId294" Type="http://schemas.openxmlformats.org/officeDocument/2006/relationships/customXml" Target="../ink/ink189.xml"/><Relationship Id="rId308" Type="http://schemas.openxmlformats.org/officeDocument/2006/relationships/customXml" Target="../ink/ink196.xml"/><Relationship Id="rId329" Type="http://schemas.openxmlformats.org/officeDocument/2006/relationships/image" Target="../media/image210.png"/><Relationship Id="rId47" Type="http://schemas.openxmlformats.org/officeDocument/2006/relationships/customXml" Target="../ink/ink65.xml"/><Relationship Id="rId68" Type="http://schemas.openxmlformats.org/officeDocument/2006/relationships/image" Target="../media/image80.png"/><Relationship Id="rId89" Type="http://schemas.openxmlformats.org/officeDocument/2006/relationships/image" Target="../media/image90.png"/><Relationship Id="rId112" Type="http://schemas.openxmlformats.org/officeDocument/2006/relationships/customXml" Target="../ink/ink98.xml"/><Relationship Id="rId133" Type="http://schemas.openxmlformats.org/officeDocument/2006/relationships/image" Target="../media/image112.png"/><Relationship Id="rId154" Type="http://schemas.openxmlformats.org/officeDocument/2006/relationships/customXml" Target="../ink/ink119.xml"/><Relationship Id="rId175" Type="http://schemas.openxmlformats.org/officeDocument/2006/relationships/image" Target="../media/image133.png"/><Relationship Id="rId340" Type="http://schemas.openxmlformats.org/officeDocument/2006/relationships/customXml" Target="../ink/ink212.xml"/><Relationship Id="rId196" Type="http://schemas.openxmlformats.org/officeDocument/2006/relationships/customXml" Target="../ink/ink140.xml"/><Relationship Id="rId200" Type="http://schemas.openxmlformats.org/officeDocument/2006/relationships/customXml" Target="../ink/ink142.xml"/><Relationship Id="rId16" Type="http://schemas.openxmlformats.org/officeDocument/2006/relationships/image" Target="../media/image55.png"/><Relationship Id="rId221" Type="http://schemas.openxmlformats.org/officeDocument/2006/relationships/image" Target="../media/image156.png"/><Relationship Id="rId242" Type="http://schemas.openxmlformats.org/officeDocument/2006/relationships/customXml" Target="../ink/ink163.xml"/><Relationship Id="rId263" Type="http://schemas.openxmlformats.org/officeDocument/2006/relationships/image" Target="../media/image177.png"/><Relationship Id="rId284" Type="http://schemas.openxmlformats.org/officeDocument/2006/relationships/customXml" Target="../ink/ink184.xml"/><Relationship Id="rId319" Type="http://schemas.openxmlformats.org/officeDocument/2006/relationships/image" Target="../media/image205.png"/><Relationship Id="rId37" Type="http://schemas.openxmlformats.org/officeDocument/2006/relationships/customXml" Target="../ink/ink60.xml"/><Relationship Id="rId58" Type="http://schemas.openxmlformats.org/officeDocument/2006/relationships/image" Target="../media/image75.png"/><Relationship Id="rId79" Type="http://schemas.openxmlformats.org/officeDocument/2006/relationships/image" Target="../media/image85.png"/><Relationship Id="rId102" Type="http://schemas.openxmlformats.org/officeDocument/2006/relationships/customXml" Target="../ink/ink93.xml"/><Relationship Id="rId123" Type="http://schemas.openxmlformats.org/officeDocument/2006/relationships/image" Target="../media/image107.png"/><Relationship Id="rId144" Type="http://schemas.openxmlformats.org/officeDocument/2006/relationships/customXml" Target="../ink/ink114.xml"/><Relationship Id="rId330" Type="http://schemas.openxmlformats.org/officeDocument/2006/relationships/customXml" Target="../ink/ink207.xml"/><Relationship Id="rId90" Type="http://schemas.openxmlformats.org/officeDocument/2006/relationships/customXml" Target="../ink/ink87.xml"/><Relationship Id="rId165" Type="http://schemas.openxmlformats.org/officeDocument/2006/relationships/image" Target="../media/image128.png"/><Relationship Id="rId186" Type="http://schemas.openxmlformats.org/officeDocument/2006/relationships/customXml" Target="../ink/ink135.xml"/><Relationship Id="rId351" Type="http://schemas.openxmlformats.org/officeDocument/2006/relationships/image" Target="../media/image221.png"/><Relationship Id="rId211" Type="http://schemas.openxmlformats.org/officeDocument/2006/relationships/image" Target="../media/image151.png"/><Relationship Id="rId232" Type="http://schemas.openxmlformats.org/officeDocument/2006/relationships/customXml" Target="../ink/ink158.xml"/><Relationship Id="rId253" Type="http://schemas.openxmlformats.org/officeDocument/2006/relationships/image" Target="../media/image172.png"/><Relationship Id="rId274" Type="http://schemas.openxmlformats.org/officeDocument/2006/relationships/customXml" Target="../ink/ink179.xml"/><Relationship Id="rId295" Type="http://schemas.openxmlformats.org/officeDocument/2006/relationships/image" Target="../media/image193.png"/><Relationship Id="rId309" Type="http://schemas.openxmlformats.org/officeDocument/2006/relationships/image" Target="../media/image200.png"/><Relationship Id="rId27" Type="http://schemas.openxmlformats.org/officeDocument/2006/relationships/customXml" Target="../ink/ink55.xml"/><Relationship Id="rId48" Type="http://schemas.openxmlformats.org/officeDocument/2006/relationships/image" Target="../media/image71.png"/><Relationship Id="rId69" Type="http://schemas.openxmlformats.org/officeDocument/2006/relationships/customXml" Target="../ink/ink76.xml"/><Relationship Id="rId113" Type="http://schemas.openxmlformats.org/officeDocument/2006/relationships/image" Target="../media/image102.png"/><Relationship Id="rId134" Type="http://schemas.openxmlformats.org/officeDocument/2006/relationships/customXml" Target="../ink/ink109.xml"/><Relationship Id="rId320" Type="http://schemas.openxmlformats.org/officeDocument/2006/relationships/customXml" Target="../ink/ink202.xml"/><Relationship Id="rId80" Type="http://schemas.openxmlformats.org/officeDocument/2006/relationships/customXml" Target="../ink/ink82.xml"/><Relationship Id="rId155" Type="http://schemas.openxmlformats.org/officeDocument/2006/relationships/image" Target="../media/image123.png"/><Relationship Id="rId176" Type="http://schemas.openxmlformats.org/officeDocument/2006/relationships/customXml" Target="../ink/ink130.xml"/><Relationship Id="rId197" Type="http://schemas.openxmlformats.org/officeDocument/2006/relationships/image" Target="../media/image144.png"/><Relationship Id="rId341" Type="http://schemas.openxmlformats.org/officeDocument/2006/relationships/image" Target="../media/image216.png"/><Relationship Id="rId201" Type="http://schemas.openxmlformats.org/officeDocument/2006/relationships/image" Target="../media/image146.png"/><Relationship Id="rId222" Type="http://schemas.openxmlformats.org/officeDocument/2006/relationships/customXml" Target="../ink/ink153.xml"/><Relationship Id="rId243" Type="http://schemas.openxmlformats.org/officeDocument/2006/relationships/image" Target="../media/image167.png"/><Relationship Id="rId264" Type="http://schemas.openxmlformats.org/officeDocument/2006/relationships/customXml" Target="../ink/ink174.xml"/><Relationship Id="rId285" Type="http://schemas.openxmlformats.org/officeDocument/2006/relationships/image" Target="../media/image188.png"/><Relationship Id="rId17" Type="http://schemas.openxmlformats.org/officeDocument/2006/relationships/customXml" Target="../ink/ink50.xml"/><Relationship Id="rId38" Type="http://schemas.openxmlformats.org/officeDocument/2006/relationships/image" Target="../media/image66.png"/><Relationship Id="rId59" Type="http://schemas.openxmlformats.org/officeDocument/2006/relationships/customXml" Target="../ink/ink71.xml"/><Relationship Id="rId103" Type="http://schemas.openxmlformats.org/officeDocument/2006/relationships/image" Target="../media/image97.png"/><Relationship Id="rId124" Type="http://schemas.openxmlformats.org/officeDocument/2006/relationships/customXml" Target="../ink/ink104.xml"/><Relationship Id="rId310" Type="http://schemas.openxmlformats.org/officeDocument/2006/relationships/customXml" Target="../ink/ink197.xml"/><Relationship Id="rId70" Type="http://schemas.openxmlformats.org/officeDocument/2006/relationships/image" Target="../media/image81.png"/><Relationship Id="rId91" Type="http://schemas.openxmlformats.org/officeDocument/2006/relationships/image" Target="../media/image91.png"/><Relationship Id="rId145" Type="http://schemas.openxmlformats.org/officeDocument/2006/relationships/image" Target="../media/image118.png"/><Relationship Id="rId166" Type="http://schemas.openxmlformats.org/officeDocument/2006/relationships/customXml" Target="../ink/ink125.xml"/><Relationship Id="rId187" Type="http://schemas.openxmlformats.org/officeDocument/2006/relationships/image" Target="../media/image139.png"/><Relationship Id="rId331" Type="http://schemas.openxmlformats.org/officeDocument/2006/relationships/image" Target="../media/image211.png"/><Relationship Id="rId352" Type="http://schemas.openxmlformats.org/officeDocument/2006/relationships/customXml" Target="../ink/ink21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8.xml"/><Relationship Id="rId233" Type="http://schemas.openxmlformats.org/officeDocument/2006/relationships/image" Target="../media/image162.png"/><Relationship Id="rId254" Type="http://schemas.openxmlformats.org/officeDocument/2006/relationships/customXml" Target="../ink/ink169.xml"/><Relationship Id="rId28" Type="http://schemas.openxmlformats.org/officeDocument/2006/relationships/image" Target="../media/image61.png"/><Relationship Id="rId49" Type="http://schemas.openxmlformats.org/officeDocument/2006/relationships/customXml" Target="../ink/ink66.xml"/><Relationship Id="rId114" Type="http://schemas.openxmlformats.org/officeDocument/2006/relationships/customXml" Target="../ink/ink99.xml"/><Relationship Id="rId275" Type="http://schemas.openxmlformats.org/officeDocument/2006/relationships/image" Target="../media/image183.png"/><Relationship Id="rId296" Type="http://schemas.openxmlformats.org/officeDocument/2006/relationships/customXml" Target="../ink/ink190.xml"/><Relationship Id="rId300" Type="http://schemas.openxmlformats.org/officeDocument/2006/relationships/customXml" Target="../ink/ink192.xml"/><Relationship Id="rId60" Type="http://schemas.openxmlformats.org/officeDocument/2006/relationships/image" Target="../media/image76.png"/><Relationship Id="rId81" Type="http://schemas.openxmlformats.org/officeDocument/2006/relationships/image" Target="../media/image86.png"/><Relationship Id="rId135" Type="http://schemas.openxmlformats.org/officeDocument/2006/relationships/image" Target="../media/image113.png"/><Relationship Id="rId156" Type="http://schemas.openxmlformats.org/officeDocument/2006/relationships/customXml" Target="../ink/ink120.xml"/><Relationship Id="rId177" Type="http://schemas.openxmlformats.org/officeDocument/2006/relationships/image" Target="../media/image134.png"/><Relationship Id="rId198" Type="http://schemas.openxmlformats.org/officeDocument/2006/relationships/customXml" Target="../ink/ink141.xml"/><Relationship Id="rId321" Type="http://schemas.openxmlformats.org/officeDocument/2006/relationships/image" Target="../media/image206.png"/><Relationship Id="rId342" Type="http://schemas.openxmlformats.org/officeDocument/2006/relationships/customXml" Target="../ink/ink213.xml"/><Relationship Id="rId202" Type="http://schemas.openxmlformats.org/officeDocument/2006/relationships/customXml" Target="../ink/ink143.xml"/><Relationship Id="rId223" Type="http://schemas.openxmlformats.org/officeDocument/2006/relationships/image" Target="../media/image157.png"/><Relationship Id="rId244" Type="http://schemas.openxmlformats.org/officeDocument/2006/relationships/customXml" Target="../ink/ink164.xml"/><Relationship Id="rId18" Type="http://schemas.openxmlformats.org/officeDocument/2006/relationships/image" Target="../media/image56.png"/><Relationship Id="rId39" Type="http://schemas.openxmlformats.org/officeDocument/2006/relationships/customXml" Target="../ink/ink61.xml"/><Relationship Id="rId265" Type="http://schemas.openxmlformats.org/officeDocument/2006/relationships/image" Target="../media/image178.png"/><Relationship Id="rId286" Type="http://schemas.openxmlformats.org/officeDocument/2006/relationships/customXml" Target="../ink/ink185.xml"/><Relationship Id="rId50" Type="http://schemas.openxmlformats.org/officeDocument/2006/relationships/image" Target="../media/image9.png"/><Relationship Id="rId104" Type="http://schemas.openxmlformats.org/officeDocument/2006/relationships/customXml" Target="../ink/ink94.xml"/><Relationship Id="rId125" Type="http://schemas.openxmlformats.org/officeDocument/2006/relationships/image" Target="../media/image108.png"/><Relationship Id="rId146" Type="http://schemas.openxmlformats.org/officeDocument/2006/relationships/customXml" Target="../ink/ink115.xml"/><Relationship Id="rId167" Type="http://schemas.openxmlformats.org/officeDocument/2006/relationships/image" Target="../media/image129.png"/><Relationship Id="rId188" Type="http://schemas.openxmlformats.org/officeDocument/2006/relationships/customXml" Target="../ink/ink136.xml"/><Relationship Id="rId311" Type="http://schemas.openxmlformats.org/officeDocument/2006/relationships/image" Target="../media/image201.png"/><Relationship Id="rId332" Type="http://schemas.openxmlformats.org/officeDocument/2006/relationships/customXml" Target="../ink/ink208.xml"/><Relationship Id="rId353" Type="http://schemas.openxmlformats.org/officeDocument/2006/relationships/image" Target="../media/image222.png"/><Relationship Id="rId71" Type="http://schemas.openxmlformats.org/officeDocument/2006/relationships/customXml" Target="../ink/ink77.xml"/><Relationship Id="rId92" Type="http://schemas.openxmlformats.org/officeDocument/2006/relationships/customXml" Target="../ink/ink88.xml"/><Relationship Id="rId213" Type="http://schemas.openxmlformats.org/officeDocument/2006/relationships/image" Target="../media/image152.png"/><Relationship Id="rId234" Type="http://schemas.openxmlformats.org/officeDocument/2006/relationships/customXml" Target="../ink/ink159.xml"/><Relationship Id="rId2" Type="http://schemas.openxmlformats.org/officeDocument/2006/relationships/image" Target="../media/image13.png"/><Relationship Id="rId29" Type="http://schemas.openxmlformats.org/officeDocument/2006/relationships/customXml" Target="../ink/ink56.xml"/><Relationship Id="rId255" Type="http://schemas.openxmlformats.org/officeDocument/2006/relationships/image" Target="../media/image173.png"/><Relationship Id="rId276" Type="http://schemas.openxmlformats.org/officeDocument/2006/relationships/customXml" Target="../ink/ink180.xml"/><Relationship Id="rId297" Type="http://schemas.openxmlformats.org/officeDocument/2006/relationships/image" Target="../media/image194.png"/><Relationship Id="rId40" Type="http://schemas.openxmlformats.org/officeDocument/2006/relationships/image" Target="../media/image67.png"/><Relationship Id="rId115" Type="http://schemas.openxmlformats.org/officeDocument/2006/relationships/image" Target="../media/image103.png"/><Relationship Id="rId136" Type="http://schemas.openxmlformats.org/officeDocument/2006/relationships/customXml" Target="../ink/ink110.xml"/><Relationship Id="rId157" Type="http://schemas.openxmlformats.org/officeDocument/2006/relationships/image" Target="../media/image124.png"/><Relationship Id="rId178" Type="http://schemas.openxmlformats.org/officeDocument/2006/relationships/customXml" Target="../ink/ink131.xml"/><Relationship Id="rId301" Type="http://schemas.openxmlformats.org/officeDocument/2006/relationships/image" Target="../media/image196.png"/><Relationship Id="rId322" Type="http://schemas.openxmlformats.org/officeDocument/2006/relationships/customXml" Target="../ink/ink203.xml"/><Relationship Id="rId343" Type="http://schemas.openxmlformats.org/officeDocument/2006/relationships/image" Target="../media/image217.png"/><Relationship Id="rId61" Type="http://schemas.openxmlformats.org/officeDocument/2006/relationships/customXml" Target="../ink/ink72.xml"/><Relationship Id="rId82" Type="http://schemas.openxmlformats.org/officeDocument/2006/relationships/customXml" Target="../ink/ink83.xml"/><Relationship Id="rId199" Type="http://schemas.openxmlformats.org/officeDocument/2006/relationships/image" Target="../media/image145.png"/><Relationship Id="rId203" Type="http://schemas.openxmlformats.org/officeDocument/2006/relationships/image" Target="../media/image147.png"/><Relationship Id="rId19" Type="http://schemas.openxmlformats.org/officeDocument/2006/relationships/customXml" Target="../ink/ink51.xml"/><Relationship Id="rId224" Type="http://schemas.openxmlformats.org/officeDocument/2006/relationships/customXml" Target="../ink/ink154.xml"/><Relationship Id="rId245" Type="http://schemas.openxmlformats.org/officeDocument/2006/relationships/image" Target="../media/image168.png"/><Relationship Id="rId266" Type="http://schemas.openxmlformats.org/officeDocument/2006/relationships/customXml" Target="../ink/ink175.xml"/><Relationship Id="rId287" Type="http://schemas.openxmlformats.org/officeDocument/2006/relationships/image" Target="../media/image189.png"/><Relationship Id="rId30" Type="http://schemas.openxmlformats.org/officeDocument/2006/relationships/image" Target="../media/image62.png"/><Relationship Id="rId105" Type="http://schemas.openxmlformats.org/officeDocument/2006/relationships/image" Target="../media/image98.png"/><Relationship Id="rId126" Type="http://schemas.openxmlformats.org/officeDocument/2006/relationships/customXml" Target="../ink/ink105.xml"/><Relationship Id="rId147" Type="http://schemas.openxmlformats.org/officeDocument/2006/relationships/image" Target="../media/image119.png"/><Relationship Id="rId168" Type="http://schemas.openxmlformats.org/officeDocument/2006/relationships/customXml" Target="../ink/ink126.xml"/><Relationship Id="rId312" Type="http://schemas.openxmlformats.org/officeDocument/2006/relationships/customXml" Target="../ink/ink198.xml"/><Relationship Id="rId333" Type="http://schemas.openxmlformats.org/officeDocument/2006/relationships/image" Target="../media/image212.png"/><Relationship Id="rId354" Type="http://schemas.openxmlformats.org/officeDocument/2006/relationships/customXml" Target="../ink/ink219.xml"/><Relationship Id="rId51" Type="http://schemas.openxmlformats.org/officeDocument/2006/relationships/customXml" Target="../ink/ink67.xml"/><Relationship Id="rId72" Type="http://schemas.openxmlformats.org/officeDocument/2006/relationships/customXml" Target="../ink/ink78.xml"/><Relationship Id="rId93" Type="http://schemas.openxmlformats.org/officeDocument/2006/relationships/image" Target="../media/image92.png"/><Relationship Id="rId189" Type="http://schemas.openxmlformats.org/officeDocument/2006/relationships/image" Target="../media/image140.png"/><Relationship Id="rId3" Type="http://schemas.openxmlformats.org/officeDocument/2006/relationships/customXml" Target="../ink/ink43.xml"/><Relationship Id="rId214" Type="http://schemas.openxmlformats.org/officeDocument/2006/relationships/customXml" Target="../ink/ink149.xml"/><Relationship Id="rId235" Type="http://schemas.openxmlformats.org/officeDocument/2006/relationships/image" Target="../media/image163.png"/><Relationship Id="rId256" Type="http://schemas.openxmlformats.org/officeDocument/2006/relationships/customXml" Target="../ink/ink170.xml"/><Relationship Id="rId277" Type="http://schemas.openxmlformats.org/officeDocument/2006/relationships/image" Target="../media/image184.png"/><Relationship Id="rId298" Type="http://schemas.openxmlformats.org/officeDocument/2006/relationships/customXml" Target="../ink/ink191.xml"/><Relationship Id="rId116" Type="http://schemas.openxmlformats.org/officeDocument/2006/relationships/customXml" Target="../ink/ink100.xml"/><Relationship Id="rId137" Type="http://schemas.openxmlformats.org/officeDocument/2006/relationships/image" Target="../media/image114.png"/><Relationship Id="rId158" Type="http://schemas.openxmlformats.org/officeDocument/2006/relationships/customXml" Target="../ink/ink121.xml"/><Relationship Id="rId302" Type="http://schemas.openxmlformats.org/officeDocument/2006/relationships/customXml" Target="../ink/ink193.xml"/><Relationship Id="rId323" Type="http://schemas.openxmlformats.org/officeDocument/2006/relationships/image" Target="../media/image207.png"/><Relationship Id="rId344" Type="http://schemas.openxmlformats.org/officeDocument/2006/relationships/customXml" Target="../ink/ink214.xml"/><Relationship Id="rId20" Type="http://schemas.openxmlformats.org/officeDocument/2006/relationships/image" Target="../media/image57.png"/><Relationship Id="rId41" Type="http://schemas.openxmlformats.org/officeDocument/2006/relationships/customXml" Target="../ink/ink62.xml"/><Relationship Id="rId62" Type="http://schemas.openxmlformats.org/officeDocument/2006/relationships/image" Target="../media/image77.png"/><Relationship Id="rId83" Type="http://schemas.openxmlformats.org/officeDocument/2006/relationships/image" Target="../media/image87.png"/><Relationship Id="rId179" Type="http://schemas.openxmlformats.org/officeDocument/2006/relationships/image" Target="../media/image135.png"/><Relationship Id="rId190" Type="http://schemas.openxmlformats.org/officeDocument/2006/relationships/customXml" Target="../ink/ink137.xml"/><Relationship Id="rId204" Type="http://schemas.openxmlformats.org/officeDocument/2006/relationships/customXml" Target="../ink/ink144.xml"/><Relationship Id="rId225" Type="http://schemas.openxmlformats.org/officeDocument/2006/relationships/image" Target="../media/image158.png"/><Relationship Id="rId246" Type="http://schemas.openxmlformats.org/officeDocument/2006/relationships/customXml" Target="../ink/ink165.xml"/><Relationship Id="rId267" Type="http://schemas.openxmlformats.org/officeDocument/2006/relationships/image" Target="../media/image179.png"/><Relationship Id="rId288" Type="http://schemas.openxmlformats.org/officeDocument/2006/relationships/customXml" Target="../ink/ink186.xml"/><Relationship Id="rId106" Type="http://schemas.openxmlformats.org/officeDocument/2006/relationships/customXml" Target="../ink/ink95.xml"/><Relationship Id="rId127" Type="http://schemas.openxmlformats.org/officeDocument/2006/relationships/image" Target="../media/image109.png"/><Relationship Id="rId313" Type="http://schemas.openxmlformats.org/officeDocument/2006/relationships/image" Target="../media/image202.png"/><Relationship Id="rId10" Type="http://schemas.openxmlformats.org/officeDocument/2006/relationships/image" Target="../media/image52.png"/><Relationship Id="rId31" Type="http://schemas.openxmlformats.org/officeDocument/2006/relationships/customXml" Target="../ink/ink57.xml"/><Relationship Id="rId52" Type="http://schemas.openxmlformats.org/officeDocument/2006/relationships/image" Target="../media/image72.png"/><Relationship Id="rId73" Type="http://schemas.openxmlformats.org/officeDocument/2006/relationships/image" Target="../media/image82.png"/><Relationship Id="rId94" Type="http://schemas.openxmlformats.org/officeDocument/2006/relationships/customXml" Target="../ink/ink89.xml"/><Relationship Id="rId148" Type="http://schemas.openxmlformats.org/officeDocument/2006/relationships/customXml" Target="../ink/ink116.xml"/><Relationship Id="rId169" Type="http://schemas.openxmlformats.org/officeDocument/2006/relationships/image" Target="../media/image130.png"/><Relationship Id="rId334" Type="http://schemas.openxmlformats.org/officeDocument/2006/relationships/customXml" Target="../ink/ink209.xml"/><Relationship Id="rId355" Type="http://schemas.openxmlformats.org/officeDocument/2006/relationships/image" Target="../media/image223.png"/><Relationship Id="rId4" Type="http://schemas.openxmlformats.org/officeDocument/2006/relationships/image" Target="../media/image49.png"/><Relationship Id="rId180" Type="http://schemas.openxmlformats.org/officeDocument/2006/relationships/customXml" Target="../ink/ink132.xml"/><Relationship Id="rId215" Type="http://schemas.openxmlformats.org/officeDocument/2006/relationships/image" Target="../media/image153.png"/><Relationship Id="rId236" Type="http://schemas.openxmlformats.org/officeDocument/2006/relationships/customXml" Target="../ink/ink160.xml"/><Relationship Id="rId257" Type="http://schemas.openxmlformats.org/officeDocument/2006/relationships/image" Target="../media/image174.png"/><Relationship Id="rId278" Type="http://schemas.openxmlformats.org/officeDocument/2006/relationships/customXml" Target="../ink/ink181.xml"/><Relationship Id="rId303" Type="http://schemas.openxmlformats.org/officeDocument/2006/relationships/image" Target="../media/image197.png"/><Relationship Id="rId42" Type="http://schemas.openxmlformats.org/officeDocument/2006/relationships/image" Target="../media/image68.png"/><Relationship Id="rId84" Type="http://schemas.openxmlformats.org/officeDocument/2006/relationships/customXml" Target="../ink/ink84.xml"/><Relationship Id="rId138" Type="http://schemas.openxmlformats.org/officeDocument/2006/relationships/customXml" Target="../ink/ink111.xml"/><Relationship Id="rId345" Type="http://schemas.openxmlformats.org/officeDocument/2006/relationships/image" Target="../media/image218.png"/><Relationship Id="rId191" Type="http://schemas.openxmlformats.org/officeDocument/2006/relationships/image" Target="../media/image141.png"/><Relationship Id="rId205" Type="http://schemas.openxmlformats.org/officeDocument/2006/relationships/image" Target="../media/image148.png"/><Relationship Id="rId247" Type="http://schemas.openxmlformats.org/officeDocument/2006/relationships/image" Target="../media/image169.png"/><Relationship Id="rId107" Type="http://schemas.openxmlformats.org/officeDocument/2006/relationships/image" Target="../media/image99.png"/><Relationship Id="rId289" Type="http://schemas.openxmlformats.org/officeDocument/2006/relationships/image" Target="../media/image190.png"/><Relationship Id="rId11" Type="http://schemas.openxmlformats.org/officeDocument/2006/relationships/customXml" Target="../ink/ink47.xml"/><Relationship Id="rId53" Type="http://schemas.openxmlformats.org/officeDocument/2006/relationships/customXml" Target="../ink/ink68.xml"/><Relationship Id="rId149" Type="http://schemas.openxmlformats.org/officeDocument/2006/relationships/image" Target="../media/image120.png"/><Relationship Id="rId314" Type="http://schemas.openxmlformats.org/officeDocument/2006/relationships/customXml" Target="../ink/ink199.xml"/><Relationship Id="rId356" Type="http://schemas.openxmlformats.org/officeDocument/2006/relationships/customXml" Target="../ink/ink220.xml"/><Relationship Id="rId95" Type="http://schemas.openxmlformats.org/officeDocument/2006/relationships/image" Target="../media/image93.png"/><Relationship Id="rId160" Type="http://schemas.openxmlformats.org/officeDocument/2006/relationships/customXml" Target="../ink/ink122.xml"/><Relationship Id="rId216" Type="http://schemas.openxmlformats.org/officeDocument/2006/relationships/customXml" Target="../ink/ink150.xml"/><Relationship Id="rId258" Type="http://schemas.openxmlformats.org/officeDocument/2006/relationships/customXml" Target="../ink/ink171.xml"/><Relationship Id="rId22" Type="http://schemas.openxmlformats.org/officeDocument/2006/relationships/image" Target="../media/image58.png"/><Relationship Id="rId64" Type="http://schemas.openxmlformats.org/officeDocument/2006/relationships/image" Target="../media/image78.png"/><Relationship Id="rId118" Type="http://schemas.openxmlformats.org/officeDocument/2006/relationships/customXml" Target="../ink/ink101.xml"/><Relationship Id="rId325" Type="http://schemas.openxmlformats.org/officeDocument/2006/relationships/image" Target="../media/image208.png"/><Relationship Id="rId171" Type="http://schemas.openxmlformats.org/officeDocument/2006/relationships/image" Target="../media/image131.png"/><Relationship Id="rId227" Type="http://schemas.openxmlformats.org/officeDocument/2006/relationships/image" Target="../media/image159.png"/><Relationship Id="rId269" Type="http://schemas.openxmlformats.org/officeDocument/2006/relationships/image" Target="../media/image180.png"/><Relationship Id="rId33" Type="http://schemas.openxmlformats.org/officeDocument/2006/relationships/customXml" Target="../ink/ink58.xml"/><Relationship Id="rId129" Type="http://schemas.openxmlformats.org/officeDocument/2006/relationships/image" Target="../media/image110.png"/><Relationship Id="rId280" Type="http://schemas.openxmlformats.org/officeDocument/2006/relationships/customXml" Target="../ink/ink182.xml"/><Relationship Id="rId336" Type="http://schemas.openxmlformats.org/officeDocument/2006/relationships/customXml" Target="../ink/ink210.xml"/><Relationship Id="rId75" Type="http://schemas.openxmlformats.org/officeDocument/2006/relationships/image" Target="../media/image83.png"/><Relationship Id="rId140" Type="http://schemas.openxmlformats.org/officeDocument/2006/relationships/customXml" Target="../ink/ink112.xml"/><Relationship Id="rId182" Type="http://schemas.openxmlformats.org/officeDocument/2006/relationships/customXml" Target="../ink/ink133.xml"/><Relationship Id="rId6" Type="http://schemas.openxmlformats.org/officeDocument/2006/relationships/image" Target="../media/image50.png"/><Relationship Id="rId238" Type="http://schemas.openxmlformats.org/officeDocument/2006/relationships/customXml" Target="../ink/ink161.xml"/><Relationship Id="rId291" Type="http://schemas.openxmlformats.org/officeDocument/2006/relationships/image" Target="../media/image191.png"/><Relationship Id="rId305" Type="http://schemas.openxmlformats.org/officeDocument/2006/relationships/image" Target="../media/image198.png"/><Relationship Id="rId347" Type="http://schemas.openxmlformats.org/officeDocument/2006/relationships/image" Target="../media/image219.png"/><Relationship Id="rId44" Type="http://schemas.openxmlformats.org/officeDocument/2006/relationships/image" Target="../media/image69.png"/><Relationship Id="rId86" Type="http://schemas.openxmlformats.org/officeDocument/2006/relationships/customXml" Target="../ink/ink85.xml"/><Relationship Id="rId151" Type="http://schemas.openxmlformats.org/officeDocument/2006/relationships/image" Target="../media/image121.png"/><Relationship Id="rId193" Type="http://schemas.openxmlformats.org/officeDocument/2006/relationships/image" Target="../media/image142.png"/><Relationship Id="rId207" Type="http://schemas.openxmlformats.org/officeDocument/2006/relationships/image" Target="../media/image149.png"/><Relationship Id="rId249" Type="http://schemas.openxmlformats.org/officeDocument/2006/relationships/image" Target="../media/image170.png"/><Relationship Id="rId13" Type="http://schemas.openxmlformats.org/officeDocument/2006/relationships/customXml" Target="../ink/ink48.xml"/><Relationship Id="rId109" Type="http://schemas.openxmlformats.org/officeDocument/2006/relationships/image" Target="../media/image100.png"/><Relationship Id="rId260" Type="http://schemas.openxmlformats.org/officeDocument/2006/relationships/customXml" Target="../ink/ink172.xml"/><Relationship Id="rId316" Type="http://schemas.openxmlformats.org/officeDocument/2006/relationships/customXml" Target="../ink/ink200.xml"/><Relationship Id="rId55" Type="http://schemas.openxmlformats.org/officeDocument/2006/relationships/customXml" Target="../ink/ink69.xml"/><Relationship Id="rId97" Type="http://schemas.openxmlformats.org/officeDocument/2006/relationships/image" Target="../media/image94.png"/><Relationship Id="rId120" Type="http://schemas.openxmlformats.org/officeDocument/2006/relationships/customXml" Target="../ink/ink102.xml"/><Relationship Id="rId162" Type="http://schemas.openxmlformats.org/officeDocument/2006/relationships/customXml" Target="../ink/ink123.xml"/><Relationship Id="rId218" Type="http://schemas.openxmlformats.org/officeDocument/2006/relationships/customXml" Target="../ink/ink151.xml"/><Relationship Id="rId271" Type="http://schemas.openxmlformats.org/officeDocument/2006/relationships/image" Target="../media/image181.png"/><Relationship Id="rId24" Type="http://schemas.openxmlformats.org/officeDocument/2006/relationships/image" Target="../media/image59.png"/><Relationship Id="rId66" Type="http://schemas.openxmlformats.org/officeDocument/2006/relationships/image" Target="../media/image79.png"/><Relationship Id="rId131" Type="http://schemas.openxmlformats.org/officeDocument/2006/relationships/image" Target="../media/image111.png"/><Relationship Id="rId327" Type="http://schemas.openxmlformats.org/officeDocument/2006/relationships/image" Target="../media/image209.png"/><Relationship Id="rId173" Type="http://schemas.openxmlformats.org/officeDocument/2006/relationships/image" Target="../media/image132.png"/><Relationship Id="rId229" Type="http://schemas.openxmlformats.org/officeDocument/2006/relationships/image" Target="../media/image160.png"/><Relationship Id="rId240" Type="http://schemas.openxmlformats.org/officeDocument/2006/relationships/customXml" Target="../ink/ink162.xml"/><Relationship Id="rId35" Type="http://schemas.openxmlformats.org/officeDocument/2006/relationships/customXml" Target="../ink/ink59.xml"/><Relationship Id="rId77" Type="http://schemas.openxmlformats.org/officeDocument/2006/relationships/image" Target="../media/image84.png"/><Relationship Id="rId100" Type="http://schemas.openxmlformats.org/officeDocument/2006/relationships/customXml" Target="../ink/ink92.xml"/><Relationship Id="rId282" Type="http://schemas.openxmlformats.org/officeDocument/2006/relationships/customXml" Target="../ink/ink183.xml"/><Relationship Id="rId338" Type="http://schemas.openxmlformats.org/officeDocument/2006/relationships/customXml" Target="../ink/ink211.xml"/><Relationship Id="rId8" Type="http://schemas.openxmlformats.org/officeDocument/2006/relationships/image" Target="../media/image51.png"/><Relationship Id="rId142" Type="http://schemas.openxmlformats.org/officeDocument/2006/relationships/customXml" Target="../ink/ink113.xml"/><Relationship Id="rId184" Type="http://schemas.openxmlformats.org/officeDocument/2006/relationships/customXml" Target="../ink/ink134.xml"/><Relationship Id="rId251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19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defTabSz="896111">
              <a:spcBef>
                <a:spcPts val="900"/>
              </a:spcBef>
              <a:defRPr sz="2352"/>
            </a:pPr>
            <a:r>
              <a:t>UNIT 4</a:t>
            </a:r>
          </a:p>
          <a:p>
            <a:pPr defTabSz="896111">
              <a:spcBef>
                <a:spcPts val="900"/>
              </a:spcBef>
              <a:defRPr sz="2352"/>
            </a:pPr>
            <a:r>
              <a:t>Session-7( Analysis of synchronous sequential circuits: State Equation, State Table, State Diagram)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6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6100765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Flip-Flop Input Equations</a:t>
            </a:r>
          </a:p>
        </p:txBody>
      </p:sp>
      <p:sp>
        <p:nvSpPr>
          <p:cNvPr id="227" name="Text Box 5"/>
          <p:cNvSpPr txBox="1"/>
          <p:nvPr/>
        </p:nvSpPr>
        <p:spPr>
          <a:xfrm>
            <a:off x="1820545" y="1628775"/>
            <a:ext cx="8352474" cy="340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    The part of the combinational circuit that generates external outputs is descirbed algebraically by a set of Boolean functions called </a:t>
            </a:r>
            <a:r>
              <a:rPr>
                <a:solidFill>
                  <a:srgbClr val="FF0000"/>
                </a:solidFill>
              </a:rPr>
              <a:t>output equations</a:t>
            </a:r>
            <a:r>
              <a:t>. The part of the circuit that generates the inputs to flip-flops is described algebraically by a set of Boolean functions called flip-flop </a:t>
            </a:r>
            <a:r>
              <a:rPr>
                <a:solidFill>
                  <a:srgbClr val="FF0000"/>
                </a:solidFill>
              </a:rPr>
              <a:t>input equations</a:t>
            </a:r>
            <a:r>
              <a:t>. The sequential circuit of consists of two D flip-flops A and B, an input x, and an output y. The logic diagram of the circuit can be expressed algebraically with </a:t>
            </a:r>
            <a:r>
              <a:rPr>
                <a:solidFill>
                  <a:srgbClr val="FF0000"/>
                </a:solidFill>
              </a:rPr>
              <a:t>two flip-flop input equations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an output equation</a:t>
            </a:r>
            <a:r>
              <a:t>:</a:t>
            </a:r>
          </a:p>
        </p:txBody>
      </p:sp>
      <p:sp>
        <p:nvSpPr>
          <p:cNvPr id="228" name="Text Box 6"/>
          <p:cNvSpPr txBox="1"/>
          <p:nvPr/>
        </p:nvSpPr>
        <p:spPr>
          <a:xfrm>
            <a:off x="4701859" y="5229226"/>
            <a:ext cx="1993514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D</a:t>
            </a:r>
            <a:r>
              <a:rPr sz="1600"/>
              <a:t>A</a:t>
            </a:r>
            <a:r>
              <a:t> = Ax </a:t>
            </a:r>
            <a:r>
              <a:rPr>
                <a:solidFill>
                  <a:srgbClr val="000000"/>
                </a:solidFill>
              </a:rPr>
              <a:t>+</a:t>
            </a:r>
            <a:r>
              <a:t> Bx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D</a:t>
            </a:r>
            <a:r>
              <a:rPr sz="1600"/>
              <a:t>B</a:t>
            </a:r>
            <a:r>
              <a:t> = A`x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y = (A </a:t>
            </a:r>
            <a:r>
              <a:rPr>
                <a:solidFill>
                  <a:srgbClr val="000000"/>
                </a:solidFill>
              </a:rPr>
              <a:t>+</a:t>
            </a:r>
            <a:r>
              <a:t> B)x`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1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55975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D Flip-Flop</a:t>
            </a:r>
          </a:p>
        </p:txBody>
      </p:sp>
      <p:pic>
        <p:nvPicPr>
          <p:cNvPr id="23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4292601"/>
            <a:ext cx="6119813" cy="230346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 Box 8"/>
          <p:cNvSpPr txBox="1"/>
          <p:nvPr/>
        </p:nvSpPr>
        <p:spPr>
          <a:xfrm>
            <a:off x="1801496" y="1795464"/>
            <a:ext cx="828103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   The circuit we want to analyze is described by the input equation   </a:t>
            </a:r>
            <a:r>
              <a:rPr>
                <a:solidFill>
                  <a:srgbClr val="FF0000"/>
                </a:solidFill>
              </a:rPr>
              <a:t>D</a:t>
            </a:r>
            <a:r>
              <a:rPr sz="1600">
                <a:solidFill>
                  <a:srgbClr val="FF0000"/>
                </a:solidFill>
              </a:rPr>
              <a:t>A</a:t>
            </a:r>
            <a:r>
              <a:rPr>
                <a:solidFill>
                  <a:srgbClr val="FF0000"/>
                </a:solidFill>
              </a:rPr>
              <a:t> = A     x     y  </a:t>
            </a:r>
          </a:p>
        </p:txBody>
      </p:sp>
      <p:sp>
        <p:nvSpPr>
          <p:cNvPr id="234" name="AutoShape 9"/>
          <p:cNvSpPr/>
          <p:nvPr/>
        </p:nvSpPr>
        <p:spPr>
          <a:xfrm>
            <a:off x="4295776" y="2276475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235" name="AutoShape 10"/>
          <p:cNvSpPr/>
          <p:nvPr/>
        </p:nvSpPr>
        <p:spPr>
          <a:xfrm>
            <a:off x="4943476" y="2276475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236" name="Text Box 11"/>
          <p:cNvSpPr txBox="1"/>
          <p:nvPr/>
        </p:nvSpPr>
        <p:spPr>
          <a:xfrm>
            <a:off x="1820544" y="2565400"/>
            <a:ext cx="8209600" cy="15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The D</a:t>
            </a:r>
            <a:r>
              <a:rPr sz="1600"/>
              <a:t>A</a:t>
            </a:r>
            <a:r>
              <a:t> symbol implies a D flip-flop with output A. The x and y variables are the inputs to the circuit. No output equations are given, so the output is implied to come from the output of the flip-flop.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9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55975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D Flip-Flop</a:t>
            </a:r>
          </a:p>
        </p:txBody>
      </p:sp>
      <p:pic>
        <p:nvPicPr>
          <p:cNvPr id="24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789364"/>
            <a:ext cx="3025776" cy="2879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076700"/>
            <a:ext cx="5867400" cy="2590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 Box 9"/>
          <p:cNvSpPr txBox="1"/>
          <p:nvPr/>
        </p:nvSpPr>
        <p:spPr>
          <a:xfrm>
            <a:off x="1801496" y="1651000"/>
            <a:ext cx="8281035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The binary numbers under Axy are listed from 000 through 111 as shown in Fig. 5-17(b). The next state values are obtained from the state equation </a:t>
            </a:r>
            <a:r>
              <a:rPr>
                <a:solidFill>
                  <a:srgbClr val="FF0000"/>
                </a:solidFill>
              </a:rPr>
              <a:t>A(t</a:t>
            </a:r>
            <a:r>
              <a:t>+</a:t>
            </a:r>
            <a:r>
              <a:rPr>
                <a:solidFill>
                  <a:srgbClr val="FF0000"/>
                </a:solidFill>
              </a:rPr>
              <a:t>1) = A     x     y</a:t>
            </a:r>
            <a:r>
              <a:t>  </a:t>
            </a:r>
          </a:p>
        </p:txBody>
      </p:sp>
      <p:sp>
        <p:nvSpPr>
          <p:cNvPr id="243" name="AutoShape 10"/>
          <p:cNvSpPr/>
          <p:nvPr/>
        </p:nvSpPr>
        <p:spPr>
          <a:xfrm>
            <a:off x="7967664" y="2492375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244" name="AutoShape 11"/>
          <p:cNvSpPr/>
          <p:nvPr/>
        </p:nvSpPr>
        <p:spPr>
          <a:xfrm>
            <a:off x="8616950" y="2492375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245" name="Text Box 12"/>
          <p:cNvSpPr txBox="1"/>
          <p:nvPr/>
        </p:nvSpPr>
        <p:spPr>
          <a:xfrm>
            <a:off x="1820544" y="2997200"/>
            <a:ext cx="82096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The state diagram consists of two circles-one for each state as shown in Fig. 5-17(c)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48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64611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JK Flip-Flops</a:t>
            </a:r>
          </a:p>
        </p:txBody>
      </p:sp>
      <p:pic>
        <p:nvPicPr>
          <p:cNvPr id="24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773239"/>
            <a:ext cx="7991476" cy="4764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2" name="Rectangle 4"/>
          <p:cNvSpPr txBox="1">
            <a:spLocks noGrp="1"/>
          </p:cNvSpPr>
          <p:nvPr>
            <p:ph type="title"/>
          </p:nvPr>
        </p:nvSpPr>
        <p:spPr>
          <a:xfrm>
            <a:off x="2927349" y="260350"/>
            <a:ext cx="5741990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JK Flip-Flop</a:t>
            </a:r>
          </a:p>
        </p:txBody>
      </p:sp>
      <p:sp>
        <p:nvSpPr>
          <p:cNvPr id="253" name="Text Box 5"/>
          <p:cNvSpPr txBox="1"/>
          <p:nvPr/>
        </p:nvSpPr>
        <p:spPr>
          <a:xfrm>
            <a:off x="1893570" y="1773238"/>
            <a:ext cx="83540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circuit can be specified by the </a:t>
            </a:r>
            <a:r>
              <a:rPr>
                <a:solidFill>
                  <a:srgbClr val="333399"/>
                </a:solidFill>
              </a:rPr>
              <a:t>flip-flop input equations</a:t>
            </a:r>
          </a:p>
        </p:txBody>
      </p:sp>
      <p:sp>
        <p:nvSpPr>
          <p:cNvPr id="254" name="Text Box 6"/>
          <p:cNvSpPr txBox="1"/>
          <p:nvPr/>
        </p:nvSpPr>
        <p:spPr>
          <a:xfrm>
            <a:off x="3693796" y="2276475"/>
            <a:ext cx="528340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J</a:t>
            </a:r>
            <a:r>
              <a:rPr sz="1600"/>
              <a:t>A</a:t>
            </a:r>
            <a:r>
              <a:t> = B         K</a:t>
            </a:r>
            <a:r>
              <a:rPr sz="1600"/>
              <a:t>A</a:t>
            </a:r>
            <a:r>
              <a:t> = Bx`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J</a:t>
            </a:r>
            <a:r>
              <a:rPr sz="1600"/>
              <a:t>B</a:t>
            </a:r>
            <a:r>
              <a:t> = x`        K</a:t>
            </a:r>
            <a:r>
              <a:rPr sz="1600"/>
              <a:t>B</a:t>
            </a:r>
            <a:r>
              <a:t> = A`x </a:t>
            </a:r>
            <a:r>
              <a:rPr>
                <a:solidFill>
                  <a:srgbClr val="000000"/>
                </a:solidFill>
              </a:rPr>
              <a:t>+</a:t>
            </a:r>
            <a:r>
              <a:t> Ax` = A     x </a:t>
            </a:r>
          </a:p>
        </p:txBody>
      </p:sp>
      <p:sp>
        <p:nvSpPr>
          <p:cNvPr id="255" name="AutoShape 7"/>
          <p:cNvSpPr/>
          <p:nvPr/>
        </p:nvSpPr>
        <p:spPr>
          <a:xfrm>
            <a:off x="8277225" y="2697164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pic>
        <p:nvPicPr>
          <p:cNvPr id="256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284537"/>
            <a:ext cx="7272339" cy="3573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9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5884865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JK Flip-Flops</a:t>
            </a:r>
          </a:p>
        </p:txBody>
      </p:sp>
      <p:sp>
        <p:nvSpPr>
          <p:cNvPr id="260" name="Text Box 5"/>
          <p:cNvSpPr txBox="1"/>
          <p:nvPr/>
        </p:nvSpPr>
        <p:spPr>
          <a:xfrm>
            <a:off x="4054157" y="1628775"/>
            <a:ext cx="3291523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A(t </a:t>
            </a:r>
            <a:r>
              <a:rPr>
                <a:solidFill>
                  <a:srgbClr val="000000"/>
                </a:solidFill>
              </a:rPr>
              <a:t>+</a:t>
            </a:r>
            <a:r>
              <a:t> 1) = JA` </a:t>
            </a:r>
            <a:r>
              <a:rPr>
                <a:solidFill>
                  <a:srgbClr val="000000"/>
                </a:solidFill>
              </a:rPr>
              <a:t>+</a:t>
            </a:r>
            <a:r>
              <a:t> K`A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B(t </a:t>
            </a:r>
            <a:r>
              <a:rPr>
                <a:solidFill>
                  <a:srgbClr val="000000"/>
                </a:solidFill>
              </a:rPr>
              <a:t>+</a:t>
            </a:r>
            <a:r>
              <a:t> 1) = JB` </a:t>
            </a:r>
            <a:r>
              <a:rPr>
                <a:solidFill>
                  <a:srgbClr val="000000"/>
                </a:solidFill>
              </a:rPr>
              <a:t>+</a:t>
            </a:r>
            <a:r>
              <a:t> K`B</a:t>
            </a:r>
          </a:p>
        </p:txBody>
      </p:sp>
      <p:sp>
        <p:nvSpPr>
          <p:cNvPr id="261" name="Text Box 7"/>
          <p:cNvSpPr txBox="1"/>
          <p:nvPr/>
        </p:nvSpPr>
        <p:spPr>
          <a:xfrm>
            <a:off x="1893570" y="2492375"/>
            <a:ext cx="8354060" cy="414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Substituting the values of JA and KA from the input equations, we obtain the state equation for A:</a:t>
            </a:r>
          </a:p>
          <a:p>
            <a:pPr>
              <a:defRPr sz="2400"/>
            </a:pPr>
            <a:r>
              <a:t>        </a:t>
            </a:r>
          </a:p>
          <a:p>
            <a:pPr>
              <a:defRPr sz="2400"/>
            </a:pPr>
            <a:r>
              <a:t>         </a:t>
            </a:r>
            <a:r>
              <a:rPr>
                <a:solidFill>
                  <a:srgbClr val="FF0000"/>
                </a:solidFill>
              </a:rPr>
              <a:t>A(t </a:t>
            </a:r>
            <a:r>
              <a:t>+</a:t>
            </a:r>
            <a:r>
              <a:rPr>
                <a:solidFill>
                  <a:srgbClr val="FF0000"/>
                </a:solidFill>
              </a:rPr>
              <a:t> 1) = BA` </a:t>
            </a:r>
            <a:r>
              <a:t>+</a:t>
            </a:r>
            <a:r>
              <a:rPr>
                <a:solidFill>
                  <a:srgbClr val="FF0000"/>
                </a:solidFill>
              </a:rPr>
              <a:t> (Bx`)`A = A`B </a:t>
            </a:r>
            <a:r>
              <a:t>+</a:t>
            </a:r>
            <a:r>
              <a:rPr>
                <a:solidFill>
                  <a:srgbClr val="FF0000"/>
                </a:solidFill>
              </a:rPr>
              <a:t> AB` </a:t>
            </a:r>
            <a:r>
              <a:t>+</a:t>
            </a:r>
            <a:r>
              <a:rPr>
                <a:solidFill>
                  <a:srgbClr val="FF0000"/>
                </a:solidFill>
              </a:rPr>
              <a:t>Ax</a:t>
            </a:r>
          </a:p>
          <a:p>
            <a:pPr>
              <a:defRPr sz="2400"/>
            </a:pPr>
            <a:endParaRPr>
              <a:solidFill>
                <a:srgbClr val="FF0000"/>
              </a:solidFill>
            </a:endParaRPr>
          </a:p>
          <a:p>
            <a:pPr>
              <a:defRPr sz="2400"/>
            </a:pPr>
            <a:r>
              <a:t>The state equation provides the bit values for the column under next state of A in the state table. Similarly, the state equation for flip-flop B can be derived from the characteristic equation by substituting the values of J</a:t>
            </a:r>
            <a:r>
              <a:rPr sz="1600"/>
              <a:t>B</a:t>
            </a:r>
            <a:r>
              <a:t> and K</a:t>
            </a:r>
            <a:r>
              <a:rPr sz="1600"/>
              <a:t>B</a:t>
            </a:r>
            <a:r>
              <a:t>: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      </a:t>
            </a:r>
            <a:r>
              <a:rPr>
                <a:solidFill>
                  <a:srgbClr val="FF0000"/>
                </a:solidFill>
              </a:rPr>
              <a:t>B(t </a:t>
            </a:r>
            <a:r>
              <a:t>+</a:t>
            </a:r>
            <a:r>
              <a:rPr>
                <a:solidFill>
                  <a:srgbClr val="FF0000"/>
                </a:solidFill>
              </a:rPr>
              <a:t> 1) = x`B` </a:t>
            </a:r>
            <a:r>
              <a:t>+</a:t>
            </a:r>
            <a:r>
              <a:rPr>
                <a:solidFill>
                  <a:srgbClr val="FF0000"/>
                </a:solidFill>
              </a:rPr>
              <a:t> (A     x)`B = B`x` </a:t>
            </a:r>
            <a:r>
              <a:t>+</a:t>
            </a:r>
            <a:r>
              <a:rPr>
                <a:solidFill>
                  <a:srgbClr val="FF0000"/>
                </a:solidFill>
              </a:rPr>
              <a:t> ABx </a:t>
            </a:r>
            <a:r>
              <a:t>+</a:t>
            </a:r>
            <a:r>
              <a:rPr>
                <a:solidFill>
                  <a:srgbClr val="FF0000"/>
                </a:solidFill>
              </a:rPr>
              <a:t> A`Bx`</a:t>
            </a:r>
            <a:r>
              <a:t> </a:t>
            </a:r>
          </a:p>
        </p:txBody>
      </p:sp>
      <p:sp>
        <p:nvSpPr>
          <p:cNvPr id="262" name="AutoShape 8"/>
          <p:cNvSpPr/>
          <p:nvPr/>
        </p:nvSpPr>
        <p:spPr>
          <a:xfrm>
            <a:off x="5519739" y="6237289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65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62452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JK Flip-Flops</a:t>
            </a:r>
          </a:p>
        </p:txBody>
      </p:sp>
      <p:pic>
        <p:nvPicPr>
          <p:cNvPr id="26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37" y="2636838"/>
            <a:ext cx="4191001" cy="3905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Text Box 7"/>
          <p:cNvSpPr txBox="1"/>
          <p:nvPr/>
        </p:nvSpPr>
        <p:spPr>
          <a:xfrm>
            <a:off x="1893569" y="1773239"/>
            <a:ext cx="820960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The state diagram of the sequential circuit is shown in Fig. 5-19.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70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60293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T Flip-Flops</a:t>
            </a:r>
          </a:p>
        </p:txBody>
      </p:sp>
      <p:sp>
        <p:nvSpPr>
          <p:cNvPr id="271" name="Text Box 5"/>
          <p:cNvSpPr txBox="1"/>
          <p:nvPr/>
        </p:nvSpPr>
        <p:spPr>
          <a:xfrm>
            <a:off x="2612709" y="1484313"/>
            <a:ext cx="6122035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Characteristic equation</a:t>
            </a:r>
          </a:p>
          <a:p>
            <a:pPr>
              <a:defRPr sz="2400"/>
            </a:pPr>
            <a:r>
              <a:t>               </a:t>
            </a:r>
            <a:r>
              <a:rPr>
                <a:solidFill>
                  <a:srgbClr val="FF0000"/>
                </a:solidFill>
              </a:rPr>
              <a:t>Q(t </a:t>
            </a:r>
            <a:r>
              <a:t>+</a:t>
            </a:r>
            <a:r>
              <a:rPr>
                <a:solidFill>
                  <a:srgbClr val="FF0000"/>
                </a:solidFill>
              </a:rPr>
              <a:t> 1) = T     Q = T`Q </a:t>
            </a:r>
            <a:r>
              <a:t>+</a:t>
            </a:r>
            <a:r>
              <a:rPr>
                <a:solidFill>
                  <a:srgbClr val="FF0000"/>
                </a:solidFill>
              </a:rPr>
              <a:t> TQ`</a:t>
            </a:r>
            <a:r>
              <a:t> </a:t>
            </a:r>
          </a:p>
        </p:txBody>
      </p:sp>
      <p:sp>
        <p:nvSpPr>
          <p:cNvPr id="272" name="AutoShape 6"/>
          <p:cNvSpPr/>
          <p:nvPr/>
        </p:nvSpPr>
        <p:spPr>
          <a:xfrm>
            <a:off x="5880101" y="1989139"/>
            <a:ext cx="288927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pic>
        <p:nvPicPr>
          <p:cNvPr id="2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3" y="2565400"/>
            <a:ext cx="7632701" cy="400208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ext Box 9"/>
          <p:cNvSpPr txBox="1"/>
          <p:nvPr/>
        </p:nvSpPr>
        <p:spPr>
          <a:xfrm>
            <a:off x="8373744" y="2708275"/>
            <a:ext cx="1827348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00/0 : means</a:t>
            </a:r>
          </a:p>
          <a:p>
            <a:r>
              <a:t>         state is 00</a:t>
            </a:r>
          </a:p>
          <a:p>
            <a:r>
              <a:t>         output is 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861442" y="6550660"/>
            <a:ext cx="33055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77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6461126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With T Flip-Flops</a:t>
            </a:r>
          </a:p>
        </p:txBody>
      </p:sp>
      <p:sp>
        <p:nvSpPr>
          <p:cNvPr id="278" name="Text Box 5"/>
          <p:cNvSpPr txBox="1"/>
          <p:nvPr/>
        </p:nvSpPr>
        <p:spPr>
          <a:xfrm>
            <a:off x="1820544" y="1557338"/>
            <a:ext cx="7993700" cy="456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Consider the sequential circuit shown in Fig. 5-20. It has two flip-flops A and B, one input x, and one output y. It can be described algebraically by two input equations and an output equation:</a:t>
            </a:r>
          </a:p>
          <a:p>
            <a:pPr>
              <a:defRPr sz="2400"/>
            </a:pPr>
            <a:r>
              <a:t>                                </a:t>
            </a:r>
          </a:p>
          <a:p>
            <a:pPr>
              <a:defRPr sz="2400"/>
            </a:pPr>
            <a:r>
              <a:t>      </a:t>
            </a:r>
            <a:r>
              <a:rPr>
                <a:solidFill>
                  <a:srgbClr val="FF0000"/>
                </a:solidFill>
              </a:rPr>
              <a:t>T</a:t>
            </a:r>
            <a:r>
              <a:rPr sz="1600">
                <a:solidFill>
                  <a:srgbClr val="FF0000"/>
                </a:solidFill>
              </a:rPr>
              <a:t>A</a:t>
            </a:r>
            <a:r>
              <a:rPr>
                <a:solidFill>
                  <a:srgbClr val="FF0000"/>
                </a:solidFill>
              </a:rPr>
              <a:t> = Bx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      T</a:t>
            </a:r>
            <a:r>
              <a:rPr sz="1600"/>
              <a:t>B</a:t>
            </a:r>
            <a:r>
              <a:t> = x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r>
              <a:t>      y = AB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A(t+1)=(Bx)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A+(Bx)A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     =AB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+Ax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+A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Bx</a:t>
            </a:r>
          </a:p>
          <a:p>
            <a:pPr>
              <a:defRPr>
                <a:solidFill>
                  <a:srgbClr val="FF0000"/>
                </a:solidFill>
              </a:defRPr>
            </a:pPr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B(t+1)=x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Å</a:t>
            </a:r>
            <a:r>
              <a:t>B</a:t>
            </a:r>
          </a:p>
        </p:txBody>
      </p:sp>
      <p:pic>
        <p:nvPicPr>
          <p:cNvPr id="279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39" y="3213100"/>
            <a:ext cx="5038726" cy="347662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Rectangle 8"/>
          <p:cNvSpPr/>
          <p:nvPr/>
        </p:nvSpPr>
        <p:spPr>
          <a:xfrm>
            <a:off x="4943475" y="3716337"/>
            <a:ext cx="1081088" cy="2881313"/>
          </a:xfrm>
          <a:prstGeom prst="rect">
            <a:avLst/>
          </a:prstGeom>
          <a:ln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281" name="Rectangle 9"/>
          <p:cNvSpPr/>
          <p:nvPr/>
        </p:nvSpPr>
        <p:spPr>
          <a:xfrm>
            <a:off x="8904288" y="3716337"/>
            <a:ext cx="1295401" cy="2881313"/>
          </a:xfrm>
          <a:prstGeom prst="rect">
            <a:avLst/>
          </a:prstGeom>
          <a:ln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282" name="Text Box 11"/>
          <p:cNvSpPr txBox="1"/>
          <p:nvPr/>
        </p:nvSpPr>
        <p:spPr>
          <a:xfrm>
            <a:off x="8589644" y="2781300"/>
            <a:ext cx="18906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Use present state</a:t>
            </a:r>
          </a:p>
          <a:p>
            <a:pPr>
              <a:defRPr sz="16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as inputs</a:t>
            </a:r>
          </a:p>
        </p:txBody>
      </p:sp>
      <p:sp>
        <p:nvSpPr>
          <p:cNvPr id="283" name="Line 12"/>
          <p:cNvSpPr/>
          <p:nvPr/>
        </p:nvSpPr>
        <p:spPr>
          <a:xfrm flipH="1">
            <a:off x="9551988" y="3213100"/>
            <a:ext cx="144463" cy="50323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2FC6-1BB2-4C8E-943B-B01349B1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4: SEQUENTIAL CIRCUITS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8EFA-55AB-45DD-8782-89E05FFE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Sequential circuits, </a:t>
            </a:r>
          </a:p>
          <a:p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Latch and Flip-Flops,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RS Flip-Flops,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Gated Flip-Flops,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RS FLIP-FLOP,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D FLIP-FLOPs,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T FLIP-FLOPs,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Edge-triggered JK FLIPFLOPs, </a:t>
            </a:r>
          </a:p>
          <a:p>
            <a:pPr lvl="1"/>
            <a:r>
              <a:rPr lang="en-US" sz="1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JK Master-slave FLIP-FLOP, 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8BAC0-F31A-4FCB-928C-6E8D600F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Synchronous Sequential Circuit,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 Equation, State table, State Diagram,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Synthesis of sequential circuit using Flip-Flops,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Asynchronous sequential circuit, 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Transition Table, State table ,</a:t>
            </a:r>
          </a:p>
          <a:p>
            <a:pPr lvl="1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Flow table,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asynchronous sequential circuits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1FAA-E512-4FE3-876D-57810E55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CD69F-BCE3-4B7C-A832-FBA3360E7E32}" type="datetime1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08-12-2021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07F3-10AD-434E-B0BE-B04F77B7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UNIT 4: SEQUENTIAL CIRCUITS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8F80-E449-47DD-825A-44E06612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B69D57-FD05-43E1-9567-B6C8F13340B0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0B4BF6-EA98-4892-9EC7-45876F87BD61}"/>
                  </a:ext>
                </a:extLst>
              </p14:cNvPr>
              <p14:cNvContentPartPr/>
              <p14:nvPr/>
            </p14:nvContentPartPr>
            <p14:xfrm>
              <a:off x="4367821" y="2541684"/>
              <a:ext cx="889560" cy="317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0B4BF6-EA98-4892-9EC7-45876F87BD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1821" y="2506044"/>
                <a:ext cx="961200" cy="32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F7BA50-F6FC-4B16-B9D7-8F84AF8CCC7F}"/>
                  </a:ext>
                </a:extLst>
              </p14:cNvPr>
              <p14:cNvContentPartPr/>
              <p14:nvPr/>
            </p14:nvContentPartPr>
            <p14:xfrm>
              <a:off x="6264661" y="2227764"/>
              <a:ext cx="903240" cy="629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F7BA50-F6FC-4B16-B9D7-8F84AF8CC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9021" y="2191764"/>
                <a:ext cx="974880" cy="70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0C86AD8-4813-4DB4-A3FD-237E413F9DDD}"/>
              </a:ext>
            </a:extLst>
          </p:cNvPr>
          <p:cNvGrpSpPr/>
          <p:nvPr/>
        </p:nvGrpSpPr>
        <p:grpSpPr>
          <a:xfrm>
            <a:off x="7074301" y="3165924"/>
            <a:ext cx="2948040" cy="135360"/>
            <a:chOff x="7074301" y="3165924"/>
            <a:chExt cx="2948040" cy="13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86748C-6E82-44A5-989D-10120FEF2E3A}"/>
                    </a:ext>
                  </a:extLst>
                </p14:cNvPr>
                <p14:cNvContentPartPr/>
                <p14:nvPr/>
              </p14:nvContentPartPr>
              <p14:xfrm>
                <a:off x="7082581" y="3300564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86748C-6E82-44A5-989D-10120FEF2E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6581" y="32649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CE1C21-DE49-46D1-92F2-1C24BBF92DC0}"/>
                    </a:ext>
                  </a:extLst>
                </p14:cNvPr>
                <p14:cNvContentPartPr/>
                <p14:nvPr/>
              </p14:nvContentPartPr>
              <p14:xfrm>
                <a:off x="7074301" y="3192924"/>
                <a:ext cx="904320" cy="10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CE1C21-DE49-46D1-92F2-1C24BBF92D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8661" y="3156924"/>
                  <a:ext cx="975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30EF66-B0BE-4335-AE3B-2E4F2059FC09}"/>
                    </a:ext>
                  </a:extLst>
                </p14:cNvPr>
                <p14:cNvContentPartPr/>
                <p14:nvPr/>
              </p14:nvContentPartPr>
              <p14:xfrm>
                <a:off x="8240701" y="3218484"/>
                <a:ext cx="630720" cy="6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30EF66-B0BE-4335-AE3B-2E4F2059FC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05061" y="3182484"/>
                  <a:ext cx="702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26CC03-6680-42A1-85F5-431AD5BFDD8D}"/>
                    </a:ext>
                  </a:extLst>
                </p14:cNvPr>
                <p14:cNvContentPartPr/>
                <p14:nvPr/>
              </p14:nvContentPartPr>
              <p14:xfrm>
                <a:off x="9153301" y="3165924"/>
                <a:ext cx="869040" cy="9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26CC03-6680-42A1-85F5-431AD5BFDD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7661" y="3129924"/>
                  <a:ext cx="940680" cy="17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60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6" name="Rectangle 4"/>
          <p:cNvSpPr txBox="1">
            <a:spLocks noGrp="1"/>
          </p:cNvSpPr>
          <p:nvPr>
            <p:ph type="title"/>
          </p:nvPr>
        </p:nvSpPr>
        <p:spPr>
          <a:xfrm>
            <a:off x="2874964" y="476251"/>
            <a:ext cx="7793036" cy="885826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Analysis of Clocked Sequential Circuits</a:t>
            </a:r>
          </a:p>
        </p:txBody>
      </p:sp>
      <p:sp>
        <p:nvSpPr>
          <p:cNvPr id="197" name="Text Box 5"/>
          <p:cNvSpPr txBox="1"/>
          <p:nvPr/>
        </p:nvSpPr>
        <p:spPr>
          <a:xfrm>
            <a:off x="1893571" y="1844675"/>
            <a:ext cx="8281035" cy="230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   The analysis of a sequential circuit consists of obtaining a </a:t>
            </a:r>
            <a:r>
              <a:rPr>
                <a:solidFill>
                  <a:srgbClr val="FF0000"/>
                </a:solidFill>
              </a:rPr>
              <a:t>table</a:t>
            </a:r>
            <a:r>
              <a:t> or a </a:t>
            </a:r>
            <a:r>
              <a:rPr>
                <a:solidFill>
                  <a:srgbClr val="FF0000"/>
                </a:solidFill>
              </a:rPr>
              <a:t>diagram for the time sequence of inputs</a:t>
            </a:r>
            <a:r>
              <a:t>, </a:t>
            </a:r>
            <a:r>
              <a:rPr>
                <a:solidFill>
                  <a:srgbClr val="FF0000"/>
                </a:solidFill>
              </a:rPr>
              <a:t>outputs</a:t>
            </a:r>
            <a:r>
              <a:t>, and </a:t>
            </a:r>
            <a:r>
              <a:rPr>
                <a:solidFill>
                  <a:srgbClr val="FF0000"/>
                </a:solidFill>
              </a:rPr>
              <a:t>internal states</a:t>
            </a:r>
            <a:r>
              <a:t>. It is also possible to write </a:t>
            </a:r>
            <a:r>
              <a:rPr>
                <a:solidFill>
                  <a:srgbClr val="FF0000"/>
                </a:solidFill>
              </a:rPr>
              <a:t>Boolean </a:t>
            </a:r>
            <a:r>
              <a:t>expressions that describe the behavior of the sequential circuit. These expressions must include the necessary time sequence, either directly or indirectly.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0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4876800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State Equations</a:t>
            </a:r>
          </a:p>
        </p:txBody>
      </p:sp>
      <p:sp>
        <p:nvSpPr>
          <p:cNvPr id="201" name="Text Box 5"/>
          <p:cNvSpPr txBox="1"/>
          <p:nvPr/>
        </p:nvSpPr>
        <p:spPr>
          <a:xfrm>
            <a:off x="1965008" y="1844675"/>
            <a:ext cx="8208011" cy="230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/>
            </a:lvl1pPr>
          </a:lstStyle>
          <a:p>
            <a:r>
              <a:t>   The behavior of a clocked sequential circuit can be described algebraically by means of state equations. A state equation specifies the next state as a function of the present state and inputs. Consider the sequential circuit. It consists of two D flip-flops A and B, an input x and an output y.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4" name="Rectangle 4"/>
          <p:cNvSpPr txBox="1">
            <a:spLocks noGrp="1"/>
          </p:cNvSpPr>
          <p:nvPr>
            <p:ph type="title"/>
          </p:nvPr>
        </p:nvSpPr>
        <p:spPr>
          <a:xfrm>
            <a:off x="2855914" y="333375"/>
            <a:ext cx="7469186" cy="885826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Fig.5-15 Example of Sequential Circuit</a:t>
            </a:r>
          </a:p>
        </p:txBody>
      </p:sp>
      <p:pic>
        <p:nvPicPr>
          <p:cNvPr id="20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1700214"/>
            <a:ext cx="8208962" cy="489743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DB3082-9322-4DBA-A114-182F1B745166}"/>
                  </a:ext>
                </a:extLst>
              </p14:cNvPr>
              <p14:cNvContentPartPr/>
              <p14:nvPr/>
            </p14:nvContentPartPr>
            <p14:xfrm>
              <a:off x="5957581" y="4643004"/>
              <a:ext cx="1740600" cy="6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DB3082-9322-4DBA-A114-182F1B745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1941" y="4607364"/>
                <a:ext cx="18122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359A64-B1C6-4A57-B1BA-B42E6F1C780E}"/>
                  </a:ext>
                </a:extLst>
              </p14:cNvPr>
              <p14:cNvContentPartPr/>
              <p14:nvPr/>
            </p14:nvContentPartPr>
            <p14:xfrm>
              <a:off x="8250061" y="2113284"/>
              <a:ext cx="509400" cy="21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359A64-B1C6-4A57-B1BA-B42E6F1C78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4421" y="2077284"/>
                <a:ext cx="5810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A6543-D00C-4A27-AA78-E424C495D823}"/>
                  </a:ext>
                </a:extLst>
              </p14:cNvPr>
              <p14:cNvContentPartPr/>
              <p14:nvPr/>
            </p14:nvContentPartPr>
            <p14:xfrm>
              <a:off x="8326021" y="4247724"/>
              <a:ext cx="316440" cy="13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A6543-D00C-4A27-AA78-E424C495D8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0021" y="4212084"/>
                <a:ext cx="3880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603C7EB-2180-474F-A5B6-D2B6D6E018A5}"/>
              </a:ext>
            </a:extLst>
          </p:cNvPr>
          <p:cNvGrpSpPr/>
          <p:nvPr/>
        </p:nvGrpSpPr>
        <p:grpSpPr>
          <a:xfrm>
            <a:off x="2049781" y="1856244"/>
            <a:ext cx="226800" cy="438840"/>
            <a:chOff x="2049781" y="1856244"/>
            <a:chExt cx="22680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3C7020-7874-4E11-9CEC-09186AB5B153}"/>
                    </a:ext>
                  </a:extLst>
                </p14:cNvPr>
                <p14:cNvContentPartPr/>
                <p14:nvPr/>
              </p14:nvContentPartPr>
              <p14:xfrm>
                <a:off x="2135101" y="1856244"/>
                <a:ext cx="15840" cy="40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3C7020-7874-4E11-9CEC-09186AB5B1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99461" y="1820244"/>
                  <a:ext cx="87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2902B1-B875-4E83-8506-6F4C684C9A67}"/>
                    </a:ext>
                  </a:extLst>
                </p14:cNvPr>
                <p14:cNvContentPartPr/>
                <p14:nvPr/>
              </p14:nvContentPartPr>
              <p14:xfrm>
                <a:off x="2049781" y="2161524"/>
                <a:ext cx="22680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2902B1-B875-4E83-8506-6F4C684C9A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4141" y="2125884"/>
                  <a:ext cx="2984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A8D60-8DBE-44B2-8173-7B9FB8510527}"/>
              </a:ext>
            </a:extLst>
          </p:cNvPr>
          <p:cNvGrpSpPr/>
          <p:nvPr/>
        </p:nvGrpSpPr>
        <p:grpSpPr>
          <a:xfrm>
            <a:off x="9749101" y="5896884"/>
            <a:ext cx="884160" cy="349920"/>
            <a:chOff x="9749101" y="5896884"/>
            <a:chExt cx="88416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93EAD2-5C10-4C45-8C40-25185BCB9665}"/>
                    </a:ext>
                  </a:extLst>
                </p14:cNvPr>
                <p14:cNvContentPartPr/>
                <p14:nvPr/>
              </p14:nvContentPartPr>
              <p14:xfrm>
                <a:off x="9749101" y="6001284"/>
                <a:ext cx="247680" cy="1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93EAD2-5C10-4C45-8C40-25185BCB96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13101" y="5965284"/>
                  <a:ext cx="319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2E52EE-F3F4-4649-92A7-8BABB65E4BCF}"/>
                    </a:ext>
                  </a:extLst>
                </p14:cNvPr>
                <p14:cNvContentPartPr/>
                <p14:nvPr/>
              </p14:nvContentPartPr>
              <p14:xfrm>
                <a:off x="9928381" y="5942964"/>
                <a:ext cx="98640" cy="18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2E52EE-F3F4-4649-92A7-8BABB65E4B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92381" y="5907324"/>
                  <a:ext cx="170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F60354-90CE-481F-A9FE-167C270E04C4}"/>
                    </a:ext>
                  </a:extLst>
                </p14:cNvPr>
                <p14:cNvContentPartPr/>
                <p14:nvPr/>
              </p14:nvContentPartPr>
              <p14:xfrm>
                <a:off x="10272181" y="5896884"/>
                <a:ext cx="322920" cy="34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F60354-90CE-481F-A9FE-167C270E04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36181" y="5860884"/>
                  <a:ext cx="394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BF5FBF-3F1A-4896-88DC-042BC40464F3}"/>
                    </a:ext>
                  </a:extLst>
                </p14:cNvPr>
                <p14:cNvContentPartPr/>
                <p14:nvPr/>
              </p14:nvContentPartPr>
              <p14:xfrm>
                <a:off x="10619221" y="6060684"/>
                <a:ext cx="1404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BF5FBF-3F1A-4896-88DC-042BC40464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83581" y="6025044"/>
                  <a:ext cx="8568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6A2430-8FDF-479A-A64B-E6F13D3646C3}"/>
                  </a:ext>
                </a:extLst>
              </p14:cNvPr>
              <p14:cNvContentPartPr/>
              <p14:nvPr/>
            </p14:nvContentPartPr>
            <p14:xfrm>
              <a:off x="9861061" y="2304444"/>
              <a:ext cx="339120" cy="24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6A2430-8FDF-479A-A64B-E6F13D3646C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25421" y="2268444"/>
                <a:ext cx="4107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4BA8EC-299F-48EB-8E4B-4C525A546821}"/>
                  </a:ext>
                </a:extLst>
              </p14:cNvPr>
              <p14:cNvContentPartPr/>
              <p14:nvPr/>
            </p14:nvContentPartPr>
            <p14:xfrm>
              <a:off x="9875101" y="4357524"/>
              <a:ext cx="300600" cy="195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4BA8EC-299F-48EB-8E4B-4C525A5468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39101" y="4321884"/>
                <a:ext cx="3722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CA72265-0AC5-4ED6-88D1-725B863FA984}"/>
              </a:ext>
            </a:extLst>
          </p:cNvPr>
          <p:cNvGrpSpPr/>
          <p:nvPr/>
        </p:nvGrpSpPr>
        <p:grpSpPr>
          <a:xfrm>
            <a:off x="9843781" y="2630244"/>
            <a:ext cx="17640" cy="4320"/>
            <a:chOff x="9843781" y="2630244"/>
            <a:chExt cx="17640" cy="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99A14C-045C-4C1A-A68D-0E3670EA128E}"/>
                    </a:ext>
                  </a:extLst>
                </p14:cNvPr>
                <p14:cNvContentPartPr/>
                <p14:nvPr/>
              </p14:nvContentPartPr>
              <p14:xfrm>
                <a:off x="9843781" y="2633484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99A14C-045C-4C1A-A68D-0E3670EA12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08141" y="25978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C0E1F1-93BD-4504-81CF-B7C43CA3E673}"/>
                    </a:ext>
                  </a:extLst>
                </p14:cNvPr>
                <p14:cNvContentPartPr/>
                <p14:nvPr/>
              </p14:nvContentPartPr>
              <p14:xfrm>
                <a:off x="9843781" y="2630244"/>
                <a:ext cx="17640" cy="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C0E1F1-93BD-4504-81CF-B7C43CA3E6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08141" y="2594604"/>
                  <a:ext cx="8928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9DDB14-D7CA-45F4-B1FE-5B8B24486A66}"/>
                  </a:ext>
                </a:extLst>
              </p14:cNvPr>
              <p14:cNvContentPartPr/>
              <p14:nvPr/>
            </p14:nvContentPartPr>
            <p14:xfrm>
              <a:off x="7455901" y="414444"/>
              <a:ext cx="613800" cy="324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9DDB14-D7CA-45F4-B1FE-5B8B24486A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19901" y="378804"/>
                <a:ext cx="685440" cy="39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C162260-A600-488B-96D4-25BCA4BE9672}"/>
              </a:ext>
            </a:extLst>
          </p:cNvPr>
          <p:cNvGrpSpPr/>
          <p:nvPr/>
        </p:nvGrpSpPr>
        <p:grpSpPr>
          <a:xfrm>
            <a:off x="10232581" y="422724"/>
            <a:ext cx="1659240" cy="1643040"/>
            <a:chOff x="10232581" y="422724"/>
            <a:chExt cx="1659240" cy="16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C92306-FF80-483E-A4BC-4EFD5CE5DC9F}"/>
                    </a:ext>
                  </a:extLst>
                </p14:cNvPr>
                <p14:cNvContentPartPr/>
                <p14:nvPr/>
              </p14:nvContentPartPr>
              <p14:xfrm>
                <a:off x="10232581" y="606324"/>
                <a:ext cx="191160" cy="32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C92306-FF80-483E-A4BC-4EFD5CE5DC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6581" y="570324"/>
                  <a:ext cx="262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DDB732-784D-44D8-B817-3A0131A7E692}"/>
                    </a:ext>
                  </a:extLst>
                </p14:cNvPr>
                <p14:cNvContentPartPr/>
                <p14:nvPr/>
              </p14:nvContentPartPr>
              <p14:xfrm>
                <a:off x="10506901" y="422724"/>
                <a:ext cx="396720" cy="48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DDB732-784D-44D8-B817-3A0131A7E69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71261" y="387084"/>
                  <a:ext cx="468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C4F2D7-1F73-4D09-ACBA-37F176CEF4F9}"/>
                    </a:ext>
                  </a:extLst>
                </p14:cNvPr>
                <p14:cNvContentPartPr/>
                <p14:nvPr/>
              </p14:nvContentPartPr>
              <p14:xfrm>
                <a:off x="10505461" y="653844"/>
                <a:ext cx="31392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C4F2D7-1F73-4D09-ACBA-37F176CEF4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69821" y="618204"/>
                  <a:ext cx="385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0B2253-2EB7-4C4D-B880-052F38F8C822}"/>
                    </a:ext>
                  </a:extLst>
                </p14:cNvPr>
                <p14:cNvContentPartPr/>
                <p14:nvPr/>
              </p14:nvContentPartPr>
              <p14:xfrm>
                <a:off x="11114581" y="612444"/>
                <a:ext cx="575280" cy="46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0B2253-2EB7-4C4D-B880-052F38F8C8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78941" y="576444"/>
                  <a:ext cx="6469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9EA49D-0CD6-4909-B93D-5868B6A77903}"/>
                    </a:ext>
                  </a:extLst>
                </p14:cNvPr>
                <p14:cNvContentPartPr/>
                <p14:nvPr/>
              </p14:nvContentPartPr>
              <p14:xfrm>
                <a:off x="11791021" y="832764"/>
                <a:ext cx="19440" cy="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9EA49D-0CD6-4909-B93D-5868B6A779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755381" y="797124"/>
                  <a:ext cx="91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ED0170-9F79-4066-AE0B-05A97678E350}"/>
                    </a:ext>
                  </a:extLst>
                </p14:cNvPr>
                <p14:cNvContentPartPr/>
                <p14:nvPr/>
              </p14:nvContentPartPr>
              <p14:xfrm>
                <a:off x="10820821" y="1203564"/>
                <a:ext cx="23760" cy="24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ED0170-9F79-4066-AE0B-05A97678E35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85181" y="1167564"/>
                  <a:ext cx="95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10DE3D-A1D0-4DC8-8765-20765FECB24A}"/>
                    </a:ext>
                  </a:extLst>
                </p14:cNvPr>
                <p14:cNvContentPartPr/>
                <p14:nvPr/>
              </p14:nvContentPartPr>
              <p14:xfrm>
                <a:off x="10844581" y="1451964"/>
                <a:ext cx="5760" cy="3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10DE3D-A1D0-4DC8-8765-20765FECB2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08581" y="1415964"/>
                  <a:ext cx="77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D66CCF-7A91-461A-9BEB-60D0F37DF8D7}"/>
                    </a:ext>
                  </a:extLst>
                </p14:cNvPr>
                <p14:cNvContentPartPr/>
                <p14:nvPr/>
              </p14:nvContentPartPr>
              <p14:xfrm>
                <a:off x="10745581" y="1416684"/>
                <a:ext cx="172800" cy="12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D66CCF-7A91-461A-9BEB-60D0F37DF8D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09941" y="1381044"/>
                  <a:ext cx="244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C71368-5ADD-4928-A7D2-0FA8EC94EB76}"/>
                    </a:ext>
                  </a:extLst>
                </p14:cNvPr>
                <p14:cNvContentPartPr/>
                <p14:nvPr/>
              </p14:nvContentPartPr>
              <p14:xfrm>
                <a:off x="10336981" y="1718364"/>
                <a:ext cx="156960" cy="32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C71368-5ADD-4928-A7D2-0FA8EC94EB7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00981" y="1682364"/>
                  <a:ext cx="228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9C94AD-0EA3-4289-93E2-5DCA53437A22}"/>
                    </a:ext>
                  </a:extLst>
                </p14:cNvPr>
                <p14:cNvContentPartPr/>
                <p14:nvPr/>
              </p14:nvContentPartPr>
              <p14:xfrm>
                <a:off x="10599421" y="1601004"/>
                <a:ext cx="352440" cy="46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9C94AD-0EA3-4289-93E2-5DCA53437A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3781" y="1565364"/>
                  <a:ext cx="4240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2E0CC-F1A6-47D0-BE75-2A956C0194BE}"/>
                    </a:ext>
                  </a:extLst>
                </p14:cNvPr>
                <p14:cNvContentPartPr/>
                <p14:nvPr/>
              </p14:nvContentPartPr>
              <p14:xfrm>
                <a:off x="10585741" y="1790724"/>
                <a:ext cx="322200" cy="7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2E0CC-F1A6-47D0-BE75-2A956C0194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50101" y="1755084"/>
                  <a:ext cx="393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C68BE8-51E0-4767-9709-41506BEF17BF}"/>
                    </a:ext>
                  </a:extLst>
                </p14:cNvPr>
                <p14:cNvContentPartPr/>
                <p14:nvPr/>
              </p14:nvContentPartPr>
              <p14:xfrm>
                <a:off x="11251381" y="1707924"/>
                <a:ext cx="32760" cy="32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C68BE8-51E0-4767-9709-41506BEF17B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15381" y="1672284"/>
                  <a:ext cx="104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2E10A1-8B47-4FE5-94F1-D43C9C0D5856}"/>
                    </a:ext>
                  </a:extLst>
                </p14:cNvPr>
                <p14:cNvContentPartPr/>
                <p14:nvPr/>
              </p14:nvContentPartPr>
              <p14:xfrm>
                <a:off x="11139781" y="1672644"/>
                <a:ext cx="258480" cy="12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2E10A1-8B47-4FE5-94F1-D43C9C0D58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03781" y="1637004"/>
                  <a:ext cx="330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7598A1-CE07-4E01-BB9A-75FAED0992FC}"/>
                    </a:ext>
                  </a:extLst>
                </p14:cNvPr>
                <p14:cNvContentPartPr/>
                <p14:nvPr/>
              </p14:nvContentPartPr>
              <p14:xfrm>
                <a:off x="11443981" y="1681284"/>
                <a:ext cx="447840" cy="33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7598A1-CE07-4E01-BB9A-75FAED0992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07981" y="1645644"/>
                  <a:ext cx="51948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DF2735-511A-495C-B60F-F5115A9308C9}"/>
              </a:ext>
            </a:extLst>
          </p:cNvPr>
          <p:cNvGrpSpPr/>
          <p:nvPr/>
        </p:nvGrpSpPr>
        <p:grpSpPr>
          <a:xfrm>
            <a:off x="10937461" y="2295444"/>
            <a:ext cx="204120" cy="397800"/>
            <a:chOff x="10937461" y="2295444"/>
            <a:chExt cx="20412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7FA8D5-695B-4905-A664-B7666DB4FC15}"/>
                    </a:ext>
                  </a:extLst>
                </p14:cNvPr>
                <p14:cNvContentPartPr/>
                <p14:nvPr/>
              </p14:nvContentPartPr>
              <p14:xfrm>
                <a:off x="11025301" y="2295444"/>
                <a:ext cx="28440" cy="34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7FA8D5-695B-4905-A664-B7666DB4FC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89301" y="2259804"/>
                  <a:ext cx="1000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0AA6AC-0B10-4976-AEB8-258A05121899}"/>
                    </a:ext>
                  </a:extLst>
                </p14:cNvPr>
                <p14:cNvContentPartPr/>
                <p14:nvPr/>
              </p14:nvContentPartPr>
              <p14:xfrm>
                <a:off x="10937461" y="2571204"/>
                <a:ext cx="204120" cy="12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0AA6AC-0B10-4976-AEB8-258A051218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01821" y="2535564"/>
                  <a:ext cx="2757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E6F3E-C62F-4AA7-8C83-91594D8AD9AA}"/>
              </a:ext>
            </a:extLst>
          </p:cNvPr>
          <p:cNvGrpSpPr/>
          <p:nvPr/>
        </p:nvGrpSpPr>
        <p:grpSpPr>
          <a:xfrm>
            <a:off x="10461181" y="2916804"/>
            <a:ext cx="1538640" cy="703080"/>
            <a:chOff x="10461181" y="2916804"/>
            <a:chExt cx="153864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F12898-9554-41B5-9D4D-5619CF358F6C}"/>
                    </a:ext>
                  </a:extLst>
                </p14:cNvPr>
                <p14:cNvContentPartPr/>
                <p14:nvPr/>
              </p14:nvContentPartPr>
              <p14:xfrm>
                <a:off x="10461181" y="3023004"/>
                <a:ext cx="227880" cy="27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F12898-9554-41B5-9D4D-5619CF358F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25181" y="2987004"/>
                  <a:ext cx="299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2CD7B6-809E-4765-85B6-7CEF3AE38C55}"/>
                    </a:ext>
                  </a:extLst>
                </p14:cNvPr>
                <p14:cNvContentPartPr/>
                <p14:nvPr/>
              </p14:nvContentPartPr>
              <p14:xfrm>
                <a:off x="10778341" y="2916804"/>
                <a:ext cx="381600" cy="430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2CD7B6-809E-4765-85B6-7CEF3AE38C5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2701" y="2881164"/>
                  <a:ext cx="4532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58B500-A30B-4EB1-A36A-C1DCFB529B29}"/>
                    </a:ext>
                  </a:extLst>
                </p14:cNvPr>
                <p14:cNvContentPartPr/>
                <p14:nvPr/>
              </p14:nvContentPartPr>
              <p14:xfrm>
                <a:off x="10843861" y="3115884"/>
                <a:ext cx="273240" cy="5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58B500-A30B-4EB1-A36A-C1DCFB529B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08221" y="3080244"/>
                  <a:ext cx="344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1DF4A3-938D-48C5-A394-CC4E4053CA3C}"/>
                    </a:ext>
                  </a:extLst>
                </p14:cNvPr>
                <p14:cNvContentPartPr/>
                <p14:nvPr/>
              </p14:nvContentPartPr>
              <p14:xfrm>
                <a:off x="11306821" y="3100044"/>
                <a:ext cx="208080" cy="24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1DF4A3-938D-48C5-A394-CC4E4053CA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270821" y="3064044"/>
                  <a:ext cx="279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45702B-A9D3-4532-8999-C05B2209C9DD}"/>
                    </a:ext>
                  </a:extLst>
                </p14:cNvPr>
                <p14:cNvContentPartPr/>
                <p14:nvPr/>
              </p14:nvContentPartPr>
              <p14:xfrm>
                <a:off x="11571061" y="3167724"/>
                <a:ext cx="428760" cy="45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45702B-A9D3-4532-8999-C05B2209C9D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35061" y="3131724"/>
                  <a:ext cx="5004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E4F3F5-4E45-43E3-BCBE-9D0A9BCC4491}"/>
                    </a:ext>
                  </a:extLst>
                </p14:cNvPr>
                <p14:cNvContentPartPr/>
                <p14:nvPr/>
              </p14:nvContentPartPr>
              <p14:xfrm>
                <a:off x="11638741" y="3040284"/>
                <a:ext cx="9720" cy="1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E4F3F5-4E45-43E3-BCBE-9D0A9BCC449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603101" y="3004284"/>
                  <a:ext cx="81360" cy="86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icture 5">
            <a:extLst>
              <a:ext uri="{FF2B5EF4-FFF2-40B4-BE49-F238E27FC236}">
                <a16:creationId xmlns:a16="http://schemas.microsoft.com/office/drawing/2014/main" id="{8F6EBA59-C300-440C-A2C1-F245E572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" y="421788"/>
            <a:ext cx="4732948" cy="28236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CADEBE2-B840-4BDF-9332-20A3918AEC72}"/>
              </a:ext>
            </a:extLst>
          </p:cNvPr>
          <p:cNvGrpSpPr/>
          <p:nvPr/>
        </p:nvGrpSpPr>
        <p:grpSpPr>
          <a:xfrm>
            <a:off x="5764621" y="492564"/>
            <a:ext cx="180360" cy="162360"/>
            <a:chOff x="5764621" y="492564"/>
            <a:chExt cx="18036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051FB-BBDD-4C4A-99B7-11F46E1E448C}"/>
                    </a:ext>
                  </a:extLst>
                </p14:cNvPr>
                <p14:cNvContentPartPr/>
                <p14:nvPr/>
              </p14:nvContentPartPr>
              <p14:xfrm>
                <a:off x="5764621" y="492564"/>
                <a:ext cx="38520" cy="162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051FB-BBDD-4C4A-99B7-11F46E1E44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8621" y="456924"/>
                  <a:ext cx="110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4AEEEB-34EC-4409-9A2D-4F4B70B3EF79}"/>
                    </a:ext>
                  </a:extLst>
                </p14:cNvPr>
                <p14:cNvContentPartPr/>
                <p14:nvPr/>
              </p14:nvContentPartPr>
              <p14:xfrm>
                <a:off x="5912581" y="583644"/>
                <a:ext cx="32400" cy="3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4AEEEB-34EC-4409-9A2D-4F4B70B3EF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6581" y="548004"/>
                  <a:ext cx="1040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02CA1-1D74-40BB-8DA7-BF6E9D39AA73}"/>
              </a:ext>
            </a:extLst>
          </p:cNvPr>
          <p:cNvGrpSpPr/>
          <p:nvPr/>
        </p:nvGrpSpPr>
        <p:grpSpPr>
          <a:xfrm>
            <a:off x="6339541" y="323364"/>
            <a:ext cx="634320" cy="328680"/>
            <a:chOff x="6339541" y="323364"/>
            <a:chExt cx="63432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CD4D3B-825D-4FA0-B8DF-599370FE64A7}"/>
                    </a:ext>
                  </a:extLst>
                </p14:cNvPr>
                <p14:cNvContentPartPr/>
                <p14:nvPr/>
              </p14:nvContentPartPr>
              <p14:xfrm>
                <a:off x="6339541" y="400764"/>
                <a:ext cx="158760" cy="25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CD4D3B-825D-4FA0-B8DF-599370FE64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3901" y="364764"/>
                  <a:ext cx="230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2223BB-8899-44C7-B95B-9B690B8C0E16}"/>
                    </a:ext>
                  </a:extLst>
                </p14:cNvPr>
                <p14:cNvContentPartPr/>
                <p14:nvPr/>
              </p14:nvContentPartPr>
              <p14:xfrm>
                <a:off x="6572461" y="323364"/>
                <a:ext cx="401400" cy="31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2223BB-8899-44C7-B95B-9B690B8C0E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6821" y="287364"/>
                  <a:ext cx="473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3F3053-DD99-4E83-8520-FE5B1C6C0405}"/>
                    </a:ext>
                  </a:extLst>
                </p14:cNvPr>
                <p14:cNvContentPartPr/>
                <p14:nvPr/>
              </p14:nvContentPartPr>
              <p14:xfrm>
                <a:off x="6838501" y="422724"/>
                <a:ext cx="78480" cy="3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3F3053-DD99-4E83-8520-FE5B1C6C04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2501" y="387084"/>
                  <a:ext cx="150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DC120E-B1BF-4BF6-BB1E-CE2352244DA1}"/>
                    </a:ext>
                  </a:extLst>
                </p14:cNvPr>
                <p14:cNvContentPartPr/>
                <p14:nvPr/>
              </p14:nvContentPartPr>
              <p14:xfrm>
                <a:off x="6541501" y="425964"/>
                <a:ext cx="182160" cy="30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DC120E-B1BF-4BF6-BB1E-CE2352244D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05501" y="390324"/>
                  <a:ext cx="2538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AECBAD-CBFC-4AD8-84BB-BB41A59B5CB5}"/>
              </a:ext>
            </a:extLst>
          </p:cNvPr>
          <p:cNvGrpSpPr/>
          <p:nvPr/>
        </p:nvGrpSpPr>
        <p:grpSpPr>
          <a:xfrm>
            <a:off x="7402261" y="350004"/>
            <a:ext cx="785520" cy="453600"/>
            <a:chOff x="7402261" y="350004"/>
            <a:chExt cx="78552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7B2AD6-B79B-471B-81C7-1ED847FF2289}"/>
                    </a:ext>
                  </a:extLst>
                </p14:cNvPr>
                <p14:cNvContentPartPr/>
                <p14:nvPr/>
              </p14:nvContentPartPr>
              <p14:xfrm>
                <a:off x="7402261" y="350004"/>
                <a:ext cx="623160" cy="45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7B2AD6-B79B-471B-81C7-1ED847FF22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66261" y="314364"/>
                  <a:ext cx="6948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295F4F-AC38-4BF7-AD24-016B5FE6C997}"/>
                    </a:ext>
                  </a:extLst>
                </p14:cNvPr>
                <p14:cNvContentPartPr/>
                <p14:nvPr/>
              </p14:nvContentPartPr>
              <p14:xfrm>
                <a:off x="8178421" y="458364"/>
                <a:ext cx="3960" cy="1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295F4F-AC38-4BF7-AD24-016B5FE6C9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42421" y="422724"/>
                  <a:ext cx="75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879AB5-9053-4B0C-856B-765832E26B40}"/>
                    </a:ext>
                  </a:extLst>
                </p14:cNvPr>
                <p14:cNvContentPartPr/>
                <p14:nvPr/>
              </p14:nvContentPartPr>
              <p14:xfrm>
                <a:off x="8182021" y="552684"/>
                <a:ext cx="5760" cy="2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879AB5-9053-4B0C-856B-765832E26B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46021" y="517044"/>
                  <a:ext cx="774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27A953-9959-43DE-9DC4-707A36F75511}"/>
                  </a:ext>
                </a:extLst>
              </p14:cNvPr>
              <p14:cNvContentPartPr/>
              <p14:nvPr/>
            </p14:nvContentPartPr>
            <p14:xfrm>
              <a:off x="4653301" y="689124"/>
              <a:ext cx="313920" cy="19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27A953-9959-43DE-9DC4-707A36F755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17301" y="653124"/>
                <a:ext cx="385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C699E9-534D-4DEE-82D3-93E6082B32F0}"/>
                  </a:ext>
                </a:extLst>
              </p14:cNvPr>
              <p14:cNvContentPartPr/>
              <p14:nvPr/>
            </p14:nvContentPartPr>
            <p14:xfrm>
              <a:off x="4699021" y="1949844"/>
              <a:ext cx="294120" cy="174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C699E9-534D-4DEE-82D3-93E6082B32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63021" y="1914204"/>
                <a:ext cx="36576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5D7CA14-CC8E-4C73-A71A-D62014FB90FB}"/>
              </a:ext>
            </a:extLst>
          </p:cNvPr>
          <p:cNvGrpSpPr/>
          <p:nvPr/>
        </p:nvGrpSpPr>
        <p:grpSpPr>
          <a:xfrm>
            <a:off x="5273941" y="935724"/>
            <a:ext cx="1106640" cy="835560"/>
            <a:chOff x="5273941" y="935724"/>
            <a:chExt cx="110664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BD6D42-1D93-4522-A2D3-3B0C31677317}"/>
                    </a:ext>
                  </a:extLst>
                </p14:cNvPr>
                <p14:cNvContentPartPr/>
                <p14:nvPr/>
              </p14:nvContentPartPr>
              <p14:xfrm>
                <a:off x="5431261" y="1329204"/>
                <a:ext cx="52200" cy="442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BD6D42-1D93-4522-A2D3-3B0C3167731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95261" y="1293564"/>
                  <a:ext cx="123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66F0E4-545E-409C-8292-7659BBB9C4A4}"/>
                    </a:ext>
                  </a:extLst>
                </p14:cNvPr>
                <p14:cNvContentPartPr/>
                <p14:nvPr/>
              </p14:nvContentPartPr>
              <p14:xfrm>
                <a:off x="5273941" y="1268004"/>
                <a:ext cx="399600" cy="22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66F0E4-545E-409C-8292-7659BBB9C4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38301" y="1232364"/>
                  <a:ext cx="471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8AB4E1-823C-430B-9AA9-14624F334D72}"/>
                    </a:ext>
                  </a:extLst>
                </p14:cNvPr>
                <p14:cNvContentPartPr/>
                <p14:nvPr/>
              </p14:nvContentPartPr>
              <p14:xfrm>
                <a:off x="5915101" y="935724"/>
                <a:ext cx="465480" cy="354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8AB4E1-823C-430B-9AA9-14624F334D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79101" y="900084"/>
                  <a:ext cx="53712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64FD09-D243-42E4-ADF1-3863A0F24198}"/>
                  </a:ext>
                </a:extLst>
              </p14:cNvPr>
              <p14:cNvContentPartPr/>
              <p14:nvPr/>
            </p14:nvContentPartPr>
            <p14:xfrm>
              <a:off x="2153461" y="2063604"/>
              <a:ext cx="98640" cy="128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64FD09-D243-42E4-ADF1-3863A0F2419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17461" y="2027604"/>
                <a:ext cx="1702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C1C281-D036-4F77-9487-7A5B03658594}"/>
                  </a:ext>
                </a:extLst>
              </p14:cNvPr>
              <p14:cNvContentPartPr/>
              <p14:nvPr/>
            </p14:nvContentPartPr>
            <p14:xfrm>
              <a:off x="2413381" y="2042364"/>
              <a:ext cx="1048320" cy="36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C1C281-D036-4F77-9487-7A5B0365859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77741" y="2006364"/>
                <a:ext cx="1119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D02542-2A6E-495D-A02B-85AF2EDC2AA3}"/>
                  </a:ext>
                </a:extLst>
              </p14:cNvPr>
              <p14:cNvContentPartPr/>
              <p14:nvPr/>
            </p14:nvContentPartPr>
            <p14:xfrm>
              <a:off x="1854661" y="759324"/>
              <a:ext cx="5040" cy="103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D02542-2A6E-495D-A02B-85AF2EDC2A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8661" y="723324"/>
                <a:ext cx="76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BF10840-D155-49B2-B065-7D58F243362A}"/>
                  </a:ext>
                </a:extLst>
              </p14:cNvPr>
              <p14:cNvContentPartPr/>
              <p14:nvPr/>
            </p14:nvContentPartPr>
            <p14:xfrm>
              <a:off x="1804621" y="1067124"/>
              <a:ext cx="131040" cy="134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BF10840-D155-49B2-B065-7D58F24336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68621" y="1031124"/>
                <a:ext cx="202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B35317-C014-4C82-8C7D-41C7360D3D84}"/>
                  </a:ext>
                </a:extLst>
              </p14:cNvPr>
              <p14:cNvContentPartPr/>
              <p14:nvPr/>
            </p14:nvContentPartPr>
            <p14:xfrm>
              <a:off x="2227621" y="681204"/>
              <a:ext cx="87480" cy="196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DB35317-C014-4C82-8C7D-41C7360D3D8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91621" y="645204"/>
                <a:ext cx="1591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DC4193A-925D-4B0B-94AC-B2230E822D8E}"/>
                  </a:ext>
                </a:extLst>
              </p14:cNvPr>
              <p14:cNvContentPartPr/>
              <p14:nvPr/>
            </p14:nvContentPartPr>
            <p14:xfrm>
              <a:off x="2234461" y="787044"/>
              <a:ext cx="54360" cy="21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DC4193A-925D-4B0B-94AC-B2230E822D8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98821" y="751044"/>
                <a:ext cx="126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93301D2-7B63-45CB-B6E7-621C10F31CCB}"/>
                  </a:ext>
                </a:extLst>
              </p14:cNvPr>
              <p14:cNvContentPartPr/>
              <p14:nvPr/>
            </p14:nvContentPartPr>
            <p14:xfrm>
              <a:off x="2343181" y="699564"/>
              <a:ext cx="119160" cy="132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93301D2-7B63-45CB-B6E7-621C10F31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07541" y="663924"/>
                <a:ext cx="19080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C5D78567-E02A-48CB-8806-DDC5C8E4BBDD}"/>
              </a:ext>
            </a:extLst>
          </p:cNvPr>
          <p:cNvGrpSpPr/>
          <p:nvPr/>
        </p:nvGrpSpPr>
        <p:grpSpPr>
          <a:xfrm>
            <a:off x="2227981" y="1142364"/>
            <a:ext cx="280800" cy="185760"/>
            <a:chOff x="2227981" y="1142364"/>
            <a:chExt cx="28080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7C3169-B403-4F39-BB58-2A16C657747A}"/>
                    </a:ext>
                  </a:extLst>
                </p14:cNvPr>
                <p14:cNvContentPartPr/>
                <p14:nvPr/>
              </p14:nvContentPartPr>
              <p14:xfrm>
                <a:off x="2227981" y="1142364"/>
                <a:ext cx="119520" cy="18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7C3169-B403-4F39-BB58-2A16C65774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2341" y="1106364"/>
                  <a:ext cx="19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F396AC8-CF49-4B16-A17E-9E0E679C43ED}"/>
                    </a:ext>
                  </a:extLst>
                </p14:cNvPr>
                <p14:cNvContentPartPr/>
                <p14:nvPr/>
              </p14:nvContentPartPr>
              <p14:xfrm>
                <a:off x="2385661" y="1171164"/>
                <a:ext cx="123120" cy="134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F396AC8-CF49-4B16-A17E-9E0E679C43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50021" y="1135524"/>
                  <a:ext cx="1947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8504A90-49D6-4728-BD85-9131C6E77CD1}"/>
              </a:ext>
            </a:extLst>
          </p:cNvPr>
          <p:cNvGrpSpPr/>
          <p:nvPr/>
        </p:nvGrpSpPr>
        <p:grpSpPr>
          <a:xfrm>
            <a:off x="3997741" y="1777764"/>
            <a:ext cx="824760" cy="467640"/>
            <a:chOff x="3997741" y="1777764"/>
            <a:chExt cx="8247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FD4FF8-89F6-4FE8-9B1B-D59F90E947DD}"/>
                    </a:ext>
                  </a:extLst>
                </p14:cNvPr>
                <p14:cNvContentPartPr/>
                <p14:nvPr/>
              </p14:nvContentPartPr>
              <p14:xfrm>
                <a:off x="4378261" y="2070084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FD4FF8-89F6-4FE8-9B1B-D59F90E94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42621" y="20340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BC7E5C-65FA-4E62-BC5C-346C07565E08}"/>
                    </a:ext>
                  </a:extLst>
                </p14:cNvPr>
                <p14:cNvContentPartPr/>
                <p14:nvPr/>
              </p14:nvContentPartPr>
              <p14:xfrm>
                <a:off x="4323181" y="2026524"/>
                <a:ext cx="91080" cy="81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BC7E5C-65FA-4E62-BC5C-346C07565E0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87181" y="1990884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30736CB-C278-4D87-94A9-8E1C97462F27}"/>
                    </a:ext>
                  </a:extLst>
                </p14:cNvPr>
                <p14:cNvContentPartPr/>
                <p14:nvPr/>
              </p14:nvContentPartPr>
              <p14:xfrm>
                <a:off x="4334701" y="2045244"/>
                <a:ext cx="103320" cy="7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30736CB-C278-4D87-94A9-8E1C97462F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98701" y="2009604"/>
                  <a:ext cx="17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38FBE50-1323-4675-AD46-43E6CD313DA6}"/>
                    </a:ext>
                  </a:extLst>
                </p14:cNvPr>
                <p14:cNvContentPartPr/>
                <p14:nvPr/>
              </p14:nvContentPartPr>
              <p14:xfrm>
                <a:off x="3997741" y="1777764"/>
                <a:ext cx="824760" cy="46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38FBE50-1323-4675-AD46-43E6CD313D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61741" y="1742124"/>
                  <a:ext cx="89640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79729C7-3F56-435B-8B01-D3450C7C0B1C}"/>
                  </a:ext>
                </a:extLst>
              </p14:cNvPr>
              <p14:cNvContentPartPr/>
              <p14:nvPr/>
            </p14:nvContentPartPr>
            <p14:xfrm>
              <a:off x="1073821" y="2036244"/>
              <a:ext cx="155880" cy="115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79729C7-3F56-435B-8B01-D3450C7C0B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37821" y="2000244"/>
                <a:ext cx="22752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71762A-D765-4F84-85FB-F9B01A4F1C2E}"/>
              </a:ext>
            </a:extLst>
          </p:cNvPr>
          <p:cNvGrpSpPr/>
          <p:nvPr/>
        </p:nvGrpSpPr>
        <p:grpSpPr>
          <a:xfrm>
            <a:off x="4315981" y="1093764"/>
            <a:ext cx="377640" cy="279720"/>
            <a:chOff x="4315981" y="1093764"/>
            <a:chExt cx="37764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492913-4D04-42C3-8005-411E9BA8C2C8}"/>
                    </a:ext>
                  </a:extLst>
                </p14:cNvPr>
                <p14:cNvContentPartPr/>
                <p14:nvPr/>
              </p14:nvContentPartPr>
              <p14:xfrm>
                <a:off x="4343701" y="1238124"/>
                <a:ext cx="74880" cy="135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492913-4D04-42C3-8005-411E9BA8C2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07701" y="1202484"/>
                  <a:ext cx="146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E8D7D58-B01B-4F88-A58F-B85975E60229}"/>
                    </a:ext>
                  </a:extLst>
                </p14:cNvPr>
                <p14:cNvContentPartPr/>
                <p14:nvPr/>
              </p14:nvContentPartPr>
              <p14:xfrm>
                <a:off x="4315981" y="1250004"/>
                <a:ext cx="137880" cy="97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E8D7D58-B01B-4F88-A58F-B85975E602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80341" y="1214004"/>
                  <a:ext cx="209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5B4B985-DCA6-4DA2-B632-8530E732DFAA}"/>
                    </a:ext>
                  </a:extLst>
                </p14:cNvPr>
                <p14:cNvContentPartPr/>
                <p14:nvPr/>
              </p14:nvContentPartPr>
              <p14:xfrm>
                <a:off x="4636381" y="1093764"/>
                <a:ext cx="57240" cy="146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5B4B985-DCA6-4DA2-B632-8530E732DF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00741" y="1058124"/>
                  <a:ext cx="1288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1E28DE-6C65-48FF-8A94-7C6DAE784F92}"/>
              </a:ext>
            </a:extLst>
          </p:cNvPr>
          <p:cNvGrpSpPr/>
          <p:nvPr/>
        </p:nvGrpSpPr>
        <p:grpSpPr>
          <a:xfrm>
            <a:off x="1666021" y="1714764"/>
            <a:ext cx="183600" cy="331920"/>
            <a:chOff x="1666021" y="1714764"/>
            <a:chExt cx="18360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642368D-F6B2-4FB6-9027-F6A4CD706F65}"/>
                    </a:ext>
                  </a:extLst>
                </p14:cNvPr>
                <p14:cNvContentPartPr/>
                <p14:nvPr/>
              </p14:nvContentPartPr>
              <p14:xfrm>
                <a:off x="1666021" y="1834284"/>
                <a:ext cx="156240" cy="21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642368D-F6B2-4FB6-9027-F6A4CD706F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30021" y="1798644"/>
                  <a:ext cx="227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011BCC-6C35-4069-A59D-80977082626A}"/>
                    </a:ext>
                  </a:extLst>
                </p14:cNvPr>
                <p14:cNvContentPartPr/>
                <p14:nvPr/>
              </p14:nvContentPartPr>
              <p14:xfrm>
                <a:off x="1677181" y="1949124"/>
                <a:ext cx="131760" cy="21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011BCC-6C35-4069-A59D-8097708262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41541" y="1913484"/>
                  <a:ext cx="203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B21D59B-FBB4-43F6-AA1B-4A1D4A53D075}"/>
                    </a:ext>
                  </a:extLst>
                </p14:cNvPr>
                <p14:cNvContentPartPr/>
                <p14:nvPr/>
              </p14:nvContentPartPr>
              <p14:xfrm>
                <a:off x="1825861" y="1714764"/>
                <a:ext cx="23760" cy="128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B21D59B-FBB4-43F6-AA1B-4A1D4A53D0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90221" y="1678764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05FC1C7-7398-46C0-A2D0-D935CF7B6B53}"/>
              </a:ext>
            </a:extLst>
          </p:cNvPr>
          <p:cNvGrpSpPr/>
          <p:nvPr/>
        </p:nvGrpSpPr>
        <p:grpSpPr>
          <a:xfrm>
            <a:off x="4482301" y="2692524"/>
            <a:ext cx="652680" cy="491400"/>
            <a:chOff x="4482301" y="2692524"/>
            <a:chExt cx="65268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85E406-1B2C-4A8C-9E34-1DE5953DC007}"/>
                    </a:ext>
                  </a:extLst>
                </p14:cNvPr>
                <p14:cNvContentPartPr/>
                <p14:nvPr/>
              </p14:nvContentPartPr>
              <p14:xfrm>
                <a:off x="4646101" y="2908524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85E406-1B2C-4A8C-9E34-1DE5953DC00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10101" y="28728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324F73-0734-4CD5-96B0-E6CF04D8A033}"/>
                    </a:ext>
                  </a:extLst>
                </p14:cNvPr>
                <p14:cNvContentPartPr/>
                <p14:nvPr/>
              </p14:nvContentPartPr>
              <p14:xfrm>
                <a:off x="4646101" y="2821044"/>
                <a:ext cx="236160" cy="149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324F73-0734-4CD5-96B0-E6CF04D8A0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10101" y="2785404"/>
                  <a:ext cx="30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1CB20A-02E2-4DAD-9A3C-2D13915C4CAC}"/>
                    </a:ext>
                  </a:extLst>
                </p14:cNvPr>
                <p14:cNvContentPartPr/>
                <p14:nvPr/>
              </p14:nvContentPartPr>
              <p14:xfrm>
                <a:off x="4482301" y="2692524"/>
                <a:ext cx="652680" cy="491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1CB20A-02E2-4DAD-9A3C-2D13915C4C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46301" y="2656524"/>
                  <a:ext cx="724320" cy="56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357066E-582C-402F-AEC4-B864FA1A167E}"/>
                  </a:ext>
                </a:extLst>
              </p14:cNvPr>
              <p14:cNvContentPartPr/>
              <p14:nvPr/>
            </p14:nvContentPartPr>
            <p14:xfrm>
              <a:off x="1232581" y="1724484"/>
              <a:ext cx="222120" cy="117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357066E-582C-402F-AEC4-B864FA1A16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96941" y="1688484"/>
                <a:ext cx="293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C69546F-507B-45E6-A30D-8745329E2A30}"/>
                  </a:ext>
                </a:extLst>
              </p14:cNvPr>
              <p14:cNvContentPartPr/>
              <p14:nvPr/>
            </p14:nvContentPartPr>
            <p14:xfrm>
              <a:off x="1609501" y="2603604"/>
              <a:ext cx="156240" cy="145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C69546F-507B-45E6-A30D-8745329E2A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73501" y="2567964"/>
                <a:ext cx="22788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FBA85D0-B369-4590-8F76-4EB2C15FD410}"/>
              </a:ext>
            </a:extLst>
          </p:cNvPr>
          <p:cNvGrpSpPr/>
          <p:nvPr/>
        </p:nvGrpSpPr>
        <p:grpSpPr>
          <a:xfrm>
            <a:off x="1544701" y="2826804"/>
            <a:ext cx="144720" cy="213480"/>
            <a:chOff x="1544701" y="2826804"/>
            <a:chExt cx="1447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32F31A-6C5E-4F8D-B24F-36548274FAA1}"/>
                    </a:ext>
                  </a:extLst>
                </p14:cNvPr>
                <p14:cNvContentPartPr/>
                <p14:nvPr/>
              </p14:nvContentPartPr>
              <p14:xfrm>
                <a:off x="1544701" y="2826804"/>
                <a:ext cx="133200" cy="213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32F31A-6C5E-4F8D-B24F-36548274FA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09061" y="2791164"/>
                  <a:ext cx="204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DB43A2-D712-412D-AB58-F732B1D3C08C}"/>
                    </a:ext>
                  </a:extLst>
                </p14:cNvPr>
                <p14:cNvContentPartPr/>
                <p14:nvPr/>
              </p14:nvContentPartPr>
              <p14:xfrm>
                <a:off x="1554061" y="2952804"/>
                <a:ext cx="135360" cy="27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DB43A2-D712-412D-AB58-F732B1D3C0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18421" y="2916804"/>
                  <a:ext cx="2070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B7DEBA5-DFF9-4C89-A245-27276FCC3A80}"/>
                  </a:ext>
                </a:extLst>
              </p14:cNvPr>
              <p14:cNvContentPartPr/>
              <p14:nvPr/>
            </p14:nvContentPartPr>
            <p14:xfrm>
              <a:off x="1754941" y="3242964"/>
              <a:ext cx="228240" cy="109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B7DEBA5-DFF9-4C89-A245-27276FCC3A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18941" y="3206964"/>
                <a:ext cx="2998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47F1BD4-B41C-4D16-B3E2-C9426DDCC17E}"/>
              </a:ext>
            </a:extLst>
          </p:cNvPr>
          <p:cNvGrpSpPr/>
          <p:nvPr/>
        </p:nvGrpSpPr>
        <p:grpSpPr>
          <a:xfrm>
            <a:off x="2550901" y="3182124"/>
            <a:ext cx="303480" cy="275040"/>
            <a:chOff x="2550901" y="3182124"/>
            <a:chExt cx="30348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8798BB-855C-4015-8B30-C4C7C079C887}"/>
                    </a:ext>
                  </a:extLst>
                </p14:cNvPr>
                <p14:cNvContentPartPr/>
                <p14:nvPr/>
              </p14:nvContentPartPr>
              <p14:xfrm>
                <a:off x="2583661" y="3271044"/>
                <a:ext cx="219600" cy="186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8798BB-855C-4015-8B30-C4C7C079C8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8021" y="3235044"/>
                  <a:ext cx="291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A1CFB33-39CC-4F10-AB5D-563DEED1E866}"/>
                    </a:ext>
                  </a:extLst>
                </p14:cNvPr>
                <p14:cNvContentPartPr/>
                <p14:nvPr/>
              </p14:nvContentPartPr>
              <p14:xfrm>
                <a:off x="2725861" y="3259164"/>
                <a:ext cx="34920" cy="93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A1CFB33-39CC-4F10-AB5D-563DEED1E8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90221" y="3223164"/>
                  <a:ext cx="106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721539E-B107-4996-99E2-C701C970D42C}"/>
                    </a:ext>
                  </a:extLst>
                </p14:cNvPr>
                <p14:cNvContentPartPr/>
                <p14:nvPr/>
              </p14:nvContentPartPr>
              <p14:xfrm>
                <a:off x="2550901" y="3182124"/>
                <a:ext cx="303480" cy="32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721539E-B107-4996-99E2-C701C970D4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5261" y="3146484"/>
                  <a:ext cx="375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673CB54-94E4-40C5-B087-98F6A7BBFC35}"/>
              </a:ext>
            </a:extLst>
          </p:cNvPr>
          <p:cNvGrpSpPr/>
          <p:nvPr/>
        </p:nvGrpSpPr>
        <p:grpSpPr>
          <a:xfrm>
            <a:off x="2175061" y="2532684"/>
            <a:ext cx="1203480" cy="480240"/>
            <a:chOff x="2175061" y="2532684"/>
            <a:chExt cx="120348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C9639C-449A-4FE3-AE52-0684FAF38342}"/>
                    </a:ext>
                  </a:extLst>
                </p14:cNvPr>
                <p14:cNvContentPartPr/>
                <p14:nvPr/>
              </p14:nvContentPartPr>
              <p14:xfrm>
                <a:off x="2175061" y="2808804"/>
                <a:ext cx="101160" cy="159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C9639C-449A-4FE3-AE52-0684FAF383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39061" y="2773164"/>
                  <a:ext cx="17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2F4C1E-8FD7-4278-9079-CC91C605CB47}"/>
                    </a:ext>
                  </a:extLst>
                </p14:cNvPr>
                <p14:cNvContentPartPr/>
                <p14:nvPr/>
              </p14:nvContentPartPr>
              <p14:xfrm>
                <a:off x="3254341" y="2868564"/>
                <a:ext cx="83880" cy="14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2F4C1E-8FD7-4278-9079-CC91C605CB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18701" y="2832564"/>
                  <a:ext cx="155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D4167E-0E23-4885-ABC8-98324AE1C63F}"/>
                    </a:ext>
                  </a:extLst>
                </p14:cNvPr>
                <p14:cNvContentPartPr/>
                <p14:nvPr/>
              </p14:nvContentPartPr>
              <p14:xfrm>
                <a:off x="3265501" y="2834364"/>
                <a:ext cx="113040" cy="73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D4167E-0E23-4885-ABC8-98324AE1C6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9861" y="2798364"/>
                  <a:ext cx="184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7790AA-3782-40E6-8B91-C31691332364}"/>
                    </a:ext>
                  </a:extLst>
                </p14:cNvPr>
                <p14:cNvContentPartPr/>
                <p14:nvPr/>
              </p14:nvContentPartPr>
              <p14:xfrm>
                <a:off x="2598061" y="2642124"/>
                <a:ext cx="74160" cy="149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7790AA-3782-40E6-8B91-C316913323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62061" y="2606484"/>
                  <a:ext cx="145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FD3A41B-6337-417A-9500-77F66F3B7D07}"/>
                    </a:ext>
                  </a:extLst>
                </p14:cNvPr>
                <p14:cNvContentPartPr/>
                <p14:nvPr/>
              </p14:nvContentPartPr>
              <p14:xfrm>
                <a:off x="2612461" y="2723124"/>
                <a:ext cx="69480" cy="17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FD3A41B-6337-417A-9500-77F66F3B7D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6461" y="2687484"/>
                  <a:ext cx="141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C6197DA-F49D-45EB-9234-493EAAF2878B}"/>
                    </a:ext>
                  </a:extLst>
                </p14:cNvPr>
                <p14:cNvContentPartPr/>
                <p14:nvPr/>
              </p14:nvContentPartPr>
              <p14:xfrm>
                <a:off x="2717581" y="2694324"/>
                <a:ext cx="99360" cy="116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C6197DA-F49D-45EB-9234-493EAAF287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1941" y="2658684"/>
                  <a:ext cx="171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1D149D-7622-40CF-B366-8E1223851EE9}"/>
                    </a:ext>
                  </a:extLst>
                </p14:cNvPr>
                <p14:cNvContentPartPr/>
                <p14:nvPr/>
              </p14:nvContentPartPr>
              <p14:xfrm>
                <a:off x="2866261" y="2640684"/>
                <a:ext cx="106200" cy="129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1D149D-7622-40CF-B366-8E1223851E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0261" y="2605044"/>
                  <a:ext cx="177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3CBB9F1-B2BB-40DC-A2CB-416172D8A290}"/>
                    </a:ext>
                  </a:extLst>
                </p14:cNvPr>
                <p14:cNvContentPartPr/>
                <p14:nvPr/>
              </p14:nvContentPartPr>
              <p14:xfrm>
                <a:off x="2491501" y="2569764"/>
                <a:ext cx="108360" cy="266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3CBB9F1-B2BB-40DC-A2CB-416172D8A2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55501" y="2533764"/>
                  <a:ext cx="180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BC4DBE-F15C-4AF8-9887-BCB6F5B5896F}"/>
                    </a:ext>
                  </a:extLst>
                </p14:cNvPr>
                <p14:cNvContentPartPr/>
                <p14:nvPr/>
              </p14:nvContentPartPr>
              <p14:xfrm>
                <a:off x="2973541" y="2532684"/>
                <a:ext cx="104040" cy="321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BC4DBE-F15C-4AF8-9887-BCB6F5B589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37901" y="2497044"/>
                  <a:ext cx="17568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64F4C81-2043-4EF2-ACAA-4488F4556E39}"/>
              </a:ext>
            </a:extLst>
          </p:cNvPr>
          <p:cNvGrpSpPr/>
          <p:nvPr/>
        </p:nvGrpSpPr>
        <p:grpSpPr>
          <a:xfrm>
            <a:off x="215941" y="3566604"/>
            <a:ext cx="2053080" cy="465840"/>
            <a:chOff x="215941" y="3566604"/>
            <a:chExt cx="20530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2DCE89-35BB-4C8F-8674-83D44B7DF179}"/>
                    </a:ext>
                  </a:extLst>
                </p14:cNvPr>
                <p14:cNvContentPartPr/>
                <p14:nvPr/>
              </p14:nvContentPartPr>
              <p14:xfrm>
                <a:off x="215941" y="3801324"/>
                <a:ext cx="106920" cy="231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2DCE89-35BB-4C8F-8674-83D44B7DF1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9941" y="3765324"/>
                  <a:ext cx="1785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CFC0C0-06F4-41E2-863F-094325A74ACB}"/>
                    </a:ext>
                  </a:extLst>
                </p14:cNvPr>
                <p14:cNvContentPartPr/>
                <p14:nvPr/>
              </p14:nvContentPartPr>
              <p14:xfrm>
                <a:off x="410701" y="3950724"/>
                <a:ext cx="21240" cy="8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CFC0C0-06F4-41E2-863F-094325A74A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4701" y="3914724"/>
                  <a:ext cx="92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1FF8C2D-4422-4D0C-9B85-98E4F0560593}"/>
                    </a:ext>
                  </a:extLst>
                </p14:cNvPr>
                <p14:cNvContentPartPr/>
                <p14:nvPr/>
              </p14:nvContentPartPr>
              <p14:xfrm>
                <a:off x="637501" y="3721764"/>
                <a:ext cx="134640" cy="24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1FF8C2D-4422-4D0C-9B85-98E4F05605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1501" y="3686124"/>
                  <a:ext cx="206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E3C1D9F-CDFA-4ECF-AC7C-47172A317F86}"/>
                    </a:ext>
                  </a:extLst>
                </p14:cNvPr>
                <p14:cNvContentPartPr/>
                <p14:nvPr/>
              </p14:nvContentPartPr>
              <p14:xfrm>
                <a:off x="825421" y="3566604"/>
                <a:ext cx="372960" cy="395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E3C1D9F-CDFA-4ECF-AC7C-47172A317F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9421" y="3530964"/>
                  <a:ext cx="4446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78D6FDF-5DA0-47ED-AC18-65830DD53CDA}"/>
                    </a:ext>
                  </a:extLst>
                </p14:cNvPr>
                <p14:cNvContentPartPr/>
                <p14:nvPr/>
              </p14:nvContentPartPr>
              <p14:xfrm>
                <a:off x="1046461" y="3775044"/>
                <a:ext cx="112320" cy="40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78D6FDF-5DA0-47ED-AC18-65830DD53C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821" y="3739404"/>
                  <a:ext cx="183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632F3DC-785A-4847-B81E-E70219C1784F}"/>
                    </a:ext>
                  </a:extLst>
                </p14:cNvPr>
                <p14:cNvContentPartPr/>
                <p14:nvPr/>
              </p14:nvContentPartPr>
              <p14:xfrm>
                <a:off x="802381" y="3752364"/>
                <a:ext cx="131760" cy="31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632F3DC-785A-4847-B81E-E70219C178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6741" y="3716364"/>
                  <a:ext cx="203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4CDA0C1-D639-4834-A63C-CF2D87F334AD}"/>
                    </a:ext>
                  </a:extLst>
                </p14:cNvPr>
                <p14:cNvContentPartPr/>
                <p14:nvPr/>
              </p14:nvContentPartPr>
              <p14:xfrm>
                <a:off x="1463341" y="3742644"/>
                <a:ext cx="8640" cy="193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4CDA0C1-D639-4834-A63C-CF2D87F334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27341" y="3707004"/>
                  <a:ext cx="80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034F776-6904-4CE8-BB89-EFDCFD1D58B2}"/>
                    </a:ext>
                  </a:extLst>
                </p14:cNvPr>
                <p14:cNvContentPartPr/>
                <p14:nvPr/>
              </p14:nvContentPartPr>
              <p14:xfrm>
                <a:off x="1368661" y="3690804"/>
                <a:ext cx="239400" cy="76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034F776-6904-4CE8-BB89-EFDCFD1D58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3021" y="3655164"/>
                  <a:ext cx="311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D57AACB-1BE3-4A6D-8C51-AE2BDC8B49F7}"/>
                    </a:ext>
                  </a:extLst>
                </p14:cNvPr>
                <p14:cNvContentPartPr/>
                <p14:nvPr/>
              </p14:nvContentPartPr>
              <p14:xfrm>
                <a:off x="1612021" y="3612684"/>
                <a:ext cx="343080" cy="326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D57AACB-1BE3-4A6D-8C51-AE2BDC8B49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76021" y="3577044"/>
                  <a:ext cx="4147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D0BE40F-8295-4458-BDA5-A303BE8F408F}"/>
                    </a:ext>
                  </a:extLst>
                </p14:cNvPr>
                <p14:cNvContentPartPr/>
                <p14:nvPr/>
              </p14:nvContentPartPr>
              <p14:xfrm>
                <a:off x="1926301" y="3666324"/>
                <a:ext cx="184680" cy="286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D0BE40F-8295-4458-BDA5-A303BE8F40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90661" y="3630684"/>
                  <a:ext cx="256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CFD18D2-97A4-4654-A4B3-232E7DADE74B}"/>
                    </a:ext>
                  </a:extLst>
                </p14:cNvPr>
                <p14:cNvContentPartPr/>
                <p14:nvPr/>
              </p14:nvContentPartPr>
              <p14:xfrm>
                <a:off x="2248861" y="3764604"/>
                <a:ext cx="14040" cy="32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CFD18D2-97A4-4654-A4B3-232E7DADE7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2861" y="3728604"/>
                  <a:ext cx="85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33FAA3A-7834-4B0C-90A8-EB14686F2CD9}"/>
                    </a:ext>
                  </a:extLst>
                </p14:cNvPr>
                <p14:cNvContentPartPr/>
                <p14:nvPr/>
              </p14:nvContentPartPr>
              <p14:xfrm>
                <a:off x="2257501" y="3869004"/>
                <a:ext cx="11520" cy="24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33FAA3A-7834-4B0C-90A8-EB14686F2C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21861" y="3833364"/>
                  <a:ext cx="831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4518FEF-B2F7-4561-8706-22BF34887EE5}"/>
                  </a:ext>
                </a:extLst>
              </p14:cNvPr>
              <p14:cNvContentPartPr/>
              <p14:nvPr/>
            </p14:nvContentPartPr>
            <p14:xfrm>
              <a:off x="2441821" y="4132884"/>
              <a:ext cx="184680" cy="27507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4518FEF-B2F7-4561-8706-22BF34887E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06181" y="4097244"/>
                <a:ext cx="256320" cy="28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8584A37-C89A-41A3-A6D7-BAFA6BA7E8C2}"/>
              </a:ext>
            </a:extLst>
          </p:cNvPr>
          <p:cNvGrpSpPr/>
          <p:nvPr/>
        </p:nvGrpSpPr>
        <p:grpSpPr>
          <a:xfrm>
            <a:off x="2869141" y="4059084"/>
            <a:ext cx="1095120" cy="2808360"/>
            <a:chOff x="2869141" y="4059084"/>
            <a:chExt cx="1095120" cy="28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5C3EA49-A5DA-42EB-BB3A-0195354452AD}"/>
                    </a:ext>
                  </a:extLst>
                </p14:cNvPr>
                <p14:cNvContentPartPr/>
                <p14:nvPr/>
              </p14:nvContentPartPr>
              <p14:xfrm>
                <a:off x="2869141" y="4059084"/>
                <a:ext cx="617760" cy="569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5C3EA49-A5DA-42EB-BB3A-0195354452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33141" y="4023444"/>
                  <a:ext cx="6894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A6C2C6A-A6C8-44DD-80BE-633788549239}"/>
                    </a:ext>
                  </a:extLst>
                </p14:cNvPr>
                <p14:cNvContentPartPr/>
                <p14:nvPr/>
              </p14:nvContentPartPr>
              <p14:xfrm>
                <a:off x="3446221" y="4200564"/>
                <a:ext cx="101160" cy="62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A6C2C6A-A6C8-44DD-80BE-6337885492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0221" y="4164564"/>
                  <a:ext cx="172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67EF6D7-F554-4530-9452-2BABB8CB5753}"/>
                    </a:ext>
                  </a:extLst>
                </p14:cNvPr>
                <p14:cNvContentPartPr/>
                <p14:nvPr/>
              </p14:nvContentPartPr>
              <p14:xfrm>
                <a:off x="3666541" y="4185804"/>
                <a:ext cx="30600" cy="2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67EF6D7-F554-4530-9452-2BABB8CB57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0901" y="4150164"/>
                  <a:ext cx="102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6E3149-4D69-412D-8CE6-9C21A6327932}"/>
                    </a:ext>
                  </a:extLst>
                </p14:cNvPr>
                <p14:cNvContentPartPr/>
                <p14:nvPr/>
              </p14:nvContentPartPr>
              <p14:xfrm>
                <a:off x="3723061" y="4262484"/>
                <a:ext cx="21240" cy="22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6E3149-4D69-412D-8CE6-9C21A63279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87061" y="4226844"/>
                  <a:ext cx="92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6BFBD1A-2ADA-4ED2-9CA8-9BC3C0F3326D}"/>
                    </a:ext>
                  </a:extLst>
                </p14:cNvPr>
                <p14:cNvContentPartPr/>
                <p14:nvPr/>
              </p14:nvContentPartPr>
              <p14:xfrm>
                <a:off x="3875341" y="4075644"/>
                <a:ext cx="88920" cy="279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6BFBD1A-2ADA-4ED2-9CA8-9BC3C0F332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39341" y="4040004"/>
                  <a:ext cx="160560" cy="28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546016C-F04A-4789-A2D7-22C8107EEDDF}"/>
              </a:ext>
            </a:extLst>
          </p:cNvPr>
          <p:cNvGrpSpPr/>
          <p:nvPr/>
        </p:nvGrpSpPr>
        <p:grpSpPr>
          <a:xfrm>
            <a:off x="7203901" y="871644"/>
            <a:ext cx="3650040" cy="2219040"/>
            <a:chOff x="7203901" y="871644"/>
            <a:chExt cx="3650040" cy="22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1D83F4-B097-4664-BEAB-3B675D2A2E39}"/>
                    </a:ext>
                  </a:extLst>
                </p14:cNvPr>
                <p14:cNvContentPartPr/>
                <p14:nvPr/>
              </p14:nvContentPartPr>
              <p14:xfrm>
                <a:off x="8913901" y="978924"/>
                <a:ext cx="102600" cy="304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1D83F4-B097-4664-BEAB-3B675D2A2E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77901" y="942924"/>
                  <a:ext cx="174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12EEDB-0569-48D2-B4FB-FD802C6263F2}"/>
                    </a:ext>
                  </a:extLst>
                </p14:cNvPr>
                <p14:cNvContentPartPr/>
                <p14:nvPr/>
              </p14:nvContentPartPr>
              <p14:xfrm>
                <a:off x="8914261" y="1179084"/>
                <a:ext cx="134280" cy="2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12EEDB-0569-48D2-B4FB-FD802C6263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78261" y="1143084"/>
                  <a:ext cx="205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13137C-96FF-4598-BDD3-EB2CE146773D}"/>
                    </a:ext>
                  </a:extLst>
                </p14:cNvPr>
                <p14:cNvContentPartPr/>
                <p14:nvPr/>
              </p14:nvContentPartPr>
              <p14:xfrm>
                <a:off x="9134581" y="1084404"/>
                <a:ext cx="150840" cy="182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13137C-96FF-4598-BDD3-EB2CE14677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98581" y="1048404"/>
                  <a:ext cx="222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3E85BB-FB96-4818-9B3C-FB593578DD14}"/>
                    </a:ext>
                  </a:extLst>
                </p14:cNvPr>
                <p14:cNvContentPartPr/>
                <p14:nvPr/>
              </p14:nvContentPartPr>
              <p14:xfrm>
                <a:off x="9456781" y="1138044"/>
                <a:ext cx="199080" cy="40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3E85BB-FB96-4818-9B3C-FB593578DD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21141" y="1102404"/>
                  <a:ext cx="270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79A343-639D-4DE8-B05F-9E51DE03CD07}"/>
                    </a:ext>
                  </a:extLst>
                </p14:cNvPr>
                <p14:cNvContentPartPr/>
                <p14:nvPr/>
              </p14:nvContentPartPr>
              <p14:xfrm>
                <a:off x="9567301" y="1094484"/>
                <a:ext cx="63000" cy="22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79A343-639D-4DE8-B05F-9E51DE03CD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1301" y="1058484"/>
                  <a:ext cx="134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497466-DA42-4D8A-8BBF-AB2DF624E79B}"/>
                    </a:ext>
                  </a:extLst>
                </p14:cNvPr>
                <p14:cNvContentPartPr/>
                <p14:nvPr/>
              </p14:nvContentPartPr>
              <p14:xfrm>
                <a:off x="9828301" y="1038324"/>
                <a:ext cx="93240" cy="260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497466-DA42-4D8A-8BBF-AB2DF624E79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92661" y="1002684"/>
                  <a:ext cx="164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05AD0D-C338-417F-B240-5AA927561B84}"/>
                    </a:ext>
                  </a:extLst>
                </p14:cNvPr>
                <p14:cNvContentPartPr/>
                <p14:nvPr/>
              </p14:nvContentPartPr>
              <p14:xfrm>
                <a:off x="10030981" y="1089084"/>
                <a:ext cx="190080" cy="146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05AD0D-C338-417F-B240-5AA927561B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95341" y="1053444"/>
                  <a:ext cx="261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ADA5988-0144-485F-B3C4-7F0024647A8D}"/>
                    </a:ext>
                  </a:extLst>
                </p14:cNvPr>
                <p14:cNvContentPartPr/>
                <p14:nvPr/>
              </p14:nvContentPartPr>
              <p14:xfrm>
                <a:off x="10167061" y="881724"/>
                <a:ext cx="245520" cy="509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ADA5988-0144-485F-B3C4-7F0024647A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31421" y="846084"/>
                  <a:ext cx="3171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688B63-05DD-4A40-89F1-93ECAC20E40F}"/>
                    </a:ext>
                  </a:extLst>
                </p14:cNvPr>
                <p14:cNvContentPartPr/>
                <p14:nvPr/>
              </p14:nvContentPartPr>
              <p14:xfrm>
                <a:off x="8839741" y="906204"/>
                <a:ext cx="228600" cy="55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688B63-05DD-4A40-89F1-93ECAC20E4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03741" y="870564"/>
                  <a:ext cx="3002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AEBF9A-E811-4549-BC0B-0EB3E0B53B51}"/>
                    </a:ext>
                  </a:extLst>
                </p14:cNvPr>
                <p14:cNvContentPartPr/>
                <p14:nvPr/>
              </p14:nvContentPartPr>
              <p14:xfrm>
                <a:off x="7293541" y="1010244"/>
                <a:ext cx="137520" cy="33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AEBF9A-E811-4549-BC0B-0EB3E0B53B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7901" y="974604"/>
                  <a:ext cx="209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AA6A65-2274-45E2-95B2-D7F510EA7759}"/>
                    </a:ext>
                  </a:extLst>
                </p14:cNvPr>
                <p14:cNvContentPartPr/>
                <p14:nvPr/>
              </p14:nvContentPartPr>
              <p14:xfrm>
                <a:off x="7317661" y="1227324"/>
                <a:ext cx="139320" cy="42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AA6A65-2274-45E2-95B2-D7F510EA775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81661" y="1191324"/>
                  <a:ext cx="210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D5FFEA-3B46-4808-9C81-C2F2B42A8E52}"/>
                    </a:ext>
                  </a:extLst>
                </p14:cNvPr>
                <p14:cNvContentPartPr/>
                <p14:nvPr/>
              </p14:nvContentPartPr>
              <p14:xfrm>
                <a:off x="7531501" y="972444"/>
                <a:ext cx="110880" cy="439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D5FFEA-3B46-4808-9C81-C2F2B42A8E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95501" y="936444"/>
                  <a:ext cx="182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59F9B0-FA46-456C-923C-5378F3CB7466}"/>
                    </a:ext>
                  </a:extLst>
                </p14:cNvPr>
                <p14:cNvContentPartPr/>
                <p14:nvPr/>
              </p14:nvContentPartPr>
              <p14:xfrm>
                <a:off x="7732381" y="1041204"/>
                <a:ext cx="49680" cy="332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59F9B0-FA46-456C-923C-5378F3CB74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96381" y="1005564"/>
                  <a:ext cx="1213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CA90F8-A993-44EC-91D2-792F31DB33D7}"/>
                    </a:ext>
                  </a:extLst>
                </p14:cNvPr>
                <p14:cNvContentPartPr/>
                <p14:nvPr/>
              </p14:nvContentPartPr>
              <p14:xfrm>
                <a:off x="7689901" y="1217244"/>
                <a:ext cx="167400" cy="4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CA90F8-A993-44EC-91D2-792F31DB33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53901" y="1181604"/>
                  <a:ext cx="239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15F95F-B663-4E62-9002-B504D8FE4994}"/>
                    </a:ext>
                  </a:extLst>
                </p14:cNvPr>
                <p14:cNvContentPartPr/>
                <p14:nvPr/>
              </p14:nvContentPartPr>
              <p14:xfrm>
                <a:off x="7930381" y="1161084"/>
                <a:ext cx="16200" cy="196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15F95F-B663-4E62-9002-B504D8FE49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94741" y="1125084"/>
                  <a:ext cx="87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5BC7A1-038E-4766-A1EC-7FF4CD61C89C}"/>
                    </a:ext>
                  </a:extLst>
                </p14:cNvPr>
                <p14:cNvContentPartPr/>
                <p14:nvPr/>
              </p14:nvContentPartPr>
              <p14:xfrm>
                <a:off x="7871341" y="1149564"/>
                <a:ext cx="197280" cy="19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5BC7A1-038E-4766-A1EC-7FF4CD61C8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35701" y="1113924"/>
                  <a:ext cx="268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E4917D-D952-4EB7-9671-99E5B0292959}"/>
                    </a:ext>
                  </a:extLst>
                </p14:cNvPr>
                <p14:cNvContentPartPr/>
                <p14:nvPr/>
              </p14:nvContentPartPr>
              <p14:xfrm>
                <a:off x="8093101" y="958044"/>
                <a:ext cx="120960" cy="51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E4917D-D952-4EB7-9671-99E5B029295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57101" y="922044"/>
                  <a:ext cx="1926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EBDB7E-401B-4B1F-B0DA-9ED65BDE2449}"/>
                    </a:ext>
                  </a:extLst>
                </p14:cNvPr>
                <p14:cNvContentPartPr/>
                <p14:nvPr/>
              </p14:nvContentPartPr>
              <p14:xfrm>
                <a:off x="8439061" y="1181604"/>
                <a:ext cx="106920" cy="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EBDB7E-401B-4B1F-B0DA-9ED65BDE24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03061" y="1145604"/>
                  <a:ext cx="178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99C85-DB99-403A-B6BD-825AC80C5BEA}"/>
                    </a:ext>
                  </a:extLst>
                </p14:cNvPr>
                <p14:cNvContentPartPr/>
                <p14:nvPr/>
              </p14:nvContentPartPr>
              <p14:xfrm>
                <a:off x="8436541" y="1257564"/>
                <a:ext cx="95400" cy="2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99C85-DB99-403A-B6BD-825AC80C5B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00901" y="1221564"/>
                  <a:ext cx="167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F15826-F189-4294-86A7-BB9158083839}"/>
                    </a:ext>
                  </a:extLst>
                </p14:cNvPr>
                <p14:cNvContentPartPr/>
                <p14:nvPr/>
              </p14:nvContentPartPr>
              <p14:xfrm>
                <a:off x="7203901" y="1514604"/>
                <a:ext cx="804240" cy="23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F15826-F189-4294-86A7-BB91580838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68261" y="1478964"/>
                  <a:ext cx="875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61DE68-1D30-4B9A-9F07-10167C1B901E}"/>
                    </a:ext>
                  </a:extLst>
                </p14:cNvPr>
                <p14:cNvContentPartPr/>
                <p14:nvPr/>
              </p14:nvContentPartPr>
              <p14:xfrm>
                <a:off x="7293901" y="1932564"/>
                <a:ext cx="168120" cy="271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61DE68-1D30-4B9A-9F07-10167C1B90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58261" y="1896924"/>
                  <a:ext cx="239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E3CF24D-8807-441E-8FCF-09D9FACD78A7}"/>
                    </a:ext>
                  </a:extLst>
                </p14:cNvPr>
                <p14:cNvContentPartPr/>
                <p14:nvPr/>
              </p14:nvContentPartPr>
              <p14:xfrm>
                <a:off x="7540141" y="1864884"/>
                <a:ext cx="117360" cy="346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E3CF24D-8807-441E-8FCF-09D9FACD78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04141" y="1828884"/>
                  <a:ext cx="189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D485A38-BA5C-4275-812A-E0F4D141C105}"/>
                    </a:ext>
                  </a:extLst>
                </p14:cNvPr>
                <p14:cNvContentPartPr/>
                <p14:nvPr/>
              </p14:nvContentPartPr>
              <p14:xfrm>
                <a:off x="7796461" y="1894044"/>
                <a:ext cx="29880" cy="286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D485A38-BA5C-4275-812A-E0F4D141C10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60461" y="1858044"/>
                  <a:ext cx="1015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4472DF-74F8-4415-8D4B-29EC61E745FB}"/>
                    </a:ext>
                  </a:extLst>
                </p14:cNvPr>
                <p14:cNvContentPartPr/>
                <p14:nvPr/>
              </p14:nvContentPartPr>
              <p14:xfrm>
                <a:off x="7706101" y="2031564"/>
                <a:ext cx="190800" cy="3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4472DF-74F8-4415-8D4B-29EC61E745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70461" y="1995564"/>
                  <a:ext cx="262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63B84F-D8E8-47B2-9877-6348CC650F27}"/>
                    </a:ext>
                  </a:extLst>
                </p14:cNvPr>
                <p14:cNvContentPartPr/>
                <p14:nvPr/>
              </p14:nvContentPartPr>
              <p14:xfrm>
                <a:off x="7974661" y="2021124"/>
                <a:ext cx="97560" cy="143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63B84F-D8E8-47B2-9877-6348CC650F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39021" y="1985124"/>
                  <a:ext cx="169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4F1FD5-B990-463F-A3CC-32ADD69C26B6}"/>
                    </a:ext>
                  </a:extLst>
                </p14:cNvPr>
                <p14:cNvContentPartPr/>
                <p14:nvPr/>
              </p14:nvContentPartPr>
              <p14:xfrm>
                <a:off x="8129101" y="1928244"/>
                <a:ext cx="13680" cy="21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4F1FD5-B990-463F-A3CC-32ADD69C26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3101" y="1892244"/>
                  <a:ext cx="85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B6CE51-1D52-4BEE-AA09-2458FE005F3E}"/>
                    </a:ext>
                  </a:extLst>
                </p14:cNvPr>
                <p14:cNvContentPartPr/>
                <p14:nvPr/>
              </p14:nvContentPartPr>
              <p14:xfrm>
                <a:off x="8173021" y="1821684"/>
                <a:ext cx="115200" cy="434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B6CE51-1D52-4BEE-AA09-2458FE005F3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37381" y="1785684"/>
                  <a:ext cx="1868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E6ABDE1-E7C2-43BB-A21F-0165BC025197}"/>
                    </a:ext>
                  </a:extLst>
                </p14:cNvPr>
                <p14:cNvContentPartPr/>
                <p14:nvPr/>
              </p14:nvContentPartPr>
              <p14:xfrm>
                <a:off x="8493421" y="2035884"/>
                <a:ext cx="106200" cy="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E6ABDE1-E7C2-43BB-A21F-0165BC02519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57781" y="1999884"/>
                  <a:ext cx="17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F63D7F-6523-49FB-9DCB-A0978667ADCB}"/>
                    </a:ext>
                  </a:extLst>
                </p14:cNvPr>
                <p14:cNvContentPartPr/>
                <p14:nvPr/>
              </p14:nvContentPartPr>
              <p14:xfrm>
                <a:off x="8490181" y="2095284"/>
                <a:ext cx="112320" cy="20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F63D7F-6523-49FB-9DCB-A0978667AD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4181" y="2059284"/>
                  <a:ext cx="183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B202EA1-BE6B-4338-AE76-09AF4CFAA3E3}"/>
                    </a:ext>
                  </a:extLst>
                </p14:cNvPr>
                <p14:cNvContentPartPr/>
                <p14:nvPr/>
              </p14:nvContentPartPr>
              <p14:xfrm>
                <a:off x="9087061" y="1856604"/>
                <a:ext cx="117000" cy="273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B202EA1-BE6B-4338-AE76-09AF4CFAA3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51061" y="1820964"/>
                  <a:ext cx="188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5568DB7-D332-47C7-8EE3-82DA9E5E4438}"/>
                    </a:ext>
                  </a:extLst>
                </p14:cNvPr>
                <p14:cNvContentPartPr/>
                <p14:nvPr/>
              </p14:nvContentPartPr>
              <p14:xfrm>
                <a:off x="9093181" y="2036244"/>
                <a:ext cx="123840" cy="47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5568DB7-D332-47C7-8EE3-82DA9E5E44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57541" y="2000604"/>
                  <a:ext cx="195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96706B-0F46-4CD8-97DD-02126B209E16}"/>
                    </a:ext>
                  </a:extLst>
                </p14:cNvPr>
                <p14:cNvContentPartPr/>
                <p14:nvPr/>
              </p14:nvContentPartPr>
              <p14:xfrm>
                <a:off x="9278221" y="1774884"/>
                <a:ext cx="13680" cy="208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96706B-0F46-4CD8-97DD-02126B209E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42581" y="1739244"/>
                  <a:ext cx="85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1CF449F-A669-4948-89E1-7BEE6C81BBD0}"/>
                    </a:ext>
                  </a:extLst>
                </p14:cNvPr>
                <p14:cNvContentPartPr/>
                <p14:nvPr/>
              </p14:nvContentPartPr>
              <p14:xfrm>
                <a:off x="9384421" y="1979004"/>
                <a:ext cx="145800" cy="17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1CF449F-A669-4948-89E1-7BEE6C81BBD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48421" y="1943364"/>
                  <a:ext cx="217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C1478A-88AA-413C-8F52-9198ACADA0F5}"/>
                    </a:ext>
                  </a:extLst>
                </p14:cNvPr>
                <p14:cNvContentPartPr/>
                <p14:nvPr/>
              </p14:nvContentPartPr>
              <p14:xfrm>
                <a:off x="8149981" y="2630244"/>
                <a:ext cx="118080" cy="424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C1478A-88AA-413C-8F52-9198ACADA0F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14341" y="2594604"/>
                  <a:ext cx="1897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5D7A7B-BA36-4BF3-A205-DFB59F8DC555}"/>
                    </a:ext>
                  </a:extLst>
                </p14:cNvPr>
                <p14:cNvContentPartPr/>
                <p14:nvPr/>
              </p14:nvContentPartPr>
              <p14:xfrm>
                <a:off x="8567941" y="2742564"/>
                <a:ext cx="138240" cy="46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5D7A7B-BA36-4BF3-A205-DFB59F8DC5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31941" y="2706564"/>
                  <a:ext cx="209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8E4E84-B547-47DC-B317-0A133FD205BA}"/>
                    </a:ext>
                  </a:extLst>
                </p14:cNvPr>
                <p14:cNvContentPartPr/>
                <p14:nvPr/>
              </p14:nvContentPartPr>
              <p14:xfrm>
                <a:off x="8593501" y="2855604"/>
                <a:ext cx="106560" cy="20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8E4E84-B547-47DC-B317-0A133FD205B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57501" y="2819604"/>
                  <a:ext cx="178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B417145-AA6F-4D05-97A2-45BB2297A04F}"/>
                    </a:ext>
                  </a:extLst>
                </p14:cNvPr>
                <p14:cNvContentPartPr/>
                <p14:nvPr/>
              </p14:nvContentPartPr>
              <p14:xfrm>
                <a:off x="9236821" y="2622684"/>
                <a:ext cx="96840" cy="25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B417145-AA6F-4D05-97A2-45BB2297A0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01181" y="2587044"/>
                  <a:ext cx="168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BF2252B-C74C-4179-975D-D761182AE52C}"/>
                    </a:ext>
                  </a:extLst>
                </p14:cNvPr>
                <p14:cNvContentPartPr/>
                <p14:nvPr/>
              </p14:nvContentPartPr>
              <p14:xfrm>
                <a:off x="9219541" y="2774964"/>
                <a:ext cx="120600" cy="50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BF2252B-C74C-4179-975D-D761182AE52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83901" y="2738964"/>
                  <a:ext cx="192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438B0D-5F2C-4941-88CE-7A1BCF05C10F}"/>
                    </a:ext>
                  </a:extLst>
                </p14:cNvPr>
                <p14:cNvContentPartPr/>
                <p14:nvPr/>
              </p14:nvContentPartPr>
              <p14:xfrm>
                <a:off x="9467941" y="2684244"/>
                <a:ext cx="172800" cy="165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438B0D-5F2C-4941-88CE-7A1BCF05C10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32301" y="2648244"/>
                  <a:ext cx="244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57E1BC8-CD17-47A7-A7D8-28C0D1A18A86}"/>
                    </a:ext>
                  </a:extLst>
                </p14:cNvPr>
                <p14:cNvContentPartPr/>
                <p14:nvPr/>
              </p14:nvContentPartPr>
              <p14:xfrm>
                <a:off x="9742981" y="2663364"/>
                <a:ext cx="109800" cy="204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57E1BC8-CD17-47A7-A7D8-28C0D1A18A8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06981" y="2627724"/>
                  <a:ext cx="181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0B4B1E-DB88-4857-A2F9-FEE0C6800C6E}"/>
                    </a:ext>
                  </a:extLst>
                </p14:cNvPr>
                <p14:cNvContentPartPr/>
                <p14:nvPr/>
              </p14:nvContentPartPr>
              <p14:xfrm>
                <a:off x="9856021" y="2571564"/>
                <a:ext cx="157680" cy="429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0B4B1E-DB88-4857-A2F9-FEE0C6800C6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20021" y="2535564"/>
                  <a:ext cx="229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4EE4AE2-8741-4A79-A4C7-75EA896A29BB}"/>
                    </a:ext>
                  </a:extLst>
                </p14:cNvPr>
                <p14:cNvContentPartPr/>
                <p14:nvPr/>
              </p14:nvContentPartPr>
              <p14:xfrm>
                <a:off x="10149421" y="2660484"/>
                <a:ext cx="196920" cy="135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4EE4AE2-8741-4A79-A4C7-75EA896A29B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13781" y="2624844"/>
                  <a:ext cx="268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F7BBE5-7574-4ADD-BA2F-2DAA35263BAF}"/>
                    </a:ext>
                  </a:extLst>
                </p14:cNvPr>
                <p14:cNvContentPartPr/>
                <p14:nvPr/>
              </p14:nvContentPartPr>
              <p14:xfrm>
                <a:off x="10105501" y="2545284"/>
                <a:ext cx="280080" cy="28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F7BBE5-7574-4ADD-BA2F-2DAA35263BA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69861" y="2509284"/>
                  <a:ext cx="351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DDFCE0B-28B1-493F-885C-A763DFFD052F}"/>
                    </a:ext>
                  </a:extLst>
                </p14:cNvPr>
                <p14:cNvContentPartPr/>
                <p14:nvPr/>
              </p14:nvContentPartPr>
              <p14:xfrm>
                <a:off x="9112621" y="2545284"/>
                <a:ext cx="128160" cy="522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DDFCE0B-28B1-493F-885C-A763DFFD05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76621" y="2509644"/>
                  <a:ext cx="199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D4A0B66-6CC1-4781-A6C9-B3AFA587E21D}"/>
                    </a:ext>
                  </a:extLst>
                </p14:cNvPr>
                <p14:cNvContentPartPr/>
                <p14:nvPr/>
              </p14:nvContentPartPr>
              <p14:xfrm>
                <a:off x="10421581" y="871644"/>
                <a:ext cx="432360" cy="2219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D4A0B66-6CC1-4781-A6C9-B3AFA587E2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85581" y="835644"/>
                  <a:ext cx="504000" cy="22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B4C7D5A-4F06-4C93-BD74-11AEBF52138D}"/>
              </a:ext>
            </a:extLst>
          </p:cNvPr>
          <p:cNvGrpSpPr/>
          <p:nvPr/>
        </p:nvGrpSpPr>
        <p:grpSpPr>
          <a:xfrm>
            <a:off x="-74939" y="423084"/>
            <a:ext cx="1531080" cy="815760"/>
            <a:chOff x="-74939" y="423084"/>
            <a:chExt cx="1531080" cy="8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9136D7-2CE1-4044-BA9A-7E603487A0FF}"/>
                    </a:ext>
                  </a:extLst>
                </p14:cNvPr>
                <p14:cNvContentPartPr/>
                <p14:nvPr/>
              </p14:nvContentPartPr>
              <p14:xfrm>
                <a:off x="-41459" y="866964"/>
                <a:ext cx="315720" cy="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9136D7-2CE1-4044-BA9A-7E603487A0F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-77099" y="830964"/>
                  <a:ext cx="387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5285BC-7852-4C4D-BA7F-1BB254275B56}"/>
                    </a:ext>
                  </a:extLst>
                </p14:cNvPr>
                <p14:cNvContentPartPr/>
                <p14:nvPr/>
              </p14:nvContentPartPr>
              <p14:xfrm>
                <a:off x="156181" y="788484"/>
                <a:ext cx="106560" cy="24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5285BC-7852-4C4D-BA7F-1BB254275B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0181" y="752484"/>
                  <a:ext cx="178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CE608C-7432-4656-B1E3-D1D45745DB24}"/>
                    </a:ext>
                  </a:extLst>
                </p14:cNvPr>
                <p14:cNvContentPartPr/>
                <p14:nvPr/>
              </p14:nvContentPartPr>
              <p14:xfrm>
                <a:off x="309541" y="635484"/>
                <a:ext cx="192960" cy="165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CE608C-7432-4656-B1E3-D1D45745DB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3541" y="599484"/>
                  <a:ext cx="264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E20327-83E1-406F-BAD3-9FF65370AF38}"/>
                    </a:ext>
                  </a:extLst>
                </p14:cNvPr>
                <p14:cNvContentPartPr/>
                <p14:nvPr/>
              </p14:nvContentPartPr>
              <p14:xfrm>
                <a:off x="903541" y="655644"/>
                <a:ext cx="96480" cy="9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E20327-83E1-406F-BAD3-9FF65370AF3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541" y="620004"/>
                  <a:ext cx="168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BA63FF-DC81-47BD-9B66-BD580D0F8098}"/>
                    </a:ext>
                  </a:extLst>
                </p14:cNvPr>
                <p14:cNvContentPartPr/>
                <p14:nvPr/>
              </p14:nvContentPartPr>
              <p14:xfrm>
                <a:off x="875101" y="623604"/>
                <a:ext cx="170280" cy="14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BA63FF-DC81-47BD-9B66-BD580D0F80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9101" y="587964"/>
                  <a:ext cx="241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D80B39-68AC-4D72-BCD7-D93EE05F822E}"/>
                    </a:ext>
                  </a:extLst>
                </p14:cNvPr>
                <p14:cNvContentPartPr/>
                <p14:nvPr/>
              </p14:nvContentPartPr>
              <p14:xfrm>
                <a:off x="1052221" y="1022844"/>
                <a:ext cx="9720" cy="178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D80B39-68AC-4D72-BCD7-D93EE05F822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6581" y="987204"/>
                  <a:ext cx="81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831156-454A-4305-9B4D-B7D6A51E852D}"/>
                    </a:ext>
                  </a:extLst>
                </p14:cNvPr>
                <p14:cNvContentPartPr/>
                <p14:nvPr/>
              </p14:nvContentPartPr>
              <p14:xfrm>
                <a:off x="1059061" y="1011684"/>
                <a:ext cx="194760" cy="20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831156-454A-4305-9B4D-B7D6A51E85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3061" y="976044"/>
                  <a:ext cx="266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82A843-52F3-4200-A38E-DCD189667293}"/>
                    </a:ext>
                  </a:extLst>
                </p14:cNvPr>
                <p14:cNvContentPartPr/>
                <p14:nvPr/>
              </p14:nvContentPartPr>
              <p14:xfrm>
                <a:off x="1442461" y="1233804"/>
                <a:ext cx="8640" cy="5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82A843-52F3-4200-A38E-DCD1896672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6821" y="1197804"/>
                  <a:ext cx="8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A00A6F-832E-4805-8E24-7FD5D2E1D5BA}"/>
                    </a:ext>
                  </a:extLst>
                </p14:cNvPr>
                <p14:cNvContentPartPr/>
                <p14:nvPr/>
              </p14:nvContentPartPr>
              <p14:xfrm>
                <a:off x="1339861" y="964164"/>
                <a:ext cx="116280" cy="82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A00A6F-832E-4805-8E24-7FD5D2E1D5B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304221" y="928164"/>
                  <a:ext cx="187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643D230-FD68-49C7-B3CE-1627A09551A7}"/>
                    </a:ext>
                  </a:extLst>
                </p14:cNvPr>
                <p14:cNvContentPartPr/>
                <p14:nvPr/>
              </p14:nvContentPartPr>
              <p14:xfrm>
                <a:off x="-74939" y="423084"/>
                <a:ext cx="761040" cy="7408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643D230-FD68-49C7-B3CE-1627A09551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-110939" y="387084"/>
                  <a:ext cx="832680" cy="81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F6100F3-68B6-4690-AAAC-252E8568EA18}"/>
                  </a:ext>
                </a:extLst>
              </p14:cNvPr>
              <p14:cNvContentPartPr/>
              <p14:nvPr/>
            </p14:nvContentPartPr>
            <p14:xfrm>
              <a:off x="2998741" y="4564164"/>
              <a:ext cx="273960" cy="1897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F6100F3-68B6-4690-AAAC-252E8568EA1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63101" y="4528164"/>
                <a:ext cx="34560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EC70F6C-59DC-449D-A2AB-5A3FBE84516B}"/>
              </a:ext>
            </a:extLst>
          </p:cNvPr>
          <p:cNvGrpSpPr/>
          <p:nvPr/>
        </p:nvGrpSpPr>
        <p:grpSpPr>
          <a:xfrm>
            <a:off x="972301" y="4137564"/>
            <a:ext cx="1444320" cy="735480"/>
            <a:chOff x="972301" y="4137564"/>
            <a:chExt cx="1444320" cy="7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713952-61A5-4866-B58B-E53A6B2EB513}"/>
                    </a:ext>
                  </a:extLst>
                </p14:cNvPr>
                <p14:cNvContentPartPr/>
                <p14:nvPr/>
              </p14:nvContentPartPr>
              <p14:xfrm>
                <a:off x="986701" y="4177164"/>
                <a:ext cx="7920" cy="285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B713952-61A5-4866-B58B-E53A6B2EB5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1061" y="4141524"/>
                  <a:ext cx="79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B8410AD-3B44-4016-9F08-579FDC38C2C2}"/>
                    </a:ext>
                  </a:extLst>
                </p14:cNvPr>
                <p14:cNvContentPartPr/>
                <p14:nvPr/>
              </p14:nvContentPartPr>
              <p14:xfrm>
                <a:off x="972301" y="4154844"/>
                <a:ext cx="149760" cy="140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B8410AD-3B44-4016-9F08-579FDC38C2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6301" y="4118844"/>
                  <a:ext cx="221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C9B830-73F7-4209-8EB5-E1C902A68D2C}"/>
                    </a:ext>
                  </a:extLst>
                </p14:cNvPr>
                <p14:cNvContentPartPr/>
                <p14:nvPr/>
              </p14:nvContentPartPr>
              <p14:xfrm>
                <a:off x="1119181" y="4218564"/>
                <a:ext cx="605520" cy="268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C9B830-73F7-4209-8EB5-E1C902A68D2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3541" y="4182564"/>
                  <a:ext cx="677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1DDB69-6BF4-498E-92A2-A402B394842E}"/>
                    </a:ext>
                  </a:extLst>
                </p14:cNvPr>
                <p14:cNvContentPartPr/>
                <p14:nvPr/>
              </p14:nvContentPartPr>
              <p14:xfrm>
                <a:off x="1710301" y="4340964"/>
                <a:ext cx="83880" cy="52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1DDB69-6BF4-498E-92A2-A402B39484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74661" y="4305324"/>
                  <a:ext cx="15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CA98F45-0F62-4F88-8C81-718C9E8E6291}"/>
                    </a:ext>
                  </a:extLst>
                </p14:cNvPr>
                <p14:cNvContentPartPr/>
                <p14:nvPr/>
              </p14:nvContentPartPr>
              <p14:xfrm>
                <a:off x="1923061" y="4257804"/>
                <a:ext cx="100080" cy="184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CA98F45-0F62-4F88-8C81-718C9E8E62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87061" y="4221804"/>
                  <a:ext cx="171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FC513E-B580-4F9C-A6CA-3ED8EDD24E2D}"/>
                    </a:ext>
                  </a:extLst>
                </p14:cNvPr>
                <p14:cNvContentPartPr/>
                <p14:nvPr/>
              </p14:nvContentPartPr>
              <p14:xfrm>
                <a:off x="2037901" y="4137564"/>
                <a:ext cx="378720" cy="342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FC513E-B580-4F9C-A6CA-3ED8EDD24E2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02261" y="4101924"/>
                  <a:ext cx="450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B48D5B9-9726-44CF-B77F-84E515CAE84A}"/>
                    </a:ext>
                  </a:extLst>
                </p14:cNvPr>
                <p14:cNvContentPartPr/>
                <p14:nvPr/>
              </p14:nvContentPartPr>
              <p14:xfrm>
                <a:off x="2265781" y="4298844"/>
                <a:ext cx="98280" cy="41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B48D5B9-9726-44CF-B77F-84E515CAE84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30141" y="4262844"/>
                  <a:ext cx="169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1FD762E-B407-49D9-B170-324F4CA4395C}"/>
                    </a:ext>
                  </a:extLst>
                </p14:cNvPr>
                <p14:cNvContentPartPr/>
                <p14:nvPr/>
              </p14:nvContentPartPr>
              <p14:xfrm>
                <a:off x="1991821" y="4280484"/>
                <a:ext cx="120600" cy="10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1FD762E-B407-49D9-B170-324F4CA439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55821" y="4244844"/>
                  <a:ext cx="192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1985060-0915-4222-A3EE-FA4E7619351F}"/>
                    </a:ext>
                  </a:extLst>
                </p14:cNvPr>
                <p14:cNvContentPartPr/>
                <p14:nvPr/>
              </p14:nvContentPartPr>
              <p14:xfrm>
                <a:off x="1337341" y="4557324"/>
                <a:ext cx="167040" cy="315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1985060-0915-4222-A3EE-FA4E7619351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01701" y="4521684"/>
                  <a:ext cx="238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6C24A77-6257-4EEC-BD91-2EFFC7E27982}"/>
                    </a:ext>
                  </a:extLst>
                </p14:cNvPr>
                <p14:cNvContentPartPr/>
                <p14:nvPr/>
              </p14:nvContentPartPr>
              <p14:xfrm>
                <a:off x="1408981" y="4763244"/>
                <a:ext cx="118440" cy="46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6C24A77-6257-4EEC-BD91-2EFFC7E2798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373341" y="4727604"/>
                  <a:ext cx="190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B6AB34E-969C-4958-854E-FFEC68137728}"/>
                    </a:ext>
                  </a:extLst>
                </p14:cNvPr>
                <p14:cNvContentPartPr/>
                <p14:nvPr/>
              </p14:nvContentPartPr>
              <p14:xfrm>
                <a:off x="1837381" y="4557324"/>
                <a:ext cx="156600" cy="2649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B6AB34E-969C-4958-854E-FFEC6813772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01741" y="4521684"/>
                  <a:ext cx="22824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7631D5D-519D-48A3-ACF6-02384022E96B}"/>
                  </a:ext>
                </a:extLst>
              </p14:cNvPr>
              <p14:cNvContentPartPr/>
              <p14:nvPr/>
            </p14:nvContentPartPr>
            <p14:xfrm>
              <a:off x="7181581" y="2714844"/>
              <a:ext cx="619200" cy="2898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7631D5D-519D-48A3-ACF6-02384022E96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145941" y="2678844"/>
                <a:ext cx="69084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A6E7C3D-DB0F-4F96-90A2-10FB3BB947A0}"/>
              </a:ext>
            </a:extLst>
          </p:cNvPr>
          <p:cNvGrpSpPr/>
          <p:nvPr/>
        </p:nvGrpSpPr>
        <p:grpSpPr>
          <a:xfrm>
            <a:off x="4245781" y="3899964"/>
            <a:ext cx="2416320" cy="2883960"/>
            <a:chOff x="4245781" y="3899964"/>
            <a:chExt cx="2416320" cy="28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3736456-44F0-46B7-8B77-6BCB818718F0}"/>
                    </a:ext>
                  </a:extLst>
                </p14:cNvPr>
                <p14:cNvContentPartPr/>
                <p14:nvPr/>
              </p14:nvContentPartPr>
              <p14:xfrm>
                <a:off x="4245781" y="4020924"/>
                <a:ext cx="153360" cy="338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3736456-44F0-46B7-8B77-6BCB818718F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210141" y="3984924"/>
                  <a:ext cx="2250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F040F09-B5EB-4F49-A8F4-A9F02100776C}"/>
                    </a:ext>
                  </a:extLst>
                </p14:cNvPr>
                <p14:cNvContentPartPr/>
                <p14:nvPr/>
              </p14:nvContentPartPr>
              <p14:xfrm>
                <a:off x="4427941" y="4031364"/>
                <a:ext cx="313200" cy="270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F040F09-B5EB-4F49-A8F4-A9F0210077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392301" y="3995724"/>
                  <a:ext cx="3848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BDFF96-1DD2-4A8E-A777-FBAD7601BEE3}"/>
                    </a:ext>
                  </a:extLst>
                </p14:cNvPr>
                <p14:cNvContentPartPr/>
                <p14:nvPr/>
              </p14:nvContentPartPr>
              <p14:xfrm>
                <a:off x="4724221" y="4166364"/>
                <a:ext cx="120960" cy="57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BDFF96-1DD2-4A8E-A777-FBAD7601BE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88221" y="4130364"/>
                  <a:ext cx="192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D46BD5E-5ED8-443B-9AF5-2D265A6C10AB}"/>
                    </a:ext>
                  </a:extLst>
                </p14:cNvPr>
                <p14:cNvContentPartPr/>
                <p14:nvPr/>
              </p14:nvContentPartPr>
              <p14:xfrm>
                <a:off x="4879381" y="4134324"/>
                <a:ext cx="182880" cy="219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D46BD5E-5ED8-443B-9AF5-2D265A6C10A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43381" y="4098324"/>
                  <a:ext cx="254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80B29E4-0078-4D18-8CCD-7CA693DDD07F}"/>
                    </a:ext>
                  </a:extLst>
                </p14:cNvPr>
                <p14:cNvContentPartPr/>
                <p14:nvPr/>
              </p14:nvContentPartPr>
              <p14:xfrm>
                <a:off x="5069461" y="3899964"/>
                <a:ext cx="255240" cy="425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80B29E4-0078-4D18-8CCD-7CA693DDD0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33461" y="3863964"/>
                  <a:ext cx="3268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6D5BB96-3587-4772-A4CA-5850A0947C17}"/>
                    </a:ext>
                  </a:extLst>
                </p14:cNvPr>
                <p14:cNvContentPartPr/>
                <p14:nvPr/>
              </p14:nvContentPartPr>
              <p14:xfrm>
                <a:off x="5194741" y="4136124"/>
                <a:ext cx="95400" cy="28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6D5BB96-3587-4772-A4CA-5850A0947C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58741" y="4100124"/>
                  <a:ext cx="167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C3C22E6-7EDE-401B-B024-7CF6E74A871B}"/>
                    </a:ext>
                  </a:extLst>
                </p14:cNvPr>
                <p14:cNvContentPartPr/>
                <p14:nvPr/>
              </p14:nvContentPartPr>
              <p14:xfrm>
                <a:off x="5071621" y="4073124"/>
                <a:ext cx="96840" cy="10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C3C22E6-7EDE-401B-B024-7CF6E74A871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35981" y="4037484"/>
                  <a:ext cx="168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3B7A4BE-F42D-4ACD-A850-7CA68335EA18}"/>
                    </a:ext>
                  </a:extLst>
                </p14:cNvPr>
                <p14:cNvContentPartPr/>
                <p14:nvPr/>
              </p14:nvContentPartPr>
              <p14:xfrm>
                <a:off x="5444941" y="4116684"/>
                <a:ext cx="89280" cy="2667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3B7A4BE-F42D-4ACD-A850-7CA68335EA1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08941" y="4080684"/>
                  <a:ext cx="160920" cy="27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D163B85-33C8-41A2-BEFF-BB15D30C6646}"/>
                    </a:ext>
                  </a:extLst>
                </p14:cNvPr>
                <p14:cNvContentPartPr/>
                <p14:nvPr/>
              </p14:nvContentPartPr>
              <p14:xfrm>
                <a:off x="5737621" y="4115604"/>
                <a:ext cx="200160" cy="225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D163B85-33C8-41A2-BEFF-BB15D30C664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01621" y="4079964"/>
                  <a:ext cx="271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05367A6-7AC7-40DC-B8F5-9F04D18CE8E3}"/>
                    </a:ext>
                  </a:extLst>
                </p14:cNvPr>
                <p14:cNvContentPartPr/>
                <p14:nvPr/>
              </p14:nvContentPartPr>
              <p14:xfrm>
                <a:off x="5914381" y="4025964"/>
                <a:ext cx="399240" cy="540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05367A6-7AC7-40DC-B8F5-9F04D18CE8E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78381" y="3990324"/>
                  <a:ext cx="4708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D86AC7-6611-416B-BEC1-CFB557D7CFE2}"/>
                    </a:ext>
                  </a:extLst>
                </p14:cNvPr>
                <p14:cNvContentPartPr/>
                <p14:nvPr/>
              </p14:nvContentPartPr>
              <p14:xfrm>
                <a:off x="6342061" y="4046844"/>
                <a:ext cx="213120" cy="331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D86AC7-6611-416B-BEC1-CFB557D7CFE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306061" y="4010844"/>
                  <a:ext cx="284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80E7976-F54A-4232-A023-4D5B8D600AFC}"/>
                    </a:ext>
                  </a:extLst>
                </p14:cNvPr>
                <p14:cNvContentPartPr/>
                <p14:nvPr/>
              </p14:nvContentPartPr>
              <p14:xfrm>
                <a:off x="6557341" y="4167444"/>
                <a:ext cx="104760" cy="52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80E7976-F54A-4232-A023-4D5B8D600AF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21341" y="4131804"/>
                  <a:ext cx="176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DD266F1-C62F-4F04-8C57-784F99517273}"/>
                    </a:ext>
                  </a:extLst>
                </p14:cNvPr>
                <p14:cNvContentPartPr/>
                <p14:nvPr/>
              </p14:nvContentPartPr>
              <p14:xfrm>
                <a:off x="6010501" y="4097604"/>
                <a:ext cx="150120" cy="9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DD266F1-C62F-4F04-8C57-784F9951727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74501" y="4061604"/>
                  <a:ext cx="22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4DD8158-9FC0-430F-A683-DA2E8253A4F7}"/>
                    </a:ext>
                  </a:extLst>
                </p14:cNvPr>
                <p14:cNvContentPartPr/>
                <p14:nvPr/>
              </p14:nvContentPartPr>
              <p14:xfrm>
                <a:off x="4261981" y="4529244"/>
                <a:ext cx="135000" cy="257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4DD8158-9FC0-430F-A683-DA2E8253A4F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26341" y="4493604"/>
                  <a:ext cx="206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75AE304-70E1-4CA1-A432-D7054E1A4723}"/>
                    </a:ext>
                  </a:extLst>
                </p14:cNvPr>
                <p14:cNvContentPartPr/>
                <p14:nvPr/>
              </p14:nvContentPartPr>
              <p14:xfrm>
                <a:off x="4269181" y="4661364"/>
                <a:ext cx="108720" cy="39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75AE304-70E1-4CA1-A432-D7054E1A47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33541" y="4625364"/>
                  <a:ext cx="180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F646445-A086-4911-9D15-38AAE06C175F}"/>
                    </a:ext>
                  </a:extLst>
                </p14:cNvPr>
                <p14:cNvContentPartPr/>
                <p14:nvPr/>
              </p14:nvContentPartPr>
              <p14:xfrm>
                <a:off x="4471861" y="4689804"/>
                <a:ext cx="14040" cy="147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F646445-A086-4911-9D15-38AAE06C175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36221" y="4653804"/>
                  <a:ext cx="85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E56EC36-D05E-4BAF-9989-30A185252950}"/>
                    </a:ext>
                  </a:extLst>
                </p14:cNvPr>
                <p14:cNvContentPartPr/>
                <p14:nvPr/>
              </p14:nvContentPartPr>
              <p14:xfrm>
                <a:off x="4897741" y="4495404"/>
                <a:ext cx="130320" cy="253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E56EC36-D05E-4BAF-9989-30A18525295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62101" y="4459404"/>
                  <a:ext cx="201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D9F29EB-D9F2-4BB6-A75A-F80E496135DF}"/>
                    </a:ext>
                  </a:extLst>
                </p14:cNvPr>
                <p14:cNvContentPartPr/>
                <p14:nvPr/>
              </p14:nvContentPartPr>
              <p14:xfrm>
                <a:off x="5064421" y="4661364"/>
                <a:ext cx="33480" cy="156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D9F29EB-D9F2-4BB6-A75A-F80E496135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028781" y="4625364"/>
                  <a:ext cx="105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EA1DDAE-6218-4BA2-9C8D-FE46FD439E3C}"/>
                    </a:ext>
                  </a:extLst>
                </p14:cNvPr>
                <p14:cNvContentPartPr/>
                <p14:nvPr/>
              </p14:nvContentPartPr>
              <p14:xfrm>
                <a:off x="5941021" y="4534284"/>
                <a:ext cx="138960" cy="311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EA1DDAE-6218-4BA2-9C8D-FE46FD439E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905021" y="4498644"/>
                  <a:ext cx="2106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4CFD2C-0685-4D0C-9E94-98574BDC4329}"/>
                    </a:ext>
                  </a:extLst>
                </p14:cNvPr>
                <p14:cNvContentPartPr/>
                <p14:nvPr/>
              </p14:nvContentPartPr>
              <p14:xfrm>
                <a:off x="6199141" y="4670364"/>
                <a:ext cx="15840" cy="18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4CFD2C-0685-4D0C-9E94-98574BDC43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63501" y="4634364"/>
                  <a:ext cx="874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A90EC8A-31DC-4F4A-92E0-A6C1983249E9}"/>
                  </a:ext>
                </a:extLst>
              </p14:cNvPr>
              <p14:cNvContentPartPr/>
              <p14:nvPr/>
            </p14:nvContentPartPr>
            <p14:xfrm>
              <a:off x="3031141" y="4934604"/>
              <a:ext cx="105120" cy="1310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A90EC8A-31DC-4F4A-92E0-A6C1983249E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995141" y="4898964"/>
                <a:ext cx="17676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CEDBC33-2E4B-47D4-84FF-88A9757851E2}"/>
              </a:ext>
            </a:extLst>
          </p:cNvPr>
          <p:cNvGrpSpPr/>
          <p:nvPr/>
        </p:nvGrpSpPr>
        <p:grpSpPr>
          <a:xfrm>
            <a:off x="1426621" y="4987884"/>
            <a:ext cx="545400" cy="185760"/>
            <a:chOff x="1426621" y="4987884"/>
            <a:chExt cx="54540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E23CFB0-EF09-49AC-A8D7-FA9B26318865}"/>
                    </a:ext>
                  </a:extLst>
                </p14:cNvPr>
                <p14:cNvContentPartPr/>
                <p14:nvPr/>
              </p14:nvContentPartPr>
              <p14:xfrm>
                <a:off x="1426621" y="5003724"/>
                <a:ext cx="128160" cy="169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E23CFB0-EF09-49AC-A8D7-FA9B2631886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390981" y="4967724"/>
                  <a:ext cx="199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5F552FD-27A7-4732-A448-EBD07630BF0C}"/>
                    </a:ext>
                  </a:extLst>
                </p14:cNvPr>
                <p14:cNvContentPartPr/>
                <p14:nvPr/>
              </p14:nvContentPartPr>
              <p14:xfrm>
                <a:off x="1843141" y="4987884"/>
                <a:ext cx="128880" cy="1382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5F552FD-27A7-4732-A448-EBD07630BF0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07141" y="4951884"/>
                  <a:ext cx="2005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4F3C5B2-7860-405A-A7C7-BD4161FF73C0}"/>
                  </a:ext>
                </a:extLst>
              </p14:cNvPr>
              <p14:cNvContentPartPr/>
              <p14:nvPr/>
            </p14:nvContentPartPr>
            <p14:xfrm>
              <a:off x="3013861" y="5268684"/>
              <a:ext cx="16200" cy="1994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4F3C5B2-7860-405A-A7C7-BD4161FF73C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977861" y="5233044"/>
                <a:ext cx="8784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07F7540-E5CD-46CE-945E-76AFE534659F}"/>
              </a:ext>
            </a:extLst>
          </p:cNvPr>
          <p:cNvGrpSpPr/>
          <p:nvPr/>
        </p:nvGrpSpPr>
        <p:grpSpPr>
          <a:xfrm>
            <a:off x="1481701" y="5354004"/>
            <a:ext cx="457920" cy="528480"/>
            <a:chOff x="1481701" y="5354004"/>
            <a:chExt cx="45792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9AFF025-5BAA-417D-ABEF-CCAD02469BC7}"/>
                    </a:ext>
                  </a:extLst>
                </p14:cNvPr>
                <p14:cNvContentPartPr/>
                <p14:nvPr/>
              </p14:nvContentPartPr>
              <p14:xfrm>
                <a:off x="1485661" y="5354004"/>
                <a:ext cx="101520" cy="126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9AFF025-5BAA-417D-ABEF-CCAD02469BC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450021" y="5318004"/>
                  <a:ext cx="173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DE2E373-F8E1-4588-B3AA-36DE137DE1CE}"/>
                    </a:ext>
                  </a:extLst>
                </p14:cNvPr>
                <p14:cNvContentPartPr/>
                <p14:nvPr/>
              </p14:nvContentPartPr>
              <p14:xfrm>
                <a:off x="1819381" y="5361204"/>
                <a:ext cx="120240" cy="144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DE2E373-F8E1-4588-B3AA-36DE137DE1C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83741" y="5325564"/>
                  <a:ext cx="191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3845FF5-E856-486B-B256-FD12A956AE8F}"/>
                    </a:ext>
                  </a:extLst>
                </p14:cNvPr>
                <p14:cNvContentPartPr/>
                <p14:nvPr/>
              </p14:nvContentPartPr>
              <p14:xfrm>
                <a:off x="1481701" y="5627244"/>
                <a:ext cx="112680" cy="1821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3845FF5-E856-486B-B256-FD12A956AE8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445701" y="5591244"/>
                  <a:ext cx="184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DD056C8-EEBB-4631-B450-1586DAB432F2}"/>
                    </a:ext>
                  </a:extLst>
                </p14:cNvPr>
                <p14:cNvContentPartPr/>
                <p14:nvPr/>
              </p14:nvContentPartPr>
              <p14:xfrm>
                <a:off x="1879501" y="5690604"/>
                <a:ext cx="11880" cy="191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DD056C8-EEBB-4631-B450-1586DAB432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43501" y="5654964"/>
                  <a:ext cx="8352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002FE82-1674-41EC-AB37-DE866B76EC40}"/>
                  </a:ext>
                </a:extLst>
              </p14:cNvPr>
              <p14:cNvContentPartPr/>
              <p14:nvPr/>
            </p14:nvContentPartPr>
            <p14:xfrm>
              <a:off x="2987221" y="5657484"/>
              <a:ext cx="169920" cy="1836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002FE82-1674-41EC-AB37-DE866B76EC40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951581" y="5621484"/>
                <a:ext cx="241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5377369-610C-4306-A1EF-1188D10A8D67}"/>
                  </a:ext>
                </a:extLst>
              </p14:cNvPr>
              <p14:cNvContentPartPr/>
              <p14:nvPr/>
            </p14:nvContentPartPr>
            <p14:xfrm>
              <a:off x="3214381" y="5948004"/>
              <a:ext cx="18720" cy="2739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5377369-610C-4306-A1EF-1188D10A8D6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178741" y="5912364"/>
                <a:ext cx="90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7E38361-8524-44E7-BE68-86075A5872C9}"/>
                  </a:ext>
                </a:extLst>
              </p14:cNvPr>
              <p14:cNvContentPartPr/>
              <p14:nvPr/>
            </p14:nvContentPartPr>
            <p14:xfrm>
              <a:off x="2980741" y="6329964"/>
              <a:ext cx="178560" cy="1533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7E38361-8524-44E7-BE68-86075A5872C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945101" y="6294324"/>
                <a:ext cx="25020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D480317-7B3A-4A9B-BF2F-EB0D3402D1F0}"/>
              </a:ext>
            </a:extLst>
          </p:cNvPr>
          <p:cNvGrpSpPr/>
          <p:nvPr/>
        </p:nvGrpSpPr>
        <p:grpSpPr>
          <a:xfrm>
            <a:off x="1466581" y="6056004"/>
            <a:ext cx="485640" cy="831600"/>
            <a:chOff x="1466581" y="6056004"/>
            <a:chExt cx="485640" cy="83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0062B82-C61F-4912-BC8E-880976D58433}"/>
                    </a:ext>
                  </a:extLst>
                </p14:cNvPr>
                <p14:cNvContentPartPr/>
                <p14:nvPr/>
              </p14:nvContentPartPr>
              <p14:xfrm>
                <a:off x="1466581" y="6084444"/>
                <a:ext cx="129240" cy="1735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0062B82-C61F-4912-BC8E-880976D5843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430941" y="6048804"/>
                  <a:ext cx="200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B2A0146-F1AC-4356-99C7-CABE997A9DB5}"/>
                    </a:ext>
                  </a:extLst>
                </p14:cNvPr>
                <p14:cNvContentPartPr/>
                <p14:nvPr/>
              </p14:nvContentPartPr>
              <p14:xfrm>
                <a:off x="1797421" y="6056004"/>
                <a:ext cx="6120" cy="265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B2A0146-F1AC-4356-99C7-CABE997A9DB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61781" y="6020364"/>
                  <a:ext cx="77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819BF1D-4F0F-44F1-9876-362F814E0011}"/>
                    </a:ext>
                  </a:extLst>
                </p14:cNvPr>
                <p14:cNvContentPartPr/>
                <p14:nvPr/>
              </p14:nvContentPartPr>
              <p14:xfrm>
                <a:off x="1499701" y="6407364"/>
                <a:ext cx="12240" cy="215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819BF1D-4F0F-44F1-9876-362F814E001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463701" y="6371364"/>
                  <a:ext cx="83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9538602-58E9-408C-BBCC-F4664941055A}"/>
                    </a:ext>
                  </a:extLst>
                </p14:cNvPr>
                <p14:cNvContentPartPr/>
                <p14:nvPr/>
              </p14:nvContentPartPr>
              <p14:xfrm>
                <a:off x="1777621" y="6426444"/>
                <a:ext cx="134640" cy="1270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9538602-58E9-408C-BBCC-F466494105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741621" y="6390804"/>
                  <a:ext cx="206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D79B17A-B59B-48C7-AEE5-B6295CDD8FFB}"/>
                    </a:ext>
                  </a:extLst>
                </p14:cNvPr>
                <p14:cNvContentPartPr/>
                <p14:nvPr/>
              </p14:nvContentPartPr>
              <p14:xfrm>
                <a:off x="1586821" y="6692124"/>
                <a:ext cx="15840" cy="195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D79B17A-B59B-48C7-AEE5-B6295CDD8FF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51181" y="6656484"/>
                  <a:ext cx="87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475E666-E295-4CC5-86C1-0EBB0FD757B2}"/>
                    </a:ext>
                  </a:extLst>
                </p14:cNvPr>
                <p14:cNvContentPartPr/>
                <p14:nvPr/>
              </p14:nvContentPartPr>
              <p14:xfrm>
                <a:off x="1849621" y="6678444"/>
                <a:ext cx="102600" cy="168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475E666-E295-4CC5-86C1-0EBB0FD757B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13981" y="6642804"/>
                  <a:ext cx="17424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8B120770-8FF6-4430-B589-4648965CA3E3}"/>
                  </a:ext>
                </a:extLst>
              </p14:cNvPr>
              <p14:cNvContentPartPr/>
              <p14:nvPr/>
            </p14:nvContentPartPr>
            <p14:xfrm>
              <a:off x="3073261" y="6668364"/>
              <a:ext cx="24480" cy="1828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8B120770-8FF6-4430-B589-4648965CA3E3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037261" y="6632364"/>
                <a:ext cx="961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366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8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4373564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State Equation</a:t>
            </a:r>
          </a:p>
        </p:txBody>
      </p:sp>
      <p:sp>
        <p:nvSpPr>
          <p:cNvPr id="209" name="Text Box 5"/>
          <p:cNvSpPr txBox="1"/>
          <p:nvPr/>
        </p:nvSpPr>
        <p:spPr>
          <a:xfrm>
            <a:off x="4125596" y="1700214"/>
            <a:ext cx="4301173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A(t</a:t>
            </a:r>
            <a:r>
              <a:rPr>
                <a:solidFill>
                  <a:srgbClr val="000000"/>
                </a:solidFill>
              </a:rPr>
              <a:t>+</a:t>
            </a:r>
            <a:r>
              <a:t>1) = A(t) x(t) </a:t>
            </a:r>
            <a:r>
              <a:rPr>
                <a:solidFill>
                  <a:srgbClr val="000000"/>
                </a:solidFill>
              </a:rPr>
              <a:t>+</a:t>
            </a:r>
            <a:r>
              <a:t> B(t) x(t)</a:t>
            </a:r>
          </a:p>
          <a:p>
            <a:pPr>
              <a:defRPr sz="2400">
                <a:solidFill>
                  <a:srgbClr val="FF0000"/>
                </a:solidFill>
              </a:defRPr>
            </a:pPr>
            <a:endParaRPr/>
          </a:p>
          <a:p>
            <a:pPr>
              <a:defRPr sz="2400">
                <a:solidFill>
                  <a:srgbClr val="FF0000"/>
                </a:solidFill>
              </a:defRPr>
            </a:pPr>
            <a:r>
              <a:t>B(t</a:t>
            </a:r>
            <a:r>
              <a:rPr>
                <a:solidFill>
                  <a:srgbClr val="000000"/>
                </a:solidFill>
              </a:rPr>
              <a:t>+</a:t>
            </a:r>
            <a:r>
              <a:t>1) = A`(t) x(t)</a:t>
            </a:r>
          </a:p>
        </p:txBody>
      </p:sp>
      <p:sp>
        <p:nvSpPr>
          <p:cNvPr id="210" name="Text Box 6"/>
          <p:cNvSpPr txBox="1"/>
          <p:nvPr/>
        </p:nvSpPr>
        <p:spPr>
          <a:xfrm>
            <a:off x="1965008" y="3213100"/>
            <a:ext cx="8136571" cy="230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400"/>
            </a:lvl1pPr>
          </a:lstStyle>
          <a:p>
            <a:r>
              <a:t>A state equation is an algebraic expression that specifies the condition for a flip-flop state transition. The left side of the equation with (t+1) denotes the next state of the flip-flop one clock edge later. The right side of the equation is Boolean expression that specifies the present state and input conditions that make the next state equal to 1. </a:t>
            </a:r>
          </a:p>
        </p:txBody>
      </p:sp>
      <p:sp>
        <p:nvSpPr>
          <p:cNvPr id="211" name="Text Box 7"/>
          <p:cNvSpPr txBox="1"/>
          <p:nvPr/>
        </p:nvSpPr>
        <p:spPr>
          <a:xfrm>
            <a:off x="4125596" y="5661025"/>
            <a:ext cx="379793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0000"/>
                </a:solidFill>
              </a:defRPr>
            </a:pPr>
            <a:r>
              <a:t>Y(t) = (A(t) </a:t>
            </a:r>
            <a:r>
              <a:rPr>
                <a:solidFill>
                  <a:srgbClr val="000000"/>
                </a:solidFill>
              </a:rPr>
              <a:t>+</a:t>
            </a:r>
            <a:r>
              <a:t> B(t)) x(t)`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4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4373564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State Table</a:t>
            </a:r>
          </a:p>
        </p:txBody>
      </p:sp>
      <p:pic>
        <p:nvPicPr>
          <p:cNvPr id="215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213100"/>
            <a:ext cx="3954464" cy="3455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Object 7" descr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1" y="3213100"/>
            <a:ext cx="4537076" cy="345598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 Box 9"/>
          <p:cNvSpPr txBox="1"/>
          <p:nvPr/>
        </p:nvSpPr>
        <p:spPr>
          <a:xfrm>
            <a:off x="1872934" y="1724025"/>
            <a:ext cx="8281035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time sequence of inputs, outputs, and flip-flop states can be enumerated in a </a:t>
            </a:r>
            <a:r>
              <a:rPr>
                <a:solidFill>
                  <a:srgbClr val="FF0000"/>
                </a:solidFill>
              </a:rPr>
              <a:t>state table</a:t>
            </a:r>
            <a:r>
              <a:t> (sometimes called </a:t>
            </a:r>
            <a:r>
              <a:rPr>
                <a:solidFill>
                  <a:srgbClr val="FF0000"/>
                </a:solidFill>
              </a:rPr>
              <a:t>transition table</a:t>
            </a:r>
            <a:r>
              <a:t>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974651" y="6550660"/>
            <a:ext cx="21734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0" name="Rectangle 4"/>
          <p:cNvSpPr txBox="1">
            <a:spLocks noGrp="1"/>
          </p:cNvSpPr>
          <p:nvPr>
            <p:ph type="title"/>
          </p:nvPr>
        </p:nvSpPr>
        <p:spPr>
          <a:xfrm>
            <a:off x="2927350" y="476251"/>
            <a:ext cx="4660900" cy="885826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State Diagram</a:t>
            </a:r>
          </a:p>
        </p:txBody>
      </p:sp>
      <p:pic>
        <p:nvPicPr>
          <p:cNvPr id="22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3238500"/>
            <a:ext cx="4133851" cy="361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 Box 7"/>
          <p:cNvSpPr txBox="1"/>
          <p:nvPr/>
        </p:nvSpPr>
        <p:spPr>
          <a:xfrm>
            <a:off x="1965008" y="1773238"/>
            <a:ext cx="8208011" cy="193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information available in a state table can be represented graphically in the form of a </a:t>
            </a:r>
            <a:r>
              <a:rPr>
                <a:solidFill>
                  <a:srgbClr val="FF0000"/>
                </a:solidFill>
              </a:rPr>
              <a:t>state diagram</a:t>
            </a:r>
            <a:r>
              <a:t>. In this type of diagram, a state is represented by a circle, and the transitions between states are indicated by directed lines connecting the circles.</a:t>
            </a:r>
          </a:p>
        </p:txBody>
      </p:sp>
      <p:sp>
        <p:nvSpPr>
          <p:cNvPr id="223" name="Text Box 8"/>
          <p:cNvSpPr txBox="1"/>
          <p:nvPr/>
        </p:nvSpPr>
        <p:spPr>
          <a:xfrm>
            <a:off x="1872934" y="4354514"/>
            <a:ext cx="266720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1/0 : means input =1</a:t>
            </a:r>
          </a:p>
          <a:p>
            <a:pPr>
              <a:defRPr sz="2000"/>
            </a:pPr>
            <a:r>
              <a:t>                  output=0 </a:t>
            </a:r>
          </a:p>
        </p:txBody>
      </p:sp>
    </p:spTree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rganic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FD1"/>
      </a:accent5>
      <a:accent6>
        <a:srgbClr val="E7BB01"/>
      </a:accent6>
      <a:hlink>
        <a:srgbClr val="0000FF"/>
      </a:hlink>
      <a:folHlink>
        <a:srgbClr val="FF00FF"/>
      </a:folHlink>
    </a:clrScheme>
    <a:fontScheme name="Blends">
      <a:majorFont>
        <a:latin typeface="Helvetica"/>
        <a:ea typeface="Helvetica"/>
        <a:cs typeface="Helvetica"/>
      </a:majorFont>
      <a:minorFont>
        <a:latin typeface="Tahoma"/>
        <a:ea typeface="Tahoma"/>
        <a:cs typeface="Tahom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1056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Symbol</vt:lpstr>
      <vt:lpstr>Tahoma</vt:lpstr>
      <vt:lpstr>Tahoma Bold</vt:lpstr>
      <vt:lpstr>Times New Roman</vt:lpstr>
      <vt:lpstr>Blends</vt:lpstr>
      <vt:lpstr>Organic</vt:lpstr>
      <vt:lpstr>B.Tech – CSE – Sem. 3 18CSS201J – ANALOG AND DIGITAL ELECTRONICS (Regulations 2018)</vt:lpstr>
      <vt:lpstr>UNIT 4: SEQUENTIAL CIRCUITS</vt:lpstr>
      <vt:lpstr>Analysis of Clocked Sequential Circuits</vt:lpstr>
      <vt:lpstr>State Equations</vt:lpstr>
      <vt:lpstr>Fig.5-15 Example of Sequential Circuit</vt:lpstr>
      <vt:lpstr>PowerPoint Presentation</vt:lpstr>
      <vt:lpstr>State Equation</vt:lpstr>
      <vt:lpstr>State Table</vt:lpstr>
      <vt:lpstr>State Diagram</vt:lpstr>
      <vt:lpstr>Flip-Flop Input Equations</vt:lpstr>
      <vt:lpstr>Analysis with D Flip-Flop</vt:lpstr>
      <vt:lpstr>Analysis with D Flip-Flop</vt:lpstr>
      <vt:lpstr>Analysis with JK Flip-Flops</vt:lpstr>
      <vt:lpstr>Analysis with JK Flip-Flop</vt:lpstr>
      <vt:lpstr>Analysis with JK Flip-Flops</vt:lpstr>
      <vt:lpstr>Analysis with JK Flip-Flops</vt:lpstr>
      <vt:lpstr>Analysis With T Flip-Flops</vt:lpstr>
      <vt:lpstr>Analysis With T Flip-Flops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 – CSE – Sem. 3 18CSS201J – ANALOG AND DIGITAL ELECTRONICS (Regulations 2018)</dc:title>
  <cp:lastModifiedBy>ARCHANA T</cp:lastModifiedBy>
  <cp:revision>4</cp:revision>
  <dcterms:modified xsi:type="dcterms:W3CDTF">2021-12-08T05:13:46Z</dcterms:modified>
</cp:coreProperties>
</file>