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85" r:id="rId5"/>
    <p:sldId id="259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7" r:id="rId17"/>
    <p:sldId id="288" r:id="rId18"/>
    <p:sldId id="289" r:id="rId19"/>
    <p:sldId id="269" r:id="rId20"/>
    <p:sldId id="290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44" autoAdjust="0"/>
    <p:restoredTop sz="95118" autoAdjust="0"/>
  </p:normalViewPr>
  <p:slideViewPr>
    <p:cSldViewPr snapToGrid="0">
      <p:cViewPr>
        <p:scale>
          <a:sx n="90" d="100"/>
          <a:sy n="90" d="100"/>
        </p:scale>
        <p:origin x="32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6:29.0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 16 1648,'0'0'682,"-4"-1"-507,-61-13 1274,61 13-1056,16 4-366,50 12 26,1-3 0,0-3 0,65 1 0,212-7 38,-228-3-75,602-4 128,-690 4-338,0-1-1,26-5 1,-49 6-130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5:34.11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0 734 3668,'6'-11'203,"-1"0"-1,0-1 0,-1 1 0,0-1 1,-1 0-1,-1 0 0,1 0 1,-2-1-1,1-16 0,-2 25 84,0 1-28,-5 193 1820,5-186-2047,-3 9 38,14-15 9,22-26-31,35-62-36,-67 88-25,0 2 4,-1-1 8,1 1 0,-1 0 0,1-1-1,-1 1 1,1 0 0,-1 0 0,1-1 0,0 1 0,-1 0-1,1 0 1,-1 0 0,1 0 0,0 0 0,-1 0-1,1 0 1,-1 0 0,1 0 0,0 0 0,-1 0-1,1 0 1,-1 0 0,1 0 0,-1 1 0,1-1-1,0 0 1,-1 0 0,1 1 0,-1-1 0,1 0 0,-1 1-1,1-1 1,-1 0 0,1 2 0,24 126-1040,-24-126 1003,-1 0 0,1 0 0,-1 0 0,1 0 0,0 0 0,0 0 0,0 0 1,0 0-1,0-1 0,1 1 0,-1 0 0,0-1 0,1 1 0,-1 0 0,1-1 0,0 0 1,-1 1-1,1-1 0,0 0 0,0 0 0,0 0 0,0 0 0,0 0 0,0-1 0,0 1 0,3 0 1,-2-1-96,3-3 7,4-3 89,0-1 0,-1 0-1,0 0 1,0-1 0,-1 0 0,0-1 0,-1 0-1,1 0 1,-2-1 0,1 0 0,-1 0 0,-1 0-1,0-1 1,0 0 0,4-17 0,6-24 9,-2-1 0,7-58 0,-16 82 34,43-392 1849,-45 406-1493,1 12-147,5 25-86,3 49-79,-20 164-169,-2-32-824,12-167 501,1-1 1,1 0-1,13 56 0,-15-86 360,0-1-1,0 0 0,1-1 1,-1 1-1,1 0 0,0 0 1,0 0-1,0-1 0,0 1 1,0-1-1,1 0 0,0 0 1,0 0-1,5 4 0,-7-6 10,1 0 0,0 0-1,0 0 1,0 0 0,1-1 0,-1 1-1,0-1 1,0 0 0,0 0-1,0 1 1,0-1 0,1 0 0,-1-1-1,0 1 1,0 0 0,0-1-1,0 1 1,0-1 0,0 0-1,0 1 1,0-1 0,0 0 0,0 0-1,0-1 1,0 1 0,-1 0-1,1-1 1,1-1 0,12-10-561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15.0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129 96 664,'0'0'357,"5"0"-169,15-2 20,-15 2 249,30-22 1308,16-33 1745,-51 54-3475,0 1 1,0-1 0,0 0 0,0 1 0,0-1 0,0 1-1,0-1 1,0 0 0,0 1 0,-1-1 0,1 1-1,0-1 1,0 0 0,0 1 0,-1-1 0,1 1-1,0-1 1,-1 1 0,1-1 0,0 1 0,-1-1 0,1 1-1,-1 0 1,1-1 0,-1 1 0,1-1 0,-1 1-1,1 0 1,-1-1 0,1 1 0,-1 0 0,0-1-1,-20 3-179,10 0 237,5 0-78,0-1-1,0 1 0,1 0 1,-1 0-1,0 1 0,1 0 1,-1 0-1,1 0 0,0 0 1,0 1-1,0 0 0,1 0 1,-1 0-1,-6 9 0,7-9-5,-19 29 24,22-31-31,0-1 0,0 1 1,0 0-1,1 0 1,-1 0-1,1 0 0,-1 0 1,1 0-1,0 0 1,-1 0-1,1 0 1,0 0-1,0 0 0,1 0 1,-1 0-1,0-1 1,1 1-1,-1 0 1,1 0-1,-1 0 0,3 4 1,12 13-7,2-1 0,0 0 1,1-1-1,0 0 0,2-2 1,38 24-1,49 41-534,-97-72 403,-1 0 0,-1 0-1,1 1 1,-1 0 0,-1 0 0,0 1 0,0 0 0,-1 0 0,8 18 0,-13-25 119,-1-1 1,0 0 0,0 0-1,0 0 1,0 0-1,0 0 1,0 0-1,-1 0 1,1 0-1,-1 1 1,1-1 0,-1 0-1,0-1 1,0 1-1,0 0 1,0 0-1,0 0 1,0 0-1,-1-1 1,1 1 0,-3 2-1,0 0-7,0 0 0,0 0 1,-1 0-1,0-1 0,1 1 0,-7 2 1,-6 1-2,0 0 0,0-2 1,0 1-1,-1-2 1,0-1-1,0 0 0,-36 0 1,29-3 11,-1-1 0,1-1 0,0-1 0,-49-14 0,71 16-8,0 0 1,0-1-1,0 1 0,0-1 0,0 0 1,0 0-1,1 0 0,-1 0 1,-3-4-1,6 6-65,-1-1 0,0 0 0,0 0 0,0 0 0,1 0 0,-1 0-1,1 0 1,-1 0 0,0 0 0,1 0 0,0 0 0,-1 0 0,1 0 0,0 0 0,-1 0 0,1-1-1,0 1 1,0 0 0,0 0 0,0 0 0,0 0 0,0-1 0,0 1 0,1 0 0,-1 0 0,0 0 0,1 0-1,-1 0 1,1 0 0,-1 0 0,1 0 0,0-2 0,19-23-980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15.5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75 3724,'0'0'2073,"4"-4"-1869,5-6-12,1 1 0,0-1 1,1 2-1,0 0 1,23-14-1,-31 21-142,-2 0-45,1 1 0,0-1 0,0 1 1,0 0-1,0-1 0,1 1 1,-1 0-1,0 0 0,0 0 0,4 1 1,-1-1-27,0 2-38,-3-1 25,1 1 1,0-1-1,0 1 0,-1 0 0,1-1 0,-1 1 0,0 0 0,1 1 0,-1-1 1,0 0-1,0 0 0,0 1 0,-1 0 0,1-1 0,-1 1 0,1 0 1,-1-1-1,0 1 0,0 0 0,0 0 0,0 0 0,-1 0 0,1 0 0,-1 4 1,0 2-32,-1 0 0,0 0 0,-1 0 0,0-1 0,-1 1 0,0-1 0,0 1 0,0-1 1,-1 0-1,0 0 0,-7 9 0,-9 11-36,-39 41-1,31-39 374,26-27-125,0 0 17,1-3-157,1 0 1,0 1 0,-1-1 0,1 0 0,0 0-1,0 0 1,-1 0 0,1 0 0,0 1 0,0-1-1,-1 0 1,1 0 0,0 1 0,0-1 0,-1 0-1,1 0 1,0 1 0,0-1 0,0 0-1,0 0 1,0 1 0,-1-1 0,1 0 0,0 1-1,0-1 1,0 0 0,0 1 0,0-1 0,0 0-1,0 0 1,0 1 0,0-1 0,0 0 0,0 1-1,0-1 1,0 0 0,0 1 0,1-1 0,-1 0-1,0 1 1,0-1 0,0 0 0,0 0 0,0 1-1,1-1 1,-1 0 0,0 0 0,0 1 0,0-1-1,1 0 1,-1 0 0,0 0 0,1 1 0,-1-1-1,0 0 1,1 0 0,112 2 189,28-3-63,-100 3-986,-1-3 0,1-1 1,40-7-1,-59 3-598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15.9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57 4500,'0'0'-84,"1"-4"83,-1 2 25,0 0 0,1-1 0,-1 1 0,1 0 1,0 0-1,0 0 0,0 0 0,0 0 0,0 1 0,0-1 0,0 0 0,1 0 0,-1 1 0,1-1 1,-1 1-1,1-1 0,0 1 0,-1-1 0,1 1 0,0 0 0,0 0 0,0 0 0,0 0 0,0 0 1,0 1-1,0-1 0,3 0 0,14-2-854,1 0 0,31 0 0,-33 3 86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16.38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1 3176,'-9'16'-444,"9"-15"438,-1-1 0,1 1 0,0 0 0,-1 0 0,1-1 0,-1 1 0,1 0 0,0 0 0,0 0 0,0-1-1,-1 1 1,1 0 0,0 0 0,0 0 0,0 0 0,0 0 0,0-1 0,0 1 0,1 0 0,-1 0 0,0 0-1,0-1 1,1 1 0,-1 1 0,7 1 13,-1-1 1,0 0-1,1 0 0,0 0 0,-1-1 0,1 0 0,0 0 0,0 0 1,0-1-1,13-1 0,3-2-402,46-10 1,-46 7-59,11-1-56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16.7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136 75 1944,'1'-3'109,"-1"1"-1,0-1 1,1 1-1,-1 0 1,0-1-1,-1 1 1,1-1 0,0 1-1,-1 0 1,1-1-1,-1 1 1,0 0-1,0 0 1,0-1-1,-2-3 1,-1-1 1200,-3-9-324,7 16-949,0-1 0,0 1 0,0-1 0,0 1 0,0 0 0,0-1 0,0 1 0,-1 0 0,1-1 0,0 1 0,0-1 0,0 1 0,0 0 1,-1-1-1,1 1 0,0 0 0,0-1 0,-1 1 0,1 0 0,0 0 0,0-1 0,-1 1 0,1 0 0,0 0 0,-1 0 0,1-1 0,0 1 0,-1 0 0,1 0 0,0 0 0,-1 0 0,1 0 0,-1-1 0,1 1 0,0 0 0,-1 0 0,1 0 0,0 0 0,-1 0 0,-62 299 90,32-126-28,20-109 13,10-61-120,-1 13-259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17.42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 25 4232,'10'-24'-22,"-10"27"427,-4 16-140,-13 67-296,15-73 42,-1 4 2,1-1 1,1 1-1,2 29 1,-1-40-10,1-1 1,-1 1 0,1-1-1,0 1 1,0-1-1,1 1 1,0-1 0,-1 0-1,2 0 1,-1 0-1,1 0 1,0 0 0,0 0-1,0-1 1,5 6-1,-5-7-1,1 0 0,0 0-1,0-1 1,1 1 0,-1-1 0,0 0-1,1 0 1,0-1 0,-1 1-1,1-1 1,0 0 0,-1 0-1,1-1 1,0 1 0,0-1-1,0 0 1,0-1 0,9-1-1,-5 1 6,1-1-1,-1-1 0,1 1 1,-1-2-1,0 1 0,0-1 0,0-1 1,-1 0-1,1 0 0,-1 0 0,12-12 1,-9 7 67,0 0 0,-1-1 0,-1-1 1,0 0-1,0 0 0,-1 0 1,7-17-1,-13 26-56,-1-1 0,0 1 0,0-1 0,0 1-1,0-1 1,-1 0 0,1 1 0,-1-1 0,0 1 0,0-1 0,-1 0 0,1 1 0,-1-1 0,1 0 0,-1 1 0,0-1-1,-1 1 1,1 0 0,0-1 0,-1 1 0,0 0 0,0 0 0,-3-5 0,0 2-6,1 1 0,-1-1 0,-1 1 0,1 0 0,-1 0 0,0 0 0,0 1 0,-8-5 0,4 5-35,1 0 1,-1 0-1,0 1 1,0 1 0,0 0-1,0 0 1,0 1 0,0 0-1,-1 1 1,-15 1-1,4 2-695,1 0-1,-1 2 0,-33 11 0,32-7-618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19.7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278 140 4184,'0'0'-222,"0"-5"18,0-2 150,-1-1 1,0 1-1,0 0 0,-1 0 0,0-1 0,0 1 0,-1 0 0,0 0 0,-4-8 0,5 11 40,-1 0 1,1 1-1,-1-1 0,1 1 0,-1-1 0,0 1 0,0 0 0,0 0 0,-1 1 0,1-1 0,-1 1 0,0-1 0,1 1 0,-1 0 1,0 0-1,0 1 0,0-1 0,-1 1 0,-4-1 0,0 1-1,0 1-1,0-1 1,0 2 0,0-1 0,0 1-1,1 1 1,-1 0 0,0 0-1,1 1 1,-1-1 0,1 2 0,-10 5-1,13-7 13,1 1-1,0 0 1,-1 0-1,2 0 1,-1 1 0,0 0-1,0-1 1,1 1-1,0 0 1,0 1-1,0-1 1,1 0-1,-1 1 1,1 0 0,0-1-1,0 1 1,-1 8-1,2-8 7,0 0 1,1 0-1,0 0 0,0-1 0,1 1 1,0 0-1,-1 0 0,1 0 0,1 0 1,-1-1-1,1 1 0,0-1 0,0 1 1,0-1-1,1 1 0,-1-1 0,1 0 1,0 0-1,0-1 0,0 1 0,1 0 1,0-1-1,-1 0 0,1 0 0,7 4 1,-4-2 3,23 16 24,58 30 0,-60-36-26,0 1 0,-2 1 0,28 22 0,-49-34-8,0 1 1,0-1-1,-1 1 0,0 0 0,6 12 1,-9-15 8,-2 1-2,1-2-4,0-1 0,0 0 1,0 0-1,0 0 0,0 0 0,-1 0 0,1 0 0,0 0 0,-1 0 0,1 0 1,0 0-1,-1 0 0,1 0 0,-1-1 0,1 1 0,-1 0 0,0 0 0,1 0 1,-1-1-1,0 1 0,-1 1 0,-6 3 3,0 0 1,0 0-1,0-1 1,-1 0-1,0-1 0,1 1 1,-1-2-1,0 1 1,0-1-1,-1-1 1,1 0-1,0 0 0,-1-1 1,-17-1-1,7 1 6,7 0 36,-1 0 1,1-1-1,-1 0 0,1-1 1,-1-1-1,-25-8 0,36 9-85,-11-12-1609</inkml:trace>
  <inkml:trace contextRef="#ctx0" brushRef="#br0" timeOffset="1">784 378 2040,'0'0'1632,"5"0"-1502,37-8 290,-38 7-346,1 0-2,4-2-30,0 2-1,1-1 0,-1 1 0,18 1 1,-24 0-56,-1 0 0,0 0 1,0 0-1,0 0 1,0 1-1,0-1 0,0 1 1,0-1-1,0 1 0,0 0 1,0 0-1,0 0 0,0 0 1,0 0-1,-1 0 1,1 1-1,0-1 0,-1 0 1,1 1-1,-1 0 0,0-1 1,1 1-1,-1 0 0,0-1 1,0 1-1,0 0 1,0 0-1,0 0 0,-1 0 1,1 0-1,0 4 0,0 0-19,-1 1-1,0 0 1,-1 0-1,1-1 0,-1 1 1,0 0-1,-1-1 0,0 1 1,0-1-1,0 1 1,-1-1-1,0 0 0,-5 8 1,3-5 34,-1-1 0,0 0 0,-1 1 0,0-2 0,0 1 0,-1-1 0,0 0 0,-9 6 0,15-12 116,2-1-120,-15 13 382,15-13-354,0 0-1,-1 0 0,1 0 1,0 0-1,-1 0 1,1 0-1,0 1 0,-1-1 1,1 0-1,0 0 1,0 0-1,-1 1 1,1-1-1,0 0 0,-1 0 1,1 1-1,0-1 1,0 0-1,0 1 0,-1-1 1,1 0-1,0 0 1,0 1-1,0-1 1,0 0-1,0 1 0,0-1 1,-1 1-1,1-1 1,0 0-1,0 1 0,0-1 1,0 0-1,0 1 1,0-1-1,0 0 1,1 1-1,-1-1 0,0 0 1,0 1-1,0-1 1,0 0-1,1 1 0,31 3-9,-24-3-6,16-1 52,22 4 20,-42-4-75,2 1-8,6-1 11,0 1-61,0 0 1,0 1-1,1 0 1,14 5-1,-24-6 4,-1 0 28,0 0 0,-1 0-1,1 0 1,0 1 0,-1-1-1,1 0 1,-1 1 0,1-1 0,-1 1-1,1 0 1,-1 0 0,0-1-1,0 1 1,0 0 0,0 0 0,0 0-1,-1 0 1,1 0 0,0 0-1,-1 0 1,0 0 0,1 0 0,-1 1-1,0-1 1,0 0 0,0 0-1,-1 4 1,-2-1 5,-1-1-1,1 1 1,-1-1 0,0 0-1,0 0 1,-1 0 0,1-1-1,-1 1 1,1-1 0,-1 0-1,0-1 1,-1 1 0,-7 2-1,7-3-70,-4 3-112,0-1 1,-1-1 0,1 1 0,-1-2-1,0 1 1,0-2 0,0 1 0,0-2 0,0 1-1,-17-3 1,5-1-25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53.3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91 298 1740,'0'0'908,"0"-1"-889,0 1 0,-1-1 1,1 1-1,0-1 1,-1 1-1,1 0 1,-1-1-1,1 1 0,0-1 1,-1 1-1,1 0 1,-1-1-1,1 1 1,-1 0-1,1 0 1,-1 0-1,1-1 0,-1 1 1,1 0-1,-1 0 1,1 0-1,-1 0 1,1 0-1,-1 0 0,1 0 1,-1 0-1,1 0 1,-1 0-1,1 0 1,-1 0-1,0 0 0,1 0 1,-1 0-1,1 1 1,-1-1-1,1 0 1,-1 0-1,1 1 0,0-1 1,-1 1-1,-6 10 13,1 0 1,1 1-1,0-1 0,1 1 0,0 1 0,-3 21 0,-10 81 137,1-27 1019,20-98-1134,64-209 347,10-26 115,-65 216-417,12-41 8,-24 68-111,11-16 11,-12 17-5,0 1-1,0-1 0,1 1 0,-1 0 1,0-1-1,1 1 0,-1-1 1,0 1-1,1 0 0,-1-1 1,1 1-1,-1 0 0,0-1 0,1 1 1,-1 0-1,1 0 0,-1-1 1,1 1-1,-1 0 0,1 0 0,-1 0 1,1 0-1,-1 0 0,1 0 1,-1 0-1,1 0 0,-1 0 1,1 0-1,-1 0 0,1 0 0,-1 0 1,1 0-1,-1 0 0,1 0 1,-1 1-1,1-1 0,-1 0 0,1 0 1,-1 1-1,1-1 0,-1 0 1,1 0-1,0 1 0,8 16 8,0 0 0,0 0 0,-2 0 0,0 1 0,-1 0 0,3 20 0,20 124 93,-10-40-610,-10-67-790,-3-35-1468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53.92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 19 3164,'-15'-9'-782,"15"9"781,0 0 0,0 0 0,-1 0 0,1 0 0,0 0 0,0 0 0,0 0 0,-1 0 0,1 0 0,0 0 0,0 0 0,0 0 0,-1 0-1,1 0 1,0 0 0,0 0 0,0 0 0,-1 0 0,1 0 0,0 0 0,0 0 0,0 0 0,0 0 0,-1-1 0,1 1 0,0 0 0,0 0 0,0 0 0,0 0 0,0 0 0,-1-1-1,1 1 1,0 0 0,0 0 0,0 0 0,0-1 0,0 1 0,0 0 0,0 0 0,0 0 0,0-1 0,0 1 0,0 0 0,0 0 0,0 0 0,0-1 0,0 1 0,0 0 0,0 0-1,0 0 1,0-1 0,0 1 0,0 0 0,0 0 0,0 0 0,0 0 0,0-1 0,0 1 0,1 0 0,-1 0 0,0 0 0,0-1 0,21-1-4,52 6 50,-58-3-45,81-1-1079,-75-3 618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54.6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80 37 1748,'0'0'180,"-3"-10"-116,3 11-42,0-1-1,0 0 1,0 0-1,0 0 1,0 1 0,0-1-1,0 0 1,0 0-1,0 0 1,0 0-1,0 1 1,0-1-1,0 0 1,0 0-1,0 0 1,0 1-1,0-1 1,0 0-1,0 0 1,0 0 0,-1 0-1,1 0 1,0 1-1,0-1 1,0 0-1,0 0 1,0 0-1,-1 0 1,1 0-1,0 0 1,0 0-1,0 1 1,0-1-1,-1 0 1,1 0 0,0 0-1,0 0 1,0 0-1,0 0 1,-1 0-1,1 0 1,0 0-1,0 0 1,0 0-1,-1 0 1,1 0-1,0 0 1,0 0-1,0 0 1,0 0-1,-1 0 1,1 0 0,0-1-1,0 1 1,0 0-1,0 0 1,-1 0-1,1 0 1,0 0-1,0 0 1,0 0-1,0-1 1,0 1-1,0 0 1,-1 0-1,1 0 1,-11 42 45,1 0-1,-7 78 1,-3 24 44,10-85 18,10-56-66,0-14-54,2-85 12,-2 94-16,0-47 233,11-92 1,-9 133-229,0 0 1,1 0 0,0 1-1,0-1 1,0 1 0,1 0-1,0 0 1,1 0-1,0 0 1,0 1 0,0 0-1,1 0 1,0 0 0,0 1-1,0 0 1,1 0 0,-1 0-1,1 1 1,1 0 0,-1 0-1,0 1 1,15-5-1,-19 8-13,0 0 0,0-1-1,0 1 1,0 0-1,0 0 1,0 1 0,0-1-1,0 1 1,0 0-1,0-1 1,0 1-1,0 0 1,0 1 0,0-1-1,0 1 1,-1-1-1,1 1 1,-1 0 0,1 0-1,-1 0 1,0 0-1,1 0 1,2 5-1,-3-3-8,-1 0 0,0-1 0,0 1 0,-1 0 0,1 0 0,-1 1 0,1-1 0,-1 0 0,-1 0-1,1 0 1,0 0 0,-1 0 0,0 0 0,0 0 0,0 0 0,-2 4 0,-4 6-11,0 0 1,-1-1 0,-9 13-1,-16 29-78,32-53 99,-1 2-7,-3 9 1,4-10 3,22 15 5,-12-9-2,-4-6-1,33 6-6,-8-2 12,-11-2-3,1 0-1,22 10 0,-37-13-8,0 1 0,0-1 0,0 1 0,0 1 0,0-1 0,-1 1 0,1 0 0,-1 0 1,0 0-1,0 0 0,6 10 0,-9-12 1,0 0 0,0 0-1,0 0 1,0 0 0,-1 0 0,1 0 0,-1 0 0,1 0 0,-1 0 0,0 0 0,1 1 0,-1-1-1,-1 0 1,1 0 0,0 0 0,0 0 0,-1 0 0,1 0 0,-1 1 0,0-1 0,1 0 0,-1 0-1,0 0 1,0-1 0,0 1 0,-1 0 0,1 0 0,0-1 0,-1 1 0,1 0 0,-1-1 0,-2 3-1,-3 1-42,1 0-1,-1 0 1,0-1-1,0 0 1,-1 0-1,-11 4 1,-5 1-309,0-2 1,-1-1 0,1-1 0,-30 2-1,24-4-231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5:35.5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35 697 2192,'15'-54'51,"-2"-2"0,-3 0 1,4-80-1,-8-173 2436,-6 227-1269,0 79-734,3 87-260,-13 139-1,-31 80 28,-3 31-117,44-330-117,3-3-15,-1-1-3,1-1-1,-1 1 0,0 0 0,0-1 0,0 1 0,0-1 0,0 1 1,0-1-1,0 0 0,0 0 0,0 0 0,0 0 0,-1 0 1,1 0-1,0-1 0,2-2 0,30-33-12,-11 9-7,-2 5-9,11-9-104,-30 31 93,12 13-129,-11-10 148,0 0 0,-1 0 0,1 0 0,-1 1 0,0-1 0,1 1 1,-1 0-1,0 0 0,1 3 0,10 20-182,-9-19 127,-1 1-1,1-1 1,1 1-1,0-1 1,10 12-1,-13-17 59,0 0 1,0-1-1,0 1 0,1 0 0,-1-1 0,0 0 0,1 1 0,-1-1 0,1 0 0,0 0 0,-1-1 0,1 1 1,0-1-1,-1 1 0,1-1 0,0 0 0,0 0 0,0 0 0,-1 0 0,1 0 0,0-1 0,0 1 0,3-2 1,7-2-5,0-1 1,0-1 0,0 0 0,-1 0 0,0-2 0,-1 1-1,0-1 1,0-1 0,0 0 0,-1 0 0,0-1 0,-1-1 0,0 1-1,-1-2 1,0 1 0,-1-1 0,0 0 0,-1 0 0,0-1-1,-1 0 1,4-17 0,-8 28 19,-1 1-1,0-1 0,0 1 1,0-1-1,0 1 1,0-1-1,0 1 1,0 0-1,0-1 0,0 1 1,-1-1-1,1 1 1,-1-1-1,1 1 1,-1 0-1,0-1 0,1 1 1,-1 0-1,0-1 1,0 1-1,0 0 0,0 0 1,0 0-1,0 0 1,-2-2-1,2 2 2,-2-2-17,-4 7-42,-22 11 43,26-12 13,1-1 0,-1 1 1,1-1-1,0 1 0,0 0 1,0 0-1,0 0 1,1 0-1,-1 0 0,1 0 1,-1 0-1,1 1 0,0-1 1,1 0-1,-1 1 0,0-1 1,1 7-1,-1-6-1,1 0 4,0 1 0,-1-1-1,2 0 1,-1 1 0,0-1 0,1 0 0,0 0 0,0 1 0,0-1 0,1 0 0,-1 0 0,1 0 0,0-1-1,0 1 1,0 0 0,1-1 0,-1 1 0,1-1 0,0 0 0,0 1 0,0-1 0,0-1 0,0 1-1,1 0 1,-1-1 0,1 0 0,7 3 0,-6-2-3,0-1 0,1-1 0,-1 1 0,1-1 0,-1 0 0,1 0 0,0-1 0,-1 0 0,1 1 0,0-2 0,-1 1 0,1-1 0,-1 0 0,9-2 0,-3-1-7,1 0 1,-1-1-1,-1 0 0,1-1 0,17-11 0,-11 3 13,0-2-1,-1 1 0,-1-2 1,0 0-1,-1-1 1,-1 0-1,-1-1 0,0 0 1,8-22-1,-11 24 24,-8 17-23,-1-1 0,1 0-1,-1 0 1,0 1 0,1-1 0,-1 0-1,0 0 1,0 0 0,0 1 0,0-1-1,0 0 1,1 0 0,-1 0 0,-1 0-1,1 1 1,0-1 0,0 0 0,0 0-1,0 0 1,-1 0 0,1 1 0,0-1 0,-1 0-1,1 0 1,0 1 0,-1-1 0,1 0-1,-1 1 1,1-1 0,-1 0 0,0 1-1,1-1 1,-1 1 0,0-1 0,1 1-1,-1-1 1,0 1 0,1 0 0,-1-1-1,0 1 1,0 0 0,0-1 0,1 1-1,-1 0 1,0 0 0,0 0 0,0 0-1,0 0 1,1 0 0,-1 0 0,0 0-1,0 0 1,0 0 0,0 1 0,-2-2-6,-2 1 9,0 5 2,2-3-5,1-1-1,0 1 1,0-1-1,0 1 0,0 0 0,0 0 0,1 0 0,-1 0 0,1 0 0,-1 0 0,1 0 0,-1 1 0,1-1 0,0 1 0,0-1 0,0 0 0,1 1 0,-1 0 0,1-1 0,-1 4 0,2-2 3,-1 0 0,1 0 0,0-1 0,1 1 0,-1 0 0,1-1 0,-1 1 0,1-1 0,0 0 0,1 1 0,-1-1 0,0 0 0,1 0 0,4 4 0,52 35 54,0 0-57,-56-39-9,0 0 0,0 1 0,0-1 1,0 0-1,0 1 0,-1-1 0,0 1 0,0 0 0,0 0 0,0 0 0,0 0 0,-1 0 0,1 5 0,-1-3-57,0 1-1,-1-1 0,0 0 1,0 0-1,-1 0 1,0 1-1,0-1 1,0 0-1,-1 0 1,0 0-1,-4 10 0,1-5-136,4-9 79,7-5-493,4-3 594,-1-1 0,0 0 0,0-1 0,-1 1 0,0-2 0,13-16 0,43-70 346,-10 16 711,-52 76-942,-2 3-13,0 0-71,0-1-1,1 1 0,-1 0 1,0-1-1,1 1 0,-1 0 0,0 0 1,0-1-1,1 1 0,-1 0 1,0 0-1,1-1 0,-1 1 1,1 0-1,-1 0 0,0 0 0,1 0 1,-1 0-1,0 0 0,1 0 1,-1 0-1,1 0 0,-1 0 0,0 0 1,1 0-1,-1 0 0,1 0 1,-1 0-1,0 0 0,1 0 1,-1 0-1,1 0 0,-1 1 0,0-1 1,1 0-1,-1 0 0,0 0 1,1 1-1,-1-1 0,0 0 1,0 0-1,1 1 0,-1 0 0,8 18 80,-1 1-1,8 40 0,-11-40-40,1 0-1,1 0 0,13 29 0,-18-47-46,0-1 0,1 1 0,-1-1 0,0 0-1,0 0 1,1 1 0,-1-1 0,0 0 0,1 0 0,-1 0-1,1-1 1,0 1 0,-1 0 0,1-1 0,0 1-1,-1-1 1,1 1 0,0-1 0,0 0 0,-1 1-1,1-1 1,0 0 0,0 0 0,-1 0 0,1-1-1,0 1 1,0 0 0,-1-1 0,1 1 0,0-1-1,-1 0 1,1 1 0,0-1 0,-1 0 0,1 0-1,-1 0 1,3-2 0,4-2-17,0-1-1,0 1 1,-1-1 0,0 0-1,10-12 1,-3 0-2,-1-1-1,-1-1 1,-1 0-1,-1 0 1,-1-1-1,13-42 1,-20 34 9,-2 29 9,0-1 1,0 0-1,0 1 0,0-1 1,0 0-1,0 0 0,0 1 1,0-1-1,0 0 1,0 1-1,-1-1 0,1 0 1,0 0-1,0 1 1,-1-1-1,1 1 0,0-1 1,-1 0-1,1 1 1,0-1-1,-1 1 0,1-1 1,-1 0-1,1 1 1,-1 0-1,0-1 0,1 1 1,-1-1-1,1 1 1,-1 0-1,0-1 0,1 1 1,-1 0-1,0-1 0,1 1 1,-1 0-1,0 0 1,0 0-1,-1 0 0,-23 9-8,23-8 10,0 0 1,0 0 0,0 1-1,1-1 1,-1 1-1,1 0 1,-1-1 0,1 1-1,-1 0 1,1 0-1,0 0 1,0 0 0,0 0-1,0 0 1,0 0 0,1 0-1,-1 0 1,1 1-1,-1-1 1,1 0 0,0 0-1,0 1 1,0-1-1,0 0 1,0 0 0,0 1-1,0-1 1,1 0-1,0 0 1,-1 1 0,1-1-1,0 0 1,0 0 0,0 0-1,2 3 1,7 6 6,0-1 0,1 1 0,1-2 1,0 0-1,0 0 0,0-1 0,1 0 1,15 5-1,-12-5 5,-1 1 0,1 0 0,-2 1 0,0 0 0,21 20 0,-33-28-11,-1-1 1,0 1-1,1-1 0,-1 1 1,0 0-1,0-1 0,0 1 1,0 0-1,-1 0 0,1 0 0,-1 0 1,1 0-1,-1 0 0,1 0 1,-1 0-1,0 0 0,0 0 1,0 0-1,0 0 0,-1 3 1,0-1-1,0 0 1,-1 0 0,1-1 0,-1 1 0,0-1 0,0 1 0,0-1 0,-1 0 0,1 0-1,-4 3 1,-1 2-70,-1-1-1,0-1 0,0 1 0,0-1 0,-1-1 1,0 0-1,-11 5 0,-48 10-1876,46-19 1355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5:35.0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64 196 1776,'0'0'1415,"-1"-6"-1205,-6-24 1791,6 44-1969,-1 0 0,0 0 0,-8 25 0,-2 9 46,8-8-7,0-9-9,0 0-1,-12 38 1,15-65-39,59-250 1086,-46 201-948,1 1 1,33-74-1,-45 117-159,0 0 0,0 0-1,0 0 1,0 0 0,0 1 0,0-1-1,0 0 1,0 1 0,0-1 0,0 1 0,0-1-1,0 1 1,0-1 0,0 1 0,0 0-1,1 0 1,-1 0 0,0-1 0,0 1 0,0 0-1,1 0 1,-1 0 0,0 1 0,0-1-1,0 0 1,1 0 0,-1 1 0,0-1 0,0 1-1,0-1 1,0 1 0,0-1 0,0 1-1,0 0 1,0-1 0,0 1 0,0 0 0,1 1-1,1 0-8,-2-2 8,0 1-1,0 0 1,1-1-1,-1 1 1,0 0-1,0-1 1,0 1-1,-1 0 1,1 0 0,0 0-1,0 0 1,0 0-1,-1 0 1,1 0-1,0 0 1,-1 0-1,1 1 1,-1-1 0,1 0-1,-1 0 1,0 0-1,1 3 1,0 0 1,16 37-42,-2 0-1,-1 1 0,-2 1 1,-3 0-1,6 47 1,-5-29-663,-2-5-923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5:35.7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42 130 3796,'-19'-11'-632,"6"4"541,13 7 84,-1 0 1,1-1 0,-1 1-1,1 0 1,-1 0-1,1-1 1,-1 1 0,1 0-1,-1-1 1,1 1 0,-1-1-1,1 1 1,-1-1 0,1 1-1,0 0 1,-1-1 0,1 1-1,0-1 1,0 0 0,-1 1-1,1-1 1,0 1 0,0-1-1,0 1 1,-1-1 0,1 0-1,0 1 1,0-1 0,0 1-1,0-1 1,0 1 0,0-1-1,0 0 1,1 1 0,-1-2-1,6-2 17,0-1-1,0 1 1,0 0-1,1 0 0,-1 1 1,1 0-1,0 0 1,0 0-1,0 1 1,0 0-1,11-1 1,178-25 81,-53 9-1518,-105 12 845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5:36.4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48 78 2180,'0'0'702,"-2"-4"-570,2 4-118,0 0 0,0 0 0,0 1 0,0-1 0,0 0 0,0 0 0,-1 0 0,1 0 0,0 0 0,0 0 0,0 0 0,0 0 0,0 0 0,-1 1 0,1-1 1,0 0-1,0 0 0,0 0 0,0 0 0,0 0 0,-1 0 0,1 0 0,0 0 0,0 0 0,0 0 0,0 0 0,-1 0 0,1 0 0,0 0 0,0-1 0,0 1 0,0 0 0,0 0 1,-1 0-1,1 0 0,0 0 0,0 0 0,0 0 0,0 0 0,0 0 0,0-1 0,0 1 0,-1 0 0,1 0 0,0 0 0,0 0 0,0 0 0,0 0 0,0-1 0,0 1 0,0 0 1,0 0-1,0 0 0,-6 29 128,-2 67-60,7-78-64,-2 34 39,-11 56 0,8-38 19,6-67-52,-1 1-12,2-8-7,-1 6-4,-1 9-3,0-6 2,2-9 6,4-48 42,18-155 629,-23 197-650,1 0 0,1-1 0,0 1 0,1 0-1,-1 1 1,2-1 0,0 0 0,0 1 0,0 0-1,1 0 1,1 0 0,-1 0 0,1 1 0,1 0-1,0 0 1,0 1 0,0 0 0,1 0 0,0 0-1,11-5 1,22-1-37,-37 12 14,0 4-18,-2-1 7,0-1 1,0 1-1,0 0 0,0 0 1,-1 0-1,1 0 0,-1 0 1,1 0-1,-1 0 0,0 0 1,1 1-1,-1-1 0,0 0 0,-1 1 1,1-1-1,0 1 0,-1-1 1,1 1-1,-1 0 0,0-1 1,0 1-1,0-1 0,0 1 1,0-1-1,-1 1 0,0 3 0,-50 116-160,50-120 168,0-1-1,1 1 0,-1-1 0,1 0 0,0 0-1,-1 0 1,1 1 0,0-1 0,0 0 0,0 0 0,0 0 0,0 1 0,0-1 0,0 0 0,0 0 0,0 1 0,1-1 0,-1 0 0,0 0 0,1 0 0,-1 0-1,1 1 1,-1-1 0,1 0 0,0 0 0,0 0 0,-1 0 0,1 0 0,0-1 0,2 3 0,-3-3-3,3 3-2,17 4 3,-14-6-4,15 3 0,-14-3-13,0 0 0,0 0-1,1 1 1,-1 0 0,0 0-1,-1 1 1,1-1 0,0 2-1,-1-1 1,0 1 0,0 0-1,0 0 1,0 0-1,7 8 1,-6-5-49,-5-6 48,0 0 0,-1 1 1,1-1-1,-1 1 0,1 0 1,-1-1-1,1 1 0,-1 0 1,0 0-1,0 0 0,0 0 1,0 0-1,0 0 0,-1 0 1,1 0-1,0 0 1,-1 1-1,0-1 0,1 0 1,-1 0-1,0 0 0,0 1 1,-1 2-1,0-2 3,0-1 1,0 1-1,-1 0 1,1 0-1,-1-1 0,0 1 1,0-1-1,0 1 1,0-1-1,0 0 0,0 0 1,-1 0-1,1 0 1,-5 2-1,-5 3-18,0-1 0,-1 0 0,0 0 1,0-1-1,-20 4 0,-9-3-335,39-6 20,-1-1-234,-14-2-202,13 2 148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5:37.7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173 1 2224,'0'0'1754,"-8"4"-1718,-4 4-22,0 2-1,0 0 1,1 0-1,1 1 1,0 0-1,0 0 1,1 1-1,0 1 1,-8 17-1,8-14-2,2 1 1,0 0-1,0 0 0,2 0 0,0 1 1,1 0-1,1 0 0,0 0 0,2 0 1,0 0-1,1 1 0,3 23 1,-2-31-4,1-1 1,1 1 0,-1-1 0,1 1 0,1-1 0,0 0-1,1-1 1,0 1 0,0-1 0,1 0 0,0 0-1,1 0 1,0-1 0,0 0 0,0 0 0,1-1 0,1 0-1,-1-1 1,1 1 0,0-2 0,19 10 0,-20-12 4,0 0-1,0 0 1,1-1 0,-1 0 0,1-1 0,0 0 0,-1 0 0,1-1 0,0 0-1,-1-1 1,1 0 0,0 0 0,-1 0 0,1-1 0,-1-1 0,0 0-1,1 0 1,-1 0 0,-1-1 0,1 0 0,-1 0 0,1-1 0,-1 0-1,0-1 1,-1 1 0,11-12 0,-9 8 36,1 0 0,-1-1 0,-1 0 1,0 0-1,-1 0 0,1-1 0,-2 0 0,0 0 0,0-1 0,-1 1 0,0-1 1,-1 0-1,-1 0 0,0 0 0,0 0 0,-1-1 0,-1 1 0,-1-16 1,-1 15-37,0 1 0,0-1 1,-2 1-1,1 0 1,-2 0-1,1 0 1,-2 0-1,1 1 1,-2 0-1,1 0 1,-2 1-1,1 0 0,-1 0 1,-1 0-1,0 1 1,0 1-1,-1-1 1,0 1-1,0 1 1,-1 0-1,0 1 1,0 0-1,-1 0 1,1 1-1,-1 1 0,-15-4 1,21 7-164,1 1 1,-1 0 0,0 0-1,0 1 1,0-1-1,1 1 1,-1 0-1,0 1 1,1-1-1,-1 1 1,1 0-1,0 1 1,-1-1-1,1 1 1,0 0-1,1 0 1,-1 1 0,0 0-1,1-1 1,0 1-1,0 1 1,-5 5-1,4 1-690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5:38.5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8 183 3424,'15'-65'89,"-6"21"3011,-13 56-3058,-5 22 19,2 0-1,2 0 1,1 1-1,1-1 1,4 55-1,1-73-41,1 4 6,1 0 0,0 0 0,14 34 0,-16-49-20,0 0 1,0-1-1,0 1 1,1-1-1,0 0 1,0 0-1,0 0 0,0 0 1,1-1-1,-1 1 1,1-1-1,0 0 1,0 0-1,0 0 1,1 0-1,-1-1 0,1 1 1,-1-1-1,1-1 1,0 1-1,6 1 1,-4-2-2,1 0 0,-1 0 0,0-1 1,1 0-1,-1 0 0,1 0 0,-1-1 1,0-1-1,0 1 0,0-1 0,1 0 1,-2-1-1,1 0 0,0 0 0,9-6 1,-7 3-3,-1 0 0,-1 0 0,1-1 1,-1-1-1,0 1 0,0-1 0,-1 0 1,0-1-1,-1 1 0,7-14 0,-5 7-2,-1 0-1,-1 0 0,0-1 0,0 0 0,-2 0 1,0 0-1,-1 0 0,0-1 0,-2 1 0,0-1 1,-1 1-1,0 0 0,-1-1 0,-5-18 0,3 25 8,1-1 0,-2 1 1,1-1-1,-1 1 0,-1 1 0,0-1 0,0 1 0,-1 0 0,0 0 0,-1 1 0,0 0 0,0 0 0,-1 1 0,-17-12 0,20 15-169,0 1 0,-1 0 0,1 0-1,-1 1 1,0 0 0,0 0 0,0 0 0,0 1-1,0 0 1,0 0 0,-1 1 0,1 0-1,0 0 1,0 1 0,0 0 0,0 0-1,0 1 1,0-1 0,0 2 0,0-1 0,0 1-1,1 0 1,-1 0 0,-7 6 0,-3 4-1370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5:44.3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101 122 4136,'0'0'-381,"37"-36"-1141,-36 34 1831,0-2-201,6-34 889,-7 34-384,0 0-471,-2-14-10,1 14 521,0 0-590,1 4-56,0-1-1,0 1 1,0-1-1,0 1 1,-1 0-1,1-1 1,0 1-1,0 0 0,0-1 1,-1 1-1,1 0 1,0-1-1,0 1 1,-1 0-1,1 0 1,0-1-1,-1 1 0,1 0 1,0 0-1,-1-1 1,1 1-1,0 0 1,-1 0-1,1 0 1,0 0-1,-1 0 0,1 0 1,-1-1-1,1 1 1,0 0-1,-1 0 1,1 0-1,0 0 1,-1 0-1,1 1 0,-1-1 1,1 0-1,0 0 1,-1 0-1,1 0 1,-1 0-1,1 0 0,0 1 1,-1-1-1,1 0 1,0 0-1,-1 0 1,1 1-1,0-1 1,0 0-1,-1 1 0,1-1 1,-25 30 76,-18 51-63,34-57-4,0-1 0,2 2 0,0-1 0,2 1-1,1 0 1,-2 41 0,6-49-7,0-1 0,2 1-1,0-1 1,1 1 0,0-1 0,2 0-1,0 0 1,0-1 0,1 1 0,1-1-1,10 15 1,-10-18-5,1-1-1,0-1 1,0 1-1,1-1 1,1 0-1,0-1 0,0 0 1,0-1-1,1 0 1,1-1-1,-1 0 1,1-1-1,0 0 1,1 0-1,-1-2 1,1 1-1,0-2 1,0 0-1,1 0 0,21 0 1,-29-2-2,0-2 1,1 1-1,-1-1 1,0 0-1,0 0 0,-1 0 1,1-1-1,0 0 1,0 0-1,-1-1 1,1 0-1,-1 0 1,0 0-1,0 0 0,0-1 1,0 0-1,-1 0 1,1 0-1,-1-1 1,0 1-1,0-1 0,-1 0 1,1 0-1,-1 0 1,0-1-1,-1 1 1,1-1-1,-1 1 1,0-1-1,1-7 0,1-3-6,-1 0 0,-1-1 0,0 1 0,-1-1 0,-1 0 0,-1 1 0,0-1 0,-1 0 0,-5-20 0,4 24-3,-1 0 1,0 1-1,-1-1 0,-1 1 1,0 0-1,0 1 0,-1 0 0,0-1 1,-1 2-1,-1 0 0,1 0 1,-2 0-1,1 1 0,-1 0 0,-1 1 1,1 0-1,-1 1 0,-1 0 1,1 1-1,-1 0 0,-1 0 0,1 2 1,-1-1-1,1 2 0,-27-5 1,30 7-170,-1-1 0,1 1 1,-1 1-1,1-1 1,-1 2-1,0 0 1,1 0-1,-1 0 0,1 1 1,0 1-1,-1-1 1,1 1-1,0 1 1,0 0-1,1 0 1,-1 1-1,1 0 0,-13 11 1,6-2-478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5:54.1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24 2980,'0'0'-252,"14"-1"129,131-17 366,-93 14-132,-48 4-210,-1 0 0,1 0 0,-1 1 0,0-1 0,1 1 0,-1 0 0,0 0 0,1 0 0,-1 0 0,0 1 0,0-1 0,0 1 0,0 0 0,3 2 0,2 4-431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6:07.06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67 66 4376,'0'0'-287,"0"-4"-546,0-3 1674,-4 20-710,-3 47-156,8-39 39,0-1 0,1 0 1,1 0-1,1 0 0,1 0 0,0-1 0,12 27 0,-14-42-7,-1 0 1,1-1-1,0 1 0,-1-1 0,2 1 0,-1-1 0,0 0 0,0 0 0,1-1 0,0 1 0,0-1 0,-1 0 0,1 0 1,1 0-1,-1 0 0,0-1 0,0 1 0,0-1 0,1 0 0,-1-1 0,1 1 0,-1-1 0,1 0 0,-1 0 0,1 0 1,-1 0-1,0-1 0,1 0 0,-1 0 0,1 0 0,6-3 0,-2 1 54,1-1 0,-1 0 0,0 0-1,0-1 1,0 0 0,0 0 0,10-10 0,-14 11-29,-1 0 1,0-1-1,0 0 1,-1 1-1,1-1 0,-1 0 1,0-1-1,-1 1 1,1-1-1,-1 1 1,0-1-1,0 0 0,-1 1 1,0-1-1,0 0 1,1-7-1,-1 4-7,-1 0-1,0 0 0,0 0 1,-1 0-1,0 0 1,0 0-1,-1 0 1,0 0-1,-1 1 0,1-1 1,-2 1-1,1-1 1,-1 1-1,-1 0 1,0 0-1,0 1 0,0 0 1,-8-9-1,12 14-23,-1 0 0,1 0 0,0 1 0,-1-1 0,1 0 0,-1 1 0,0-1 0,1 1 0,-1-1 0,0 1 0,0 0 0,0 0 0,0 0 0,0 0 0,0 0 0,-4-1 0,-1 0 2,2-1-1,1 1 0,-1-1 1,0 1-1,1 0 0,-1 0 0,0 1 0,0-1 0,0 1 0,0 0 0,-1 0 0,1 1 0,0-1 1,-10 2-1,9-1-3,-5 1-61,-1 0-1,1 0 1,0 1 0,-1 1-1,1 0 1,0 0 0,-15 8-1,19-7-244,0 0-1,1 0 0,0 1 0,0 0 0,0 1 0,1-1 1,-1 1-1,-6 9 0,4-2-661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6:07.9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 32 3428,'0'0'-291,"22"-9"-1945,22-14 7168,-43 62-4832,-1 0 0,-3-1 0,0 1 0,-15 57 0,5-19 6,-19 125 262,31-199-338,-9 66 178,9-66-120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6:12.2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196 31 3904,'-12'-14'-155,"10"11"25,-20-8 157,19 11-16,0-1 0,0 1 0,1 0 0,-1 0 0,0 0 0,0 0 0,0 0 0,0 1 0,0-1 0,0 1 0,1 0 0,-1 0 0,0 0 0,1 0 0,-1 0 0,1 0 0,-4 3 0,1 0 7,-1 0 1,1 1-1,0 0 1,0 0-1,0 0 1,1 1-1,-4 5 1,-1 4 20,0-1 0,2 2 1,0-1-1,1 1 0,-8 29 1,10-28-2,1 1-1,1-1 1,0 1 0,1-1 0,1 1 0,1-1-1,1 1 1,3 17 0,-3-26-4,0-1-1,0 0 1,1 0 0,0 0 0,1 0-1,0-1 1,0 1 0,1-1 0,-1 0-1,1 0 1,1-1 0,0 1 0,0-1-1,0 0 1,0-1 0,1 0 0,0 0-1,14 8 1,-13-10-12,-1 0 0,1-1 0,-1 0-1,1-1 1,0 1 0,0-1 0,0-1 0,-1 0-1,1 0 1,0 0 0,14-3 0,-8 0 0,1 0 0,-1-1 1,0 0-1,-1-1 0,16-8 1,-23 10-15,0-1 0,0 0 0,-1 0 1,1-1-1,-1 1 0,0-1 1,0 0-1,-1-1 0,0 1 1,0-1-1,0 0 0,0 1 1,-1-2-1,0 1 0,0 0 1,-1-1-1,0 1 0,0-1 0,0 0 1,-1 0-1,0 0 0,0-13 1,-1 6 24,0 0 0,-1 0 1,-1 1-1,0-1 0,-1 1 1,-1-1-1,0 1 1,-1 0-1,0 1 0,-9-17 1,7 17-42,-1 0 1,0 0 0,-1 1 0,0 0 0,-1 1 0,0 0 0,0 0 0,-1 1 0,-1 0 0,1 1-1,-1 1 1,-1 0 0,1 0 0,-1 1 0,-1 1 0,1 0 0,-1 1 0,1 0 0,-23-2 0,32 5-217,-1 1 0,1 0-1,0 0 1,0 0 0,0 0 0,0 1 0,0-1 0,0 1 0,1 0 0,-1 0 0,0 1 0,-5 2 0,-15 6-1028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5:35.9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47 75 3628,'-2'-3'134,"-28"-37"1480,28 37-1115,-10-25-3590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6:42.98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102 199 3200,'0'0'-174,"-1"-4"-114,-6-12 581,7 12-190,0 4-82,0 0 1,0 0-1,-1 1 1,1-1-1,0 0 1,0 0-1,0 0 1,0 0-1,0 0 1,0 0-1,-1 1 1,1-1 0,0 0-1,0 0 1,0 0-1,0 0 1,-1 0-1,1 0 1,0 0-1,0 0 1,0 0-1,0 0 1,-1 0-1,1 0 1,0 0-1,0 0 1,0 0 0,0 0-1,-1 0 1,1 0-1,0 0 1,0 0-1,0 0 1,0 0-1,0 0 1,-1-1-1,1 1 1,0 0-1,0 0 1,0 0-1,0 0 1,0 0 0,-1 0-1,1 0 1,0-1-1,0 1 1,0 0-1,0 0 1,0 0-1,0 0 1,0 0-1,0-1 1,0 1-1,0 0 1,0 0-1,-13 30 204,8-15-228,1 1-1,0-1 0,-1 20 1,4-12 31,1 1 0,1-1 0,1 1 0,1-1 0,1 0 0,14 41 0,-16-59-21,0-1 1,1 1 0,0-1-1,0 0 1,0 0 0,0 0-1,0 0 1,1-1 0,0 0-1,0 1 1,0-1 0,0-1-1,0 1 1,1 0 0,-1-1-1,1 0 1,0 0 0,-1-1-1,1 1 1,0-1 0,0 0-1,0 0 1,0-1 0,0 1-1,9-1 1,-8 0 12,-1-1-1,1 1 1,0-1 0,-1 0-1,1 0 1,0-1 0,-1 1-1,0-1 1,1-1 0,-1 1-1,0-1 1,0 0 0,0 0-1,4-4 1,1 0 48,-1-1 0,-1 0 0,0 0 0,0-1 0,9-13 1,-10 10-14,0 0 0,-2-1 1,1 1-1,-2-1 0,1 0 1,-2 0-1,0-1 0,0 1 1,-2-1-1,1 1 1,-2-1-1,0 0 0,0 1 1,-2-1-1,1 0 0,-2 1 1,0 0-1,-6-20 1,5 21-40,0 1 1,0 0-1,-1 1 1,0-1 0,-1 1-1,0 0 1,0 0-1,-1 0 1,-1 1 0,0 0-1,0 1 1,0 0-1,-1 0 1,0 1 0,-1 0-1,0 0 1,0 1 0,0 1-1,-1-1 1,0 2-1,-19-7 1,21 10-233,1-1-1,-1 1 1,0 1 0,1-1 0,-1 2-1,0-1 1,1 1 0,-1 0 0,0 1-1,1 0 1,0 1 0,-1-1 0,1 2-1,0-1 1,0 1 0,1 0-1,-1 1 1,-7 5 0,1 2-885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6:43.7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29 111 3740,'0'0'-180,"1"-5"-96,1-22 415,-12 54-104,-10 67-23,19-69 1,1-1 1,1 1 0,1 0 0,1 0 0,8 32-1,-8-45-5,1 0 0,0 0-1,1 0 1,0-1-1,1 0 1,0 0-1,1 0 1,0 0-1,0-1 1,1-1-1,1 1 1,12 10-1,-3-5 5,-18-14-11,1 0-1,0 0 0,0 0 1,0-1-1,0 1 0,0 0 1,0-1-1,0 1 0,0 0 1,0-1-1,1 0 0,-1 1 1,0-1-1,0 0 0,3 1 1,19 4 15,-17-3 10,1 0-1,0-1 1,0 0-1,0-1 1,0 0-1,0 0 1,0 0 0,0-1-1,0 0 1,0 0-1,0-1 1,0 0-1,0 0 1,-1 0-1,1-1 1,-1 0-1,0 0 1,0-1-1,0 0 1,0 0-1,0 0 1,-1-1-1,0 0 1,0 0-1,0 0 1,-1 0 0,1-1-1,-1 0 1,-1 0-1,1 0 1,-1 0-1,0 0 1,0-1-1,2-9 1,-1-2 29,0-1 1,-1 0-1,0 1 0,-2-1 1,0-1-1,-1 1 1,-1 0-1,-1 0 0,-1 0 1,-4-18-1,4 23-35,-1 1-1,0 0 0,-1 0 1,0 0-1,-1 1 0,0 0 1,-1 0-1,0 0 1,-1 1-1,0 0 0,-1 1 1,0 0-1,-1 0 0,-17-13 1,18 18-160,0 0 1,0 1 0,-1 0-1,1 1 1,-1 0-1,0 0 1,0 1-1,0 0 1,0 1-1,0 0 1,0 1 0,0 0-1,0 0 1,0 1-1,0 0 1,0 1-1,0 0 1,0 1-1,0 0 1,-16 8 0,9-2-555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6:45.28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215 30 3308,'-4'-3'20,"0"0"0,0 0-1,-1 1 1,1-1-1,-1 1 1,0 0 0,1 0-1,-1 1 1,0 0 0,0 0-1,0 0 1,-8 0-1,9 1-7,1 1 0,0 0 0,0 0-1,-1 0 1,1 0 0,0 1 0,0-1-1,0 1 1,0 0 0,0 0 0,1 0-1,-1 0 1,1 0 0,-1 1 0,1-1-1,0 1 1,0 0 0,0-1 0,-2 5-1,-7 7 0,1 0 1,0 1-1,1 1 0,1-1 0,1 1 0,0 1 0,1-1 0,1 1 0,0 0 0,1 0 0,1 1 1,1-1-1,-1 21 0,3-32-5,0 0 1,0-1 0,1 1-1,0-1 1,-1 1 0,2 0-1,-1-1 1,1 0 0,0 1-1,0-1 1,0 0 0,1 0-1,0 0 1,0 0-1,0-1 1,0 1 0,1-1-1,0 1 1,0-1 0,0-1-1,0 1 1,1-1 0,-1 1-1,1-1 1,0 0 0,9 3-1,-3-2 21,-1-1-1,1 0 1,0-1-1,0 0 1,0-1 0,0 0-1,0-1 1,0 0-1,0-1 1,0 0-1,-1 0 1,17-5-1,-19 3 18,1 1 0,-1-1-1,1-1 1,-1 1 0,0-1 0,0-1-1,-1 1 1,1-2 0,-1 1-1,0-1 1,-1 0 0,1 0-1,-1 0 1,0-1 0,-1 0-1,0-1 1,0 1 0,0-1-1,-1 0 1,0 0 0,-1 0-1,1 0 1,-2-1 0,1 0 0,-1 1-1,-1-1 1,1 0 0,-1 0-1,-1 0 1,0 0 0,0 0-1,-1 0 1,0 0 0,0 1-1,-1-1 1,-1 0 0,1 1-1,-1-1 1,0 1 0,-1 0 0,0 0-1,-1 0 1,1 0 0,-1 1-1,-12-14 1,10 13-17,-1 1 0,1-1 1,-1 1-1,-1 0 0,1 1 1,-1 0-1,0 0 0,0 1 0,-1 0 1,0 1-1,0 0 0,0 1 0,-20-5 1,22 7-251,-1 0 0,1 0 0,-1 1 0,1 0 0,-1 1 0,1 0 0,-1 0 1,1 1-1,-1 0 0,1 0 0,0 1 0,0 0 0,0 0 0,1 1 0,-1 0 0,1 1 0,-11 7 1,-1 4-780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6:58.3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3 369 3700,'0'0'-126,"-1"-6"-146,0-14 180,12 42 86,21 78 26,4 73 40,-36-170 16,2 4 131,-2-7-176,0 1 0,0-1 1,0 1-1,0-1 0,0 1 0,0-1 0,0 0 0,0 1 1,0-1-1,0 1 0,0-1 0,0 1 0,0-1 1,1 0-1,-1 1 0,0-1 0,0 1 0,0-1 1,1 0-1,-1 1 0,0-1 0,0 1 0,1-1 0,-1 0 1,0 1-1,1-1 0,-1 0 0,0 0 0,1 1 1,-1-1-1,1 0 0,-1 0 0,0 0 0,2 1 0,14 0 161,-12 0-11,1-6-10,66-50 141,1 3 1,126-69-1,178-65-305,-122 63-643,-54 25-2160,-158 75 1938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7:01.33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 46 3452,'0'0'-164,"0"-4"-188,-5-38 3191,4 53-2805,-19 377 276,17-335-277,-1 40 16,3-89-37,1 0-20,0 13 12,0-13 2,0 0-339,0 12 97,0-12-88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7:02.0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1 126 3796,'25'-41'904,"-28"50"-904,-3 15 30,1 0 0,-3 27-1,6-20 0,0-1-1,2 1 1,2 0-1,6 41 1,-6-63-22,0-1 0,0 0 1,1 0-1,0 0 0,0-1 0,1 1 1,0-1-1,0 0 0,1 0 0,0 0 1,0-1-1,1 1 0,-1-1 1,2 0-1,-1-1 0,0 0 0,1 0 1,0 0-1,0-1 0,1 0 1,8 4-1,-9-5-5,-1-1 1,1 1 0,-1-1-1,1-1 1,0 1-1,-1-1 1,1 0 0,0-1-1,0 0 1,0 0 0,0 0-1,-1-1 1,1 0-1,0 0 1,7-3 0,-4 1-2,0 1 2,-1 0 1,0-1-1,0-1 0,-1 0 1,1 0-1,-1 0 0,0-1 1,0-1-1,0 1 0,0-1 1,-1 0-1,0-1 0,-1 0 1,1 0-1,-1 0 0,-1-1 1,1 0-1,-2 0 0,1 0 1,-1-1-1,0 0 0,0 0 1,-1 0-1,-1 0 0,4-16 1,-4 10 1,0-1 1,-1 1-1,0-1 1,-1 1-1,-1-1 1,0 1-1,-2-1 1,1 1-1,-2 0 1,0 0-1,-1 0 1,0 0-1,-1 1 1,-15-25-1,15 30-11,-1 1 0,0 0 0,0 1 0,0 0 0,-1 0-1,0 1 1,-1 0 0,1 0 0,-1 1 0,0 0-1,-1 0 1,1 1 0,-1 1 0,0-1 0,0 2-1,-12-3 1,6 2-281,-1 1-1,0 0 1,0 1-1,1 1 1,-1 1 0,0 0-1,0 1 1,1 1-1,-20 5 1,16-1-182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7:06.7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156 98 2808,'-27'0'-161,"21"0"619,3 1-435,-11 6 6,10-6-10,-12 17 37,5-3-39,0 1 0,2 0 1,0 1-1,1 0 0,1 0 1,0 1-1,-6 26 0,10-31-9,1 0-1,0-1 0,0 1 0,1 0 0,1 0 1,0 0-1,1 0 0,0 0 0,1 0 1,1 0-1,7 21 0,-8-28-1,1 0-1,0-1 1,0 1-1,1-1 1,-1 0-1,1 0 1,0 0-1,1-1 1,-1 1-1,1-1 1,0 0-1,0 0 1,0-1-1,0 1 1,1-1-1,-1 0 1,1-1 0,0 1-1,0-1 1,0 0-1,0-1 1,11 2-1,-7-2 20,-1 0 0,1-1 0,-1 0 0,1 0 0,0-1 0,-1-1 0,0 1 0,1-1 0,-1-1 0,0 0 0,0 0 0,0-1 0,12-7 0,-14 6 18,0 0 1,-1-1 0,1 1 0,-1-1 0,0-1-1,0 1 1,-1-1 0,0 0 0,0 0-1,-1-1 1,0 0 0,0 1 0,-1-1-1,0-1 1,0 1 0,-1 0 0,0-1 0,1-10-1,-1 2 56,-1 0 0,0 0-1,-1 0 1,-2-1 0,1 1-1,-2 0 1,-8-31 0,7 37-70,0 0 0,-1 0 0,-1 0 1,1 1-1,-2 0 0,1 0 0,-1 0 1,-1 1-1,0 0 0,0 1 0,-1-1 1,-16-11-1,10 10-27,0 0 1,0 1-1,-1 1 1,0 0 0,-1 2-1,0 0 1,-22-6-1,15 11-220,18 1 158,1 0-168,0 3-71,5-3 335,-3 1-231,0 1-1,0 0 1,0-1 0,0 1 0,0 0 0,1 1-1,-1-1 1,1 0 0,0 1 0,-1-1 0,-1 5 0,-3 10-793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2:50.7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131 40 768,'0'0'570,"-3"-6"-398,-18-28 3086,14 57-2507,-13 54-965,8-31 417,-30 173 12,25-116-82,10-52-203,6-19-2862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2:51.7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3412,'0'0'-340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2:52.2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2028,'0'0'-200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5:36.3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36 118 3812,'-17'-3'-16,"14"2"473,-9-1-348,9-1-60,11-1 249,278-42-44,7-1-2933,-229 36 2251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2:52.6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196 1 1344,'0'0'1756,"-31"24"-721,22-13-994,1 0 1,0 0-1,1 1 1,1 0-1,-1 0 0,2 1 1,0 0-1,0 0 1,-4 22-1,5-15-13,1-1 0,1 1 0,1 0 0,0 0 0,5 38 0,-4-53-18,1 0 0,0 0 1,0 0-1,0 0 0,1 0 0,0 0 0,0-1 0,0 1 0,0-1 1,1 1-1,0-1 0,0 0 0,0 0 0,0 0 0,0 0 1,1-1-1,0 1 0,0-1 0,6 4 0,-4-4 2,0 0-1,0-1 1,0 0 0,0 0-1,0 0 1,1-1 0,-1 0-1,1 0 1,-1 0 0,1-1-1,-1 0 1,1 0 0,10-3-1,-9 2 31,0 0-1,1-1 0,-1 0 0,0-1 1,0 0-1,0 0 0,0-1 0,-1 0 1,1 0-1,-1-1 0,0 0 1,0 0-1,-1 0 0,1-1 0,-1 0 1,-1 0-1,1-1 0,-1 0 0,0 0 1,-1 0-1,1 0 0,5-16 1,-7 14-14,-2 1 1,1-1 0,-1 0 0,0 0-1,-1 1 1,0-1 0,-1 0 0,0 1-1,0-1 1,0 0 0,-1 1 0,-1-1 0,1 1-1,-1 0 1,-1 0 0,0 0 0,0 0-1,0 1 1,-1-1 0,0 1 0,0 0-1,-1 1 1,0-1 0,0 1 0,-1 0 0,0 1-1,0 0 1,0 0 0,-13-7 0,5 4-275,1 1 0,-1 0 1,0 1-1,0 1 0,-1 1 1,0 0-1,1 1 0,-1 0 1,-1 1-1,1 1 0,0 1 1,0 0-1,0 1 0,0 1 1,-22 5-1,12 2-863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2:53.6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62 4044,'2'-23'-41,"-2"19"197,-3-20 1155,2 13-169,1 15-407,2 40-455,-5 60-122,1 307 212,2-378-530,4 14-1050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2:54.2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100 15 4676,'0'0'-214,"4"-12"-100,-2 9 391,-2 12 330,-16 154-309,15-138-76,1-1 0,1 0 0,1 0 0,1 0 0,8 30 0,-10-51-15,0 0-1,0-1 1,0 1 0,0 0 0,0-1 0,0 1 0,1-1 0,-1 1-1,1-1 1,0 0 0,0 0 0,0 1 0,0-1 0,0 0 0,0-1-1,0 1 1,1 0 0,-1-1 0,0 1 0,1-1 0,0 0-1,-1 0 1,1 0 0,0 0 0,0 0 0,-1 0 0,1-1 0,0 0-1,0 1 1,0-1 0,0 0 0,0 0 0,-1-1 0,1 1-1,0-1 1,0 1 0,4-3 0,1 1 24,0-1 0,0 0 0,-1-1 0,0 1 0,0-2 0,0 1 0,0-1 0,-1 0 0,1 0 0,-1-1 0,-1 0 0,8-8 0,-8 8-1,-1-1-1,0 0 1,0 0-1,0 0 1,-1 0-1,0-1 1,0 1-1,-1-1 1,0 0-1,0 0 1,-1 1-1,0-1 1,0 0-1,-1 0 1,0 0-1,-1 0 1,0 0-1,0 0 1,0 0-1,-1 0 1,0 0-1,-1 1 1,0-1 0,0 1-1,0 0 1,-1 0-1,0 0 1,0 0-1,-1 0 1,0 1-1,0 0 1,-1 0-1,0 1 1,0-1-1,0 1 1,0 0-1,-1 1 1,0 0-1,0 0 1,0 0-1,0 1 1,0 0-1,-1 0 1,-11-2-1,-11 2-1183,-1 1 1,-60 3-1,60 0-382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2:55.3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99 6 4376,'0'0'-172,"-4"-2"32,3 2 143,1-1-1,-1 1 1,0-1 0,0 1 0,0 0 0,0-1 0,0 1 0,0 0 0,0-1 0,0 1-1,0 0 1,0 0 0,0 0 0,0 0 0,0 0 0,0 0 0,0 0 0,0 1 0,0-1-1,-1 1 1,0 0-1,0 0 1,1 0-1,-1 1 0,1-1 0,-1 1 0,1-1 0,0 1 0,-1 0 0,1-1 0,0 1 0,0 0 1,0 0-1,-1 3 0,-9 22 22,0 0 0,2 1 0,-7 37 0,14-54-17,0-1 0,1 1 0,0 0-1,1 0 1,0 0 0,0 0-1,1 0 1,1-1 0,0 1 0,0 0-1,1-1 1,7 16 0,-8-22-2,1 1 1,0-1 0,0 0-1,0 0 1,1 0 0,-1 0 0,1-1-1,0 0 1,0 1 0,0-1-1,1-1 1,-1 1 0,1 0-1,0-1 1,-1 0 0,1 0-1,0-1 1,0 1 0,0-1-1,0 0 1,10 0 0,-3 0 9,0-1 0,0 0 1,0-1-1,0-1 1,0 1-1,0-2 0,-1 0 1,19-7-1,-24 8 10,1-1 0,-1-1 0,0 1-1,0-1 1,-1 0 0,1 0 0,-1 0 0,0-1-1,0 0 1,0 0 0,-1 0 0,1-1 0,-1 1 0,-1-1-1,1 0 1,-1 0 0,0-1 0,0 1 0,-1-1-1,0 1 1,0-1 0,0 0 0,-1 1 0,0-1-1,0-11 1,-1 10-14,-1 0 0,1 0 0,-1-1 0,-1 1 1,1 0-1,-1 0 0,-1 0 0,0 0 0,0 1 0,0-1 0,-1 1 0,0 0 0,0 0 0,-1 0 0,0 0 0,0 1 0,-1 0 0,0 0 0,0 0 0,0 1 0,-10-7 0,8 8-143,0 0 0,0 0 0,-1 1 0,1 0 0,-1 1 0,1-1 1,-1 2-1,0-1 0,0 1 0,0 1 0,0-1 0,0 2 0,0-1 0,0 1 0,0 0 0,1 1 0,-1 0 0,0 1 0,1 0 0,-11 5 0,0 1-730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2:56.6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47 8 3392,'0'0'-181,"-14"-7"2994,14 6-2757,-7 37 13,1 1 1,1-1 0,2 65-1,-2 15 21,-1 34 43,6-146-121,0 1-2,0 37 20,0-38-68,0 0-73,0 8 37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03.1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81 0 4440,'0'0'415,"-7"7"-410,1-1-1,0 1 0,0 0 0,0 0 0,1 0 0,0 0 0,1 1 0,0 0 0,0 0 0,-5 14 0,6-11 6,1 0-1,0-1 1,0 1 0,1 0 0,0 0-1,1 1 1,1-1 0,-1 0 0,2 0-1,0 0 1,3 11 0,-4-18-2,1 1 0,-1 0 0,1 0 0,1 0 0,-1-1 0,1 1 0,-1-1 0,1 0 0,0 0 0,1 0 0,-1 0 0,1-1 0,0 1 0,0-1 0,0 0 0,0 0 0,0 0 1,1-1-1,-1 1 0,1-1 0,0 0 0,0 0 0,0-1 0,-1 0 0,2 0 0,-1 0 0,7 0 0,12 0 41,0-2 0,24-3-1,-38 2 9,-1 0 0,1 0 0,-1-1-1,0 0 1,0-1 0,-1 0-1,1 0 1,12-9 0,-18 10-25,0 0 1,0 1 0,0-1-1,0 0 1,0-1-1,-1 1 1,0 0-1,0-1 1,0 1-1,0-1 1,0 0 0,-1 0-1,1 0 1,-1 0-1,0 0 1,0 0-1,-1 0 1,1 0-1,-1-8 1,0 7-16,-1 0-1,0 0 1,0-1 0,-1 1 0,1 0 0,-1 0-1,0 0 1,-1 1 0,1-1 0,-1 0 0,0 1-1,0 0 1,0 0 0,-7-7 0,1 2 9,0 0 1,-1 1-1,-1 0 1,-15-10-1,13 10-58,-1 1 1,0 0-1,0 2 0,0-1 1,-1 2-1,0 0 0,0 0 1,0 1-1,0 1 1,0 1-1,-1 0 0,-15 2 1,29-1-24,0 0 1,0 1 0,1-1-1,-1 0 1,0 1 0,0-1 0,0 1-1,1 0 1,-1 0 0,0 0-1,1-1 1,-1 2 0,1-1 0,-1 0-1,1 0 1,-1 0 0,1 1 0,-2 2-1,-10 7-2335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03.6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53 3936,'50'-26'-13,"-46"24"219,22-23 2768,-26 30-2964,0-1 1,-1 1 0,1-1-1,-1 1 1,0-1-1,0 1 1,0-1 0,-1 0-1,-2 7 1,-9 22 47,6-11 3,1 0 1,1 1-1,-4 33 1,9-48-50,-1 0 0,2 0 1,-1-1-1,1 1 1,0 0-1,1 0 0,0 0 1,0-1-1,0 1 1,1-1-1,1 0 0,-1 1 1,5 6-1,-5-11-7,0 0 0,0 0 0,0-1 0,0 1 1,0-1-1,0 0 0,1 0 0,-1 0 0,1 0 0,-1 0 0,1-1 0,0 0 0,0 1 1,-1-2-1,1 1 0,0 0 0,0-1 0,0 1 0,0-1 0,5-1 0,1 1 4,-1-1-1,1 0 1,-1 0 0,1-1-1,-1 0 1,18-7-1,-19 5 0,1 0 0,-1-1-1,0 0 1,-1 0 0,1-1-1,-1 0 1,0 0 0,0-1-1,-1 0 1,1 0 0,-2 0-1,7-11 1,-9 14-2,-1-1 1,0-1-1,0 1 1,0 0-1,0 0 1,-1-1-1,0 1 1,0-1-1,0 1 1,-1-1 0,0 1-1,0-1 1,0 1-1,-1-1 1,0 1-1,0-1 1,0 1-1,0 0 1,-1-1-1,0 1 1,0 0-1,-4-5 1,2 3-10,-1 0 0,0 0 1,-1 1-1,1 0 1,-1 0-1,0 0 0,-1 1 1,0 0-1,1 0 0,-2 0 1,1 1-1,0 0 0,-1 1 1,0-1-1,0 2 1,-14-4-1,9 2-481,-1 2-1,0 0 1,-1 0 0,1 1 0,0 1-1,0 0 1,0 1 0,-27 6 0,26-3-1360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04.8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15 4768,'7'-1'-222,"38"-13"4635,-47 21-4384,-5 26 114,1 1 0,-4 67 0,10-93-131,0 1-1,0-1 1,0 0 0,1 0 0,1 0 0,-1 0-1,1 0 1,1 0 0,-1 0 0,1-1 0,0 1-1,1-1 1,0 0 0,0 0 0,1 0 0,0 0-1,0-1 1,0 0 0,8 7 0,-4-8-7,0 0 0,0-1 0,1 1 0,-1-2 0,1 0 0,0 0 0,0 0 0,0-1 0,0-1 0,15 1 0,-16-1-5,1 0-1,0-1 0,0 0 1,0-1-1,0 0 0,0-1 1,0 0-1,0 0 0,-1-1 1,1 0-1,-1-1 0,0 0 1,0 0-1,0-1 0,-1 0 1,1 0-1,-1-1 0,10-10 1,-15 13-2,0 1 1,0-1 0,-1-1-1,1 1 1,-1 0 0,0 0 0,0-1-1,0 0 1,0 1 0,0-1-1,-1 0 1,0 0 0,0 0 0,0 1-1,0-1 1,0-1 0,-1 1-1,0-6 1,-1 4-3,0-1 0,0 1 0,0-1 1,-1 1-1,0 0 0,-1 0 0,1 0 0,-1 0 0,-1 0 0,-5-8 0,0 2-8,-1 0 0,0 0 0,-1 1 0,0 1 0,-1-1 0,0 2 0,-1 0 0,-24-13 0,20 14-248,0 2 0,-1 0 0,0 1 1,-32-5-1,-34 4-3978,67 7 2111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06.8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 5088,'2'-6'1752,"1"16"-380,6 36-713,7 62-830,-3 2 273,29 179-896,-41-285 336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07.3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0 103 5256,'7'-11'-321,"-1"0"-1,0 0 0,8-23 1,-12 30 373,-1 0 1,4-12 587,0 4 1461,-7 156-1896,1-43-38,14 123 0,-6-156-277,-7-64-92,6 8-824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5:37.88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159 15 3268,'-3'-2'45,"-10"-4"6,9 5 129,4 0-137,-1 1 0,1-1 0,-1 1 0,1-1-1,-1 1 1,0 0 0,1-1 0,-1 1 0,0 0 0,1-1-1,-1 1 1,0 0 0,1 0 0,-1 0 0,0 0-1,0 0 1,1 0 0,-1 0 0,0 0 0,0 0 0,1 0-1,-1 0 1,0 0 0,1 0 0,-1 0 0,0 1-1,0-1 1,1 0 0,-1 1 0,-1 0 0,-1 4-28,0 1 1,0 0-1,1-1 0,-1 1 1,1 0-1,1 1 0,-1-1 1,1 0-1,-1 7 1,-3 70 104,4-40-80,-41 436 228,3-35-33,31-352-67,8-88-134,0 0-3,0 10-10,0-10-65,2 3-382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08.6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30 4240,'0'0'-258,"0"-5"-167,0-19 4029,1 37-3532,4 214 303,5 61 26,-10-247-330,1-37-152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10.3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61 4892,'0'0'-326,"2"-4"-174,-1 1 506,0 0-1,0 0 1,0-1-1,-1 1 1,1 0-1,-1-1 1,0 1-1,0 0 0,0-1 1,-1-5-1,0 4 777,0-5 1249,-3 108-1865,13 16 47,-4-73-260,0 72-1,-5-110-323,1-1 0,-1 1 0,1-1 0,0 0 0,0 1 0,0-1-1,0 0 1,1 0 0,-1 0 0,3 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10.93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27 3912,'0'0'-206,"0"-4"-228,4-10 404,-2 6 1461,-2 21-882,-1 39-480,1 25 24,10 96 104,-10-168-187,2 25-42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11.7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41 3292,'0'0'-162,"0"-4"-22,10-33 2877,-9 48-2633,7 128 189,-1-11-41,9 85 34,-15-210-275,0 7-109,3 10-2873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12.2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52 4056,'0'0'-206,"1"-4"26,8-44 2403,-13 149-2066,11 101 0,-7-145-112,1-38-147,0 2-349,1-1-1,0 0 0,6 21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13.3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143 39 3880,'0'0'-136,"-3"-4"140,2 4 1,1-1 0,0 0 0,-1 1 0,1-1 0,-1 1 0,1-1 0,-1 1 0,1-1 0,-1 1 0,1 0 0,-1-1 0,0 1 0,1 0 0,-1-1 0,0 1 0,1 0 0,-1 0 0,0-1 0,1 1 0,-1 0 0,0 0 0,1 0 0,-1 0 0,0 0 0,1 0 0,-1 0 0,0 0 0,1 0 0,-1 1 0,0-1 0,0 0 0,0 1 0,-1 0-1,0 1 1,1 0-1,-1 0 0,1-1 0,0 1 1,0 0-1,-1 0 0,1 0 1,0 1-1,1-1 0,-1 0 1,0 0-1,1 0 0,-1 1 0,0 3 1,-3 20 44,-4 54 1,7-73-39,1 0 1,0 0-1,1 0 0,-1 0 1,2 0-1,-1 0 0,1 0 1,0 0-1,0 0 0,0-1 1,1 1-1,0-1 0,5 7 1,-5-9 4,1-1 0,0 1-1,0-1 1,0 0 0,0 0 0,0 0 0,1 0 0,-1-1 0,1 0 0,0 0 0,0 0-1,0-1 1,0 1 0,0-1 0,0 0 0,0-1 0,0 1 0,0-1 0,0 0 0,0 0 0,8-2-1,-9 2 18,1-1-1,-1 0 0,1 0 0,-1-1 1,1 1-1,-1-1 0,0 0 1,1 0-1,-1-1 0,0 1 0,0-1 1,-1 0-1,1 0 0,-1 0 0,1 0 1,-1 0-1,0-1 0,0 0 0,0 0 1,-1 1-1,0-2 0,1 1 1,2-8-1,-2 5-11,-1 0 1,0 0-1,0 0 1,-1 0-1,0 0 1,0 0-1,-1 0 1,1-1-1,-2 1 1,1 0-1,-1 0 1,0 0-1,0 0 1,-1 0-1,0 0 1,-1 0-1,1 0 1,-1 1-1,0-1 1,-1 1-1,1 0 1,-1 0-1,-1 0 0,1 0 1,-1 1-1,0 0 1,0 0-1,-1 0 1,1 0-1,-12-6 1,6 6-19,0 0 1,0 0-1,0 1 1,0 1-1,-1 0 0,0 0 1,-19-1-1,23 3-252,0 1 0,0 0 0,0 0-1,0 1 1,0 0 0,0 0 0,0 1 0,0 0-1,1 0 1,-1 1 0,1 0 0,-14 7 0,2 3-713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14.2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18 3448,'0'0'-241,"0"-6"-455,-2-5 2104,5 59-823,6 97-363,7 65-16,-8-132-510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27.9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 44 4360,'0'0'-110,"8"-22"1017,-8 0 617,-7 31-1467,-2 5-20,-1-1-1,2 2 1,0-1-1,1 1 1,0 1 0,1-1-1,1 1 1,1 0-1,-4 20 1,8-32-27,-1 0 0,1 0 0,0 0 1,-1 0-1,2 0 0,-1 0 0,1 0 0,-1 0 0,1 0 0,0 0 0,0 0 1,1 0-1,-1 0 0,1-1 0,0 1 0,0 0 0,0-1 0,0 0 0,1 1 1,-1-1-1,1 0 0,0 0 0,0-1 0,0 1 0,0-1 0,1 1 0,-1-1 1,1 0-1,-1 0 0,7 2 0,0-1 13,0-1 0,0 0 0,0 0-1,1-1 1,-1 0 0,1-1 0,-1 0 0,0-1 0,1 0 0,-1-1 0,0 0-1,0-1 1,0 1 0,0-2 0,0 0 0,-1 0 0,1-1 0,-1 0-1,0 0 1,-1-1 0,1 0 0,-1-1 0,0 0 0,-1 0 0,0 0 0,9-13-1,-14 17-14,1 1-1,-1-1 0,-1 0 0,1 0 0,0 0 0,-1 0 1,0-1-1,1 1 0,-1 0 0,-1 0 0,1-1 0,0 1 1,-1-1-1,1 1 0,-1-1 0,0 1 0,-1-1 1,1 1-1,-1-5 0,-1 3-1,0 1 0,0 0 0,0-1 0,0 1 0,-1 0-1,1 0 1,-1 1 0,0-1 0,0 0 0,0 1 0,-1 0 0,-6-5 0,-1 0-20,-1 1-1,0 0 1,0 0 0,-1 2 0,0-1-1,0 2 1,0-1 0,-21-2-1,19 4-699,0 2-1,0 0 1,0 1-1,0 0 1,-25 4-1,22-2-1269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26.23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173 0 2880,'0'0'2298,"-9"4"-2242,-1 2-29,1 0 0,-1 1-1,1 0 1,0 0 0,1 1 0,-1 0 0,2 0 0,-1 1-1,1 0 1,-10 18 0,10-13 36,1 1 1,1 0-1,1-1 0,0 1 1,1 1-1,-1 16 0,3-24-44,0-1 0,1 0-1,0 0 1,0 1-1,1-1 1,0 0 0,0 0-1,1 0 1,0 0-1,0 0 1,1 0 0,0 0-1,0-1 1,0 1-1,5 6 1,-5-10-11,1 1 1,0-1-1,0 0 1,0 0 0,0 0-1,0 0 1,1-1-1,-1 0 1,1 0-1,-1 0 1,1 0-1,0-1 1,0 0-1,0 0 1,0 0-1,0-1 1,0 1-1,0-1 1,0 0-1,0-1 1,0 1-1,0-1 1,0 0 0,5-2-1,0 1 5,0-1 1,0-1-1,-1 1 1,1-2-1,-1 1 1,0-1-1,0 0 0,-1-1 1,0 0-1,11-10 1,-15 11 2,0-1 0,-1 1 1,1-1-1,-1 0 1,0 1-1,0-1 1,-1-1-1,0 1 1,0 0-1,-1-1 0,1 1 1,-1-1-1,-1 1 1,1-1-1,-1 1 1,-1-12-1,0 12-14,-1 1 0,1-1 0,-1 1 0,0 0 0,0-1 0,0 1 0,-1 0-1,0 1 1,0-1 0,0 0 0,0 1 0,-1-1 0,0 1 0,0 0 0,0 1 0,0-1 0,-1 0 0,1 1 0,-1 0 0,0 0 0,0 1 0,-7-3-1,-9-4-9,-1 1 0,0 1-1,-36-7 1,55 14 7,-4-2-165,0 1 1,0 0-1,0 1 1,0-1 0,-1 1-1,1 1 1,0-1-1,0 1 1,0 1-1,0-1 1,0 1-1,0 0 1,-11 6-1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26.8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85 61 4200,'14'-36'-370,"-14"33"807,1-1-346,-2-8 32,-6 18 109,-10 22 71,15-24-386,-2 3 94,1 0-1,0 0 0,0 0 1,0 0-1,1 0 1,0 1-1,1-1 1,-1 1-1,1-1 1,1 1-1,0 0 0,0-1 1,0 1-1,3 13 1,-2-10 0,-1-8-1,0 1-1,1 0 1,-1 0-1,1 0 1,0-1-1,0 1 1,0 0-1,1-1 1,-1 1-1,1-1 1,0 0-1,0 1 1,0-1-1,0 0 1,1 0-1,-1 0 1,1 0-1,-1-1 1,1 1-1,0-1 1,0 1-1,1-1 1,-1 0 0,0 0-1,1-1 1,-1 1-1,1-1 1,-1 1-1,1-1 1,0 0-1,0-1 1,-1 1-1,1-1 1,0 1-1,5-1 1,-1-1 23,-1 1 0,1-1-1,0 0 1,0-1 0,0 1 0,-1-2 0,1 1 0,-1-1 0,0 0 0,0 0 0,0-1 0,0 0 0,0-1 0,-1 1 0,7-7 0,-10 8-9,0 0 1,-1 0 0,1 0-1,-1 0 1,0 0-1,0 0 1,0-1 0,-1 1-1,1-1 1,-1 1 0,1-1-1,-1 1 1,0-1 0,-1 0-1,1 0 1,-1 0 0,1 1-1,-1-1 1,0 0 0,-1 0-1,1 0 1,-1 0 0,1 1-1,-1-1 1,-1 0 0,1 1-1,0-1 1,-1 1 0,1-1-1,-1 1 1,0 0 0,-3-4-1,-1-1-6,0 1-1,0 0 0,-1 0 0,1 0 1,-2 1-1,1 0 0,-1 1 1,0 0-1,0 0 0,0 0 1,-16-5-1,8 5-418,1 0 0,-1 1 0,0 1 1,0 1-1,0 1 0,0 0 0,0 0 0,-20 3 0,22 1-1127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5:38.3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56 143 3780,'-18'-9'200,"16"8"-266,-19-14 1503,7 10 333,40 77-1562,2 0 1,43 74-1,-71-145-181,0 0-1,0-1 1,1 1 0,-1 0-1,1 0 1,-1 0 0,0 0-1,1 0 1,0 0 0,-1 0-1,1-1 1,0 1 0,-1 0-1,1 0 1,0-1 0,0 1 0,-1-1-1,1 1 1,0-1 0,0 1-1,0-1 1,0 1 0,0-1-1,0 0 1,0 1 0,0-1-1,0 0 1,0 0 0,0 0-1,0 0 1,0 0 0,0 0-1,0 0 1,0 0 0,0 0-1,0 0 1,0-1 0,0 1-1,0 0 1,0-1 0,0 1-1,0-1 1,1 0 0,3-3 19,-1 0 0,1-1 1,-1 1-1,0-1 0,7-10 0,-1 1 25,4-3-41,34-45-942,3 1 1,3 4-1,76-65 1,-99 98-916,-1 1-142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35.8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55 4984,'0'0'-272,"13"-20"-217,-2-15 2219,-8 45-1668,13 67 119,6 83 1,-17-120-141,2 88-1273,-6-124 545,2 13-1957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36.4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46 4096,'0'0'-174,"1"-4"-40,4-10 188,-3 10 123,3-19 1100,10 84 888,5 53-2020,-6 4 128,-2-13-4286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20.1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66 2596,'0'0'1122,"1"-4"-916,-1 2-134,0 0 1,1 0-1,-1 0 1,0 0-1,1 1 1,0-1-1,-1 0 1,1 1-1,0-1 0,0 0 1,0 1-1,0-1 1,0 1-1,0-1 1,1 1-1,1-3 1,0 2 41,20-4 91,2 1-436,1 0 1,30-2-1,-23 4-1926,-19 1 1387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20.5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 0 3224,'-1'1'-14,"1"0"0,-1-1-1,0 1 1,0 0 0,1 0-1,-1 0 1,0 0 0,1 0-1,-1 0 1,1 0 0,-1 1-1,1-1 1,-1 0 0,1 0-1,0 0 1,0 0 0,-1 1-1,1-1 1,0 0 0,0 2-1,1-3 12,-1 1 0,1 0 1,-1 0-1,1-1 0,-1 1 0,1 0 0,0-1 0,-1 1 0,1 0 0,0-1 0,-1 1 1,1-1-1,0 1 0,0-1 0,-1 0 0,1 1 0,0-1 0,0 0 0,0 1 1,1-1-1,8 2 27,0-1 0,1 0 0,18-2 1,-16 1-51,82-7-1487,-70 3 1000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20.9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75 2152,'1'-4'86,"5"-34"846,-5 34-210,2-25 775,-14 229 230,11-196-1728,-18 223-2892,19-221 1636,6 12 148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21.4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20 3736,'0'0'-187,"1"-3"-154,1-11 342,-2 11 92,2 13-105,10 99 74,-3 160 0,-9-194-1726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40.5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223 196 3976,'0'0'-331,"-22"-41"-947,20 38 1409,-9-17 353,4-18 60,6 34-354,6-3-64,-5 6-121,0 0-1,1 1 1,-1-1-1,0 0 0,0 1 1,1-1-1,-1 0 0,0 1 1,0-1-1,1 0 1,-1 1-1,1-1 0,-1 1 1,1-1-1,-1 1 0,1-1 1,-1 1-1,1-1 1,-1 1-1,1 0 0,0-1 1,0 0-1,16-4 36,0 0-1,0 1 1,0 1-1,1 0 1,0 2-1,20-1 1,116 11 15,-76-3-12,205 20 19,-279-26-65,-17-3-39,-42-11 41,-2 2-1,-59-4 0,-133-4-18,184 16 26,-20-3 1,-126-3-61,207 10 48,20 2-9,261 25 48,-70-9-1038,-174-17-199,-27-1 988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43.0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29 9 2548,'-8'-9'6441,"7"109"-6266,-18 141-1,18-238-320,2 15-188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58.37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199 277 552,'-5'-24'240,"-5"-23"852,3 0 0,-3-62 0,10 105-808,0 0-108,0-1 0,-1 1-1,1 0 1,-1-1 0,0 1-1,0 0 1,-2-5 0,3 6-267,-1-1 739,-1 17-598,-35 355 322,16-137-240,1-34-58,-42 507 177,57-634-222,-3 80 50,4-82-768,4-64 263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3:59.0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36 70 4156,'-34'-67'22,"33"64"259,5 13-275,120 310 233,-77-212-127,-46-105 50,-1-2-122,0 0 0,0 0 1,0 0-1,0 0 0,0 0 0,0-1 1,0 1-1,0 0 0,0 0 0,0 0 1,0 0-1,1-1 0,-1 1 1,0 0-1,1 0 0,-1 0 0,0-1 1,1 1-1,-1 0 0,1-1 0,0 1 1,-1 0-1,1-1 0,-1 1 0,1-1 1,0 1-1,-1-1 0,1 1 1,1 0-1,0-1 1,0 0 1,-1 0 0,1 0-1,0 0 1,0 0 0,-1-1-1,1 1 1,0 0-1,-1-1 1,1 0 0,-1 1-1,1-1 1,0 0-1,1-1 1,53-41 272,-51 38-293,17-13-20,320-288-557,-304 264-2518,-26 28 1414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6:33.4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3192 612 4252,'3'-28'-811,"-4"20"738,1 3-13,0-1 34,-5-18 117,0-1 0,-2 1-1,0 0 1,-2 1 0,0 0-1,-2 0 1,0 1 0,-2 1-1,0 0 1,-2 0 0,0 1 0,-1 1-1,-27-25 1,19 23-41,0 1 1,-1 1-1,-1 1 0,-1 2 1,-1 0-1,0 2 0,0 1 1,-2 2-1,1 0 0,-47-9 1,-37 0-3,-1 4-1,0 6 1,-1 4 0,-150 12 0,129 7-15,0 6 0,2 5 0,-170 55-1,197-44-4,3 4-1,1 5 0,3 5 1,1 4-1,3 4 0,-123 96 1,182-121 20,1 1 1,2 2-1,1 1 1,2 2-1,2 1 1,1 1-1,2 1 1,2 2-1,2 0 1,2 2-1,2 0 1,1 1 0,3 1-1,2 0 1,2 1-1,2 0 1,-4 92-1,14-101-8,2 1-1,2-1 1,1 0-1,2 0 1,1-1-1,2-1 1,2 0 0,2 0-1,1-1 1,1-1-1,40 55 1,21 16 29,6-3 0,105 101 1,-138-152-27,3-2 1,1-2 0,3-3-1,1-2 1,3-3 0,1-3-1,1-2 1,2-4 0,2-2-1,0-4 1,2-2 0,0-4 0,85 12-1,-24-15 28,0-5-1,183-9 1,-133-15-10,216-42 0,-229 21-4,286-96 0,-352 91 6,-1-4 1,-2-5-1,176-113 1,-223 123 10,-2-2 0,-2-3 1,-1-2-1,-3-2 1,-1-1-1,57-85 1,-74 92 34,-2-1 1,-2-1 0,-2-1 0,-1-1-1,-3 0 1,-1-2 0,-3 0-1,-1 0 1,7-74 0,-17 88-59,-1 1 0,-2-1 0,-1 1 0,-1 0 1,-2 0-1,-2 0 0,0 0 0,-23-55 0,13 47-15,-3 1 1,-1 1-1,-1 1 0,-2 1 0,-57-65 0,20 40-30,-1 3-1,-4 2 0,-1 4 0,-3 2 1,-2 4-1,-94-46 0,85 52-321,-2 3-1,-1 4 1,-1 3-1,-2 5 1,0 3-1,-2 3 1,0 5-1,-1 4 1,0 3-1,0 5 0,-144 14 1,79 11-921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4:00.7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94 160 4408,'0'-6'-285,"0"-120"15,0 122 428,0 0 13,0-12-7,0 12 688,-1 17-782,-61 907 522,45-596-478,6-52 22,11-268-124,0 22 25,-3 8-325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4:01.5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10 3384,'0'0'-86,"-6"-10"1244,26 41-1097,-2 0 0,-2 2 0,0 0 0,20 66 0,31 155 148,-61-228-189,7 27 16,-12-50-14,0 1 12,8 30 128,-8-31 41,-1-2-185,0-1 1,-1 0-1,1 1 1,0-1-1,0 1 1,0-1 0,0 1-1,0-1 1,0 1-1,0-1 1,0 1 0,0-1-1,0 0 1,0 1-1,0-1 1,0 1 0,0-1-1,1 1 1,-1-1-1,0 0 1,0 1 0,0-1-1,1 1 1,-1-1-1,0 0 1,0 1 0,1-1-1,-1 0 1,0 1-1,1-1 1,-1 0-1,0 1 1,1-1 0,-1 0-1,1 0 1,-1 0-1,0 1 1,1-1 0,-1 0-1,1 0 1,-1 0-1,1 0 1,-1 0 0,0 0-1,1 0 1,-1 0-1,1 0 1,-1 0 0,1 0-1,-1 0 1,1 0-1,0 0 1,29-18 18,-26 16-31,-1-1 0,0 1 0,0-1 0,0 0 0,0 0 0,-1 0 0,1 0 0,-1-1-1,0 1 1,0-1 0,0 1 0,2-6 0,3-5 14,48-70 36,139-198 47,-146 224-188,-46 55-40,11-21-3186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4:02.6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155 105 4224,'0'-5'-182,"10"-87"348,-10 88 4,1 0-12,-29 256 913,11-32-887,-33 299 334,41-451-451,-31 247 227,30-265-203,10-47-68,-4 20-756,-4-17 535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4:03.49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 36 4044,'0'0'-140,"-5"-24"84,4 24 77,1 0 1,0-1-1,0 1 0,0 0 0,0-1 0,0 1 0,0-1 0,0 1 1,0 0-1,0-1 0,0 1 0,0 0 0,0-1 0,0 1 0,0-1 0,0 1 1,1 0-1,-1-1 0,0 1 0,0 0 0,0-1 0,0 1 0,1 0 0,-1 0 1,0-1-1,0 1 0,1 0 0,-1-1 0,0 1 0,1 0 0,-1 0 0,0 0 1,1-1-1,-1 1 0,0 0 0,1 0 0,-1 0 0,0 0 0,1 0 0,-1 0 1,0 0-1,1-1 0,-1 1 0,0 0 0,1 0 0,-1 1 0,1-1 0,22 15 157,-14-6-184,0 0 0,-1 1 0,-1 0 0,8 12 0,122 272 176,-58-111-121,-78-180-23,0 0 0,0 0-1,0 0 1,1 0 0,-1 0-1,1 0 1,-1-1 0,1 1 0,0 0-1,0-1 1,0 0 0,0 1-1,1-1 1,-1 0 0,1 0 0,-1 0-1,1-1 1,0 1 0,-1 0-1,7 1 1,-6-2 203,0 0-220,9 2 4,-9-2 62,-1-2-72,0 0 0,0 0 0,0 0 0,0 0 0,0 0 0,-1 0 0,1 0 0,0-1 0,-1 1 0,1-1 0,-1 1 0,2-3 0,-3 4 1,13-11 18,0-1 1,-1-1-1,17-22 0,6-6-31,13-9 8,116-115 52,-132 132-33,-11 6 189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4:20.98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31 112 1600,'0'0'5997,"-5"-7"-5720,-21-29 210,26 32-437,0 1 0,1 0 1,-1 0-1,1 0 0,0 0 1,0 0-1,0 0 0,0 0 1,0 1-1,1-1 0,-1 0 1,1 0-1,0 1 0,0-1 1,0 1-1,0 0 0,0 0 1,0-1-1,1 1 0,-1 1 1,1-1-1,3-2 0,0 2-3,0 1 0,1 0-1,-1 0 1,0 0-1,1 1 1,10 0 0,-15 0-40,0 0 0,1 0 1,-1 1-1,0-1 0,0 1 1,0-1-1,0 1 0,0 0 1,0 0-1,0 0 0,0 0 1,0 0-1,-1 1 0,1-1 0,0 0 1,-1 1-1,1-1 0,-1 1 1,1 0-1,-1-1 0,0 1 1,1 0-1,-1 0 0,0 0 1,-1 0-1,1 0 0,1 3 1,0 3-1,-1 1 1,1 0 0,-2-1 0,1 1-1,-1 0 1,-1 0 0,1-1 0,-1 1-1,-1 0 1,-4 14 0,-4 7-94,-24 48 1,21-48-47,11-27-21,13-10-1637,2-1 1639,0-1-1,0 0 1,-1-1 0,0-1 0,0 0 0,-2 0-1,12-15 1,-10 6-86,-1 0 0,-1 0-1,11-32 1,-15 37 170,-5 12 9,-1 1 5,0-11 60,0 13-12,0 0 0,0-1-1,0 1 1,0 0 0,0 0 0,0 0 0,0 0 0,0-1-1,0 1 1,0 0 0,0 0 0,-1 0 0,1 0 0,0 0-1,0-1 1,0 1 0,0 0 0,0 0 0,0 0 0,0 0-1,0 0 1,-1 0 0,1 0 0,0-1 0,0 1 0,0 0-1,0 0 1,0 0 0,0 0 0,-1 0 0,1 0 0,0 0-1,0 0 1,0 0 0,0 0 0,-1 0 0,1 0 0,0 0-1,0 0 1,0 0 0,0 0 0,-1 0 0,1 0 0,0 0-1,0 0 1,0 0 0,0 0 0,0 0 0,-1 0 0,1 0-1,0 0 1,0 1 0,0-1 0,0 0 0,0 0 0,0 0-1,-1 0 1,1 0 0,0 0 0,0 0 0,0 1 0,0-1-1,0 0 1,0 0 0,-32 35-12,29-31 17,1 0 0,0-1-1,0 1 1,0 1-1,1-1 1,-1 0-1,1 0 1,0 0-1,0 1 1,0 4 0,0-2 6,-1 11-3,4 25 1,4-31 3,0-3-4,-4-6 1,0 1-1,1-1 1,-1 0-1,1 0 1,0 0-1,0 0 1,0 0-1,1-1 1,-1 1-1,0-1 1,1 0-1,0 0 1,-1 0-1,1-1 1,0 1-1,6 1 1,65 12-349,-59-13-223,-1-1-1,1-1 1,17-2 0,-6-1-243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4:22.8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 60 3280,'0'0'-154,"0"-5"2,-7-26 364,-2 8 1540,6 32-1743,1-7-5,1 1 1,0 0 0,0 1 0,0-1 0,0 0-1,0 0 1,0 0 0,1 0 0,0 6-1,0-6 3,0 1-1,1 0 0,-1-1 0,1 1 0,0 0 0,0-1 0,0 1 0,1-1 0,-1 1 0,1-1 0,0 0 0,0 0 0,0 0 1,0 0-1,1 0 0,-1 0 0,1 0 0,0-1 0,-1 1 0,1-1 0,0 0 0,1 0 0,-1 0 0,0 0 0,1-1 0,-1 1 1,0-1-1,1 0 0,0 0 0,-1 0 0,1-1 0,0 1 0,-1-1 0,9 0 0,-8 0 23,2-2-11,1 0 8,0-1 1,-1 0 0,1 0-1,-1-1 1,0 0 0,0 0-1,0 0 1,0-1-1,-1 0 1,0 0 0,0 0-1,0-1 1,0 1 0,5-12-1,5-6 239,-5 9-19,-10 15-242,0-1 0,0 0 1,0 0-1,0 0 0,0 0 1,0 0-1,0 0 0,0 0 1,0 0-1,0 1 0,0-1 1,0 0-1,0 0 0,0 0 1,0 0-1,1 0 0,-1 0 1,0 0-1,0 0 0,0 0 1,0 0-1,0 0 0,0 0 1,0 0-1,0 0 0,1 0 1,-1 0-1,0 0 0,0 0 1,0 0-1,0 0 0,0 0 1,0 0-1,0 0 0,0 0 1,1 0-1,-1 0 0,0 0 1,0 0-1,0 0 0,0 0 1,0 0-1,0 0 0,0 0 1,0 0-1,1 0 0,-1 0 1,0 0-1,0 0 0,0 0 1,0 0-1,0-1 1,0 1-1,0 0 0,0 0 1,0 0-1,0 0 0,0 0 1,0 0-1,0 0 0,0 0 1,0-1-1,0 1 0,0 0 1,0 0-1,0 0 0,0 0 1,0 0-1,0 0 0,3 407 72,-3-245-1325,0-161 1223,0 0-1,0 0 1,0 1 0,0-1-1,0 0 1,0 0 0,0 1 0,0-1-1,0 0 1,0 0 0,-1 0 0,1 1-1,0-1 1,-1 0 0,1 0 0,-1 0-1,0 0 1,1 0 0,-1 0 0,0 0-1,0 0 1,1 0 0,-1 0-1,0 0 1,0 0 0,0 0 0,0-1-1,0 1 1,0 0 0,0-1 0,0 1-1,-1-1 1,1 1 0,0-1 0,-2 1-1,0-1-20,0 0-1,0-1 0,0 1 1,0 0-1,0-1 0,0 0 0,0 0 1,-5-2-1,5 2 132,-20-8-92,0-1-1,0-1 1,1-1-1,1-1 1,0-1-1,-25-21 1,45 34 14,0-1 0,-1 1 0,1 0 0,0 0 0,0 0 0,0-1 0,0 1 0,0-1 0,0 1 0,0-1 0,0 1 0,1-1 0,-1 1 0,1-1 0,-1 0 0,1 1 0,-1-1 0,1 0 0,0 1 0,0-1 0,0 0 0,0 1 0,0-1 0,0 0 0,0 0 0,1 1 0,-1-1 0,1 0 0,-1 1 0,1-1 0,0 1 0,-1-1 0,1 1 1,0-1-1,0 1 0,0-1 0,2-1 0,3-4 3,-1 2 1,1-1-1,0 1 1,1 0 0,-1 0-1,15-7 1,149-72-1988,-140 69 1572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4:23.35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181 87 2760,'-8'-47'-334,"7"43"426,0 0-1,-1-27 944,8 55-369,11 45-548,-8-40-73,-1-1 0,-2 2 0,0-1 0,-2 1 0,-1 0 0,-2 0 1,-1 0-1,-1 0 0,-8 47 0,5-58-211,-1 0 0,-1 0 1,0-1-1,-2 1 1,0-2-1,-1 1 0,0-1 1,-2 0-1,0-1 1,-1 0-1,0-1 0,-1 0 1,-1-1-1,0-1 0,-28 20 1,8-11-208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4:23.9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152 101 2728,'0'0'-156,"0"-4"-58,-8-62 654,0 47-133,8 18-290,0 1 0,0 0-1,-1-1 1,1 1 0,0-1-1,0 1 1,0-1 0,0 1-1,0-1 1,-1 1 0,1-1-1,0 1 1,0 0 0,-1-1-1,1 1 1,0-1 0,0 1 0,-1 0-1,1-1 1,-1 1 0,1 0-1,0 0 1,-1-1 0,1 1-1,-1 0 1,1 0 0,0 0-1,-1-1 1,1 1 0,-1 0-1,1 0 1,-1 0 0,1 0-1,-1 0 1,1 0 0,-1 0-1,1 0 1,-1 0 0,1 0-1,-1 0 1,1 0 0,-1 0-1,0 1 1,-12 18 15,1 0-1,0 1 1,2 1 0,0-1-1,1 2 1,-10 40 0,9-23 7,1 0-1,3 1 1,-3 54 0,9-73-16,0 0 0,2 0 0,0-1-1,2 1 1,0-1 0,2 0 0,0 0 0,1 0 0,0-1 0,2 0 0,1 0 0,18 27 0,-13-25-226,2-1 0,0 0 1,1-1-1,1-1 0,0-1 1,1 0-1,1-2 0,1 0 1,39 19-1,-7-9-428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6:24.58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187 53 4016,'0'0'-192,"-16"-16"-171,-2-3 794,18 18-405,-1 0-1,0 0 1,0 0 0,0 0-1,0 1 1,1-1 0,-1 0 0,0 0-1,-1 1 1,1-1 0,0 1-1,0-1 1,0 1 0,0-1 0,0 1-1,0-1 1,-1 1 0,1 0-1,0 0 1,0 0 0,-1 0 0,1 0-1,-2 0 1,-6 7-10,1 0 0,-1 0 1,2 1-1,-1 0 0,1 1 0,1-1 0,-1 1 1,1 1-1,-8 18 0,6-11 1,0 1 1,2 0-1,0 0 0,1 1 1,-3 25-1,7-37-15,0 1-1,0-1 1,0 0 0,1 0-1,1 1 1,0 8 0,1 3 13,-2-13-10,0 0 1,0-1 0,1 1 0,0 0-1,0 0 1,1-1 0,-1 1-1,1-1 1,0 1 0,1-1-1,-1 0 1,1 1 0,0-1 0,0-1-1,1 1 1,-1 0 0,1-1-1,0 0 1,0 0 0,1 0-1,-1 0 1,1-1 0,0 0 0,0 0-1,0 0 1,0 0 0,1-1-1,-1 0 1,1 0 0,-1 0-1,1-1 1,0 0 0,-1 0 0,1 0-1,0-1 1,0 0 0,0 0-1,-1 0 1,9-2 0,-3 0 17,1 0 0,0 0 0,-1-1 0,0-1 0,1 0 0,-2 0 0,15-8 0,-20 9 5,-1 0-1,1 0 1,-1 0 0,0-1-1,0 1 1,0-1-1,0 0 1,-1 0 0,1-1-1,-1 1 1,0-1-1,-1 1 1,1-1-1,-1 0 1,0 0 0,0 0-1,0-1 1,-1 1-1,2-9 1,-2-1 2,-1-1 0,-1 1 0,0 0 0,-1 0 1,0 0-1,-1 0 0,-1 0 0,0 0 0,-1 1 0,-1-1 1,0 2-1,-1-1 0,-1 1 0,0 0 0,-1 0 0,0 1 0,-21-22 1,26 29-106,0 0 1,-1 1-1,0 0 1,0 0 0,0 0-1,0 0 1,0 1 0,-1 0-1,0 0 1,1 1-1,-1-1 1,0 1 0,0 0-1,0 1 1,-13-2-1,15 3-240,-1 0-31,-17 3-47,17-2-187,-11 14-1048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6:25.2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52 3152,'0'0'-123,"0"-4"68,-2-39 1918,2 39-1614,-1 16-234,6 355 190,3-120-62,-1-156-82,-7-88-179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6:35.6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28 638 3844,'-16'-10'-258,"13"8"49,-3-6-262,4 7 504,6 6 156,136 174-151,-137-174-34,3 4 19,0-1 0,1 1 0,0-1 0,0-1 0,1 1 0,9 6 0,-14-12 75,-3-2-68,1 1-1,0 0 1,-1-1-1,1 1 1,0-1 0,-1 0-1,1 1 1,0-1-1,-1 1 1,1-1 0,0 0-1,0 0 1,-1 1 0,1-1-1,0 0 1,0 0-1,0 0 1,-1 0 0,1 0-1,0 0 1,1 0-1,6-3 22,-1 0 0,1 0-1,-1-1 1,0 0 0,0 0-1,0-1 1,0 0 0,-1 0-1,9-8 1,76-80-2,289-279 241,-344 339-332,56-51-777,2 4 0,124-79 1,-206 152 246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6:27.1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143 0 3104,'0'0'88,"-10"5"-74,3-1-7,0-1-1,0 1 0,1 0 1,-1 1-1,1 0 1,0 0-1,0 0 0,1 0 1,0 1-1,0 0 0,0 0 1,0 1-1,-5 10 1,2 1 5,1 0 0,0 0 1,1 1-1,1-1 0,1 1 0,1 1 1,-2 37-1,5-45-2,0-1 0,1 1 0,1-1 0,0 1 0,0-1 0,1 0 0,0 0 0,1 0 0,1-1 0,-1 1 0,2-1 0,-1 0 0,1 0 0,13 14 0,-15-19-4,0-1-1,1 0 1,-1 0 0,1-1-1,0 1 1,0-1-1,0 0 1,1 0-1,-1-1 1,1 1 0,-1-1-1,1 0 1,0-1-1,0 0 1,0 0-1,0 0 1,0 0 0,0-1-1,0 0 1,0 0-1,0-1 1,0 0-1,0 0 1,0 0 0,0-1-1,10-4 1,-6 3 14,0-2 1,-1 1-1,0-1 1,0-1 0,0 0-1,-1 0 1,1 0-1,-1-1 1,-1 0 0,0-1-1,0 0 1,0 0-1,-1 0 1,8-15 0,-9 11 24,0 0 0,-1 0 0,0 0 0,-1 0 1,0-1-1,-1 0 0,0 1 0,-1-1 0,-1 0 0,0 0 1,-1 0-1,0 1 0,-1-1 0,0 0 0,-5-12 0,5 17-39,-1 0 0,0 0 0,0 1-1,-1-1 1,0 1 0,0 0 0,0 0-1,-1 1 1,0-1 0,-1 1-1,1 0 1,-1 1 0,-1-1 0,1 1-1,0 0 1,-1 1 0,0-1 0,0 1-1,-1 1 1,1-1 0,-1 1 0,0 1-1,0-1 1,-11-1 0,6 3-290,0-1 0,0 2 1,0 0-1,1 1 0,-1 0 1,0 1-1,-17 4 0,29-6 252,-24 4-680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6:48.2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86 54 3668,'0'0'-43,"1"-4"128,2-9 305,-13 14 651,-17 17-388,27-17-748,-3 1 99,0 1 0,1 0 0,-1 0-1,1 0 1,0 0 0,0 0 0,0 0 0,1 0-1,-1 1 1,1-1 0,-1 1 0,1-1 0,0 1 0,0 5-1,-2 3 7,-3 6 3,2 2-1,0-1 1,1 0 0,0 1-1,2-1 1,1 1 0,0 0-1,1-1 1,1 1 0,8 29-1,-10-45-7,1-1-1,-1 1 1,1-1-1,0 0 1,1 1 0,-1-1-1,1 0 1,-1 1-1,1-1 1,0 0-1,0 0 1,0 0-1,1-1 1,-1 1 0,0 0-1,1-1 1,0 0-1,0 1 1,0-1-1,0 0 1,0-1-1,0 1 1,0 0 0,1-1-1,-1 0 1,0 0-1,1 0 1,3 1-1,3-1 5,-1-1-1,0 1 0,1-1 1,-1-1-1,0 0 0,1 0 1,-1-1-1,17-5 1,-18 4 11,0 0 0,0-1 0,-1 0 1,1 0-1,-1 0 0,0-1 1,0 0-1,0-1 0,-1 1 1,0-1-1,0-1 0,0 1 0,-1-1 1,0 0-1,-1 0 0,1 0 1,-1-1-1,0 1 0,-1-1 0,0 0 1,0 0-1,1-9 0,0 0 89,-1 0 0,-1 0 0,-1 0 0,0-1 0,-1 1 0,-1 0 0,-1 0 0,0-1 0,-7-23 0,7 36-98,0 0-1,0 1 0,0-1 0,0 1 0,-1 0 1,0-1-1,0 1 0,0 1 0,0-1 0,-1 0 1,1 1-1,-1-1 0,0 1 0,0 0 0,0 1 0,0-1 1,-1 1-1,1-1 0,-1 1 0,1 1 0,-1-1 1,0 1-1,-5-2 0,-1 1-127,0 0 0,0 1 0,0 0 0,-1 0 0,1 1 0,0 1 0,-1 0 0,-12 3 0,19-4-133,-1 2 0,1-1 0,0 0 0,0 1 0,0 0 0,1 0 0,-1 1 1,0-1-1,1 1 0,-1 0 0,1 0 0,0 1 0,0-1 0,-4 5 0,4 1-1006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6:48.9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43 4132,'27'-28'60,"-12"14"1144,-7 15-737,-4 40-402,-4-38-55,19 449 363,-14-332-264,-5-117-90,0 1 4,0 8 33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6:50.4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 0 3944,'0'0'1258,"-3"8"-1226,-4 19 10,0 1 0,2 0 0,1 0 0,0 39-1,-1 0 1,0 8-6,3-43-285,0-1 0,-13 58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5:13.2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154 153 2100,'0'0'414,"-2"-4"-260,-18-29 1072,18 31-756,-4 3-420,0 2-34,0-1-1,0 1 0,0 1 0,1-1 0,0 1 1,-1 0-1,1 0 0,1 1 0,-1-1 0,1 1 1,-1 0-1,1 0 0,1 1 0,-6 9 0,1 4 3,0 1 0,1 0 0,1 0 0,1 1 0,1-1 0,1 1 0,1 0 0,1 1 0,0-1 0,2 0 0,0 0 0,1 0 0,2 0 0,0 0 0,1-1 0,1 1 0,1-1 0,1-1 0,14 28 0,-18-41-13,1 1 0,0-1 0,1 0 0,-1-1 0,1 1 0,0-1 0,0 0 0,1-1 0,-1 1 0,1-1 0,0 0 0,0-1-1,0 0 1,1 0 0,-1-1 0,1 0 0,0 0 0,0 0 0,-1-1 0,1-1 0,0 1 0,0-1 0,0 0 0,8-2-1,1 1 14,-1-2 0,0 0 0,0 0 0,0-2-1,-1 0 1,1 0 0,-1-2 0,0 0 0,-1 0-1,24-17 1,-22 11 64,1-2 0,-2 1-1,0-2 1,-1 0 0,-1 0-1,0-2 1,-1 1 0,-1-2-1,-1 1 1,0-2 0,10-30-1,-15 35 8,0-1 0,-2 0 0,0-1 0,0 1-1,-2 0 1,0-1 0,0 1 0,-2-1 0,0 0 0,-1 1 0,-1 0-1,0 0 1,-1 0 0,-1 0 0,-10-21 0,12 29-79,-1 1 1,0 0-1,-1 0 1,0 0 0,0 1-1,0-1 1,-1 1-1,0 1 1,0-1 0,0 1-1,-1 0 1,1 0-1,-1 1 1,-1 0-1,1 0 1,-1 1 0,-8-3-1,-3 0-85,1 2 0,-1 0-1,0 2 1,0 0 0,-31 0-1,41 3-194,-1 0 0,0 1 0,1 0 0,0 0 0,-1 1 0,1 1 0,0-1 0,1 1 1,-1 1-1,1-1 0,-1 1 0,1 1 0,1 0 0,-1 0 0,-7 8 0,6 1-1016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5:14.0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72 185 4008,'0'0'-210,"0"-5"-182,0 5 358,-6-24 226,6 24-160,0-1 1,0 0-1,0 1 0,0-1 0,0 1 1,0-1-1,0 1 0,0-1 1,0 1-1,0-1 0,0 1 0,0-1 1,0 0-1,-1 1 0,1-1 0,0 1 1,0 0-1,-1-1 0,1 1 0,0-1 1,-1 1-1,1-1 0,0 1 0,-1 0 1,1-1-1,-1 1 0,1 0 0,-1-1 1,1 1-1,-1 0 0,1-1 0,-1 1 1,1 0-1,-1 0 0,1 0 0,-1 0 1,1-1-1,-1 1 0,0 0 0,-2 3-30,-1 1-3,0 1 1,0-1 0,1 1 0,-1 0 0,1 0-1,0 0 1,0 1 0,-2 8 0,0 4 6,1 1 0,1 0 0,0 0 0,2 0 0,0 0 1,1 0-1,1 0 0,1 0 0,8 36 0,-7-41 3,1 0 1,0 0-1,1 0 0,0-1 1,2 1-1,-1-1 0,2-1 1,-1 1-1,2-2 0,-1 1 1,2-1-1,0 0 0,19 16 1,-22-21 0,1-1-1,0 0 1,0-1 0,0 0-1,1 0 1,-1-1 0,1 0 0,0-1-1,0 1 1,0-2 0,17 2-1,-16-2-6,1 0 0,0-1 0,0-1 0,0 0 0,-1 0 0,1-1 0,-1 0 0,1-1 0,-1 0 0,0-1-1,0 0 1,0 0 0,0-1 0,-1-1 0,0 0 0,0 0 0,14-13 0,-10 5 23,0-2 0,-1 1-1,0-2 1,-2 1 0,0-2 0,-1 1 0,9-24 0,-12 25 62,0-1 1,-1 0-1,-1 0 0,-1-1 1,-1 1-1,0-1 0,-1 1 1,-1-1-1,0 0 1,-2 1-1,0-1 0,-1 1 1,0 0-1,-11-30 0,11 38-93,0 1-1,-1-1 1,0 1-1,0 0 1,-1 0 0,0 1-1,0-1 1,-1 1-1,0 0 1,0 0-1,0 1 1,-1 0-1,0 0 1,0 1-1,-1 0 1,0 0-1,0 0 1,0 1-1,0 0 1,-1 1-1,1 0 1,-1 0 0,0 1-1,0 0 1,0 1-1,0 0 1,0 0-1,0 1 1,-16 1-1,11 1-396,-1 0 0,0 1 0,1 0 0,0 2 0,0 0 0,0 0 0,1 1 0,-19 11 0,5 0-707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5:16.5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 72 3828,'0'0'353,"-4"10"-339,-25 108 47,-5 40 52,34-155-107,-6 27 753,26-109-616,3 0-1,36-80 1,-41 113 4,-17 44-120,7-14-1,-8 15-24,0 1 0,0-1-1,0 1 1,1-1 0,-1 1 0,0-1-1,1 1 1,-1-1 0,0 1 0,1 0 0,-1-1-1,0 1 1,1-1 0,-1 1 0,1 0 0,-1 0-1,1-1 1,-1 1 0,1 0 0,-1 0-1,1-1 1,-1 1 0,1 0 0,-1 0 0,1 0-1,-1 0 1,1 0 0,0 0 0,-1 0-1,1 0 1,-1 0 0,1 0 0,-1 0 0,1 0-1,-1 0 1,1 0 0,-1 1 0,1-1-1,0 1 1,10 10 10,-1 1 1,-1 1-1,0 0 0,0 0 0,-2 1 0,12 25 1,-1 13-348,-1 0 1,-3 2-1,10 69 1,-24-120-47,-1 1-200,-2 12-452,2-12 303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5:16.9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82 147 3264,'-60'-55'-415,"57"52"490,-2-3-62,4 5-4,0 0 0,0 0 0,0 0 0,0 1 0,0-1-1,1 0 1,-1 0 0,0 0 0,0 0 0,1 0 0,-1 0 0,1-1 0,-1 1-1,1 0 1,-1 0 0,1 0 0,-1-1 0,1 1 0,0 0 0,0 0-1,0-2 1,46-9 41,83-9-1,-4 1-1757,-103 15 1161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5:18.0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20 2052,'0'0'836,"3"7"-806,3 22 21,-1-1 1,-1 1 0,-1 44 0,-3 25 50,0-95-92,0 1-9,-2 35 45,2-36 631,1-15-610,11-104 314,-11 101-329,1 1-1,0-1 1,1 1 0,1 0-1,0-1 1,1 2-1,1-1 1,0 1 0,1-1-1,0 2 1,16-22-1,-4 18-32,-17 16-16,1-1-5,2 1 11,15 2-8,-15-1 2,-2 1 2,2 3-8,6 11 4,-11-12-4,1 1-1,-1 0 1,0-1-1,0 1 1,-1-1-1,1 1 0,-3 8 1,0-1-8,-1-1 1,0 0-1,0 0 0,-11 20 1,0-3 12,14-25 24,-6 15 50,7-17-68,-1-1 1,1 0-1,0 1 0,0-1 1,-1 0-1,1 1 1,0-1-1,0 1 0,0-1 1,-1 1-1,1-1 0,0 0 1,0 1-1,0-1 1,0 1-1,0-1 0,0 1 1,0-1-1,0 1 1,0-1-1,0 1 0,0-1 1,0 1-1,0-1 0,0 1 1,1-1-1,-1 0 1,0 1-1,0-1 0,0 1 1,1-1-1,-1 0 1,0 1-1,1-1 0,-1 0 1,0 1-1,1-1 0,0 1 1,29-6-4,-22 4 0,-2 0-7,2-1-36,-1 1 0,1 0 0,0 0 0,-1 1 0,1 0 0,0 0 0,0 1 0,-1 0 0,1 0 0,-1 1 1,1-1-1,-1 2 0,1-1 0,-1 1 0,0 1 0,0-1 0,0 1 0,8 7 0,-13-10-38,-2 0 0,1 0 71,0-1 0,-1 1 0,1-1-1,-1 1 1,0 0 0,1-1 0,-1 1-1,0 0 1,1 0 0,-1-1 0,0 1-1,0 0 1,1 0 0,-1-1 0,0 1 0,0 0-1,0 0 1,0 0 0,0-1 0,0 1-1,0 0 1,0 0 0,-1 0 0,1-1-1,0 1 1,0 0 0,-1 0 0,1-1 0,0 1-1,-1 0 1,1-1 0,-1 1 0,1 0-1,-1-1 1,1 1 0,-1-1 0,1 1 0,-1-1-1,-1 1 1,-17 20-56,19-21 61,-12 9-222,-1 0-1,0-1 1,-1 0 0,0-1 0,0-1-1,0 0 1,-1-1 0,0-1-1,-25 5 1,38-9 22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5:20.5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35 120 2672,'0'0'-26,"-1"-8"85,-2-25 11,2 25 591,1 4-499,-3-15 1215,0 27-1351,-2 5-2,0 0-1,1 1 1,-3 22-1,5-15-3,1 0 0,1 1-1,1-1 1,1 0 0,1 0 0,1 0-1,1 0 1,0-1 0,2 1 0,10 21 0,-12-32-12,0 0 0,0-1 0,1 1 0,1-1 0,-1-1 0,1 1 1,1-1-1,0 0 0,0-1 0,0 0 0,1 0 0,0-1 1,1 0-1,-1-1 0,1 0 0,0 0 0,0-1 0,1 0 1,-1-1-1,21 4 0,-19-6 8,0 0 0,0 0 0,0-1 0,0-1 0,0 0 0,0-1 0,0 0-1,-1-1 1,1 0 0,-1-1 0,1 0 0,-1-1 0,0 0 0,-1-1 0,1 0 0,-1-1 0,0 0 0,-1 0 0,0-1 0,0 0 0,-1-1 0,0 0 0,0 0 0,-1-1 0,0 0 0,-1 0 0,0-1 0,0 1-1,-1-1 1,-1-1 0,0 1 0,0-1 0,-2 1 0,1-1 0,-1 0 0,-1 0 0,0 0 0,0 0 0,-2 0 0,-1-16 0,0 13 23,0 0 1,-1 1-1,0-1 1,-1 1 0,-1 0-1,0 0 1,-9-15-1,11 22-29,-1 1-1,0 0 0,-1 0 1,1 1-1,-1-1 1,0 1-1,-1 0 1,1 0-1,-1 1 1,0 0-1,0 0 1,0 0-1,0 0 1,-1 1-1,0 0 0,0 1 1,0-1-1,0 1 1,-8-1-1,5 2-113,-1 0 0,1 1 0,-1 0 0,1 0 0,-1 1 0,-17 4 0,23-4-159,-1 2 1,1-1 0,0 0 0,-1 1-1,1 0 1,0 0 0,1 1 0,-1-1 0,-8 9-1,-3 4-1173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8:22.6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37 972 2556,'0'0'310,"-6"-4"-194,-18-11-10,18 11 680,10 30-763,2-1 0,0 0-1,2-1 1,13 31 0,-11-31-9,-2-1 0,-2-6-2,0 1 1,2-2 0,16 28 0,-23-42-2,-1-1-3,0 1-1,0-1 1,0 0-1,0 1 1,0-1-1,0 0 1,0 1-1,0-1 0,1 0 1,-1 1-1,1-1 1,-1 0-1,1 1 1,-1-1-1,1 0 1,-1 0-1,1 0 1,0 0-1,0 0 0,0 0 1,0 0-1,0 0 1,1 1-1,-1-1 7,0-1-1,1 0 1,-1 1 0,1-1-1,-1 0 1,0 0-1,1 0 1,-1 0 0,1 0-1,-1 0 1,1-1-1,-1 1 1,0 0 0,1-1-1,-1 1 1,0-1-1,3-1 1,6-3 27,0-1-1,0-1 1,-1 0 0,10-9 0,131-124 74,54-46-74,-103 106-36,5 4 0,152-82 0,242-94-91,-92 50-499,-365 180-98,-2-2 0,62-47-1,-76 49 384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5:57.6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188 131 716,'0'0'699,"-2"-6"-524,-5-19-15,5 19 177,0 3-153,-1 0 0,0 0 0,1 0 0,-1 0 0,-1 0 0,1 1 0,0-1 0,0 1 0,-1 0 1,0 0-1,1 0 0,-1 1 0,-4-2 0,1 6-158,0 1 0,0-1 0,1 1 0,-1 1 0,1-1 0,0 1 0,1 0 1,-1 1-1,1-1 0,0 1 0,0 0 0,0 0 0,-5 12 0,4-7-7,0 1 1,1 0-1,1 0 0,0 0 0,0 1 0,1-1 1,-2 21-1,4-27-8,1 0 0,0 0 0,0-1 0,1 1 0,-1 0-1,1 0 1,0-1 0,1 1 0,-1-1 0,1 1 0,0-1 0,1 1 0,-1-1 0,1 0 0,0 0 0,0 0 0,1-1 0,-1 1 0,1-1 0,9 8-1,-3-6-2,0 0-1,1 0 0,0-1 0,0-1 0,0 0 0,0-1 1,0 0-1,1 0 0,0-1 0,-1-1 0,1 0 0,0 0 1,0-1-1,0-1 0,18-3 0,-16 2 28,1 0 0,-1-1 0,0-1 0,0 0 0,0-1 0,0 0 0,-1-1 0,0-1 0,0 0 0,0-1 0,-1 0 1,20-18-1,-28 22-10,-1 0 0,1 0 0,-1 0 1,0-1-1,0 0 0,0 1 1,0-1-1,-1 0 0,0-1 1,0 1-1,-1 0 0,1 0 0,-1-1 1,0 1-1,-1-1 0,1 1 1,-1-8-1,-1 5 1,0 0 0,-1 0 0,0 0 0,0 0 0,-1 0 0,0 1 0,0-1 0,-1 1 0,0-1 0,-8-11 0,3 8-10,0 0 0,0 0 0,-1 0 0,-1 1 0,0 1 0,0 0 0,-1 0 1,0 1-1,0 1 0,-1 0 0,0 1 0,-27-10 0,26 13-48,0 1-1,0 0 0,0 1 1,0 0-1,0 1 1,0 0-1,-1 2 0,-19 3 1,26-3-173,1 0 1,-1 0 0,1 0-1,0 1 1,0 0 0,0 1-1,0-1 1,1 1-1,-1 1 1,1-1 0,0 1-1,0 0 1,1 0-1,-1 1 1,1 0 0,0 0-1,-5 9 1,4-1-901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5:58.3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14 112 3800,'0'0'-166,"21"-34"453,-20 23 23,-8 16 449,-10 21 211,15-22-1272,1-1 309,-1 0-1,1 0 1,0 0 0,0 0-1,0 0 1,0 1 0,1-1-1,-1 0 1,1 1 0,0-1 0,0 0-1,0 1 1,0-1 0,1 0-1,1 5 1,12 44 36,9-1-3,-18-42-26,0 0-1,0-1 1,1 1 0,0-1 0,1 0 0,0-1-1,11 11 1,-13-15-6,0 1 0,0-1 0,0 0 0,0 0 0,0-1 0,1 1 1,-1-1-1,1 0 0,0-1 0,0 1 0,-1-1 0,1 0 0,0-1 0,0 1 0,0-1 0,6-1 0,-5 2 1,40-10 6,-43 8-12,1 0-1,-1-1 1,1 0-1,-1 0 0,0 0 1,1-1-1,-1 1 1,0-1-1,-1 0 1,1 0-1,0 0 1,-1-1-1,0 1 1,0-1-1,0 0 0,0 0 1,0 0-1,1-4 1,0 0 6,-1 0 0,-1 0 1,1 0-1,-1 0 0,-1-1 0,1 1 0,-1 0 1,-1-1-1,0 1 0,0-9 0,-1 7-1,0-1-1,0 1 1,-1 0-1,0 0 1,-1 0 0,0 0-1,0 1 1,-1-1-1,-1 1 1,1 0-1,-2 0 1,1 0-1,-1 1 1,0-1 0,-1 2-1,0-1 1,-15-12-1,15 16-156,-1 0 0,0 1-1,0 1 1,0-1 0,0 1-1,0 0 1,-1 1-1,1 0 1,0 0 0,-1 1-1,1 0 1,-1 1 0,1-1-1,-1 2 1,1-1 0,0 1-1,0 0 1,0 1 0,0 0-1,0 0 1,1 1 0,-10 5-1,3 2-962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5:59.9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11 218 3788,'-1'-5'-220,"-3"-14"36,3 14 48,1 1 4,-2-11 121,2 12 70,-1-1 3,0-12 15,0 12 107,2-1-77,3-41 587,-4 41-405,1 2-145,4-15 376,-4 14-371,4-54 2069,-5 55-1937,0 14-254,-8 467 255,10-386-715,-2-87 66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07.9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0 368,'0'0'1112,"1"6"-1098,3 18-6,-3-18 22,5-1-14,0 0 1,0-1-1,0 0 0,0-1 1,12 6-1,10 1 22,0 0 0,2-2 0,53 9 0,95 1 13,-118-14-21,96 11-11,240 11 51,-193-21-63,120-1 10,-263-7-5,-19 1-12,81 5 0,-121-3-1,15 1-2,39-4 12,463 1 30,62-22-21,-413 22-24,-21 4-21,-84-2 30,113 2 3,-65-4 0,208-8 37,-20 2-105,-225 10 20,132-1 27,-201-1 14,50-3-846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10.5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31 1 1348,'0'0'-108,"-25"4"-97,19-2 652,20 2-375,47 5-59,143 9 124,266-9-1,-463-10-136,347-1 28,-195-1-7,-36-1-3,-43 1-18,58 0 13,134-6 5,-155 4-26,24 5-5,254 3 1,-203-3 18,52 0 7,-146 5-19,487 11-96,-506-16 81,240-4-126,-306 7 131,-7-1 13,37-5-48,0 1 28,-39 2 13,0 0 1,41 0 26,-41 0 11,-1-13-1065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11.4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1 1 1004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12.7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1 174 832,'0'0'-48,"3"-1"-121,95-33 923,-95 33-568,34-11 32,-33 11-191,43-6 84,225-7 172,-24 1-194,512-23 34,-708 36-117,175 0-2,-68-2 3,775-17 5,-835 16-17,-4 1 6,120-1 19,-158 1-19,210 7 7,-214-7-4,43 3-16,8-2 34,-100 1-18,2 0-7,208-15-16,-209 15 18,0 0 9,77-2 7,-9 0-5,-67 2-4,42-5-10,-43 4 8,32-1-1197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16.42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 32 1664,'0'0'279,"7"-10"-206,-5 7-9,-4 10 326,-5 11-378,1 1 1,0-1 0,2 1 0,0 0-1,1 0 1,1 1 0,1-1 0,0 1 0,2-1-1,0 0 1,4 21 0,-1-21 7,1 0 1,13 35-1,-15-49-12,-1 0-1,1 0 0,0 0 1,1 0-1,-1-1 0,1 1 1,0-1-1,0 0 0,0 0 1,0 0-1,5 2 0,-6-4-2,-1 0-1,0 0 1,1-1-1,-1 1 1,1-1-1,-1 1 1,1-1-1,0 0 1,-1 0-1,1-1 1,0 1-1,0 0 1,0-1-1,-1 0 1,6 1-1,1-1 10,-6 0 10,2-2 4,1-1-14,0 0 0,0 0 1,0-1-1,-1 0 0,0 0 1,1 0-1,-1-1 0,-1 1 1,1-1-1,-1 0 0,0-1 1,0 1-1,0-1 1,5-11-1,-4 5 31,0 0 0,-2 0 0,1 0 1,-1 0-1,-1-1 0,0 1 0,-1-1 0,0-14 1,-1 13 2,0 1 0,-1-1 0,-1 0 0,0 1 0,0-1 0,-1 1 0,-1 0 1,0 0-1,-1 0 0,-1 1 0,-12-23 0,15 31-46,-1 0-1,1 0 1,0 0-1,-1 0 1,0 0 0,0 1-1,0 0 1,0 0-1,0 0 1,-1 0 0,0 1-1,1 0 1,-1 0-1,0 0 1,0 0-1,0 1 1,0 0 0,-8-1-1,2 1-239,1 0-1,-1 2 0,0-1 0,1 1 1,-1 1-1,1 0 0,-16 4 1,7 1-136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17.9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2804,'0'0'1040,"4"6"-1022,-1 2-4,1 1 0,-1 0 0,0 0-1,-1 0 1,0 1 0,-1-1 0,0 1-1,0-1 1,-1 10 0,0-9-5,5 260 172,-5-241-152,0-25-32,1-1 11,0 11 3,0-10 13,-1 0-31,0 14-1824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19.6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 87 2864,'0'0'-252,"0"9"-505,0 33 2957,-1-53-2092,-3-46 81,5 54-170,0 1 0,0-1-1,0 0 1,1 1 0,-1-1-1,1 0 1,0 1 0,-1 0-1,1-1 1,0 1 0,0 0-1,1 0 1,-1 0 0,0 0-1,1 1 1,3-3 0,40-23 121,-44 26-122,26 3 16,-25 1-16,-1 0-15,1-1-1,0 0 1,-1 1-1,0 0 1,1 0-1,-1-1 1,0 1-1,-1 1 1,4 5-1,-6 15 16,-1-14-25,-5 19-44,-1 0 0,-1-1 0,-2-1 0,0 0 0,-2 0-1,-1-1 1,-2 0 0,-26 33 0,14-16-11,8-16 46,18-24 16,2-3-3,-1 1 0,1-1 0,-1 0 0,1 1 0,-1-1 0,1 1 1,-1-1-1,1 1 0,-1 0 0,1-1 0,0 1 0,-1-1 0,1 1 0,0 0 1,0-1-1,-1 1 0,1 0 0,0-1 0,0 1 0,0 0 0,0-1 0,0 1 0,0 0 1,0-1-1,0 1 0,0 0 0,0-1 0,0 1 0,1 0 0,-1 0 0,4 2 1,0-1-1,1-1 0,-1 1 0,0 0 0,1-1 1,-1 0-1,1 0 0,7 0 0,-7-1-5,0 0-5,16-1 4,68-14 0,-72 13-2,-13 1-14,0 0-13,12-2-26,-11 2-22,-2 1-23,37-8-1917,-36 7 1353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42.61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81 829 3020,'3'-4'-74,"7"-7"226,-1 0 1,0 0 0,-1-1-1,-1 0 1,0-1-1,0 0 1,-1 0 0,-1 0-1,0-1 1,-1 0 0,0 0-1,-1 0 1,-1 0 0,1-16-1,-7 5 215,4 25-356,1-1 0,-1 1 1,0-1-1,0 1 0,0-1 0,0 1 1,0-1-1,0 1 0,0-1 1,0 1-1,-1-1 0,1 1 0,0-1 1,0 1-1,0-1 0,0 1 1,-1-1-1,1 1 0,0-1 0,0 1 1,-1-1-1,1 1 0,0 0 1,-1-1-1,1 1 0,-1 0 0,1-1 1,0 1-1,-1 0 0,1-1 1,-1 1-1,1 0 0,-1 0 0,1 0 1,-1-1-1,1 1 0,-1 0 0,1 0 1,-1 0-1,1 0 0,-1 0 1,1 0-1,-1 0 0,1 0 0,-1 0 1,1 0-1,-1 0 0,1 0 1,-1 1-1,-13 12 20,1 1 0,0 0 0,1 1 0,1 1 0,0 0 0,1 0 0,1 1 0,0 0 1,1 1-1,1 0 0,-5 22 0,5-15-24,1 1 1,2-1 0,0 1-1,2 0 1,1-1-1,0 1 1,2 0 0,6 31-1,-7-51-15,1 0-1,1 0 0,-1 0 1,1 0-1,0-1 1,0 1-1,1-1 0,0 1 1,0-1-1,0 0 0,0 0 1,1-1-1,0 1 1,0-1-1,0 1 0,0-1 1,1 0-1,0-1 1,-1 1-1,1-1 0,1 0 1,-1 0-1,0-1 0,1 1 1,-1-1-1,1 0 1,0-1-1,0 1 0,0-1 1,0-1-1,0 1 1,0-1-1,0 0 0,0 0 1,-1 0-1,1-1 0,0 0 1,0-1-1,6-1 1,-2 0-1,1-1 1,-2 0 0,1 0 0,0-1-1,-1-1 1,0 0 0,0 0 0,0 0-1,-1-1 1,0 0 0,8-10 0,1-3-5,-1 0 1,0-1-1,16-31 1,-12 13 3,-2 0 0,-2-1 1,-1-1-1,-2 0 0,-2-1 1,-2-1-1,7-82 0,-10-13 514,-13-156 0,5 264-346,-8-79 594,-25 922-473,33-716-400,12 105 1,-9-199 102,5-9-56,8-15 43,0 0 0,-2-1 0,0-1 0,14-39 0,-16 35-31,2-1 1,0 1-1,2 1 1,1 1-1,1 0 1,2 1-1,0 0 1,22-20-1,-40 43 43,1 1 0,-1-1 0,0 1 1,1-1-1,-1 1 0,1-1 0,-1 1 0,1 0 0,0-1 1,-1 1-1,1 0 0,-1-1 0,1 1 0,0 0 0,-1 0 1,1-1-1,0 1 0,-1 0 0,1 0 0,-1 0 0,1 0 1,0 0-1,0 0 0,-1 0 0,1 0 0,-1 0 0,1 0 0,0 1 1,-1-1-1,1 0 0,0 0 0,-1 1 0,1-1 0,-1 0 1,1 1-1,0-1 0,-1 0 0,1 1 0,-1-1 0,1 1 1,-1-1-1,0 1 0,1-1 0,-1 1 0,1-1 0,-1 1 1,0-1-1,1 1 0,-1 0 0,0-1 0,0 1 0,0 0 0,1-1 1,-1 1-1,0 0 0,0-1 0,0 1 0,0 0 0,0-1 1,0 1-1,0 0 0,-1 0 0,2 3 115,1 1-215,-5 3 12,-21 31-90,-1 0 0,-43 48 0,29-37 1,37-47 169,2-3 25,0 0 0,0 0 0,-1 0 0,1 0 1,0 0-1,0 0 0,-1 0 0,1 0 0,0 0 1,0 1-1,-1-1 0,1 0 0,0 0 0,0 0 0,0 0 1,-1 1-1,1-1 0,0 0 0,0 0 0,0 1 0,0-1 1,0 0-1,-1 0 0,1 0 0,0 1 0,0-1 0,0 0 1,0 1-1,0-1 0,0 0 0,0 0 0,0 1 0,0-1 1,0 0-1,0 0 0,0 1 0,0-1 0,0 0 1,0 1-1,0-1 0,9 15-60,14 8-16,-22-22 86,7 5-37,0 0 1,0 0-1,0-1 0,1-1 1,0 1-1,0-1 0,0-1 0,17 5 1,-19-7 18,0 0 0,0-1 1,0 0-1,0 0 0,-1-1 0,1 0 1,0 0-1,0-1 0,-1 1 1,1-2-1,-1 1 0,1-1 0,5-3 1,1-1 2,0 0 1,0-1-1,-1 0 1,0-1 0,-1-1-1,0 0 1,-1 0-1,0-1 1,15-20-1,-13 13-4,-2-1-1,0 1 1,-1-2-1,-1 1 1,0-1-1,4-22 1,1-23 80,-3-1 0,-3 0 0,-2-87 0,-3 100 80,-5-204 1292,3 252-1151,3 18-244,6 36 31,-3 0-1,1 97 1,-10-45-20,-2 7-195,5 0 0,20 150 1,-19-250 97,1-1 0,0 1 0,0-1 0,0 1 0,1-1 1,1 0-1,-1 0 0,1 0 0,0-1 0,1 1 0,0-1 0,9 10 1,-11-14-63,-1 1 1,1-1 0,0 0 0,0 0 0,0-1 0,0 1-1,0-1 1,0 1 0,1-1 0,-1 0 0,0 0 0,1-1-1,-1 1 1,0 0 0,1-1 0,-1 0 0,1 0 0,-1 0-1,1-1 1,-1 1 0,1-1 0,-1 1 0,0-1 0,1 0-1,-1-1 1,0 1 0,0 0 0,0-1 0,0 0 0,0 0-1,3-2 1,10-8-924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20.8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22 2272,'0'0'1974,"5"-2"-1890,5-3-3,1 1 1,0 1-1,0 0 1,15-2-1,-23 5-26,4 1-29,0 1-10,-1-1-1,1 1 0,-1 1 0,1-1 0,-1 1 1,9 5-1,-13-7-14,1 1-1,-1-1 1,1 1 0,-1 0-1,0 0 1,1 1 0,-1-1 0,0 0-1,-1 1 1,1-1 0,0 1 0,-1-1-1,1 1 1,-1 0 0,0 0 0,0 0-1,0 0 1,0 0 0,0 0 0,-1 0-1,1 0 1,-1 3 0,-1 10 4,-1 0 0,-1 0 0,0 0 0,-1-1 0,0 1 0,-1-1 0,-15 29 0,19-42-4,0-2 1,1 1-1,0-1 1,-1 0-1,1 0 1,0 0-1,0 0 1,-1 1-1,1-1 1,0 0-1,-1 0 0,1 0 1,0 1-1,0-1 1,0 0-1,-1 1 1,1-1-1,0 0 1,0 0-1,0 1 1,0-1-1,-1 0 1,1 1-1,0-1 1,0 0-1,0 1 1,0-1-1,0 0 1,0 1-1,0-1 1,0 0-1,0 1 1,0-1-1,0 0 1,0 1-1,0-1 1,0 0-1,1 1 1,-1-1-1,0 0 1,0 1-1,0-1 1,0 0-1,1 1 1,-1-1-1,0 0 1,0 0-1,1 1 1,9 19 55,-9-18-69,2 1 7,3-4 19,1 1-49,-1-1 0,1 1 0,0 0 1,0 1-1,-1-1 0,1 1 0,0 1 0,-1-1 0,1 1 0,-1 0 0,1 1 1,-1-1-1,0 1 0,0 1 0,9 6 0,-11-7 0,-1 0 0,0 0 0,-1 0 0,1 1-1,-1-1 1,1 1 0,-1 0 0,0-1 0,0 1 0,-1 0-1,1 0 1,-1 1 0,2 7 0,-3-9-7,-1 2 8,-3 2 27,1-1 0,-1 1 1,0-1-1,-1 0 0,1 0 0,-1-1 0,0 1 0,-1-1 0,0 0 1,1 0-1,-1-1 0,-1 0 0,1 0 0,-10 4 0,2-1-145,-1 0-1,-1-1 0,1-1 1,-1 0-1,-30 4 0,39-10-640,-17-2 478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26.2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75 0 2756,'0'0'604,"-1"8"-588,-25 156 120,3-72-30,14-67-79,6-20-3,1 1 0,-1 0 0,1 0 0,1 0 0,-1 0 0,1 0 1,0 8-1,1-13-22,0 0 0,0 0 1,0-1-1,0 1 1,1 0-1,-1 0 0,0 0 1,1 0-1,-1-1 0,1 1 1,-1 0-1,1-1 1,-1 1-1,1 0 0,-1-1 1,1 1-1,0-1 0,-1 1 1,1 0-1,0-1 0,0 0 1,-1 1-1,1-1 1,0 1-1,0-1 0,0 0 1,-1 0-1,1 1 0,2-1 1,17 2 15,-20-2-19,5 0 13,0-1 5,150-36 107,-150 36-133,0-1-1,0 0 1,0 0-1,0-1 1,0 1-1,-1-1 1,1 0-1,-1 0 1,0-1 0,0 1-1,5-6 1,-7 7-27,-2-1-46,1 1 79,-1 1 1,0 0 0,1-1 0,-1 1-1,0-1 1,0 1 0,0-1 0,0 1 0,0-1-1,0 1 1,0-1 0,-1 1 0,1-1 0,-1-1-1,-11-18 18,10 16 11,-1 1-12,3 3-13,0 1 0,0 0 0,-1-1-1,1 1 1,0 0 0,0-1 0,0 1-1,0 0 1,0 0 0,0-1-1,0 1 1,-1 0 0,1-1 0,0 1-1,0 0 1,0 0 0,-1-1-1,1 1 1,0 0 0,0 0 0,-1 0-1,1-1 1,0 1 0,-1 0-1,1 0 1,0 0 0,0 0 0,-1 0-1,1-1 1,0 1 0,-1 0-1,1 0 1,0 0 0,-1 0 0,1 0-1,0 0 1,-1 0 0,1 0-1,0 0 1,-1 0 0,1 0 0,0 1-1,-1-1 1,1 0 0,0 0 0,-1 0-1,1 0 1,0 0 0,0 1-1,-1-1 1,1 0 0,0 0 0,0 0-1,-1 1 1,1-1 0,-3 3-1,-2 2 2,0 1 0,0-1 0,1 1 0,0-1 0,0 1 0,0 0 0,-4 11 0,5-7 10,0 1 0,0-1 0,1 1 0,1 0 0,0-1 0,0 1 0,2 18-1,13 81-414,-5-58-1011,-8-33 1066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27.3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37 1 2844,'0'0'397,"-3"8"-385,-3 22 29,0 1-1,-2 51 1,-4 18 46,12-96-2,-1 0-14,1-4-61,0 1 0,-1 0 0,1 0-1,0 0 1,0 0 0,0 0-1,0 0 1,0 0 0,0 0 0,0-1-1,1 1 1,-1 0 0,0 0 0,0 0-1,1 0 1,-1 0 0,0-1 0,1 1-1,-1 0 1,1 0 0,-1-1 0,1 1-1,-1 0 1,1 0 0,0-1-1,-1 1 1,1-1 0,0 1 0,-1-1-1,1 1 1,0-1 0,0 1 0,0-1-1,-1 0 1,2 1 0,40-2 177,-35 0-177,1 0 0,-1 1 1,1 0-1,0 0 0,-1 0 0,9 2 1,-10 0-10,0 0 1,0 1 0,0 0 0,-1-1-1,1 2 1,0-1 0,-1 1 0,0 0-1,0 0 1,0 0 0,4 6 0,-6-7 2,-1 0-1,1 0 1,-1 0 0,0 0 0,0 0 0,0 0 0,-1 1 0,1-1 0,-1 1 0,0-1 0,0 1 0,0 0 0,0-1 0,-1 1 0,1 0 0,-1 0-1,0 0 1,0-1 0,0 1 0,-1 0 0,1 0 0,-2 3 0,0-2-57,-17 42 63,17-44-120,1-1 1,-1 0-1,1 0 1,-1 0-1,0 0 0,0 0 1,0 0-1,0 0 1,0-1-1,0 1 0,0-1 1,0 0-1,-1 1 1,1-1-1,-1 0 1,1 0-1,-1-1 0,1 1 1,-4 0-1,-9 1-138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27.8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6 229 2664,'-3'-23'356,"1"-19"628,1 38-737,11-20 28,11 6-189,1 2-1,0 1 1,1 0 0,1 2 0,26-11-1,-36 17-327,2 1 0,-1 1 0,1 0-1,18-3 1,-30 7-375,1 1-281,20-3 440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28.7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 1 3076,'0'0'3370,"-2"9"-3328,2-8-42,-6 42 112,1 44 0,4-65-93,0-8 2,1 0 0,0 0 0,1 0 0,1 0 1,0 0-1,1-1 0,8 24 0,-10-33-18,-1-2 0,0 0 1,1 0 0,0 0 0,-1 0 0,1 1 0,0-1 0,0 0 0,0 0 0,0-1-1,1 1 1,-1 0 0,0 0 0,1-1 0,-1 1 0,1 0 0,0-1 0,-1 0 0,1 1 0,0-1-1,0 0 1,0 0 0,0 0 0,0 0 0,0 0 0,0 0 0,1-1 0,-1 1 0,0-1-1,0 0 1,0 1 0,1-1 0,-1 0 0,0 0 0,0 0 0,0-1 0,3 0 0,1 1 2,-1-1-1,1 0 1,-1-1 0,0 1 0,1-1 0,-1 0 0,0-1 0,0 1 0,0-1 0,-1 0 0,1 0-1,-1 0 1,1-1 0,-1 0 0,0 1 0,0-2 0,-1 1 0,1 0 0,4-8 0,-7 9 9,0 0 1,0 0-1,0 0 1,0-1 0,-1 1-1,1 0 1,-1 0-1,0-1 1,0 1-1,0 0 1,0-1 0,0 1-1,-1 0 1,1 0-1,-2-4 1,1 5-13,0 1 0,0-1-1,0 0 1,0 1 0,0-1 0,-1 1 0,1-1 0,0 1-1,-1 0 1,1-1 0,-1 1 0,1 0 0,-1 0 0,0 0-1,0 0 1,1 0 0,-1 0 0,0 1 0,0-1 0,0 1-1,0-1 1,0 1 0,0 0 0,0-1 0,0 1 0,0 0 0,-2 1-1,1-1 12,-5 2-8,3-1-45,-5 1-106,1 1 0,0 0 0,0 0 0,0 1 1,0 0-1,1 1 0,-1 0 0,1 0 0,0 1 1,1 0-1,-1 0 0,-7 10 0,-4 5-2330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29.9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82 3904,'0'0'2071,"3"-2"-2015,0-1-38,1 1 1,0-1 0,0 1 0,0 0 0,0 0 0,0 1 0,0-1-1,0 1 1,8-1 0,56-10 136,-17 4-105,48-9 58,-96 16-88,3-3 1,-6 4-19,1 0 1,-1 0-1,1 0 1,-1 0-1,0 0 0,1 0 1,-1 0-1,1 0 1,-1 0-1,0-1 0,1 1 1,-1 0-1,0 0 1,1 0-1,-1 0 0,0-1 1,1 1-1,-1 0 1,0 0-1,1-1 0,-1 1 1,0 0-1,0-1 0,0 1 1,1 0-1,-1-1 1,0 1-1,0 0 0,0-1 1,0 1-1,1-1 1,-1 1-1,0 0 0,0-1 1,0 1-1,0-1 1,0 1-1,-1-8 84,-3 11-34,-6 29-16,-5 42-11,3 49 44,-3 104-1575,15-223 816,0-2 549,0 0 1,0-1-1,0 1 0,0 0 0,1 0 0,-1-1 0,0 1 0,1 0 1,-1-1-1,1 1 0,1 1 0,-1 3-1049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30.3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37 253 3732,'-34'-75'-22,"33"71"81,1-1-24,-1 1-1,1-1 1,0 1-1,0-1 1,0 0 0,1 1-1,-1-1 1,1 1-1,2-5 1,-3 9-61,2-4 35,1 1 0,-1 0 0,1 0 0,0 0-1,-1 1 1,2-1 0,-1 1 0,0-1 0,0 1 0,1 0 0,-1 0-1,1 1 1,-1-1 0,8-1 0,-3-1-7,160-66-2356,-141 58 1680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36.8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169 328 1240,'0'0'264,"0"-5"-45,-3-96 2165,3 96-1727,-3-7 1516,-23 152-1942,-60 240 236,41-230-243,44-148-196,-2 11-4,2-10-13,3-11 56,266-780-219,-228 694 40,-39 92 100,5 6-39,-1 2 50,1 0 1,-1 0-1,0 0 0,-1 1 1,1 0-1,-1 0 0,-1 0 1,1 0-1,-1 0 0,-1 1 0,1 0 1,2 15-1,3 20 16,2 53-1,-4-32 10,21 285-304,-19-199-1459,-5-119-1421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37.2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73 121 3208,'-14'-9'-29,"0"-1"-1,1-1 0,-16-15 1,26 24 151,9-2-98,4-2-19,0 2 0,0-1 1,0 1-1,0 1 1,1-1-1,0 2 1,14-2-1,92-7-59,0 0-1574,-92 6 1055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38.1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2048,'0'0'260,"3"7"-214,7 21 8,-10-27-50,1-1 0,-1 1 0,1-1 0,-1 1 0,0-1 0,1 1 0,-1-1 0,1 1-1,-1-1 1,1 1 0,-1-1 0,1 0 0,0 1 0,-1-1 0,1 0 0,-1 1 0,1-1 0,0 0 0,-1 0 0,1 0-1,0 0 1,-1 1 0,1-1 0,0 0 0,-1 0 0,2 0 0,8-2 19,54 2 247,102-12 1,-161 11-245,19-3 20,-20 4-74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6:29.4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316 39 3324,'-33'-17'304,"31"16"-90,-19-12 1184,-1 5-190,26 17-693,45 31-337,20 3 42,105 50 1,-132-72-95,-41-21-124,0 1 1,0-1-1,-1 1 1,1 0-1,0-1 0,-1 1 1,1 0-1,-1-1 1,1 1-1,0 0 0,-1-1 1,0 1-1,1 0 0,-1 0 1,1 0-1,-1-1 1,0 1-1,0 0 0,0 0 1,1 0-1,-1 0 1,0 0-1,0 0 0,0 0 1,0-1-1,0 1 0,-1 2 1,-6 20 40,6-21-46,-10 20 17,-1 0 0,-1-1 0,-1-1 0,-1 0 0,0-1 0,-25 23 0,0 2-41,-61 73-424,-152 184-3607,190-216 2537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43.0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43 136 3824,'-14'-8'-122,"11"7"12,0 0 19,1 1 69,1-1 1,-1 1-1,1 0 0,-1-1 1,1 0-1,-1 1 1,1-1-1,0 0 0,-1 1 1,1-1-1,0 0 0,0 0 1,0 0-1,-2-2 1,3 3 16,0-1 0,0 1 0,0-1 0,0 1 0,0-1 0,0 1 0,0 0 1,0-1-1,0 1 0,0-1 0,0 1 0,0 0 0,1-1 0,-1 1 1,0-1-1,0 1 0,0 0 0,1-1 0,-1 1 0,0 0 0,0-1 0,1 1 1,-1 0-1,0-1 0,1 1 0,-1 0 0,0 0 0,1-1 0,-1 1 1,1 0-1,-1 0 0,1-1 0,55-19-49,20 1 7,-38 11-414,0-2 0,54-22-1,-69 19-89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38.57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 1 2084,'-14'37'-319,"13"-36"327,1 0 0,0 0-1,0 0 1,0 0-1,0 0 1,0 1-1,0-1 1,0 0-1,0 0 1,0 0-1,0 0 1,0 0 0,1 0-1,-1 0 1,1 1-1,-1-1 1,0 0-1,1 0 1,0 0-1,-1-1 1,1 1-1,0 0 1,-1 0-1,1 0 1,0 0 0,1 1-1,1 0 13,1-1 0,-1 1 0,0-1 1,0 1-1,1-1 0,-1 0 0,0-1 0,1 1 0,4 0 0,15 1 91,0-2 0,31-3 0,-42 2-76,89-8 497,-97 9-420,-1-1-84,13-2-38,-12 2-44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40.2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 1804,'0'0'1006,"14"2"-968,611 1 300,-544-12-199,-47 6-754,-69 14 203,-2 1 178,1 1 0,0 1-1,-67 39 1,-82 71-32,152-98 442,-42 43 0,56-51-58,17-16-72,2-1-2,-11 18 53,11-19-72,-1 1-1,1-1 0,0 1 0,-1-1 0,1 1 1,0 0-1,0-1 0,0 1 0,-1-1 0,1 1 1,0 0-1,0-1 0,0 1 0,0-1 0,0 1 1,0 0-1,0-1 0,0 1 0,0 0 0,0-1 1,0 1-1,1-1 0,-1 1 0,0 0 0,0-1 1,1 1-1,-1-1 0,0 1 0,0-1 0,1 1 1,0 0-1,10 4 47,1-1 0,-1 0 0,1-1 0,0-1 0,0 1 0,0-2 0,19 1 1,101-7 268,-38 0-166,-59 5-104,-21-1-50,0 1 1,0 1 0,25 4-1,-37-5-18,-1 0-1,1 1 1,-1-1 0,1 1-1,-1-1 1,1 1-1,-1-1 1,0 1-1,1 0 1,-1 0-1,0 0 1,1 0-1,-1 0 1,0 0-1,0 0 1,0 0 0,0 0-1,0 0 1,0 1-1,0-1 1,0 0-1,-1 1 1,1-1-1,-1 1 1,1-1-1,-1 1 1,1-1 0,-1 1-1,0-1 1,1 1-1,-1-1 1,0 1-1,0 0 1,0-1-1,0 1 1,-1-1-1,1 1 1,0-1 0,-1 1-1,1-1 1,-1 1-1,-1 2 1,-1 5 2,-1-1 1,0 1 0,0-1-1,-1 0 1,0 0-1,-6 7 1,-28 29 28,-88 77 1,80-80-10,2 2 1,-59 72-1,53-37-16,49-75 48,7 8-33,-5-11-22,-1 1 0,1 0-1,0-1 1,0 1 0,1 0 0,-1-1-1,0 1 1,0 0 0,0 0 0,0-1-1,1 1 1,-1 0 0,0-1 0,0 1-1,1-1 1,-1 1 0,1 0 0,-1-1-1,1 1 1,-1-1 0,1 1 0,-1-1-1,1 1 1,-1-1 0,1 0-1,-1 1 1,1-1 0,0 1 0,40 4 16,-1-2 0,1-1 1,0-2-1,68-10 0,-15 2-1,300-33-570,-372 32-812,-12 4 930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43.0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10 3068,'0'0'46,"5"-9"-67,-5 9 52,0 0 1,0 0-1,0 0 0,0 1 1,0-1-1,0 0 0,0 0 0,0 0 1,0 0-1,0 1 0,0-1 1,1 3 594,0-3-595,-1 0 0,0 0 1,0 0-1,0 0 0,0 0 1,1 0-1,-1 0 0,0 0 0,0 0 1,0 0-1,0 0 0,1 0 1,-1 0-1,0 0 0,0 0 1,0 0-1,0 0 0,1 0 0,-1 0 1,0 0-1,0 0 0,0 0 1,0 0-1,1 0 0,-1 0 1,0 0-1,0-1 0,0 1 0,1 61 142,-2 0-1,-15 94 1,16-152-124,0 1-33,0 12-15,0-12 62,4-13-61,9-17-21,7-18 8,2 2-1,47-68 0,-68 109 9,1-1 0,0 1 1,-1-1-1,1 1 0,0 0 0,0 0 0,-1-1 0,1 1 0,0 1 1,0-1-1,0 0 0,0 0 0,1 1 0,2-1 0,-5 0 5,4 1-2,-4 0-19,0 1 18,1-1-1,-1 1 0,0 0 1,0-1-1,0 1 0,1-1 1,-1 1-1,0-1 0,1 1 0,-1-1 1,0 1-1,1-1 0,-1 1 1,1-1-1,-1 0 0,1 1 1,-1-1-1,1 0 0,-1 1 0,1-1 1,-1 0-1,1 1 0,0-1 1,14 14-5,-10-6 9,-2-5 0,-1 2 0,0-1-1,0 0 1,0 0 0,0 1-1,-1-1 1,0 1 0,0-1-1,1 7 1,1 31-5,-4-38 25,1 0-1,0 1 0,0-1 0,1 0 1,-1 0-1,1 1 0,0-1 1,0 0-1,0 0 0,3 6 1,1-18 17,0 0-41,20-34 20,50-61 1,-72 99 1,-2 4-19,-1-1 0,1 0 0,-1 1 0,1-1 0,-1 1 0,1-1 0,-1 1 0,1-1 0,-1 1 0,1-1 0,-1 1 0,1 0 0,0-1 0,-1 1 0,1 0 0,0 0 0,0-1 0,-1 1 0,1 0 0,0 0 0,-1 0 0,1 0 0,0 0-1,0 0 1,-1 0 0,1 0 0,0 0 0,0 0 0,-1 0 0,2 1 0,26 11 8,-25-9-9,0 1 1,0-1 0,0 1 0,0 0-1,0 0 1,-1 0 0,0 0 0,0 0-1,0 1 1,0-1 0,-1 1 0,0-1-1,2 9 1,5 55-156,-7-53-432,-2 0 0,0 1 1,0-1-1,-6 22 0,2-24-434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5:43.8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321 145 3576,'2'-69'-520,"-2"65"540,-1-1 37,-18-59 597,18 61-421,-7 8-190,-2 1-30,0 1 1,1 0-1,0 1 1,0 0-1,1 0 1,0 1-1,0 0 1,1 1-1,1 0 1,-11 20-1,-14 35 40,3 2-1,3 1 1,-27 121-1,31-81 45,-12 192-1,31-259-43,2-1 0,2 0 0,1 0 0,3 0 0,1 0-1,1 0 1,18 46 0,-18-65-208,0 0 0,2-1 0,0 0 0,1-1 0,1 0 0,0-1-1,2-1 1,0 0 0,1 0 0,0-2 0,2 0 0,0 0 0,0-2 0,34 20 0,-14-14-700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06.56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5200,'0'24'-68,"0"-19"346,0-1-122,0 0-315,2 23 975,8-12-3964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09.17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570 121 3880,'0'0'-218,"-4"-6"-456,-12-15 710,11 16 62,-25-2 154,-20-3 94,39 10-322,-4-1 2,1 1-1,0 1 1,0 0 0,0 1-1,0 0 1,0 2-1,0-1 1,1 1-1,-24 11 1,21-6-17,0 1 0,1 1 0,0 0 0,1 0 1,0 2-1,1 0 0,0 0 0,1 1 0,1 1 0,0 0 0,1 1 1,-12 24-1,4-2 6,1 0 0,2 1 0,2 1 0,-11 58 0,16-54 4,1 0 1,3 1 0,2-1 0,2 1 0,1-1-1,3 0 1,12 59 0,-10-73-6,2 0-1,1-1 1,1-1 0,2 0-1,0 0 1,2-1 0,1 0 0,1-2-1,2 0 1,0 0 0,36 35-1,-44-51-6,1 0 0,0 0-1,0-1 1,1 0-1,0-1 1,1-1-1,-1 0 1,1 0-1,0-1 1,1-1-1,-1 0 1,16 2-1,-9-4 4,-1-1-1,1 0 0,0-1 0,-1-1 0,1-1 0,-1-1 0,39-11 0,-26 4-2,-1-2 0,0-1 0,0-2 0,-2-1 0,0-1 0,0-2-1,-2 0 1,0-2 0,41-43 0,-44 37 30,-2-2 0,-1 0 1,-2-1-1,0 0 0,-2-2 0,-2 0 0,-1-1 0,-1 0 0,16-69 1,-19 54 57,-3 0 1,-1-1 0,-2 0 0,-3 0 0,-2 0-1,-12-84 1,9 101-35,-2 1-1,-2 0 0,0 0 1,-3 0-1,-17-37 1,23 58-57,-1 0 1,0 0-1,0 0 1,-1 1 0,0 0-1,-1 0 1,0 1-1,0 0 1,-1 1-1,0-1 1,0 2 0,0-1-1,-1 1 1,0 1-1,-1 0 1,1 0-1,-1 1 1,-11-3 0,-7 1-116,0 1 1,0 2 0,-1 1 0,1 1 0,-34 3 0,-3 5-1232,-76 17 1,91-12 306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10.9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613 214 3628,'0'0'-229,"-3"-2"33,-59-64 91,60 64 191,0 2-67,0-1 0,0 0 0,1-1 0,-1 1-1,0 0 1,0 0 0,1-1 0,-1 1 0,1-1 0,-1 0 0,1 1 0,-2-3 0,1 1 3,0 0 0,-1 1-1,1-1 1,-1 1-1,1 0 1,-1-1 0,0 1-1,-6-3 1,0 2-4,-1 1 0,0 0 0,0 1 0,0 0 0,1 1 0,-1 0 0,0 0 0,0 1 0,0 0 0,0 1 0,1 0 0,-17 6 0,11-3-6,1 2 0,0 0 0,0 1 0,0 1 0,1 0 0,0 0 0,-16 16 0,9-4-5,1 0 1,0 2-1,2 0 0,0 0 1,2 2-1,1 0 0,0 0 1,-14 44-1,12-22 16,3 1 0,2 0 0,2 1 0,3 0-1,1 1 1,4 85 0,3-100-8,1 1 0,3-1-1,0 0 1,3 0 0,0-1-1,3 0 1,0-1 0,2 0 0,2-1-1,23 35 1,-32-56-6,1-1-1,0 0 1,0-1-1,1 0 1,1 0-1,-1-1 1,1 0-1,1 0 1,-1-1-1,2-1 1,-1 0-1,19 8 1,-12-8-1,0-1 0,0-1 0,0-1 0,1 0 1,-1-1-1,0-1 0,1-1 0,19-2 0,-3-3-4,1-1-1,-1-1 1,0-3-1,0 0 1,-1-2 0,-1-2-1,0-1 1,46-29-1,-54 27-2,-1 0-1,-1-2 1,-1-1-1,0 0 1,-2-2-1,0 0 1,-2-2-1,0 0 1,-2-1-1,0 0 1,14-35-1,-20 38 22,-1 0-1,-1-1 1,-1 0-1,-2 0 1,0 0 0,-1-1-1,-1 0 1,-1 0 0,-2 0-1,0 0 1,-2 1-1,0-1 1,-1 0 0,-10-33-1,-1 13 16,-3 0 1,-1 1-1,-2 1 0,-2 1 1,-1 0-1,-43-54 0,46 70-44,-2 0-1,0 1 0,-2 2 1,0 0-1,-2 1 0,0 2 1,-1 1-1,-1 1 0,0 1 0,-36-14 1,54 26-178,0 1 1,0-1 0,-1 2-1,0 0 1,1 0-1,-1 0 1,0 2-1,0-1 1,0 1 0,0 1-1,1 0 1,-1 1-1,0 0 1,-15 5 0,-2 4-260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12.14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371 58 2856,'0'0'-54,"-5"-4"-4,-15-8 105,15 9 148,1 1-121,-5-1 26,0 0 0,-1 1 0,1 0 0,-15-1 0,19 3-61,-1 2-6,-7 2-14,-1 2-1,1 0 1,0 0 0,0 1 0,1 1 0,0 0 0,0 1 0,1 0-1,0 1 1,1 0 0,0 0 0,0 1 0,1 1 0,1 0 0,0 0 0,0 0-1,-10 25 1,7-12 0,1 1 0,1 0 0,1 0-1,2 1 1,0 0 0,2 0 0,1 0 0,1 53-1,3-52 4,2 0 0,1 1 0,1-2 0,1 1-1,2 0 1,1-1 0,1-1 0,1 0-1,1 0 1,16 24 0,-22-39-4,1-2 1,0 1-1,1-1 0,0 0 1,0-1-1,1 1 0,0-2 1,0 1-1,1-2 0,0 1 0,0-1 1,1 0-1,-1-1 0,1-1 1,0 1-1,1-2 0,-1 0 1,1 0-1,-1-1 0,1 0 1,0-1-1,0 0 0,0-1 1,0-1-1,0 1 0,15-5 0,-2 0-9,0-3 0,0 0 0,0-1-1,-1-1 1,-1-2 0,0 0-1,0-1 1,-2-2 0,1 0 0,-2-1-1,0-1 1,-1-1 0,-1-1-1,0 0 1,-2-1 0,20-32 0,-21 29 57,-1 0 0,-1-1 0,-1 0 1,-1-1-1,-2-1 0,0 1 0,-2-1 1,-1-1-1,0 1 0,-3-1 0,0 0 1,-1 0-1,-2-1 0,-1 1 0,-7-45 1,6 60-34,-2 0 0,0 1 0,0 0 0,-1-1 0,0 2 0,-1-1 1,0 1-1,0 0 0,-2 0 0,1 0 0,-1 1 0,0 0 1,-1 1-1,0 0 0,0 0 0,-1 1 0,-20-12 0,16 12-283,0 0 0,-1 1 0,0 1 0,0 0 0,0 1 0,0 1 0,-1 0 0,1 1 0,-1 0 0,0 2 0,1-1-1,-1 2 1,-22 3 0,8 3-1072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19.0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0 321 4204,'13'-68'250,"-5"73"-245,-5-2-2,1-1 0,-1 1 0,0 0-1,0 0 1,-1 0 0,1 0 0,-1 0-1,1 1 1,-1-1 0,0 1 0,2 4-1,47 76 62,-49-82-52,0 1-11,11 12 84,-13-15-68,0 1 1,0-1-1,1 0 0,-1 1 0,0-1 0,1 0 0,-1 1 1,0-1-1,1 0 0,-1 1 0,0-1 0,1 0 0,-1 0 0,1 1 1,-1-1-1,1 0 0,-1 0 0,1 0 0,-1 0 0,1 0 1,-1 0-1,0 0 0,1 0 0,-1 0 0,1 0 0,-1 0 1,1 0-1,-1 0 0,1 0 0,-1 0 0,1 0 0,0-1 0,74-81 324,-43 45-265,1 1 1,50-40-1,-22 30-26,47-39-19,-106 83-37,1-2 6,1 1-1,-1 0 1,1 0-1,-1 0 1,1 0-1,0 1 1,5-3-1,16-13-3384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20.4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1 233 2976,'0'0'-202,"2"-3"-74,12-10 1348,-11 18-1062,66 119 128,-67-121-130,3 5 5,-5-6-5,1 0 1,0-1 0,0 1-1,0 0 1,0 0-1,0-1 1,0 1 0,0-1-1,1 1 1,-1-1 0,1 1-1,-1-1 1,3 1 0,0-2 12,1 0 0,-1-1 1,1 1-1,-1-1 0,0 0 1,0-1-1,1 1 0,-1-1 1,0 0-1,0 0 0,0 0 1,-1 0-1,6-5 0,58-46 60,-32 24-32,265-189 104,-241 175-525,-57 41 119,11-8-1513,-10 8 1572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45.48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192 424 2080,'2'-4'-30,"22"-74"726,-23 75-489,-1 0-8,-4-37 598,3 36-694,0 3-89,0 1 0,-1-1 0,1 1 0,0-1 0,-1 1 1,1 0-1,0-1 0,-1 1 0,1 0 0,-1 0 0,1 0 0,0 0 1,-1 1-1,1-1 0,-1 0 0,1 1 0,-2 0 0,-9 6 6,0 2-1,0-1 0,1 2 1,0-1-1,1 1 0,0 1 1,0 0-1,1 1 0,1-1 1,0 2-1,1-1 0,0 1 1,0 0-1,-4 17 0,2-8 5,1 1 0,1-1 0,2 1 0,0 0 0,1 1 0,1-1-1,2 1 1,1 33 0,0-49-16,1-1-1,0 0 1,0 1-1,1-1 1,0 0-1,0 0 1,0 0-1,1 0 1,0 0-1,1 0 1,-1-1-1,1 0 1,0 0-1,1 0 1,0 0-1,0 0 1,0-1-1,0 0 1,8 5-1,-11-9-6,0 0 1,0 0-1,0-1 1,1 1-1,-1-1 0,0 1 1,0-1-1,1 0 0,-1 0 1,0 0-1,1 0 0,-1 0 1,0 0-1,0-1 1,1 1-1,-1-1 0,0 1 1,0-1-1,0 0 0,1 0 1,2-2-1,0 0 1,0 1 0,0-1 0,-1 0 0,1-1 1,-1 1-1,1-1 0,5-6 0,-2-4 0,1 0-1,-2-1 1,0 1 0,0-1 0,-2-1-1,1 1 1,-2-1 0,0 0 0,-2 0-1,2-18 1,1-29 104,-5-75-1,0 132-89,-28-329 1310,21 252-749,29 354-480,5 39-442,-24-293 308,-2-7 3,0 0 1,1 0-1,0 0 1,1 0-1,0-1 1,1 1-1,0-1 1,6 10 0,-9-18 28,0 1 1,0-1 0,0 0 0,0 0 0,0 0-1,0 0 1,0 0 0,0 0 0,1 0 0,-1-1-1,0 1 1,1 0 0,-1-1 0,0 1 0,1-1-1,-1 1 1,1-1 0,-1 0 0,1 1 0,-1-1-1,1 0 1,-1 0 0,1 0 0,-1 0 0,1 0-1,-1-1 1,1 1 0,-1 0 0,1-1-1,-1 1 1,1-1 0,-1 0 0,0 1 0,1-1-1,-1 0 1,0 0 0,2-1 0,3-2-5,-1 0 0,0-1 0,0 1 0,0-1 0,0 0 0,4-7 1,-2 1 3,0-1 0,0 0 0,-1 0 0,-1-1 0,0 0 0,3-13 0,24-65 112,-30 88-129,2-7-10,-4 10 31,0 0 0,0 0 0,0-1 0,0 1 1,0 0-1,0 0 0,0 0 0,0 0 0,1 0 0,-1 0 1,0-1-1,0 1 0,0 0 0,0 0 0,0 0 0,0 0 1,0 0-1,1 0 0,-1 0 0,0 0 0,0 0 0,0 0 1,0 0-1,0 0 0,1 0 0,-1 0 0,0 0 0,0 0 1,0 0-1,0 0 0,1 0 0,-1 0 0,0 0 0,0 0 1,0 0-1,0 0 0,0 0 0,1 0 0,-1 0 1,0 0-1,0 0 0,0 0 0,0 0 0,0 0 0,0 0 1,1 1-1,-1-1 0,0 0 0,0 0 0,0 0 0,0 0 1,0 0-1,0 0 0,0 1 0,0-1 0,0 0 0,0 0 1,0 0-1,0 0 0,0 0 0,0 1 0,1-1 0,-1 0 1,0 0-1,-1 0 0,23 91-96,-14-54-169,21 67 0,-28-102 259,0-1 1,0 1-1,1 0 1,-1-1-1,0 1 1,0-1 0,1 0-1,-1 1 1,1-1-1,-1 0 1,1 0 0,0 0-1,-1 0 1,1 0-1,0 0 1,0 0 0,0-1-1,-1 1 1,1-1-1,0 1 1,0-1 0,0 0-1,0 0 1,0 1-1,0-1 1,0-1-1,0 1 1,0 0 0,0 0-1,0-1 1,0 1-1,-1-1 1,1 0 0,3-1-1,5-1-1,1-2 0,-1 1 0,1-2 0,15-9 0,-14 6 1,-1-1 0,1 0 0,-2 0 0,1-1 0,-1-1 0,-1 0 0,0 0 0,-1 0 0,0-1 0,-1-1 0,-1 1 0,0-1 0,7-24 0,-12 33-24,-3 0 3,1 3 23,0 1 0,0-1 0,0 0 0,0 0 0,0 0 0,-1 1 0,1-1 0,-1 1 0,1-1 0,-1 1 0,0-1 0,0 1 0,0 0 0,1 0 0,-1 0 0,-2-1 0,0 1-29,-3 2 3,0 1 11,0-1 0,0 1 0,1 0-1,-1 0 1,0 0 0,1 1 0,0 0 0,0 1 0,0-1-1,0 1 1,0 0 0,1 1 0,-1-1 0,1 1 0,0 0-1,1 1 1,-1-1 0,1 1 0,0-1 0,1 1 0,-1 1-1,1-1 1,-4 13 0,6-15-12,3 1 7,9 16-15,20-11-15,-27-10 45,2-1 1,2 0 32,0-1-1,0-1 1,0 0 0,0 0 0,0 0 0,-1-1-1,0 0 1,0 0 0,13-11 0,-8 4 80,10-3 47,-21 14-151,0 1-1,0-1 1,0 0-1,-1 1 1,1-1 0,0 1-1,0-1 1,0 1-1,0-1 1,-1 1-1,1 0 1,0-1 0,0 1-1,-1 0 1,1 0-1,-1-1 1,1 1 0,-1 0-1,1 0 1,-1 0-1,1 0 1,-1 0-1,0 0 1,1 0 0,-1 0-1,0 0 1,0 0-1,0 0 1,0 1-1,2 6-33,1 0-1,-1 0 1,1 0-1,1-1 1,8 14-1,-11-19 31,0 0 1,1 0-1,-1 0 0,1 0 1,0 0-1,-1-1 0,1 1 0,0-1 1,0 1-1,0-1 0,0 0 1,0 0-1,1 0 0,-1 0 1,0 0-1,0 0 0,1 0 1,-1-1-1,0 1 0,1-1 1,-1 0-1,1 0 0,-1 0 1,0 0-1,1 0 0,-1 0 0,1-1 1,3-1-1,3 0 2,0-2 1,-1 1-1,0-1 1,0-1-1,0 1 0,0-2 1,-1 1-1,1-1 1,-2 0-1,1 0 0,0-1 1,-1 1-1,10-16 0,-9 11-4,-1 0 0,-1 0 0,0 0 0,0-1 0,-1 0 0,0 0 0,-1 0 0,0 0-1,-1 0 1,-1-1 0,0-19 0,0 31 1,-1-1 0,0 0-1,0 0 1,0 1 0,0-1-1,0 0 1,0 1 0,0-1 0,0 0-1,-1 1 1,1-1 0,-1 0 0,1 1-1,-1-1 1,0 0 0,0 1 0,1-1-1,-1 1 1,0 0 0,0-1 0,0 1-1,-1 0 1,1 0 0,0-1-1,0 1 1,-1 0 0,1 0 0,-1 0-1,1 0 1,-1 1 0,1-1 0,-1 0-1,0 1 1,1-1 0,-1 1 0,0-1-1,1 1 1,-1 0 0,0 0 0,-2 0-1,-1 0-21,1 1-1,-1 0 1,1 0-1,-1 1 1,1-1-1,-1 1 1,1 0-1,0 0 1,0 0-1,0 0 1,0 1-1,1 0 1,-5 3-1,6-4 1,-1 1 0,1-1 1,0 1-1,-1-1 0,1 1 0,0 0 1,1 0-1,-1 0 0,0 0 0,1 0 1,0 1-1,-2 5 0,3-7 17,-1 0 0,1 0-1,0 0 1,0 0 0,1 0 0,-1 0 0,0 0-1,1-1 1,-1 1 0,1 0 0,-1 0 0,1 0-1,0-1 1,0 1 0,0 0 0,0-1 0,1 3-1,1-1 2,1 0-1,-1 0 0,0 0 0,1-1 0,-1 1 0,1-1 0,0 0 1,0 0-1,0-1 0,0 1 0,0-1 0,0 1 0,0-1 0,0-1 1,1 1-1,-1-1 0,6 1 0,-8-1 2,1-1 10,0 1 1,0-1 0,0 0-1,0 0 1,0 0 0,0 0-1,0 0 1,-1-1 0,1 1 0,-1-1-1,1 0 1,3-3 0,-2 2 14,2-1 63,-1-1 0,0 0 0,0 0 0,0-1-1,-1 1 1,0-1 0,0 0 0,0 0 0,3-7-1,-6 10 60,0 0 32,3-5-190,0 13 600,16 284-378,1-92-95,7 96-409,-27-288 297,0 1-2,-1-1-1,1 1 0,-1-1 1,0 0-1,0 1 0,-1-1 1,0 1-1,0-1 0,0 1 1,0-1-1,-1 0 0,0 0 1,0 0-1,0 0 0,-4 5 1,5-9 5,0 0 1,0 0-1,-1 0 1,1 0 0,0 0-1,-1 0 1,1-1-1,0 1 1,-1 0-1,1-1 1,-1 0 0,1 1-1,-1-1 1,1 0-1,-1 1 1,1-1 0,-1 0-1,1 0 1,-1 0-1,-2-1 1,-29-5-29,31 5 28,-7-1 3,1 0-1,-1-1 1,1 0 0,0 0 0,0-1 0,0 0 0,1 0 0,-1-1-1,1 0 1,0 0 0,1-1 0,-1 0 0,1 0 0,0-1 0,-9-12-1,12 13 2,0 0-1,1 0 0,0 0 0,0 0 1,0 0-1,1 0 0,0-1 0,0 1 0,0-1 1,1 1-1,0-1 0,0 1 0,1 0 1,0-1-1,0 1 0,0-1 0,1 1 1,0 0-1,0 0 0,1 0 0,6-11 0,24-40-10,3 1-1,77-92 1,33-47-39,-131 170 59,-1 0 1,-1-1-1,-1 0 0,-1-1 0,-1 0 1,8-39-1,-18 7-62,-1 58 47,1-1 0,-1 1 0,0-1 0,0 1 0,0-1 0,0 1 0,0 0 0,0-1 0,0 1 0,0 0 0,0 0 0,-1 0 0,1 0 0,-1 0 0,1 0 0,0 0 0,-1 0 0,0 0 0,1 1 0,-3-1 1,3 0-6,0 0 1,-1 1-1,1-1 1,0 1-1,-1-1 1,1 1 0,-1-1-1,1 1 1,-1 0-1,1 0 1,-1 0-1,1 0 1,-1 0 0,1 0-1,0 0 1,-1 1-1,1-1 1,-1 0-1,1 1 1,-1-1 0,1 1-1,0-1 1,-1 1-1,1 0 1,0 0-1,-2 1 1,3-2 5,-1 1-1,0 0 1,1 0-1,-1 0 1,1 0-1,-1 0 1,1 0-1,-1 0 1,1 0-1,0 0 1,-1 0-1,1 0 1,0 0-1,0 0 1,0 0-1,0 1 1,0-1-1,0 0 1,0 0-1,0 1 1,1 0 1,0 0 1,0 0-1,0 0 0,0 0 1,1 0-1,-1 0 0,0 0 1,1-1-1,0 1 1,-1-1-1,1 1 0,0-1 1,2 2-1,49 28-15,6 5-46,-56-33 62,1 0 0,-1 0 1,0 0-1,-1 1 0,1-1 0,-1 1 0,1 0 0,-1-1 0,0 1 0,0 0 0,-1 0 0,1 0 0,1 8 0,4 16-9,-6-25 3,-3 36 0,2-20 8,1-1 0,1 0 0,1 1 0,5 20-1,-7-36 4,3-2 0,9 4 0,-10-4 2,2-2-6,1-1 1,-1 0 0,0 0-1,1-1 1,-1 1 0,0-1 0,-1 0-1,1-1 1,0 1 0,-1-1-1,0 0 1,0 0 0,6-8-1,48-66 9,-50 65 1,43-63 304,-49 74-289,1 0-1,-3 2-22,0 0-1,0-1 0,0 1 1,0 0-1,1 0 0,-1-1 1,0 1-1,0 0 0,0 0 1,0 0-1,0-1 1,1 1-1,-1 0 0,0 0 1,0 0-1,0 0 0,1 0 1,-1-1-1,0 1 1,0 0-1,0 0 0,1 0 1,-1 0-1,0 0 0,0 0 1,1 0-1,-1 0 0,0 0 1,0 0-1,1 0 1,-1 0-1,0 0 0,0 0 1,1 0-1,-1 0 0,0 0 1,0 0-1,1 0 0,-1 0 1,0 0-1,0 0 1,1 1-1,-1-1 0,0 0 1,0 0-1,0 0 0,1 0 1,-1 1-1,0-1 1,0 0-1,0 0 0,0 0 1,0 1-1,1-1 0,-1 0 1,0 1-1,5 31 25,0 59-1,1-23 73,-5-64 6,5-10-94,2 0-7,-5 3-2,1 1 1,-1-1 0,0-1 0,0 1-1,0 0 1,-1-1 0,1 1-1,-1-1 1,4-7 0,57-84 37,-61 93-51,8 0-19,-10 1 30,1 1 0,-1 0 0,1 0 0,0 0 0,-1-1-1,1 1 1,-1 0 0,1 0 0,-1 0 0,1 0 0,-1 0 0,1 0-1,0 0 1,-1 0 0,1 0 0,-1 0 0,1 1 0,-1-1-1,1 0 1,-1 0 0,1 0 0,-1 1 0,1-1 0,-1 0 0,2 1-1,18 36-15,7 42 16,-27-77 15,3 2 7,-3-3-20,0-1 0,0 0-1,0 1 1,0-1 0,0 0-1,0 0 1,0 1 0,0-1 0,0 0-1,0 0 1,0 1 0,0-1-1,0 0 1,0 1 0,1-1-1,-1 0 1,0 0 0,0 0 0,0 1-1,0-1 1,1 0 0,-1 0-1,0 0 1,0 1 0,1-1-1,-1 0 1,0 0 0,0 0 0,1 0-1,-1 0 1,0 0 0,0 1-1,1-1 1,-1 0 0,0 0-1,1 0 1,-1 0 0,0 0-1,0 0 1,1 0 0,-1 0 0,0 0-1,1 0 1,-1 0 0,0-1-1,0 1 1,1 0 0,-1 0-1,0 0 1,0 0 0,1 0 0,-1 0-1,0-1 1,0 1 0,1 0-1,-1-1 1,17-16-4,-1-2-1,0 0 1,-2-1 0,17-28 0,-26 39 2,-4 7-3,0 1 1,-1-1-1,1 1 0,0-1 1,0 1-1,0 0 0,0-1 1,0 1-1,0 0 1,0 0-1,0 0 0,0 0 1,0 0-1,1 0 0,-1 0 1,1 0-1,-1 0 1,0 1-1,1-1 0,-1 1 1,1-1-1,0 1 1,-1-1-1,1 1 0,-1 0 1,3 0-1,-2 1-1,-1 0 1,1 0-1,0 1 1,-1-1-1,1 1 1,-1 0-1,0-1 0,1 1 1,-1 0-1,0 0 1,0 0-1,0 0 0,0 0 1,0 0-1,-1 0 1,1 0-1,-1 0 1,1 0-1,-1 0 0,0 4 1,27 111-2130,-22-97 1558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21.6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0 129 2628,'0'0'4671,"2"3"-4605,5 10 2,-5-10 59,16 11 71,31 49 47,-47-61-235,0 2 3,0-1-1,0 0 1,0 0-1,1 0 1,-1 0-1,1 0 1,0-1-1,0 1 1,-1-1-1,2 0 0,-1 0 1,5 3-1,-2-6-9,0 0 0,-1 0-1,1 0 0,-1-1 0,0 0 0,0 0 1,0 0-1,0-1 0,0 1 0,-1-1 1,7-5-1,274-178-38,-249 164 8,-32 20 20,19-12-554,4 2-3542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29.97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43 34 5941,'0'0'-245,"-1"-6"283,-4-16 83,4 16 634,0 20-716,-25 427 391,17-317-553,9-120-52,0 0-74,1 5 223,1 10-3468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30.6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44 492 3868,'-11'-59'-536,"0"7"1031,2 0 0,3-1 0,0-94 0,6 141-470,1 0-1,0 0 1,1 1-1,-1-1 0,1 0 1,0 1-1,0-1 0,1 1 1,0 0-1,0 0 0,0 0 1,0 0-1,1 0 0,0 1 1,0 0-1,0-1 0,0 1 1,1 1-1,0-1 0,0 1 1,0 0-1,0 0 1,0 0-1,0 1 0,1-1 1,-1 1-1,9-1 0,-5 1-16,-1 0 0,1 1 0,0 0 0,-1 1 1,1 0-1,0 0 0,-1 1 0,1 0 0,0 0 0,-1 1 0,1 0 0,-1 1 0,0 0 0,0 0 0,0 1 0,0 0 0,12 8 0,-14-8-24,0 1-1,-1-1 1,0 1-1,0 0 1,0 0-1,0 1 1,-1-1-1,0 1 1,0 0-1,-1 0 1,0 1-1,0-1 1,0 1-1,-1-1 1,0 1-1,0 0 1,0 0-1,-1 0 1,0 0 0,-1 0-1,1 0 1,-2 9-1,-1 1-7,-2 0-1,1 0 1,-2-1-1,0 1 1,-1-1 0,-1 0-1,-1-1 1,-9 16 0,-19 42 44,35-71 7,6 2-30,4 1 10,2-1 0,-1 0 0,0 0 0,1-1 0,-1-1 0,1 0 0,16 1 0,-7-1-19,1 0 1,-1 1 0,-1 1 0,1 1-1,21 8 1,-35-10-8,1 0 0,0 0 0,-1 0 1,1 1-1,-1 0 0,0 1 0,0-1 0,-1 1 0,1 0 0,-1 1 0,0-1 0,-1 1 0,1 0 1,-1 0-1,0 0 0,3 9 0,-6-11 11,0 0 0,0 1-1,0-1 1,-1 0 0,1 1 0,-1-1 0,-1 1 0,1-1-1,0 1 1,-1-1 0,0 0 0,0 1 0,0-1 0,-1 0-1,1 0 1,-1 0 0,0 0 0,0 0 0,-1 0 0,-3 4 0,-2 4 1,-1-1 0,0 0 0,0-1 0,-1 0 1,-13 10-1,4-5 0,-1-1-1,-1-1 1,-1 0 0,0-2-1,0-1 1,-1 0 0,0-2 0,-1-1-1,0 0 1,0-2 0,-49 5-1,38-17-356,33 7 268,1-1-1,0 1 1,-1-1 0,1 1-1,-1-1 1,1 1 0,0-1-1,0 0 1,-1 0 0,1 0-1,0 1 1,0-1-1,0 0 1,0-1 0,0 1-1,0 0 1,0 0 0,1 0-1,-1 0 1,0-1 0,0-1-1,-1-11-515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31.1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3156,'0'0'1241,"8"1"-1182,47 5 156,51 7-2465,-92-9 1685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31.52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 0 3200,'0'0'-28,"-10"17"39,10-17 9,0 0 0,-1 1 0,1-1 0,0 1 0,-1-1 0,1 0 0,0 1 0,0-1 0,-1 1 0,1-1 0,0 1 0,0-1 0,0 1 0,0-1 0,-1 1 0,1-1 0,0 1 0,0-1 0,0 1 0,0-1 1,0 1-1,0-1 0,1 1 0,-1 0 0,0-1 0,0 0 0,0 1 0,0-1 0,1 1 0,-1-1 0,0 1 0,0-1 0,1 1 0,-1-1 0,0 1 0,1-1 0,-1 0 0,1 1 0,34 1 136,-1-2 0,1-2-1,-1-1 1,40-8 0,-35 5-1187,-32 5-47,14-6 300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32.98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38 1 3384,'-5'2'-100,"-13"8"10,17-10 106,0 1 1,1-1-1,-1 0 1,0 0-1,1 0 1,-1 1-1,0-1 1,1 0-1,-1 0 1,0 1-1,1-1 1,-1 1-1,1-1 1,-1 1-1,1-1 1,-1 1-1,1-1 1,-1 1-1,1-1 1,0 1 0,-1-1-1,1 1 1,0 0-1,-1-1 1,1 1-1,0-1 1,0 1-1,0 0 1,-1-1-1,1 2 1,17 3 23,-1-1 0,1 0 0,0-1 1,0-1-1,0-1 0,18-1 1,119-9 184,-61 1-102,27-2 59,55-2 196,-161 17-531,-19 5-213,-25 10-133,26-18 585,-149 86-998,13-8 428,32 0 768,107-80-260,1 0 1,-1 0 0,1 1-1,-1-1 1,1 0 0,-1 0 0,1 1-1,-1-1 1,1 0 0,0 1-1,-1-1 1,1 1 0,0-1-1,-1 1 1,1-1 0,0 0 0,-1 1-1,1-1 1,0 1 0,0-1-1,0 1 1,-1-1 0,1 1-1,0 0 1,0-1 0,0 1 0,0-1-1,0 1 1,0-1 0,0 1-1,0-1 1,0 1 0,0-1 0,0 1-1,0-1 1,1 1 0,-1 0-1,0-1 1,0 1 0,1-1-1,-1 0 1,0 1 0,0-1 0,1 1-1,-1-1 1,1 1 0,-1-1-1,1 1 1,22 11 749,-21-11-912,8 1 248,1 1 0,-1-1-1,0-1 1,1 0 0,0-1 0,-1 0 0,1 0 0,14-3 0,19 0 169,67-1 270,-63 0-278,0 3 0,49 6 0,-93-5-250,0 1-1,0 0 1,0 0-1,0 0 1,0 1 0,0 0-1,0-1 1,0 1 0,-1 1-1,1-1 1,4 4-1,-7-5-14,-1 0 0,1 0 0,0 1-1,-1-1 1,1 0 0,-1 0-1,1 1 1,-1-1 0,0 0 0,0 1-1,1-1 1,-1 0 0,0 1-1,0-1 1,0 0 0,0 1 0,-1-1-1,1 1 1,0-1 0,0 0-1,-1 0 1,1 1 0,-1-1 0,-1 3-1,-15 30 45,-12-1-11,0-1 1,-2-2-1,-67 51 1,10-8 88,64-53-74,2 1 0,0 1 0,1 1 0,1 1 0,-30 46 0,48-66 46,2-2-95,1 0-1,-1-1 1,1 1 0,-1 0-1,1 0 1,0-1 0,-1 1-1,1-1 1,0 1-1,0-1 1,0 1 0,3 2-1,-2-2 5,-1-1-6,0 0-1,0 0 1,0 0-1,0-1 0,0 1 1,0 0-1,0-1 0,0 1 1,0-1-1,0 1 0,0-1 1,1 0-1,-1 1 0,0-1 1,0 0-1,0 0 1,1 0-1,-1 0 0,0 0 1,0 0-1,1 0 0,-1 0 1,2-1-1,-2 1 5,55 1 45,0-2-1,1-2 0,71-14 0,-46 6-26,-52 7-168,84-13-407,-41-3-3446,-57 13 1700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33.7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52 43 5753,'-34'-42'1623,"20"199"-1252,11-86-137,3-67-104,8-12-124,132-145 44,-138 150-64,4-2-6,-6 5 20,0-1-1,0 1 0,0-1 0,0 1 0,1 0 0,-1-1 0,0 1 0,0-1 0,1 1 0,-1 0 1,0-1-1,0 1 0,1 0 0,-1 0 0,0-1 0,1 1 0,-1 0 0,1 0 0,-1-1 0,0 1 1,1 0-1,-1 0 0,1 0 0,-1 0 0,0 0 0,1 0 0,-1 0 0,1 0 0,-1 0 0,1 0 1,-1 0-1,1 0 0,-1 0 0,0 0 0,1 0 0,-1 0 0,1 0 0,-1 0 0,0 0 0,1 1 1,-1-1-1,1 0 0,29 26-10,-28-20 9,-3-3 1,3 0 6,-2 1-4,4 27-2,-4-30 10,0 0 0,-1 0 0,1 0 0,0 0 0,0 0 0,1 0 0,-1 0 1,0 0-1,0 0 0,0 0 0,1 0 0,-1 0 0,0 0 0,1 0 0,-1 0 0,1 0 0,0 0 0,-1 0 0,1 0 0,-1 0 1,1-1-1,0 1 0,0 0 0,0 0 0,-1-1 0,1 1 0,1 0 0,43-33-1,41-39 0,-84 69-11,0 0-1,-1 1 1,1-1 0,0 1 0,1-1-1,-1 1 1,0 0 0,0 0-1,0 0 1,1 0 0,-1 0-1,1 0 1,-1 1 0,1-1 0,-1 1-1,1 0 1,-1-1 0,1 1-1,2 1 1,-1 0 3,0 1-1,0-1 1,0 1-1,-1 0 1,1 0-1,0 1 1,-1-1-1,0 1 1,1 0 0,-1 0-1,0 0 1,3 5-1,-4-6-2,-1 0 0,0 1 0,0-1-1,0 1 1,0-1 0,0 1 0,-1 0 0,1-1 0,0 6-1,0-1-14,0 2-372,1-1 0,-2 1 0,1 0-1,-1 0 1,0-1 0,-1 1 0,0 0 0,-2 10-1,2-12-668,-1 7-748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34.22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390 146 4780,'0'-6'-245,"0"-14"153,-1 1 0,-1-1 0,-1 0 0,-6-20 0,9 37 130,-3 0 1,-9-9-4,10 10-4,-4 3 7,-3 1-23,0 1-1,0 1 1,0 0-1,1 0 0,0 1 1,0 0-1,0 0 0,0 1 1,1 0-1,0 0 1,0 1-1,1 0 0,-1 0 1,1 0-1,-8 16 0,-10 14 26,2 1 0,-19 46 0,17-30 15,1 1 1,3 1-1,3 1 1,2 1-1,3 0 1,2 1-1,-4 99 1,15-128-23,0 0 0,2 0 0,2 0 1,0-1-1,2 0 0,1 0 0,16 36 0,-14-43-6,2 0-1,0-1 1,1 0-1,1-1 1,1-1-1,1 0 1,0-1-1,1-1 0,38 30 1,-43-39-239,-1 0 0,1 0 0,0-1 1,0 0-1,1-1 0,0-1 0,0 0 0,1-1 1,-1 0-1,1-1 0,18 2 0,1-4-970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23.6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99 186 4432,'0'0'-176,"0"-6"-40,-9-46 1208,8 47-745,3-41 769,-2 43-981,1 0 1,-1 0 0,1 0 0,0 0 0,0-1 0,1 1 0,-1 1-1,0-1 1,1 0 0,0 0 0,0 0 0,0 1 0,0-1 0,0 1-1,0 0 1,1-1 0,-1 1 0,1 0 0,4-3 0,-1 2-5,-1 0 1,1 1-1,-1-1 1,1 1-1,0 1 0,-1-1 1,12-1-1,-13 3-3,-4 0-27,0 0 0,1 1 0,-1-1 0,0 1 0,1-1 0,-1 1 0,0-1 0,1 0 0,-1 1 0,0-1 0,1 0 0,-1 1 0,1-1 0,-1 0 0,1 1 0,-1-1 0,1 0 0,-1 0 0,1 0 0,-1 0 1,1 1-1,-1-1 0,1 0 0,-1 0 0,1 0 0,-1 0 0,1 0 0,0 0 0,0 0 0,-1 0-1,1 0 1,0 0 0,0 0 0,-1 0-1,1 0 1,0 0 0,0 0-1,-1 1 1,1-1 0,0 0 0,0 1-1,-1-1 1,1 0 0,0 1 0,-1-1-1,1 1 1,-1-1 0,1 1 0,-1-1-1,1 1 1,-1 0 0,1-1-1,-1 1 1,1-1 0,0 2 0,2 3 0,-1 0 1,1 0 0,-1 0 0,1 1-1,-2-1 1,1 0 0,0 1 0,-1 0-1,0-1 1,-1 1 0,1-1 0,-1 1-1,0 0 1,0-1 0,-1 1 0,0 0-1,0-1 1,0 1 0,0-1 0,-1 1-1,0-1 1,0 0 0,-4 7 0,-11 36-4,2-1 13,10-30-10,4-14 3,1 1-2,0 12-4,1-14 2,-1-1 1,0 1-1,0-1 1,1 1-1,-1-1 1,1 0-1,0 1 1,-1-1-1,1 0 1,0 1-1,-1-1 0,1 0 1,0 0-1,0 0 1,0 1-1,0-1 1,0 0-1,1-1 1,-1 1-1,0 0 1,2 1-1,8 5-7,0 0-1,0-1 1,1 0 0,0-1-1,22 7 1,9 5-369,-40-16 340,0 0 0,0 0 0,0 1 0,0-1 0,-1 1 0,1 0 0,-1-1 0,1 1 0,-1 1 0,0-1 0,1 0 0,-1 0 0,0 1 0,-1 0 0,1-1 0,0 1 0,-1 0 0,1-1 0,-1 1 1,0 0-1,0 0 0,0 0 0,0 0 0,-1 1 0,1-1 0,-1 0 0,0 0 0,0 0 0,0 0 0,0 0 0,-1 1 0,1-1 0,-1 0 0,0 0 0,1 0 0,-2 0 0,1 0 0,0 0 0,-2 3 0,-2 2-5,0 0-1,-1 0 1,1-1-1,-1 0 1,-1 0-1,0 0 1,0-1-1,0 0 1,0 0-1,-1 0 1,-17 8-1,2-4 22,-2-2 0,1 0 0,-1-1 0,-1-2 0,-39 5 0,60-9 8,1 0 0,-1-1 0,1 1 1,-1-1-1,1 1 0,-1-1 0,1-1 1,-1 1-1,1-1 0,-1 0 0,1 0 1,-1 0-1,1 0 0,0-1 0,-6-2 0,-1-2-146,4-9-2063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24.04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3164,'22'2'66,"-17"-2"206,17 6 1360,10 4-378,-29-9-1030,-4 4-127,-3 29 96,-2-1 1,-12 41-1,-4 18-1817,21-65-705,-1-15 849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46.0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27 18 3232,'0'0'56,"-26"-17"3312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24.86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33 19 4324,'0'0'-14,"-1"-5"148,-9-8 812,9 43 688,1 12-1677,-17 183 439,13-175-316,4-48-71,0 0 0,0-1 0,0 1 0,1 0 0,-1-1-1,0 1 1,1 0 0,0 0 0,-1-1 0,1 1 0,0-1-1,0 1 1,-1-1 0,1 1 0,0-1 0,1 1 0,-1-1-1,0 0 1,0 0 0,1 0 0,-1 1 0,2 0 0,1-1 25,4-4-18,83-30 2,-80 29-22,0 1-1,0 0 0,0 1 1,0 0-1,1 1 1,-1 0-1,0 1 0,1 0 1,-1 1-1,0 0 0,1 1 1,11 3-1,-16-3 3,0 1 0,0 0 0,-1 0 1,1 1-1,-1-1 0,1 2 0,-1-1 0,0 1 0,-1 0 0,1 0 0,-1 0 0,0 1 1,0 0-1,-1 0 0,0 0 0,0 0 0,0 1 0,-1 0 0,4 9 0,-5-11-19,-1 0 0,0 1 0,0-1 0,0 1 0,-1 0 0,1-1 0,-2 1 0,1-1 0,0 1 0,-1 0 0,0-1 0,0 1 0,-1-1 0,0 0 0,0 0 0,0 1 0,0-1 0,-1 0 0,0-1 0,0 1 0,0 0 0,-6 6-1,5-7-220,0-1-1,1 1 0,-2 0 0,1-1 0,0 0 1,-1 0-1,1 0 0,-1 0 0,0-1 0,0 0 0,0 0 1,0 0-1,0-1 0,-1 0 0,-8 2 0,-8-2-1163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25.29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28 210 4464,'-10'-19'-169,"7"15"217,1-1-1,0 1 1,0-1-1,0 1 1,0-1 0,1 0-1,-1 1 1,1-7-1,1 9-33,0 0 0,0 0 0,1 1 0,-1-1 0,0 0 0,1 0 0,0 0 0,0 0 0,-1 0 0,1 1 0,0-1 0,0 0 0,1 1 0,-1-1 0,0 0 0,0 1 0,1 0 0,-1-1 0,1 1 0,-1 0 0,1 0 0,0 0 0,-1 0 0,1 0 0,0 0 0,3-1-1,34-15 42,0 2-1,1 2 1,75-15-1,-43 16-22,101-4 0,-152 15-732,0 1-1,42 5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25.7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80 1 3192,'0'0'2454,"0"5"-2361,-3 28 72,0-1-1,-3 1 0,0-1 1,-21 59-1,-4 20-3561,28-98 2089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26.78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24 54 3904,'0'0'-278,"-4"4"-427,2-3 722,0 1 0,0-1 0,1 1 0,-1-1 0,0 1 0,1 0 0,-1 0 0,1-1 0,0 1 0,-3 4 0,13-4 10,26 1 18,-1-2 0,1-2 0,-1-1 0,1-1 0,-1-2 0,64-17 0,-93 20 44,0-1 0,0 1-1,0-1 1,-1 0 0,1 0-1,-1 0 1,0-1 0,0 0-1,4-3 1,-5 3-28,0 2 110,2-8 3,-2 7-43,-4 10 672,-37 224-371,-19 87-3613,52-298 2109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27.22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115 253 3744,'-10'-13'16,"0"-1"0,-1 2 0,-1-1 0,-13-10 0,5 4 280,18 17-196,-4-4 41,5 5-116,-1 0 0,1 0 1,0 0-1,-1 0 0,1-1 0,0 1 0,0 0 0,0 0 0,0-1 0,0 1 0,0-1 0,1 1 0,-1-1 1,0 1-1,1-1 0,-1 1 0,1-1 0,-1 0 0,1-1 0,5-2-12,0 0 0,0 0 0,1 1-1,0 0 1,-1 0 0,2 0 0,-1 1-1,0-1 1,10-2 0,74-20 83,-67 20-543,1-1 0,36-15 0,-44 13-629,1 2 262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27.7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440 81 3460,'0'-4'-19,"6"-35"2593,-6 35-2143,0 2-305,0 0 0,1 0 0,-1 1-1,0-1 1,1 0 0,-1 0 0,1 1 0,0-1 0,0 0 0,-1 1 0,1-1-1,0 0 1,0 1 0,1 0 0,-1-1 0,0 1 0,0 0 0,2-2-1,0 1 59,4 6-17,14 11-84,0 1 1,-1 1 0,-1 1 0,-1 1-1,0 1 1,-2 0 0,0 1 0,-1 0 0,12 25-1,-3-2 4,-2 1 0,-2 2 0,27 89 0,-39-104-54,0-1-1,-3 1 1,0 0 0,-2 0 0,-2 1-1,-1-1 1,-1 0 0,-1 1 0,-3-1-1,0 0 1,-2-1 0,-1 0 0,-2 0-1,-1 0 1,-1-1 0,-31 54 0,13-37-217,-2-1 0,-2-2 0,-1-1 0,-45 41 1,9-19-909,-118 85 0,67-73-1160,85-56 1124,-34 25-1463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41.1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0 1 4048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41.69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1 150 3316,'0'0'-293,"0"-22"-825,0 17 1062,5-117 5023,-4 134-4912,3 379 418,-7-180-292,3-206-163,-2 29-107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42.30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72 1 4264,'0'0'-198,"4"1"-81,-3-2 296,1 2 0,-1-1 1,0 0-1,0 0 0,0 0 0,0 0 0,0 1 0,0-1 0,0 0 1,0 1-1,0-1 0,0 1 0,-1-1 0,1 1 0,0-1 1,0 1-1,0 0 0,0-1 0,-1 1 0,1 0 0,0 0 1,-1 0-1,1 0 0,-1-1 0,1 1 0,-1 0 0,1 0 1,-1 0-1,1 0 0,-1 0 0,0 0 0,0 0 0,1 0 1,-1 2-1,0 1-4,-1 2 1,-41 128 204,-9 35-2732,43-142 2251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45.04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137 164 2772,'1'-4'-18,"2"-24"994,0 1 0,-2-40 1,-2 50-754,1 13 250,-1 0-215,-3-7-271,4 11 24,0 0 0,0 0 1,-1 0-1,1-1 0,0 1 0,0 0 0,0 0 0,0 0 0,0 0 1,0 0-1,0 0 0,0 0 0,-1 0 0,1 0 0,0 0 1,0 0-1,0-1 0,0 1 0,0 0 0,0 0 0,-1 0 0,1 0 1,0 0-1,0 0 0,0 0 0,0 0 0,0 0 0,0 0 1,-1 0-1,1 0 0,0 0 0,0 0 0,0 0 0,0 1 1,0-1-1,0 0 0,-1 0 0,1 0 0,0 0 0,0 0 0,0 0 1,0 0-1,0 0 0,0 0 0,0 0 0,0 1 0,-1-1 1,1 0-1,0 0 0,0 0 0,0 0 0,0 0 0,0 0 0,0 0 1,0 1-1,0-1 0,0 0 0,0 0 0,0 0 0,0 0 1,0 0-1,0 1 0,0-1 0,0 0 0,0 0 0,0 0 1,0 0-1,-105 334 786,83-258-662,16-39 4,6-36-134,1 0-1,-1 0 1,0 0 0,1-1-1,-1 1 1,1 0-1,-1 0 1,1 0 0,0 0-1,-1-1 1,1 1-1,0 0 1,-1 0 0,1-1-1,0 1 1,0-1 0,0 1-1,-1-1 1,1 1-1,0-1 1,0 1 0,0-1-1,1 1 1,2 0 10,3-2-4,11-4-9,5-2-4,1 1 0,0 0 0,0 2 0,1 1 0,-1 1 0,39 2 0,-53 2 1,0 0 0,0 0 1,0 1-1,0 0 1,-1 1-1,1 0 0,-1 0 1,0 1-1,0 0 0,11 10 1,-14-11-8,0 1 1,-1 0-1,0 0 1,0 1 0,0-1-1,-1 1 1,0 0 0,0 0-1,0 1 1,-1-1-1,0 1 1,0 0 0,-1 0-1,3 9 1,-5-12-22,1-1 1,-1 1-1,1-1 0,-1 1 1,0-1-1,0 1 1,-1-1-1,1 1 0,-1-1 1,0 1-1,0-1 1,0 1-1,0-1 0,0 0 1,-1 0-1,0 0 1,1 0-1,-1 0 0,0 0 1,-1 0-1,1 0 1,0-1-1,-1 1 0,0-1 1,1 0-1,-1 0 1,0 0-1,0 0 0,0 0 1,-6 2-1,-3 1-290,0-1-1,-1 0 1,1-1-1,-1 0 1,0-1-1,-17 1 1,28-3 181,1 0 24,-1 1 1,0-1 0,0 0 0,1 0-1,-1 0 1,0 0 0,0 0-1,0 0 1,1-1 0,-1 1 0,0-1-1,1 1 1,-1-1 0,0 1 0,1-1-1,-1 0 1,1 0 0,-1 0-1,1 0 1,-2-1 0,-18-12-852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02.72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331 244 1844,'19'-125'1298,"-19"120"-1267,0 0 0,0 0 1,-1 0-1,0 0 0,0 0 1,0 0-1,0 0 0,-1 1 1,0-1-1,0 1 1,0-1-1,-1 1 0,1 0 1,-1 0-1,0 0 0,0 0 1,0 0-1,-1 0 0,1 1 1,-1 0-1,0 0 0,0 0 1,0 0-1,0 1 0,-1-1 1,1 1-1,-1 0 1,0 0-1,1 1 0,-1-1 1,0 1-1,0 0 0,0 1 1,0-1-1,1 1 0,-1 0 1,0 0-1,-9 1 0,1 2-11,1-1 0,-1 2-1,1 0 1,-1 0 0,1 1-1,0 0 1,1 1 0,-1 1 0,1 0-1,1 0 1,-1 1 0,1 1-1,-10 10 1,16-15-11,-1 0 0,1 1 0,1-1 1,-1 1-1,1 0 0,0 0 0,0 0 0,0 1 1,1-1-1,0 1 0,0-1 0,0 1 0,0 0 1,1 0-1,0 0 0,1 0 0,-1 0 0,1 0 0,0-1 1,1 1-1,-1 0 0,1 0 0,0 0 0,1 0 1,-1 0-1,1-1 0,0 1 0,1-1 0,-1 1 1,1-1-1,0 0 0,4 5 0,4 4 13,1-1 0,-1 0 1,2-1-1,0-1 0,0 0 0,1 0 0,16 8 0,115 56 49,-74-41-50,-36-16-18,3 1-23,53 34 0,-82-47 21,0 1-1,0 0 1,-1 1-1,0-1 1,0 2 0,-1-1-1,0 1 1,-1 0 0,1 0-1,7 17 1,-14-24-1,1 1 1,-1-1-1,1 1 0,-1-1 1,0 1-1,0-1 1,0 1-1,-1-1 1,1 1-1,0-1 0,-1 1 1,0-1-1,1 1 1,-1-1-1,0 0 1,0 1-1,-1-1 0,1 0 1,0 0-1,-1 0 1,-2 3-1,0 1 1,-1-1 0,0 1 0,0-1 0,0 0-1,-1-1 1,-8 6 0,-10 3 20,-1-1 0,0-2 0,-1 0-1,0-2 1,0-1 0,-1 0 0,0-3 0,0 0-1,0-1 1,0-2 0,-1-1 0,1-1 0,0-1-1,-31-7 1,54 9-35,0-1 0,0 0-1,0 0 1,0 0 0,0 0 0,0-1-1,0 0 1,1 1 0,-1-1-1,1-1 1,-1 1 0,1 0 0,0-1-1,0 0 1,0 0 0,0 0 0,0 0-1,1 0 1,-1 0 0,1-1 0,0 1-1,0-1 1,0 0 0,-2-7-1,7-1-188,7-7-131,1 0 0,0 1 0,2 0 0,0 0 0,1 2 1,31-31-1,9-1-422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45.50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47 278 3584,'-1'-6'-186,"-11"-42"334,-19-49 0,29 94-45,2-1-22,0 2-70,0 0 0,0 1 0,0-1 0,0 0 0,0 0 0,0 0 0,1 1 0,-1-1 0,0 0 0,1 0 0,0 1 0,-1-1 1,1 0-1,0 1 0,0-1 0,0 1 0,0-1 0,0 1 0,0 0 0,3-3 0,-1 1 6,1 0 0,0 1 0,0-1-1,1 1 1,-1 0 0,0 0 0,10-3 0,10-1 22,1 1 0,38-3 0,-25 3 6,164-23-115,-198 28-109,0-1-116,19-2-1151,-17-1 885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45.9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3160,'12'14'598,"-8"-10"-536,0 1 0,-1-1-1,0 1 1,0 0 0,0 0-1,0 0 1,-1 0 0,0 0-1,0 1 1,0-1 0,-1 1-1,0-1 1,0 1-1,0 0 1,-1-1 0,0 10-1,-1 15-76,-1 0 1,-7 32-1,4-26-95,2-27-41,2-3-146,-1 1 0,1-1-1,0 1 1,0 0 0,1-1-1,0 9 1,2 5-267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47.14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0 111 2972,'0'0'776,"5"-1"-745,89-2 70,-52 4-60,0-2 1,72-11-1,-107 10-5,1 0 1,0 0-1,0-1 0,-1 0 1,0 0-1,1-1 1,-1 0-1,7-5 1,-3 2 85,-7 4-36,0 1-1,0-1 0,-1 0 0,1 0 0,-1 0 1,1 0-1,-1-1 0,4-5 0,10-11 419,-16 18-260,1 11-192,4 25-3,-2 0 0,-2 1-1,-1 36 1,-14 117 94,2-23-29,10-134-158,0 108-5,2-122-320,1 0-1,1-1 0,0 1 1,1-1-1,0 1 0,8 15 0,-1-15-1566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47.56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115 297 3356,'-4'-3'-212,"-79"-90"173,81 91 135,-7-11 92,8 12-151,0 0 0,0 0 1,-1 0-1,1 0 0,0 0 0,0 0 0,0-1 0,0 1 0,1 0 0,-1 0 0,0-1 0,1 1 0,-1-1 0,0 1 0,1-1 0,-1-1 0,-1-12 29,2 12 39,5-1-49,6-4-32,0 1-1,1 0 0,0 0 1,0 1-1,1 1 0,14-5 1,90-20 53,-43 11-35,7-7-1308,-76 23 357,6-9 411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48.60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51 95 2924,'0'0'-90,"0"-5"42,-4-37 519,3 38-56,1 0-175,5-35 1865,4 43-2012,13 10-43,-2 0 1,0 2-1,0 0 1,-1 1-1,-1 1 1,-1 1-1,-1 0 1,-1 1-1,23 38 1,-6-2 38,-3 0 0,41 113 1,-57-130-28,-1 0 0,-2 1 1,-2 1-1,6 81 0,-13-93-60,-2 1 0,-1-1 0,-1 1 0,-2-1 0,-1 0 0,-1 0 0,-19 48 0,2-25-504,-2-1 0,-2-1-1,-2-2 1,-2-1 0,-3-1 0,-1-2 0,-84 78-1,47-54-833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119 116 4164,'-29'-62'-301,"27"59"432,1-1 31,-13-28 1468,8 21-1490,7 11-127,-1 0 1,0 0 0,0 0-1,0 0 1,0 1 0,-1-1-1,1 0 1,0 0-1,0 0 1,0 0 0,0 1-1,0-1 1,0 0-1,0 0 1,0 0 0,0 0-1,0 1 1,0-1 0,0 0-1,-1 0 1,1 0-1,0 0 1,0 0 0,0 0-1,0 1 1,0-1-1,-1 0 1,1 0 0,0 0-1,0 0 1,0 0 0,0 0-1,0 0 1,-1 0-1,1 0 1,0 0 0,0 0-1,0 0 1,-1 0-1,1 0 1,0 0 0,0 0-1,0 0 1,0 0 0,-1 0-1,1 0 1,0 0-1,0 0 1,0 0 0,-1 7-5,0 3 15,0-1 1,1 1 0,0-1 0,0 1-1,1-1 1,2 10 0,0-10-2,-1 0 0,1 0 0,1-1 0,0 1 0,0-1 0,0 0 0,1 0 1,9 11-1,-11-18-18,-1 1 0,1 0-1,-1-1 1,1 0 0,0 1 0,0-1 0,-1 0 0,1 0 0,0-1 0,0 1 0,0-1 0,0 1 0,0-1 0,0 0 0,0 0 0,0 0 0,0-1 0,5 0-1,43-12 25,-40 7-18,0 1 0,-1-2 0,0 1-1,0-1 1,-1-1 0,0 1 0,0-2 0,-1 1-1,0-1 1,0-1 0,-1 1 0,7-12 0,36-42 240,-48 61-201,-1 12-42,2 41 62,-2 0 1,-11 85-1,1 4 59,13 174-288,2-83-947,-8-175 641,1-52 361,1-4 95,0 1 1,-1 0-1,1-1 1,0 1-1,0 0 1,-1-1-1,1 1 1,-1 0-1,1-1 1,-1 1-1,1-1 1,-1 1-1,1-1 1,-1 1-1,1-1 1,-1 0-1,0 1 1,1-1-1,-1 0 1,0 1-1,1-1 1,-1 0-1,0 0 1,1 1-1,-1-1 1,0 0-1,1 0 1,-1 0-1,0 0 1,0 0-1,1 0 1,-1 0-1,0 0 1,0 0-1,0-1 1,-34-6-144,-36-27-37,-121-76 0,186 107 186,1-1 0,0 1 0,1-1 0,-1 0 0,1 0 0,-1-1 0,1 1 0,0-1 1,1 0-1,-1 0 0,1 0 0,0-1 0,1 1 0,-4-9 0,5 10 2,1 0 0,-1 0 1,1 0-1,0 0 0,0 0 1,0 0-1,1 0 0,-1 0 0,1 0 1,0 0-1,0 0 0,1 0 1,-1 0-1,1 0 0,-1 1 0,1-1 1,1 1-1,-1-1 0,0 1 1,1 0-1,-1 0 0,6-4 0,10-9-49,0 0 0,2 2-1,0 0 1,0 2 0,42-20-1,-28 16-1009,41-29 0,-46 22 160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52.6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13 3720,'0'0'286,"3"3"-272,-1-2-11,1 1 0,1 0 0,-1-1 0,0 0 0,0 0 0,0 0 0,1 0 0,-1 0-1,0-1 1,1 1 0,-1-1 0,1 0 0,-1 0 0,0 0 0,1 0 0,-1-1 0,1 1 0,-1-1 0,0 0-1,0 0 1,5-2 0,15-2 23,60-6 42,-70 10-149,-10 0 13,0 0-1,-1 1 0,1-1 0,0 1 0,0 0 0,-1 0 1,1 0-1,0 0 0,0 0 0,-1 1 0,1-1 1,0 1-1,-1 0 0,1 0 0,3 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53.1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 0 2660,'0'0'-74,"-1"4"-38,-7 12 99,7-12 67,-5 20 415,6-24-454,0 1 1,0 0-1,0 0 1,0 0 0,0-1-1,0 1 1,0 0-1,0 0 1,1 0-1,-1-1 1,0 1 0,0 0-1,1 0 1,-1 0-1,0-1 1,1 1 0,-1 0-1,1-1 1,-1 1-1,1 0 1,-1-1-1,1 1 1,0 0 0,30 3 296,24-6-611,1-3 0,80-16 0,-132 20-440,10-3 561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55.82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0 402 2456,'0'0'3349,"6"5"-3310,16 16 7,-16-16-19,-3 3 3,1 0 0,0 0 0,0 0 0,1-1 0,0 1 0,6 6 0,3 6 32,-12-16-39,-2-3-17,1 1 0,-1-1 1,1 0-1,0 1 0,0-1 1,0 0-1,0 1 0,0-1 0,0 0 1,0 0-1,0 0 0,0 0 1,0 0-1,1 0 0,-1 0 0,0 0 1,1-1-1,-1 1 0,1 0 1,-1-1-1,1 1 0,-1-1 0,1 0 1,-1 1-1,4-1 0,1-1-4,0 0 0,0-1-1,0 0 1,0 0 0,0 0 0,-1-1-1,1 0 1,-1 0 0,0 0 0,9-8-1,2-2 4,184-143 41,92-64-56,-239 186-90,30-20-221,-27 23-2805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6:57.07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0 150 3688,'0'0'631,"2"6"-610,12 50 103,26 66 1,-14-49-19,-25-70-41,0-1 18,1 1-1,-1-1 1,1 0 0,0 0-1,0 0 1,0 0-1,0-1 1,0 1-1,1 0 1,-1-1-1,0 0 1,5 3-1,1-6-19,0 0 0,0-1 0,0 1-1,0-2 1,0 1 0,-1-1 0,0 0 0,12-8-1,60-52 198,-17 13-146,51-28-430,156-83-1,-218 128-2560,-34 25 1471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03.8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33 171 3744,'-1'-25'352,"0"0"0,-2 0 0,-1 0 0,-8-29 0,11 51-59,-2-7-145,3 6-97,1 9 272,8 47-231,-2 0 0,-2 0 0,-2 65 0,-20 170 143,2 63-331,15-316 16,0-11-15,0 0 1,6 33 0,-5-50 77,0-1 0,1 0 0,-1 0 0,1 0 0,0 0 0,0 0 0,0-1 0,1 1 0,-1-1 0,1 1 0,0-1 0,1 0 0,-1 0 0,1 0 0,0 0 0,4 3 0,-5-6 7,0 1 0,1-1 0,-1 0 0,0 0 0,1 0 0,-1 0-1,0-1 1,1 1 0,-1-1 0,1 0 0,-1 0 0,1 0 0,-1 0 0,1-1 0,-1 1 0,0-1 0,6-2 0,0 0-2,0 0 1,0-1 0,0 0-1,-1 0 1,13-10 0,5-5 10,-1-2 0,-1 0 1,26-32-1,-40 43 60,-1-1 0,-1-1 0,0 0 0,0 0 0,-1-1 0,-1 1 0,0-1 1,0-1-1,5-22 0,-11 34-53,1 1 0,-1-1 0,1 1 1,-1-1-1,0 1 0,0-1 1,0 1-1,0-1 0,0 1 0,0-1 1,0 1-1,0-1 0,0 0 1,-1 1-1,1-1 0,-1 1 0,1 0 1,-1-1-1,0 1 0,0-1 1,1 1-1,-1 0 0,0-1 0,0 1 1,0 0-1,0 0 0,0 0 0,-1 0 1,1 0-1,0 0 0,0 0 1,-1 0-1,1 1 0,-1-1 0,1 0 1,0 1-1,-1-1 0,1 1 1,-1 0-1,-2-1 0,-1 1-1,0-1-1,1 1 1,-1 1 0,0-1-1,0 1 1,1 0-1,-1 0 1,1 0-1,-1 1 1,1-1 0,-8 5-1,1 0-43,1 0-1,0 1 0,1 0 1,-1 0-1,1 1 0,1 0 0,0 1 1,0 0-1,1 0 0,0 1 1,0 0-1,1 0 0,0 1 1,1-1-1,0 1 0,1 0 1,0 1-1,-2 14 0,5-22 22,1-1 0,0 1-1,1 0 1,-1 0 0,1 0-1,0-1 1,0 1 0,0 0-1,0-1 1,0 1 0,1-1 0,0 1-1,0-1 1,0 0 0,0 1-1,0-1 1,1 0 0,-1-1-1,1 1 1,0 0 0,0-1-1,0 1 1,0-1 0,0 0-1,5 2 1,-5-2 8,25-4 271,-23-2-161,-1 0 0,1-1-1,-1 1 1,0-1 0,-1 1 0,1-1 0,-1 0 0,0-1-1,0 1 1,-1 0 0,0-1 0,0 0 0,2-7 0,9-19 221,-12 30-231,2 10-236,0 4 175,-1-3-131,1 0 0,-1-1-1,1 1 1,1 0 0,0-1-1,0 0 1,0 0 0,1 0 0,7 7-1,-10-13 13,4-2-21,-5 0 104,1 0 0,-1 1 0,1-1 0,-1 0 0,1 0 0,-1 0 0,1-1 0,-1 1 0,1 0 0,-1 0-1,1-1 1,-1 1 0,3-2 0,3-5-14,1-1 0,-1 0 0,0-1 0,-1 0 1,1 0-1,-2 0 0,0-1 0,0 0 0,0 0 0,-1 0 0,-1 0 0,3-15 0,5-22-1,6-72 0,-14 86 25,23-567 851,-13 806-618,-17 35-447,0-139-362,15 175 0,-10-271 550,-1 0 0,1 0 1,1 0-1,-1-1 0,1 1 0,0 0 0,0-1 0,1 1 0,0-1 0,-1 1 1,2-1-1,-1 0 0,1-1 0,5 7 0,-6-9 10,1 1 0,-1-1 0,1 0 1,0 0-1,-1 0 0,1 0 0,0-1 0,0 1 0,0-1 0,1 0 0,-1 0 0,0-1 0,0 1 0,1-1 1,-1 0-1,0 0 0,0 0 0,1-1 0,-1 0 0,4 0 0,7-4 36,0 0 0,-1-1-1,1 0 1,-1-1 0,-1-1-1,1 0 1,-1-1 0,-1 0 0,0-1-1,0 0 1,-1-1 0,10-13-1,-9 3 138,-10 9 128,-8 17-286,0 0 0,1 0 0,-1 1 0,1 0 0,1 0 0,-1 1 0,1-1 0,0 1 0,1 0 0,0 0 0,0 0 0,-3 12 0,4-11 1,0 1 1,1-1 0,1 1-1,-1 0 1,1 0 0,1-1-1,-1 1 1,2 0-1,-1-1 1,1 1 0,0-1-1,1 1 1,0-1-1,5 10 1,-5-14-66,-1 0-1,0 0 1,1-1 0,-1 1 0,1-1-1,0 0 1,0 1 0,1-1-1,-1-1 1,1 1 0,-1-1 0,1 1-1,0-1 1,0 0 0,0 0-1,0 0 1,0-1 0,0 0-1,0 0 1,1 0 0,-1 0 0,0 0-1,1-1 1,-1 0 0,1 0-1,-1 0 1,0 0 0,1-1 0,-1 0-1,7-2 1,7-3-1088,0-5 243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7:01.28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38 27 4472,'-6'0'-136,"-20"0"24,20 0 351,21-1-194,288-22 110,-222 21-160,-80 2 1,-1-1-1,1 1 0,0 0 0,0 0 0,-1 0 0,1 0 1,0 0-1,0 0 0,-1 1 0,1-1 0,0 0 1,0 0-1,-1 0 0,1 1 0,0-1 0,-1 0 0,1 1 1,0-1-1,-1 1 0,1-1 0,-1 0 0,1 1 0,-1 0 1,1-1-1,-1 1 0,1-1 0,-1 1 0,1-1 1,-1 1-1,0 0 0,1-1 0,-1 1 0,0 0 0,1 0 1,-1-1-1,0 1 0,0 0 0,0 0 0,0-1 0,0 1 1,0 0-1,0 0 0,0-1 0,0 1 0,0 0 0,0-1 1,0 1-1,-1 0 0,1 0 0,0-1 0,-1 1 1,1 0-1,-1 0 0,-22 33-169,-61 42-24,36-34 118,4-1 8,43-41 94,0 1-1,0 0 1,0 0 0,0 0 0,0 1 0,0-1 0,0 0 0,0 0 0,1 0-1,-1 1 1,0-1 0,1 0 0,-1 1 0,1-1 0,0 0 0,-1 1 0,1-1-1,0 1 1,0-1 0,0 2 0,0-2-6,1 0 0,-1 0-1,1 0 1,-1 0 0,1 0 0,0 0-1,-1 0 1,1 0 0,0-1 0,0 1-1,0 0 1,0-1 0,0 1 0,0 0-1,0-1 1,0 1 0,0-1 0,0 0-1,0 1 1,2 0 0,12 2 98,0-1 0,0 0 0,23-1 0,2 2 128,-18 0-145,1 2 1,22 7 0,-42-11-91,0 1 1,-1-1-1,1 1 1,-1-1-1,0 1 1,1 0-1,-1 0 1,0 0-1,0 0 1,0 1 0,0-1-1,-1 0 1,1 1-1,-1 0 1,1-1-1,-1 1 1,0 0-1,0-1 1,0 1-1,-1 0 1,1 0 0,0 0-1,-1 0 1,0 0-1,0 0 1,0 0-1,0 0 1,-1 4-1,-1 8 25,0 0-1,-1 0 0,-9 28 1,-2-8-15,-2-1 1,-2 0 0,-1-2 0,-1 0 0,-2-1 0,-38 41 0,-21 33 54,80-104-69,0-1 0,1 1-1,-1 0 1,0 0 0,1 0 0,-1 0 0,0 0 0,1 0-1,-1 0 1,1 0 0,0 1 0,-1-1 0,1 0 0,0 0-1,0 0 1,0 0 0,0 1 0,0-1 0,0 0-1,0 0 1,0 0 0,0 0 0,0 1 0,1-1 0,-1 0-1,0 0 1,1 0 0,-1 0 0,2 2 0,0-1 1,0-1 1,0 1-1,0-1 1,0 1-1,0-1 1,0 0-1,1 0 0,-1 0 1,1 0-1,-1 0 1,0 0-1,5 0 1,7 1 17,-1-1 1,0 0 0,20-1-1,339-43 302,-303 33-317,-66 10-100,0 0 0,0 0 0,0-1 1,0 1-1,0-1 0,0 0 0,0 0 0,-1 0 0,1 0 1,0 0-1,-1-1 0,1 1 0,-1-1 0,1 0 0,2-2 0,5-17-3325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7:01.9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95 4360,'0'-4'-77,"0"1"48,3-76 2020,-1 71-1204,1 8-164,7 33-419,-6-12-144,-1-1 0,-1 0 0,-1 1 1,-2 26-1,1-18 7,2 42 107,-2-68-76,5-13-93,32-73-12,8 3 26,-42 75-21,6-13-19,-9 18 21,1-1-1,-1 1 1,0 0-1,0-1 1,1 1 0,-1 0-1,0-1 1,0 1-1,1 0 1,-1-1 0,0 1-1,1 0 1,-1 0-1,1-1 1,-1 1 0,0 0-1,1 0 1,-1 0-1,1 0 1,-1 0 0,0-1-1,1 1 1,-1 0-1,1 0 1,-1 0 0,1 0-1,-1 0 1,1 0-1,-1 0 1,0 0 0,1 1-1,-1-1 1,1 0-1,-1 0 1,1 0 0,0 1-1,24 18 4,-22-14 1,1 0 0,-1 0-1,0 0 1,-1 0-1,1 1 1,-1-1-1,0 1 1,0-1 0,2 11-1,5 53 43,-7-55-36,-2-10 3,1 0 4,-1 4-14,0-8-2,0 0 0,0 0 0,0 1 0,0-1 0,0 0 0,0 0 0,1 0 0,-1 1 0,0-1 0,0 0 0,0 0 0,0 0 0,0 1 0,0-1 0,0 0 0,0 0 0,1 0 0,-1 0 0,0 1 0,0-1 0,0 0 0,0 0 0,1 0 0,-1 0 0,0 0 0,0 0 0,0 1 0,0-1 0,1 0-1,-1 0 1,0 0 0,0 0 0,1 0 0,-1 0 0,0 0 0,0 0 0,0 0 0,1 0 0,-1 0 0,0 0 0,0 0 0,0 0 0,1 0 0,-1 0 0,0 0 0,0 0 0,0-1 0,1 1 0,-1 0 0,0 0 0,0 0 0,0 0 0,0 0 0,1 0 0,-1-1 0,0 1 0,0 0 0,0 0 0,0 0-1,1-1 1,60-63 16,-28 27-37,46-40-1,-77 76 20,0 0 0,-1 1 0,1-1 0,0 1 0,0-1 0,0 1 1,0 0-1,0-1 0,0 1 0,0 0 0,0 1 0,0-1 0,0 0 0,0 0 0,0 1 0,0-1 1,0 1-1,0 0 0,-1-1 0,1 1 0,0 0 0,0 0 0,-1 0 0,1 0 0,0 1 0,-1-1 1,2 2-1,-2-2 1,10 14 0,-3 10-122,-1-1-1,-1 1 1,3 28-1,3 13-1848,-5-49-579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7:02.39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204 66 4608,'7'-41'-807,"-6"37"721,-2 0-15,0-9 99,1 13 0,0 0 0,0 0-1,0 0 1,-1-1 0,1 1 0,0 0-1,0 0 1,0 0 0,0-1-1,0 1 1,-1 0 0,1 0-1,0 0 1,0 0 0,0 0-1,-1-1 1,1 1 0,0 0-1,0 0 1,0 0 0,-1 0-1,1 0 1,0 0 0,0 0-1,0 0 1,-1 0 0,1 0-1,0 0 1,0 0 0,-1 0-1,1 0 1,0 0 0,0 0-1,0 0 1,-1 0 0,1 0-1,0 0 1,0 0 0,-1 1 0,1-1-1,0 0 1,0 0 0,0 0-1,0 0 1,-1 0 0,1 1-1,0-1 1,0 0 0,0 0-1,0 0 1,-1 1 0,-7 6 6,-1 1 0,1 0 0,0 1 0,1-1 0,0 2 0,0-1 0,1 1 0,0 0 0,-7 17 0,-16 55 96,5 2 1,3 0 0,3 2-1,5 0 1,3 0 0,4 1-1,7 121 1,1-181-44,0-1 0,2 0 0,0 0 1,2-1-1,1 1 0,14 32 0,-18-51-146,0 1-1,1-1 1,0 0 0,0 0-1,0 0 1,1-1 0,0 1 0,1-1-1,-1 0 1,1-1 0,0 1 0,1-1-1,-1-1 1,1 1 0,0-1-1,0 0 1,0 0 0,1-1 0,-1 0-1,1-1 1,0 1 0,-1-1-1,1-1 1,12 2 0,4-3-560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7:03.15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35 3316,'1'-35'1403,"2"43"-388,4 62-580,-7-2-270,-2-36-90,2-28-43,-1 3 47,1-6-51,0-1 1,-1 1 0,1 0-1,0 0 1,0 0 0,0 0-1,-1 0 1,1 0-1,0 1 1,0-1 0,1 0-1,-1 0 1,0 0 0,0 0-1,0 0 1,1 0 0,-1-1-1,0 1 1,2 2 0,2-2 2,1-1 1,0 1-1,0-1 1,0 0-1,0 0 1,0-1-1,-1 0 1,1 0-1,0 0 1,0 0-1,-1 0 1,1-1-1,5-3 1,35-8 105,-37 11-122,-1 1 0,1 0 0,0 1 0,-1 0 0,1 0 0,0 0 0,-1 1 0,1 0 0,-1 1 0,1 0 0,-1 0 0,1 0 0,12 7 0,-16-6-10,-1-1 0,1 0-1,0 1 1,-1 0 0,1 0 0,-1 0 0,0 0 0,0 1 0,0-1 0,-1 1 0,1 0 0,-1 0 0,0 0 0,0 0 0,0 0 0,0 0 0,-1 1 0,0-1 0,0 0 0,0 1 0,0-1 0,-1 1 0,1-1-1,-1 1 1,-1 7 0,0-2-126,-1 0-1,0 0 0,-1 0 0,0 0 0,0 0 0,-1-1 0,0 0 0,-1 1 0,0-1 1,0-1-1,-1 1 0,0-1 0,-1 0 0,0 0 0,0-1 0,-1 0 0,1 0 1,-1-1-1,-16 10 0,6-13-1867,15-3 1576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7:03.6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38 154 4364,'-2'-3'-116,"-18"-27"100,18 27 149,-8-15 793,7 4-811,2 10 70,6 1-107,10-5-17,0 1-1,0 0 1,1 1-1,0 0 1,30-5-1,96-12 58,-83 15-277,-15 6-3007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7:04.30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134 0 3972,'0'0'2466,"-2"6"-2371,-22 51 20,-2 7-1171,-51 91 0,73-139-1624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7:05.1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7 107 3928,'0'0'654,"-1"-6"-478,-3-18-11,2 18 953,8 6-1068,22-2 31,27-1 24,-1-3 0,100-22 0,-148 25-84,20-20 6,-24 18-36,-26 59 15,23-43-3,1-1 1,-31 283 200,22-162-1903,6-113-292,3 0 794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7:05.5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66 190 3872,'-15'-17'-402,"-12"-10"517,25 25-55,0 1 0,0-1 0,0 0 0,0-1 0,1 1 0,-1 0 0,0-1 0,1 1 0,0 0 0,-1-1 0,1 0 0,0 1-1,0-1 1,0-3 0,4 1-46,1 0 0,0 0 0,-1 1 0,2 0-1,-1 0 1,0 0 0,1 0 0,0 1-1,0-1 1,0 1 0,0 0 0,0 1 0,1-1-1,7-1 1,7-4 59,1 1 1,28-5-1,32-11-2449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7:06.2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381 71 3340,'-6'-7'131,"-22"-28"162,19 7 3397,18 35-3574,12 15-34,-1 1 1,0 1-1,-2 1 0,-1 0 1,20 40-1,-7-6 134,36 103-1,-56-132-163,-2 1-1,-1 0 1,-2 0-1,-1 0 1,-1 0-1,-2 1 1,-1-1-1,-1 0 1,-2 1-1,-1-1 0,-13 50 1,2-33-138,-1-2 0,-2 0 1,-3-1-1,-1-1 0,-2-1 1,-53 69-1,37-59-875,-3-1 1,-2-2 0,-2-2-1,-96 75 1,66-69-895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9:16.66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11 755 4196,'0'-5'-42,"-2"-16"20,2 15 16,-1 3 45,-6-19 1979,9 77-981,-1-36-1292,1 56 426,-2-40-95,2-1 0,7 42 1,-9-74-48,0 0 1,1-1 0,0 1-1,-1 0 1,1-1 0,0 1-1,0-1 1,0 1 0,0-1-1,0 0 1,0 1 0,1-1-1,-1 0 1,0 0 0,1 0-1,-1 0 1,1 0 0,-1 0-1,1 0 1,-1 0 0,1-1-1,-1 1 1,1 0 0,0-1-1,0 0 1,-1 1 0,1-1-1,0 0 1,0 0 0,-1 0-1,1 0 1,0 0 0,-1 0 0,4-1-1,7-1 78,0 0-1,1-1 0,19-6 1,-25 6-59,146-54 475,262-142-1,-206 93-338,-38 23-118,605-324-3246,-648 330 866,-5 4-508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04.2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12 102 3620,'0'0'-165,"-12"-3"-158,13 3 315,-1 0 0,0 0-1,0 0 1,0 0 0,0 0 0,1 0 0,-1 0 0,0 0 0,0 0 0,0 0 0,0 0 0,0 0 0,0-1 0,0 1 0,1 0 0,-1 0 0,0 0 0,0 0-1,0 0 1,0 0 0,0-1 0,0 1 0,0 0 0,0 0 0,0 0 0,0 0 0,0-1 0,0 1 0,0 0 0,0 0 0,0 0 0,0 0 0,0 0 0,0-1-1,0 1 1,0 0 0,0 0 0,0 0 0,0 0 0,0-1 0,0 1 0,0 0 0,0 0 0,0 0 0,0 0 0,-1 0 0,1 0 0,0-1 0,0 1 0,0 0-1,0 0 1,0 0 0,0 0 0,-1 0 0,66-18-69,-45 14-87,-1-1 0,0 0-1,0-2 1,0 0 0,-1-1 0,25-15-1,-25 8-360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7:33.49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1222 124 844,'0'0'2656,"-7"-7"-2548,-22-19-18,22 22-50,0 0 0,-1 1 1,1 0-1,-1 0 1,0 0-1,0 1 0,0 1 1,0-1-1,0 1 0,-12 0 1,8 0-6,-53-5 20,0 3 0,0 3 0,1 3 0,-1 2 0,1 3 0,0 3 0,0 3 0,2 3-1,-64 25 1,78-22-35,1 2-1,-49 30 1,80-42-13,0 1 0,0 0 1,1 1-1,1 1 0,0 0 1,1 1-1,0 0 0,1 1 0,-10 17 1,17-24-1,1-1 1,0 1-1,1 0 0,0 0 1,0 1-1,1-1 1,0 1-1,0-1 0,1 1 1,0 0-1,0-1 1,1 1-1,0 0 0,1 0 1,1 8-1,1-6 6,0-1 0,1 0 0,0 0 1,1 0-1,0-1 0,0 1 0,1-1 0,0 0 0,0-1 0,15 15 0,1-3 27,1-1 0,1-1 0,0-1 0,2 0 0,0-3-1,0 0 1,53 19 0,-17-12 29,1-3-1,1-3 1,1-2-1,0-3 1,81 1-1,-93-10-16,0-2 0,-1-2-1,1-3 1,-1-2 0,0-2 0,0-3-1,49-19 1,-65 18 2,-1-2 1,-1-2-1,-1-1 1,0-1 0,35-30-1,-50 36 0,-1-2-1,-1 1 1,0-2-1,-1 0 1,-1-1 0,-1 0-1,0-1 1,-2-1-1,0 0 1,9-24 0,-16 34-38,-1 0 1,0 0 0,-1 0-1,0 0 1,0 0-1,-1 0 1,-1-1 0,0 1-1,0 0 1,-1-1 0,0 1-1,-1 0 1,0 0 0,0 0-1,-1 0 1,-9-18-1,6 16-12,-1 0 0,-1 1-1,0 0 1,-1 0-1,0 1 1,-1 0 0,0 0-1,0 1 1,-1 1-1,0 0 1,0 0-1,-15-7 1,-6-1-1,0 2 1,-1 1-1,-66-17 1,-106-8 4,105 23 16,-1 5-1,-134 3 1,187 9-540,1 2 1,-1 2 0,1 2-1,1 1 1,-1 3-1,2 2 1,-52 24 0,48-13-1109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7:35.8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94 4508,'1'-4'-124,"6"-85"3737,-5 100-3533,5 52 133,-2 0 0,-4 96 0,-2-127-112,1-1-1,5 35 0,-4-63-51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7:39.39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2457 241 5741,'0'0'-343,"4"-1"-168,-3 1 488,0-1-1,0 1 1,1-1-1,-1 1 1,0-1 0,0 1-1,0-1 1,0 0-1,0 0 1,0 1 0,0-1-1,0 0 1,0 0-1,0 0 1,0 0-1,0 0 1,-1 0 0,1-1-1,0 1 1,-1 0-1,1 0 1,-1 0 0,1-1-1,-1-1 1,1 0 56,-4-3 12,-7-4-30,1 0 0,-1 1 0,0 0 0,-1 0 0,0 1 0,0 0 0,-1 1 0,0 1 0,-1-1 0,1 2 0,-27-8 0,-23-5 16,-77-13 1,117 27-32,-113-18 30,-1 6 0,-188 2 0,144 18-21,-237 38-1,334-29-23,1 4 0,1 3 0,-92 37 0,129-40 27,2 2 0,0 3 0,1 1 0,1 1-1,1 3 1,1 1 0,-41 40 0,67-56-3,0 1-1,1 1 0,1-1 1,0 2-1,0-1 1,2 2-1,0-1 1,0 1-1,2 0 1,0 0-1,1 1 1,0 0-1,2 0 1,0 0-1,1 0 0,0 0 1,1 1-1,2-1 1,-1 1-1,2-1 1,0 0-1,1 0 1,1 0-1,1 0 1,0 0-1,1-1 1,1 0-1,0 0 0,1-1 1,1 0-1,18 24 1,-7-15 1,1-1 1,2 0-1,0-2 0,1 0 1,1-2-1,47 28 1,-31-25 0,1-1 0,0-3 0,2-1 0,45 10 0,3-6-1,1-5 1,1-3 0,183 0-1,-134-15 13,1-5 0,-2-7 0,1-5 0,157-45 0,-267 55 23,-1-1-1,-1-1 0,0-2 1,-1-2-1,0-1 0,-1 0 1,50-40-1,-71 49-25,1 0 0,-1-1 0,-1 0 1,0 0-1,0-1 0,0 0 0,-1 0 0,0 0 0,-1-1 0,0 0 0,-1 0 0,0 0 1,0-1-1,-1 1 0,-1-1 0,1 0 0,-2 0 0,0 0 0,0 1 0,-1-2 0,0 1 1,-1 0-1,0 1 0,0-1 0,-2 0 0,1 0 0,-7-15 0,-1 2-6,-1 2-1,0 0 0,-2 0 1,-1 1-1,0 0 0,-2 2 0,0-1 1,-1 2-1,-1 0 0,-35-25 1,15 14-14,-2 3 0,0 1-1,-2 2 1,-79-31 0,44 27-32,-2 4 0,0 4 0,-1 2 0,-1 5 0,-121-4 0,64 15-411,1 5 0,-197 33 0,61 23-1556,149-24 982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7:57.7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0 448,'0'19'4758,"10"0"-4631,-1 0-1,-1 1 0,-1 0 0,-1 0 0,-1 1 0,-1-1 0,4 41 0,-5 158 430,-4-127 1773,10-98-2251,77-61 188,-80 62-253,-1 1 0,1-1 1,0 2-1,1-1 0,-1 1 1,1 0-1,-1 0 1,1 0-1,0 1 0,0 0 1,0 1-1,0 0 1,14-1-1,-7 2-6,0 0 0,0 1 0,0 0-1,0 2 1,0-1 0,16 6 0,-24-6-7,1 1 0,-1-1 0,1 1 0,-1 0 0,0 1 0,0-1 0,0 1 0,0 0 0,-1 1 0,0 0 1,0-1-1,0 2 0,0-1 0,-1 0 0,0 1 0,0 0 0,0 0 0,-1 0 0,0 0 0,0 1 0,1 6 0,-2-8 1,-1 0 0,-1 1 1,1-1-1,-1 0 0,1 0 0,-2 0 0,1 1 0,0-1 0,-1 0 0,0 0 1,-1 0-1,1 0 0,-1 0 0,-4 9 0,0-1 2,-1 0 0,0-1 1,-1 0-1,-12 14 0,8-11-488,-1-1 0,-1 0-1,0-1 1,0-1 0,-2 0 0,1-1 0,-1 0 0,-1-2-1,0 0 1,0-1 0,-29 10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7:58.17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18 306 5056,'0'-4'-296,"-8"-33"-296,7 33 573,-2-20 300,-1 8-219,3 12 189,1 1-156,0 1-58,0 0 0,0 1 1,0-1-1,0 0 0,0 1 0,0-1 1,1 0-1,-1 1 0,1-1 1,-1 1-1,1-1 0,0 1 0,0-1 1,-1 1-1,1-1 0,0 1 0,0 0 1,0-1-1,1 1 0,0-1 1,3-2 11,-1 1 1,1-1 0,-1 1 0,1 1 0,0-1 0,7-2 0,13-4 39,52-9 1,-57 14-7,164-43 132,105-22 15,-227 59-1388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8:10.69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1 294 296,'0'0'775,"0"-6"-708,2-16 7,-2 16 902,1 1-857,3-16-5,-3 16 205,2-41 546,-1-23 206,-2 66-907,0-45 874,0 43-677,-5-52 2151,6 114-2502,25 658 415,-7-264-114,-7-205-193,0-60 15,-18 265 1,-10-131 8,13-278-108,3-37-33,0 7 349,0-6-1493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8:14.9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35 1 5573,'-5'0'-535,"-25"6"-438,30-6 966,0 0 1,0 1-1,0-1 1,0 0-1,0 0 1,0 1-1,0-1 1,0 0-1,0 0 1,0 1-1,0-1 1,0 0-1,1 0 1,-1 0-1,0 1 1,0-1-1,0 0 1,0 0-1,0 0 1,1 0-1,-1 1 1,0-1-1,0 0 1,0 0-1,0 0 1,1 0-1,-1 0 1,0 1-1,0-1 1,0 0-1,1 0 1,-1 0-1,0 0 1,0 0-1,1 0 1,-1 0-1,0 0 1,0 0-1,0 0 1,1 0 0,-1 0-1,0 0 1,0 0-1,1 0 1,-1 0-1,0 0 1,0 0-1,0 0 1,1-1-1,-1 1 1,0 0-1,1 0 1,77 8 196,-22-3-243,1474 139 206,-1225-120-148,880 55 3,-875-61-9,1041 25 52,-711-33-74,-558-8 16,-78-2 0,44 3 15,-44-3-16,14 0-1,-14 0 7,0 0 4,-3-1-3,-1 1-1,1 0 1,-1-1-1,1 1 1,0 0-1,-1 0 0,1 0 1,-1-1-1,1 1 1,0 0-1,-1 0 1,1 0-1,-1 0 0,1 0 1,0 0-1,-1 0 1,1 0-1,-1 0 1,1 0-1,0 0 1,-1 1-1,1-1 0,-1 0 1,1 0-1,0 1 1,10 12 2544,-9-11-2529,-2 0-14,0-1 0,0 0 0,0 1 0,-1-1 0,1 1 0,0-1 0,-1 1 0,1-1 0,0 0-1,-1 1 1,0-1 0,1 0 0,-1 0 0,0 1 0,-1 1 0,-12 21 5,0 17 22,2 1-1,2 0 1,1 1-1,-2 44 0,-3 184 234,6-81-162,-4 198 22,0 4 13,7-311-86,-19 430 117,24-164-68,2-269-53,1-15-12,-3-59-5,3 21 20,-1-12-39,-2-10 168,-24 1-197,19-3 24,-1-2-22,-19-4 10,-74-6 2,-215-15-42,15 9 12,-64-6 8,172 2 25,-410-37-46,65 29 49,353 21-13,-453-4-4,-257 26-23,670-1 40,-62 2 1,238-13-1,-74 14 0,76-9 2,-123 16-8,75-13 17,90-10-9,-2 0 10,-42 7 10,42-6-23,1-1 5,-39 2-5,39-2 8,-26 2 8,27-2-16,-11 2-4,10-2 3,-1 0 2,-15 3 7,15-3 6,-21 0-16,18 1 8,7-1 59,0 1 0,0-1 1,0 0-1,0 1 0,-1-1 0,1 0 0,0 0 1,0 1-1,0-1 0,0 0 0,-1 0 0,1-1 1,0 1-1,0 0 0,0 0 0,-1 0 0,1-1 1,0 1-1,0-1 0,0 1 0,0-1 0,0 1 1,0-1-1,0 0 0,-2-1 0,1-93 470,3 65-481,1-60-959,5-1-1,22-112 0,-20 160-1415,-1 2-623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8:18.20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1628,'0'0'-556</inkml:trace>
  <inkml:trace contextRef="#ctx0" brushRef="#br0" timeOffset="1">0 1 1312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8:22.74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0 483 4456,'0'0'595,"1"5"-550,13 49 64,2 0 0,3-2 0,32 64 1,-49-110-82,1 0 0,-1 0 0,1 0 0,0-1 0,0 1 1,1-1-1,-1 0 0,1 0 0,0 0 0,1-1 1,-1 1-1,1-1 0,9 7 0,-11-11-5,-1 1 0,0-1-1,1 1 1,-1-1 0,1 0 0,-1 0-1,1 0 1,-1 0 0,1-1 0,-1 1-1,1-1 1,-1 1 0,0-1 0,1 0-1,-1 0 1,4-2 0,36-22 183,37-36 80,79-77-1,-28 20-117,198-138 125,-192 153-184,39-32-1409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8:23.62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0 327 4372,'2'-7'-82,"3"-21"47,-4 22 409,1-8 1124,-2 14-1462,31 57 90,24 61 0,-32-68-70,-22-48-47,0 0 1,0 0-1,0-1 0,0 1 0,0 0 0,0-1 0,0 0 1,1 1-1,-1-1 0,1 0 0,-1 1 0,1-1 0,-1 0 0,1 0 1,0 0-1,3 1 0,-3-1-11,2 1 53,2-4 0,33-15 11,-1-1 0,-1-1 0,-1-2 0,52-40 0,34-20 0,208-129 162,-185 115-1788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04.6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42 1 2200,'-4'0'31,"0"1"0,0 1-1,0-1 1,0 0 0,0 1-1,0 0 1,0 0 0,-6 5-1,28-3-3,-1-1-1,1 0 1,-1-1-1,1-1 0,0-1 1,19-2-1,122-15-584,-120 11 12,9 0-15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8:25.1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10 429 4112,'0'0'79,"-1"-4"5,-6-7 71,6 23 162,9 39-139,7 14-147,-11-51 58,1 1 0,0-1-1,1-1 1,0 1-1,11 16 1,-15-28 116,-1-2-177,-1 1 0,1-1 0,0 1 0,0-1 0,0 1 0,-1-1 0,1 1 0,0-1 0,0 0 0,0 0 0,0 1 0,0-1 0,0 0 0,0 0 0,0 0 0,0 0 0,0 0 0,-1 0 0,1 0 0,0-1 0,0 1 0,0 0 0,0 0 0,0-1 0,0 1 0,0 0 0,-1-1 0,1 1 0,0-1 0,1-1 0,25-11 276,-27 13-317,50-34 291,-3-2 1,0-2-1,56-61 1,2-1-74,124-88-270,-68 77-3823,-125 88 1526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8:45.10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 38 4384,'0'0'-350,"15"-15"-691,-7-7 4932,-20 60-3833,1 0 0,3 1 0,-5 41 1,11-66-44,1 1 0,1-1 0,0 0 0,1 1 0,0-1-1,1 0 1,1 0 0,0 0 0,1 0 0,0 0 0,1-1 0,12 23 0,-13-31-10,-1 0 0,1 0 0,0 0 0,1-1 0,-1 1 0,1-1-1,0 0 1,0-1 0,0 1 0,0-1 0,0 0 0,1 0 0,0-1-1,-1 1 1,1-1 0,0-1 0,0 1 0,0-1 0,0 0 0,1 0 0,-1-1-1,0 0 1,0 0 0,0 0 0,1-1 0,11-3 0,-10 2 9,0 0 1,0 0 0,-1-1 0,1 0 0,0-1-1,-1 0 1,0 0 0,0 0 0,0-1 0,-1 0-1,1 0 1,-1-1 0,0 0 0,-1 0 0,0 0-1,0-1 1,0 0 0,0 0 0,-1 0 0,4-9-1,-5 8-19,0-1-1,-1 1 1,0-1-1,0 1 1,-1-1 0,0 0-1,0 0 1,-1 0-1,0 0 1,-1 0-1,1 1 1,-2-1-1,0 0 1,0 0-1,0 1 1,-1-1-1,0 1 1,-1 0-1,0 0 1,0 0-1,0 1 1,-1-1-1,-1 1 1,1 0-1,-1 0 1,0 1-1,-1 0 1,1 0 0,-1 0-1,0 1 1,-1 0-1,1 0 1,-1 1-1,0 0 1,0 0-1,-1 1 1,1 0-1,0 1 1,-1 0-1,0 0 1,-10-1-1,13 3-222,1 0-1,-1 0 1,1 0-1,-1 1 1,1-1-1,-1 1 1,1 1-1,-1-1 0,1 1 1,0 0-1,0 0 1,0 0-1,0 1 1,0 0-1,0 0 1,1 0-1,-5 4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8:45.9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151 131 4984,'0'-6'-38,"-10"-118"3219,9 137-3088,-14 173 221,-41 193 0,-3 10 16,57-374-311,1 0 1,0 0 0,2 23 0,0-35-18,-1 1 1,1-1-1,0 0 1,-1 1-1,1-1 1,1 0-1,-1 0 1,0 1-1,1-1 1,0 0-1,0-1 1,0 1-1,0 0 1,0 0-1,0-1 1,1 0-1,-1 1 1,1-1-1,4 3 1,-4-4-3,1 1 0,-1-1 0,0 0 0,0-1 0,1 1 0,-1-1 0,0 1 0,0-1 0,1 0 0,-1 0 0,0 0 0,1-1 0,-1 1 0,0-1 0,1 0 0,3-1 0,1-1-13,0 0-1,-1 0 0,1-1 0,0 0 0,8-7 0,9-9-16,0-1 0,-2-1 0,0-2 0,28-39 0,-50 63 30,-1-1-1,0 1 1,0 0-1,0-1 0,1 1 1,-1-1-1,0 1 1,0 0-1,1-1 1,-1 1-1,0 0 1,1-1-1,-1 1 1,0 0-1,1-1 0,-1 1 1,0 0-1,1 0 1,-1 0-1,1-1 1,-1 1-1,1 0 1,-1 0-1,0 0 1,1 0-1,-1 0 1,1 0-1,-1 0 0,1 0 1,-1 0-1,1 0 1,-1 0-1,1 0 1,-1 0-1,0 0 1,1 0-1,-1 0 1,1 0-1,-1 1 0,1-1 1,-1 0-1,0 0 1,1 1-1,-1-1 1,0 0-1,1 1 1,9 28-46,-6 43-34,-3-67 76,-1 17 7,2 1 5,20 43 1,-20-62-1,-1 1 1,1-1 0,0 0-1,1 0 1,-1 0 0,1 0-1,-1-1 1,1 1 0,6 5-1,-7-7 1,5-6-300,20-11 106,-26 14 158,0 0 0,-1 0 0,1 0-1,0 0 1,0 0 0,-1 0 0,1 0 0,-1 0 0,1 0 0,-1 0-1,1-1 1,-1 1 0,0 0 0,0 0 0,1-1 0,-1 1-1,0 0 1,0 0 0,0-1 0,-1 1 0,1 0 0,0 0 0,0-1-1,-1 1 1,1 0 0,-1-2 0,-11-27-266,12 29 290,-6-14-114,-2 1-1,1-1 1,-2 1 0,0 0 0,-1 1 0,0 0-1,-1 1 1,0 0 0,-1 0 0,-18-13 0,-17-9-240,-81-45 0,70 45 87,-5-7-105,61 39 343,12 0-49,51-6 71,85 0 0,-93 7-46,1-2 0,-1-3 0,71-16 0,-98 6-2168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8:46.45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33 163 3160,'-15'-15'349,"4"4"-117,11 10-203,-1 1 0,1 0 0,-1-1-1,1 1 1,-1-1 0,1 1-1,-1 0 1,1-1 0,0 1 0,-1-1-1,1 1 1,0-1 0,-1 0-1,1 1 1,0-1 0,0 1 0,0-1-1,-1 1 1,1-1 0,0 0 0,0 1-1,0-1 1,0 1 0,0-1-1,0 0 1,0 1 0,0-1 0,0 0-1,1 1 1,-1-2 0,24-2 11,0 0 0,0 2 1,1 1-1,-1 0 1,0 2-1,26 4 0,85-1 107,-122-4-74,-1-1 0,1-1 1,-1 0-1,0-1 0,1 0 1,-2-1-1,1 0 0,13-7 1,-14 3 266,-1-1 1,0 0-1,-1 0 1,0-1-1,8-11 1,-8 10-9,-7 9-37,0 0-139,5-3-156,-5 11 394,-86 504 96,28-292-3018,41-165-833,11-40 1675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8:46.86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138 162 4764,'-16'-12'-26,"-1"0"-1,-35-19 0,11 8 697,39 21-529,1 2-130,1 0 0,-1 0 0,1 0 0,0 0 0,-1 0 0,1-1 0,-1 1 0,1 0 0,0 0 0,-1 0 0,1 0 0,0-1 0,-1 1 1,1 0-1,0 0 0,-1 0 0,1-1 0,0 1 0,0 0 0,-1-1 0,1 1 0,0 0 0,0-1 0,0 1 0,-1 0 0,1-1 0,0 1 1,0 0-1,0-1 0,0 1 0,0-1 0,0 1 0,0 0 0,0-1 0,0 1 0,0-1 0,0 1 0,0 0 0,0-1 0,0 1 0,0 0 1,0-1-1,0 1 0,0-1 0,0 1 0,1 0 0,-1-1 0,0 1 0,0 0 0,0-1 0,1 1 0,-1 0 0,0-1 0,0 1 0,1 0 1,52-10 113,91-4 0,-91 11-1264,1-2 1,77-19 0,-95 14 44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8:49.3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202 382 2808,'-12'-15'128,"1"-2"0,1 1 0,0-1 1,1-1-1,1 0 0,-10-31 0,16 42-90,1 0 1,-1 0-1,1-1 1,0 1-1,1 0 1,0 0-1,0 0 1,0-1-1,1 1 1,0 0-1,1 0 1,-1 0-1,1 0 1,1 0-1,-1 0 1,1 1-1,1-1 1,-1 1-1,1 0 1,0 0-1,6-7 1,-3 6-24,0 0 1,1 0-1,0 1 1,0 0 0,1 0-1,-1 1 1,1 0-1,0 1 1,1 0-1,-1 0 1,1 1 0,0 0-1,-1 1 1,21-2-1,-25 3-14,0 1 0,-1 0 0,1 0 0,0 1 0,0-1 0,0 1 0,0 0 0,-1 0 0,1 0 0,-1 1 0,1 0 0,-1 0 0,1 0 0,-1 0 0,0 1 0,0-1 0,0 1 0,0 0 0,0 1 0,-1-1 0,0 1 0,1-1 0,-1 1 0,-1 0 0,1 0 0,0 0 0,-1 0 0,0 1 0,0-1 0,0 1 0,-1-1-1,1 1 1,0 6 0,1 7 4,0 1 0,-2-1 0,0 1 0,-1 0-1,-1-1 1,-5 31 0,-31 115 24,12-68-18,18-64-10,-6 27 8,2 1 1,-6 99-1,16-144-6,1 1 1,1 0-1,0-1 0,1 1 0,0-1 0,2 0 0,0 1 0,0-2 0,2 1 0,0 0 0,0-1 0,1 0 0,1-1 0,0 1 0,16 17 0,-15-23 21,0 0 0,0-1 0,1 0 0,-1-1 0,2 0 0,-1 0 0,1-1 0,0-1 0,0 1-1,0-2 1,1 0 0,17 3 0,-26-5 2,-1 2-6,0 0-16,-1 0 0,0 0-1,0 0 1,0 1 0,-1-1 0,1 0-1,-1 1 1,0-1 0,0 1-1,0-1 1,0 0 0,0 1 0,-1-1-1,0 1 1,-1 5 0,-23 71 26,14-47-21,-7 33 16,4 0 0,2 1 0,3 0 0,1 123 0,36 274-1,-12-283-158,-12-137 84,0-9-30,-1 54 0,-3-80 71,-1 0-1,1-1 1,-2 1-1,0 0 1,0 0-1,0-1 1,-1 1-1,0-1 1,-1 0-1,0 0 1,-6 9-1,6-12 3,0-1 1,-1 0-1,1 0 0,-1 0 0,0 0 1,0-1-1,-1 0 0,1 0 0,-1 0 1,1-1-1,-1 1 0,0-2 0,0 1 1,0 0-1,0-1 0,0 0 1,0-1-1,-10 0 0,-12 0-49,-1-1 0,-46-8 1,60 7 29,2 0-14,-92-17-151,95 17 35,1-1-1,0 0 1,0-1-1,0 0 1,0 0-1,0-1 0,1 0 1,-12-9-1,6-3-729,8 0 472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8:52.0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187 434 2932,'4'-3'-16,"8"-6"188,-1-1 1,0 0-1,0-1 0,-1 0 0,0-1 0,-1 0 1,-1 0-1,0-1 0,0 0 0,5-16 0,-5 11 79,0 0-1,-2 0 0,0-1 1,-1 0-1,-1 0 1,-1 0-1,2-30 0,-5 45-222,0-1 0,0 1 0,-1-1 0,1 1 1,-1-1-1,0 1 0,-1-1 0,1 1 0,-1 0 0,1 0 0,-1-1 0,0 1 0,-1 0 0,1 1 0,-1-1 0,0 0 0,0 1 0,0 0 0,0-1 0,0 1 0,-1 0 0,0 1 0,1-1 0,-1 1 1,0-1-1,0 1 0,0 1 0,-1-1 0,1 0 0,0 1 0,-1 0 0,1 0 0,-1 0 0,1 1 0,-1-1 0,1 1 0,-6 0 0,-1 0-6,0 1 0,0-1 0,-1 2 0,1-1-1,0 2 1,0-1 0,1 2 0,-1-1 0,1 1 0,0 1-1,0 0 1,0 0 0,0 1 0,-8 7 0,12-7-12,0-1 1,0 1 0,1 0-1,0 1 1,0-1 0,0 1-1,1 0 1,0 1 0,1-1-1,-1 0 1,2 1-1,-1 0 1,1 0 0,-3 14-1,4-10 1,1 0 0,0 0 0,1 0 0,0 0 0,0 0 0,2 0 0,-1 0 0,2-1 0,4 14 0,6 6 5,1-2 1,1 0-1,2-1 0,0 0 0,2-1 1,32 32-1,44 35 33,-65-67-141,-2 0 0,-1 3 1,-1 0-1,-2 1 0,24 38 1,-47-65 49,1-1 1,-1 1 0,1 0 0,-1 0 0,-1 1-1,1-1 1,0 0 0,-1 1 0,0-1-1,0 0 1,0 1 0,-1 0 0,0-1-1,0 1 1,0-1 0,0 1 0,0-1-1,-1 1 1,0-1 0,0 1 0,-3 7-1,2-10 30,0 0 0,1 0 0,-1 0 0,-1 0 0,1 0-1,0 0 1,0-1 0,-1 1 0,1-1 0,-1 1 0,1-1-1,-1 0 1,1 0 0,-1 0 0,-3 0 0,1 1-26,-8 1 59,0-1-1,0-1 1,0 0-1,0-1 1,0 0-1,0-1 1,0 0-1,0-1 1,0-1-1,-23-7 1,30 8 52,-1-1 0,1 0 0,0 0 0,0 0-1,0-1 1,0 1 0,-8-9 0,12 10-45,0 0-1,-1 0 1,1-1-1,0 1 1,0-1-1,1 1 1,-1-1-1,0 0 1,1 0-1,0 0 1,-1 0-1,1 0 1,1 0-1,-1 0 0,0 0 1,1 0-1,-1-1 1,1 1-1,0 0 1,0 0-1,1-5 1,2-7-20,2-1 1,0 1-1,0 0 1,2 0-1,0 1 0,0 0 1,1 0-1,1 1 1,0-1-1,21-20 1,15-13-780,69-56-1,-83 77 152,12-9-1411,0 3-375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9:03.50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256 2 368,'0'0'507,"-5"-1"-418,3 1 199,0 0 0,0 0 1,0-1-1,0 1 0,0 1 0,0-1 0,-1 0 1,1 0-1,0 1 0,0-1 0,0 1 0,-3 1 1,4-1-214,-1 1 1,1-1 0,0 1 0,0 0 0,0-1 0,0 1-1,0 0 1,0-1 0,0 1 0,1 0 0,-1 0-1,1 0 1,-1 0 0,1-1 0,0 1 0,-1 0 0,1 0-1,1 2 1,-8 220 91,3-30-74,-74 792 227,35-518-134,12-119-16,23-255-152,8-89-14,-1-1 0,-1 12-9,-3 25 37,5-37-17,-9 37 67,8-37-82,-1 20-12,1-22 10,-12 31 14,10-23 54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9:11.4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121 140 1268,'-13'-14'184,"-64"-73"1556,75 84-1540,2 1-123,-1 0 0,0-1 0,0 1 0,0 0 0,0 0 0,-1 0 1,1 0-1,-1 0 0,1 0 0,-4-2 0,-7-7 855,38 56-836,2-2 0,58 68 0,87 76 237,-16-17-96,9 39-10,-61-73-118,-66-84-52,-18-26-24,-3-5-7,27 41 0,-22-29 9,35 41 0,-55-72-42,25 24 17,-25-23-15,85 60 52,-85-61-50,37 27 3,-37-27 5,45 33 27,1 1 22,-46-35-31,20 15-1903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0:36.2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564 2110 3836,'0'0'-244,"-3"1"18,-65 26-879,65-25 1070,-13 7-100,15-9 135,1 1-1,-1-1 1,1 0 0,-1 0 0,1 1-1,-1-1 1,1 1 0,-1-1-1,1 0 1,0 1 0,-1-1 0,1 1-1,0-1 1,-1 1 0,1-1-1,0 1 1,-1-1 0,1 1 0,0-1-1,0 1 1,0-1 0,-1 1-1,1-1 1,0 1 0,0 0 0,0-1-1,0 1 1,0-1 0,0 1-1,0-1 1,0 1 0,0 0 0,1-1-1,-1 1 1,0-1 0,0 1-1,1 0 1,12 10 35,0-2 0,1 0 0,0 0 0,1-1 0,-1-1 0,2 0 0,-1-1 0,1-1 0,25 5 0,156 22 237,359-6 147,1-45-161,-471 14-222,1405-114 673,-1331 97-441,229-61 0,-321 63-90,0-2 0,-2-4 0,0-3-1,-2-2 1,108-72 0,-150 88-105,-1-2 0,-1 0 0,0-2 0,-1 0 0,-1-1 0,-1-1 0,-1 0 0,-1-2 0,-1 1 0,0-2 0,-2 0 0,-1 0 0,-1-1 0,-1-1 0,-1 0 0,-1 0 0,-2 0 0,-1-1 0,0 1 0,-2-1 0,-1 0 0,-2 0 0,-6-50 0,-2 23-43,-3 1 1,-1 1 0,-4 0-1,-1 1 1,-2 1 0,-48-82-1,26 63-37,-3 1 1,-3 3-1,-103-108 0,122 145-6,-2 1 1,0 2-1,-1 1 1,-2 1-1,-51-25 0,30 21-6,-1 3-1,-117-32 1,20 24-2,-293-25 1,86 33 5,0 17 0,-1 14 0,-470 72 0,826-78 16,-172 24-5,-247 69 0,361-74-2,1 3 0,-97 51-1,121-53 5,2 1 0,1 2 0,0 2-1,2 1 1,-31 34 0,39-33 8,2 1 1,0 1-1,2 1 1,2 0-1,1 2 1,1 0-1,2 1 0,2 1 1,0 0-1,3 1 1,1 0-1,1 1 0,2-1 1,2 1-1,2 1 1,1-1-1,1 0 1,7 38-1,-4-42 1,3 0 0,0-1-1,3 1 1,0-1 0,2-1 0,1 0 0,2-1 0,1 0-1,1-1 1,1-1 0,2 0 0,1-2 0,1 0 0,1-1-1,1-1 1,1-1 0,1-2 0,1 0 0,1-1 0,40 21-1,7-6 16,2-2 0,1-4 0,2-4 0,135 26 0,332 20 45,23-41-923,-556-30 281,0 0 1,1-1-1,-1-1 1,0 0-1,23-7 1,-24 2-1101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06.0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202 143 2176,'0'0'110,"-5"-5"0,-14-11 40,14 12 613,4-8-518,1 11-231,0-1-1,0 1 0,0 0 0,0 0 1,0 0-1,0 0 0,1 0 0,-1 0 1,0-1-1,1 1 0,-1 0 0,0 0 1,1 0-1,-1 0 0,1 0 0,0 0 1,-1 0-1,1 0 0,0 1 1,-1-1-1,1 0 0,0 0 0,0 0 1,0 1-1,0-1 0,2 0 0,74-60 271,-54 45-427,-21 14 80,-6 10-167,-16 20 195,-2-1 0,0-1 0,-50 44-1,39-40-2,2 2 0,-36 46-1,65-76 40,1 1 0,-1-1 0,0 0 0,1 1 0,-1-1 0,1 1 0,0-1 0,0 1 0,0 0 0,0 0 0,0-1 0,0 1 0,1 0 0,0 0 0,-1 0 0,1 0 0,0 0 0,0 0 0,1 0 0,-1-1 0,1 1 0,-1 0 0,3 5 0,-1-5 3,1 1 0,0 0 0,0-1-1,0 1 1,0-1 0,1 0 0,0 0 0,-1 0 0,1-1 0,0 1 0,0-1 0,0 0 0,1 0 0,6 2 0,105 41 33,-114-45-37,0 1 0,0 0 0,0 0 0,0 0 0,0 0 0,-1 0 0,1 0 0,0 1 0,-1-1 0,1 1-1,-1-1 1,0 1 0,1-1 0,-1 1 0,0 0 0,0-1 0,0 1 0,0 0 0,0 0 0,0 0 0,-1 0 0,1 0 0,-1 0-1,1 0 1,-1 0 0,0 0 0,0 0 0,0 0 0,0 0 0,0 1 0,0-1 0,-1 0 0,1 0 0,0 0 0,-2 3-1,-2 3 2,0-1 0,0 0-1,0 1 1,-1-1 0,0-1-1,-9 9 1,7-6-7,-115 134-7,121-142 13,1 0 1,-1 0-1,1 0 0,-1 0 0,1 0 1,-1 0-1,1 0 0,-1 0 0,1 0 1,0 0-1,0 0 0,0 0 1,-1 0-1,1 0 0,0 0 0,0 0 1,0 0-1,0 0 0,1 0 1,-1 0-1,0 1 0,0-1 0,1 0 1,-1 0-1,1 0 0,-1 0 0,1 0 1,-1-1-1,1 1 0,-1 0 1,1 0-1,0 0 0,0 0 0,-1-1 1,1 1-1,0 0 0,1 0 0,1 2 2,1-1-1,-1 0 0,1 0 0,-1 0 0,1-1 0,-1 1 1,1-1-1,0 0 0,5 1 0,16 0 2,0-1 0,1-1 1,-1-1-1,0-2 0,0 0 0,32-9 0,144-49 17,-197 60-19,40-14 19,-1-2 1,49-26 0,-82 38-2,0-1 0,0 0 0,0-1 0,0 0 0,-1-1 0,-1 0 0,1 0 0,-1-1 0,-1 1 0,1-2 0,-1 1 0,-1-1 0,0 0 0,6-14 0,-11 20-13,0 1 0,0-1 0,-1 0 0,1 1 0,-1-1-1,0 0 1,0 1 0,0-1 0,0 0 0,-1 0 0,1 1 0,-1-1 0,0 0 0,0 1-1,-1-1 1,1 1 0,-1-1 0,-3-4 0,1 2 0,0 0-1,0 1 1,-1-1-1,0 1 1,0 0 0,0 1-1,-1-1 1,1 1-1,-1 0 1,-6-3 0,5 4-16,1 0-1,-1 0 1,1 0 0,-1 1 0,0 0 0,0 0-1,0 1 1,0 0 0,-14 0 0,17 1-10,0 0 0,0 1 0,0-1 0,1 1 0,-1 0 0,0 0 0,0 0 0,1 1 1,-1-1-1,0 1 0,1 0 0,0 0 0,-1 0 0,1 0 0,0 1 0,0-1 0,0 1 0,-2 3 0,4-5 10,0 1 0,1-1 0,-1 0 1,0 0-1,1 0 0,0 1 0,-1-1 0,1 0 0,0 0 0,-1 1 0,1-1 0,0 0 0,0 1 0,0-1 0,0 0 0,1 0 0,-1 1 0,0-1 0,0 0 0,1 0 0,-1 1 0,1-1 0,-1 0 0,1 0 1,0 2-1,1-1 1,-1 1 1,1-1 0,-1 0 0,1 1-1,0-1 1,0 0 0,0 0 0,0 0-1,1-1 1,4 4 0,4 0 102,1 0 1,0-1-1,0-1 1,1 0-1,-1-1 1,0 0-1,1-1 0,0 0 1,-1-1-1,1 0 1,-1-1-1,1 0 1,0-2-1,-1 1 1,0-1-1,21-9 0,-30 11 204,43 2 1003,-45 0-1292,0-1 0,0 1 0,0 0-1,-1 0 1,1 0 0,0 0-1,0 0 1,-1 0 0,1 0 0,-1 0-1,1 0 1,-1 1 0,1-1 0,-1 0-1,0 0 1,1 0 0,-1 1 0,0-1-1,0 0 1,0 0 0,0 3 0,0-3 13,50 349 659,-21-113-476,-20-171-151,-2-17 27,11 48-1,-17-96-79,-1 1 0,0-1 0,0 0 1,0 0-1,1 0 0,-1 0 0,1 0 0,-1 0 1,1 0-1,-1 0 0,1 0 0,-1 0 0,1 0 1,0 0-1,-1 0 0,1 0 0,0-1 0,0 1 1,0 0-1,0-1 0,0 1 0,0 0 0,0-1 1,0 1-1,0-1 0,0 0 0,0 1 0,2 0 1,-1-2 2,0 1-1,0 0 1,1-1 0,-1 0 0,0 1 0,0-1 0,0 0 0,0 0 0,0 0 0,0 0 0,-1 0-1,1-1 1,3-2 0,4-5 14,0 0 0,0-1 1,14-20-1,-1-5-9,-2-2 1,-2 0 0,18-49-1,31-125 59,-51 158-55,51-210 464,-34 145-314,-32 116-168,1 10-305,3 28 64,-2 0 0,-2 0 0,-3 48 0,0-18 90,6-7 214,18-103-48,2 2 0,2 0 0,2 1-1,58-65 1,-85 104-12,1 1 0,-1 0 0,0 0 0,1-1 1,-1 1-1,1 0 0,-1 1 0,1-1 0,0 0 0,-1 0 0,1 1 0,0-1 0,0 1 1,-1-1-1,1 1 0,0 0 0,0-1 0,0 1 0,-1 0 0,1 0 0,0 1 0,0-1 1,0 0-1,-1 1 0,1-1 0,0 1 0,0-1 0,-1 1 0,1 0 0,0-1 0,-1 1 1,1 0-1,-1 0 0,2 2 0,-2-2 3,13 13 1,-9-3-3,-1 0 1,0 1-1,0 0 1,-1-1-1,-1 1 1,2 13 0,-3-14-530,1 0 1,0-1 0,0 1 0,1-1 0,1 0 0,0 0-1,8 17 1,-4-21-771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0:15.4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77 383 2388,'-4'-60'2296,"-15"-86"1086,18 156-3346,1-1 1,0 1-1,0-1 0,3 14 0,1 28 62,-49 501 624,39-506-653,6-21 55,0-20 68,4-15-164,12-28-2,-3 0-1,17-75 0,5-97-5,-5 25-3,-10 58 36,9-39 21,-29 160-75,15-16-15,-15 22 16,0 0 0,0 0 0,0 0 0,1-1 0,-1 1 0,0 0 0,0 0 1,1 0-1,-1 0 0,0 0 0,0 0 0,0 0 0,1 0 0,-1 0 0,0 0 0,0 0 0,1 0 0,-1 0 0,0 0 0,0 0 1,1 0-1,-1 0 0,0 0 0,0 0 0,0 0 0,1 1 0,-1-1 0,0 0 0,0 0 0,0 0 0,1 0 0,-1 0 0,0 1 1,0-1-1,0 0 0,0 0 0,1 0 0,-1 0 0,0 1 0,0-1 0,0 0 0,0 0 0,0 1 0,0-1 0,0 0 0,0 0 1,0 1-1,1-1 0,-1 0 0,0 0 0,0 1 0,11 13 5,1 0-1,-2 0 1,0 1 0,-1 1 0,0 0-1,-1 0 1,8 25 0,36 135 48,-42-138-45,38 232-713,-27-125-2029,-20-144 2689,-1-1 0,0 1-1,0-1 1,1 1 0,-1-1 0,0 1-1,0-1 1,0 1 0,0-1 0,1 1-1,-1 0 1,0-1 0,0 1 0,0-1-1,0 1 1,-1-1 0,1 1 0,0 0-1,0-1 1,0 1 0,0-1 0,-1 1-1,1-1 1,0 1 0,0-1 0,-1 1-1,1-1 1,0 1 0,-1-1 0,1 1-1,-1-1 1,1 0 0,0 1 0,-1-1-1,1 0 1,-1 1 0,1-1 0,-1 0-1,1 0 1,-1 1 0,1-1 0,-1 0-1,0 0 1,1 0 0,-1 0 0,1 0-1,-1 1 1,1-1 0,-1 0 0,0 0-1,1-1 1,-1 1 0,1 0 0,-1 0-1,1 0 1,-1 0 0,1 0 0,-2-1-1,-30-15-50,30 15-65,-34-18 177,-1 3-1,-1 0 1,0 3 0,-46-10 0,-54-21 857,135 43-579,12-3-232,19-8-71,1 1 0,1 2 0,59-12 0,106-6-2455,-159 24 2072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0:15.8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3172,'0'0'108,"4"0"17,-3 0-95,3 0 116,1-1-1,-1 1 0,0 1 1,1-1-1,-1 1 1,0-1-1,1 1 0,-1 0 1,7 3-1,-9-2-117,0 0 0,0 0 0,0 0 0,-1 0-1,1 0 1,0 0 0,-1 0 0,1 0 0,-1 1 0,0-1 0,0 0 0,0 1-1,0-1 1,0 1 0,-1-1 0,1 1 0,-1 0 0,0-1 0,1 1 0,-2 4 0,4 32-21,-3-1 0,-1 1 0,-1-1 0,-3 0 0,-17 73 0,1-24-2518,16-63 1361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0:18.80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0 111 3912,'4'-7'205,"-1"0"-1,-1 0 0,1-1 0,-1 1 1,-1-1-1,1 1 0,-1-1 1,-1 0-1,1 0 0,-1 1 0,-1-1 1,-1-13-1,2 26-191,1-1 0,0 0 1,0 0-1,1 0 0,-1 0 0,1 0 1,0 0-1,0 0 0,3 4 0,4 8 14,1 17 46,-2 0 0,-1 0 1,-1 0-1,1 58 0,2 2 39,12 316 120,-21-437-247,-1-1-1,-1 1 0,-2 0 0,-1 0 0,-15-51 1,2 30 30,5 19 30,2-1 1,1-1-1,2 0 1,-8-60-1,15 84-39,1-1 1,0 0-1,0 1 0,1-1 0,0 1 0,1-1 0,0 1 0,0 0 0,1-1 0,0 1 0,1 1 0,-1-1 0,1 0 0,1 1 0,-1 0 0,2 0 0,-1 0 0,0 0 0,1 1 0,1 0 1,-1 0-1,1 1 0,11-7 0,-7 5-9,0 0 1,1 1 0,0 1-1,0 0 1,0 1 0,1 0-1,-1 0 1,15-1 0,-21 4-14,0 1 0,0-1 1,0 1-1,0 0 1,-1 0-1,1 1 1,0-1-1,0 2 1,0-1-1,-1 0 1,1 1-1,-1 0 1,1 0-1,-1 1 1,0 0-1,1 0 0,-2 0 1,1 0-1,0 1 1,6 6-1,-8-6 4,-1-1 0,1 1-1,-1 0 1,0 1-1,0-1 1,0 0 0,-1 0-1,0 1 1,0-1-1,0 1 1,0-1 0,-1 1-1,1 0 1,-1-1-1,0 1 1,-1-1 0,1 1-1,-1-1 1,0 1-1,-1 4 1,-5 14-31,0-1 0,-18 37 0,15-36 8,3-7-3,4-11 30,1 1 1,0-1 0,0 0 0,0 0 0,1 1 0,-1-1 0,1 1 0,1-1-1,-1 12 1,2-14 7,0-1-1,0 1 1,1-1-1,-1 0 1,1 0-1,0 1 0,-1-1 1,1 0-1,0 0 1,0-1-1,0 1 1,0 0-1,1-1 1,-1 1-1,0-1 0,1 0 1,-1 1-1,1-1 1,-1 0-1,5 0 1,2 3-3,65 28 6,-48-22-91,0 1 0,42 25 1,-61-32 57,-1 1 0,1-1 0,-1 1 1,-1 1-1,1-1 0,-1 1 1,0 0-1,0 0 0,-1 1 1,1-1-1,-2 1 0,1 0 1,-1 0-1,4 11 0,-6-14 22,-1 0 0,1 0-1,-1 0 1,0 1 0,0-1-1,0 0 1,-1 0 0,1 1-1,-1-1 1,0 0 0,-1 0-1,1 0 1,0 0 0,-1 0-1,0 0 1,0-1 0,0 1-1,-1-1 1,1 1 0,-1-1-1,0 0 1,0 0 0,0 0-1,0 0 1,0 0 0,-7 3-1,-4 4-2,-1 0-1,0-2 0,0 1 1,-32 10-1,6-4-2,0-3 1,-1-1-1,0-2 0,-1-2 1,-69 2-1,106-8-57,-1-1-1,1 0 1,0 0 0,0-1-1,0 0 1,-1 0-1,1 0 1,0-1 0,1 0-1,-1 0 1,0-1 0,-6-3-1,55-35-2908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0:19.2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164 1 3704,'-26'24'226,"23"-22"135,0 0-234,0-1-85,0 1 0,0 0 0,1 1 0,-1-1 0,1 0 0,-1 1 0,1 0 0,0-1 0,0 1 0,0 0-1,0 0 1,0 0 0,-1 5 0,-18 54 158,9-24-108,-48 159-2799,56-180 1973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0:20.05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47 240 3484,'-3'-4'-62,"-5"-13"360,0-1-1,1 0 1,-7-29-1,12 40-196,0-1-1,1 0 0,0 1 1,1-1-1,0 0 0,0 0 1,1 1-1,0-1 0,0 0 1,0 1-1,1-1 0,4-8 1,-5 13-88,1 1 1,0 0 0,0 0 0,1 0 0,-1 0 0,0 0 0,1 1-1,-1-1 1,1 1 0,0-1 0,-1 1 0,1 0 0,0 0 0,0 0 0,0 1-1,-1-1 1,1 1 0,0-1 0,6 1 0,-5 0-3,2-1 1,1 1 0,-1 1 0,1-1 0,-1 1 0,1 0 0,-1 1 0,0 0 0,0 0 0,1 0 0,-1 1 0,-1-1 0,1 1 0,10 8 0,-2-1 3,-1 0-1,0 1 1,0 0-1,10 14 1,-17-17-26,0 0 0,0 0 0,-1 0 0,0 1 0,-1 0 0,0 0 0,0 0 0,-1 0 0,0 1 0,0-1 0,-1 1 0,-1 0 0,0 0 0,0 0 0,-1 0 0,0 0 0,0-1 0,-1 1 1,-1 0-1,0 0 0,0-1 0,-1 1 0,0-1 0,0 1 0,-1-1 0,-1 0 0,1-1 0,-1 1 0,-1-1 0,-12 15 0,6-13 26,12-10-15,0 0-1,-1 0 1,1 0 0,0 0-1,0 0 1,0 0 0,-1 0-1,1 0 1,0 0 0,0 0-1,0 0 1,-1 0 0,1 0-1,0-1 1,0 1 0,0 0-1,-1 0 1,1 0 0,0 0-1,0 0 1,0 0 0,0 0-1,-1-1 1,1 1 0,0 0-1,0 0 1,0 0 0,0 0 0,0-1-1,0 1 1,0 0 0,0 0-1,-1 0 1,1-1 0,0 1-1,0 0 1,0 0 0,0 0-1,0-1 1,0 1 0,0 0-1,0 0 1,0 0 0,0-1-1,0 1 1,0 0 0,0 0-1,1 0 1,-1-1 0,0 1-1,0 0 1,0 0 0,0 0 0,0 0-1,0-1 1,0 1 0,0 0-1,1 0 1,3-13-4,0 0 0,1 0 0,0 1 0,1 0 0,1 0 0,0 0 0,0 1 0,1 0 0,11-11 0,34-33-69,2 2 0,103-76 0,-156 128 53,2-2-24,2-1 30,-12 2 81,-38 7-56,33-3-2,-24 32-50,24-20 37,0 0 0,1 1 0,1 0 0,0 0 0,1 1 0,0 0 0,-8 28 0,13-35 7,1 1 1,0-1-1,0 0 1,0 1-1,1-1 1,1 1-1,0-1 1,0 1-1,1-1 1,0 1 0,0-1-1,1 0 1,1 1-1,-1-1 1,8 15-1,-5-17 4,0 0 1,1 0-1,0 0 0,0-1 1,1 0-1,-1 0 0,1 0 0,1-1 1,-1 0-1,1-1 0,0 0 0,0 0 1,0 0-1,0-1 0,1 0 1,-1-1-1,1 0 0,0 0 0,11 0 1,6 1-284,1-1 0,-1-2 0,0 0 0,0-2 0,35-7 0,-24 0-1029,-2-3 141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0:43.0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1433 146 4400,'0'0'-366,"-23"-80"-828,22 77 1368,-30-30 170,18 28-331,0 0 1,0 0-1,-1 1 1,1 1 0,-1 0-1,0 1 1,0 1-1,0 0 1,0 1 0,0 0-1,0 1 1,0 1 0,0 0-1,0 1 1,-14 5-1,2-1-9,0 2 1,1 1-1,0 1 0,0 2 0,1 0 0,1 1 0,-23 19 0,14-6 5,2 2 0,1 1-1,1 1 1,2 1 0,1 2 0,2 0-1,-38 75 1,28-36 15,2 1 0,5 1-1,-23 99 1,35-106-3,2 2 1,4-1-1,2 1 1,4 1-1,2-1 1,16 106-1,-9-127-2,2 0 0,3 0 0,1-2-1,3 1 1,2-2 0,1 0 0,3-1 0,2-1-1,57 79 1,-70-109 10,1 0-1,1 0 1,0-1-1,1-1 1,1 0-1,-1-1 1,2-1 0,-1 0-1,2-1 1,32 13-1,-36-17 5,0-2 0,1 0 0,0 0 0,-1-1 0,1-1 0,0 0 0,0-1 0,0 0 0,0-2 0,0 1 0,0-2 0,-1 1 0,1-2 0,-1 0 0,13-6-1,6-5 45,-2 0 0,0-2-1,-1-2 1,-1 0 0,-1-2-1,45-44 1,-40 32 12,-2-1-1,-1-2 1,-2-1-1,34-60 1,-40 54 2,-1-1-1,-3-1 1,-1-1 0,-3 0 0,-2 0 0,-1-2-1,-3 1 1,2-85 0,-9 52 85,-4 1 1,-3 0-1,-3 0 1,-32-116-1,23 125-35,-3 1-1,-3 1 0,-37-72 1,50 116-112,-1 1 0,-1 0 1,-1 1-1,-1 0 0,-1 1 0,-1 1 0,0 1 1,-2 1-1,0 0 0,-1 1 0,-40-23 0,44 31-25,0 2 0,-1 0 0,0 1-1,0 1 1,0 0 0,-1 2-1,1 0 1,-1 1 0,-22 0 0,13 3-34,-1 1 1,1 2 0,0 0 0,1 2 0,-43 15-1,21-2-113,0 3-1,2 1 0,1 3 0,1 1 0,2 3 0,-48 40 1,27-12-592,3 4 0,3 1 1,3 3-1,-90 140 1,50-56-1136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1:03.3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36 133 4668,'0'0'-152,"-10"-22"304,11 22-148,-1 0 0,0 1-1,0-1 1,0 0 0,0 0-1,0 0 1,0 0 0,0 0-1,0 0 1,0 0 0,0 1-1,0-1 1,0 0 0,0 0-1,0 0 1,0 0-1,0 0 1,0 0 0,0 0-1,0 1 1,0-1 0,0 0-1,0 0 1,0 0 0,0 0-1,0 0 1,0 0 0,0 0-1,0 1 1,0-1 0,0 0-1,0 0 1,0 0 0,-1 0-1,1 0 1,0 0-1,0 0 1,0 0 0,0 0-1,0 0 1,0 0 0,0 0-1,0 1 1,-1-1 0,1 0-1,0 0 1,0 0 0,0 0-1,0 0 1,0 0 0,0 0-1,0 0 1,-1 0 0,1 0-1,0 0 1,0 0-1,0 0 1,0 0 0,0 0-1,0 0 1,0 0 0,-1 0-1,1-1 1,0 1 0,0 0-1,0 0 1,0 0 0,0 0-1,-1 21 88,5 45-101,-2-33 67,-2 32 40,-9 75 1,0 14 15,9-150-99,-1 0-4,-2 12-4,3-12 5,-1-9-46,1 0 33,0 0-1,0 0 1,1-1 0,-1 1 0,1 0 0,2-6 0,-1 5 1,-1 0 0,0 0 0,0 0 0,0 0 0,-1 0 1,0 0-1,-1-6 0,-6-81-61,2 40 238,2 0-1,6-77 1,-2 119-163,0 1 1,1 0 0,1 0-1,0 0 1,0 0 0,1 0-1,0 1 1,1-1 0,0 1-1,0 0 1,1 1 0,0-1-1,1 1 1,0 0 0,0 1-1,1 0 1,0 0 0,0 0-1,10-6 1,-15 12-14,-1 0 0,1-1 0,0 1 0,-1 0 1,1 0-1,0 1 0,-1-1 0,1 0 0,0 1 0,0 0 0,0 0 1,0 0-1,-1 0 0,1 0 0,0 0 0,0 1 0,0-1 0,-1 1 1,1 0-1,0 0 0,0 0 0,-1 0 0,1 0 0,-1 1 0,1-1 0,-1 1 1,0 0-1,3 1 0,-1 2-4,-2-3 3,0 1 0,-1-1 0,1 0 1,0 0-1,-1 1 0,0-1 0,0 1 1,0-1-1,0 1 0,0 0 0,0-1 1,-1 1-1,1 0 0,-1-1 0,0 1 0,1 0 1,-1 0-1,-1 3 0,2 13 2,-2 0 0,0 1-1,0-1 1,-2 0 0,-10 37-1,0-1 1,1-10-24,12-41 19,0 0-4,2 14 6,0-10 10,8 11 14,-3-12-15,21 6-14,-3 0 17,-14-7-58,1 0 1,-2 0 0,17 13-1,-24-17 24,-1 0 1,1 0-1,-1 0 1,0 1-1,0 0 1,0-1-1,0 1 0,0 0 1,-1 0-1,1 0 1,-1 0-1,0 0 1,0 0-1,0 0 0,0 0 1,-1 1-1,1-1 1,0 5-1,-2-4 12,1 0 1,-1 0-1,0 0 0,0 0 1,-1 0-1,1 0 0,-1 0 0,1-1 1,-1 1-1,0-1 0,-1 1 0,1-1 1,0 0-1,-1 0 0,0 0 1,0 0-1,0 0 0,0-1 0,0 1 1,-7 3-1,-9 5-22,1-1 1,-37 14-1,19-9 25,29-13-38,1 1 0,-1-1 0,0-1 0,0 1 0,-1-1 0,1 0 0,0-1 0,0 0 0,0 0 0,0 0 0,-14-3 0,17 2-189,2-11-1770,1 9 1581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1:03.94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0 205 3048,'7'-10'194,"0"0"0,-1-1 0,-1 1 0,0-1 0,6-18 0,-8 19-58,1 0 0,0 0 0,1 0 0,0 1-1,0-1 1,12-13 0,-14 21-120,0 0-1,-1 0 0,1 1 1,0-1-1,0 1 1,1 0-1,-1 0 1,0 0-1,0 0 0,1 1 1,-1-1-1,0 1 1,0 0-1,5 0 0,-5 1-9,0-1-1,0 1 0,0 0 0,1 0 1,-1 0-1,0 0 0,0 0 0,0 1 1,-1-1-1,1 1 0,0 0 0,0 0 1,-1 0-1,1 0 0,-1 0 0,0 1 1,0-1-1,0 1 0,0 0 0,0-1 1,0 1-1,-1 0 0,1 0 0,0 4 1,2 2 7,0 0 0,-1 1 0,0 0 0,0-1 0,-1 1 0,0 14 0,-1-13 5,-1 1 1,-1 0-1,0-1 0,0 1 0,-1-1 1,-1 1-1,0-1 0,0 0 1,-1 0-1,-1 0 0,0-1 0,-7 13 1,10-20-2,-4 4 23,6-7-41,0 0-1,0 0 1,0 0-1,0 0 1,0 0 0,0 0-1,0 0 1,0 0 0,0-1-1,0 1 1,0 0 0,0 0-1,0 0 1,0 0-1,0 0 1,0 0 0,0 0-1,0-1 1,0 1 0,0 0-1,0 0 1,0 0 0,0 0-1,0 0 1,0 0 0,0 0-1,0 0 1,0-1-1,0 1 1,0 0 0,0 0-1,0 0 1,-1 0 0,1 0-1,0 0 1,0 0 0,0 0-1,0 0 1,0 0-1,0 0 1,0 0 0,0 0-1,0 0 1,-1 0 0,1 0-1,0 0 1,0-1 0,0 1-1,0 1 1,39-83-572,76-114 0,-89 153 398,-24 40 129,-2 13-133,-11 90 152,5-59 54,-2 63-1,7-94-27,2 0 0,-1 0 0,1 0 0,1 0 1,0 0-1,0 0 0,1 0 0,1-1 0,-1 1 0,1-1 0,8 13 0,-9-18-123,0-1 0,0 1-1,0-1 1,1 0 0,-1 0 0,1 0 0,0 0 0,0-1-1,0 0 1,0 1 0,0-1 0,0-1 0,0 1-1,8 1 1,2 0-470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2:35.90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1727 572 1984,'2'-16'-163,"-1"13"59,-1-1 49,2-14 24,1-81 430,-3 95-324,-1-2 17,-24-114 619,22 111-689,-1 0 0,0 1 0,0-1 0,-1 1 0,0 0 0,-1 1 0,1-1 0,-2 1 0,1 0 0,-1 0 0,-9-7 0,0 0 8,-3-5-18,-2 1 1,0 2 0,0 0-1,-2 1 1,0 1-1,0 1 1,-2 1 0,1 2-1,-1 0 1,-1 1 0,0 2-1,-50-8 1,43 12-17,0 1 1,0 1-1,0 2 1,0 2 0,0 0-1,0 3 1,1 0-1,0 2 1,0 2-1,-34 15 1,-14 11-1,2 4 0,1 3 0,3 3 0,2 4 1,2 3-1,-118 115 0,152-132 11,2 2 0,-40 57 0,62-76 1,0 0 1,1 1-1,1 0 0,0 1 1,2-1-1,0 2 0,-8 39 0,14-45-2,1-1 0,0 1 0,0 0 0,2 0 0,0 0-1,1-1 1,0 1 0,2-1 0,0 1 0,0-1 0,10 22-1,-3-16 4,1 1-1,0-2 1,2 1-1,0-2 1,2 0-1,30 30 1,9-2 15,3-2 0,1-3 1,126 67-1,-75-47-1,2-6 0,217 77 0,-170-90-16,1-6 0,2-8 0,181 10 0,-98-28 4,349-28 1,193-87-33,-765 100 71,0-1 0,0-2 1,-1 0-1,0-1 1,0-1-1,-1-1 0,35-23 1,-45 26-13,-1-1 1,1 0 0,-1 0 0,-1-1-1,0 0 1,0 0 0,-1-1 0,0 0-1,-1 0 1,0-1 0,0 1-1,-1-2 1,0 1 0,-1 0 0,-1-1-1,3-14 1,-4 8-5,0 0 0,-1-1 0,-2 1 0,0-1 0,0 1 0,-2 0 0,0 0 0,-1 0 0,-1 0 0,-1 1 0,0 0 0,-1 0 0,-19-32 1,-9-6 48,-3 1 1,-71-78 0,38 49 119,21 25-162,-2 2 0,-2 2-1,-3 3 1,-1 2 0,-3 3 0,-91-52 0,-63-23-65,-365-147-1,504 242-57,0 2 0,-2 5 0,0 2 0,-1 4 1,0 4-1,-1 3 0,0 4 0,-115 10 0,128 0-1096,-93 22 1,68-5 182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0:56.46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159 265 860,'0'0'83,"0"-3"1,-9-59 1156,8 58-829,0 0-360,-13-53 3689,15 61-3735,-1-1 0,0 1 0,0-1 1,-1 0-1,1 1 0,-1-1 1,0 0-1,0 1 0,0-1 1,-2 5-1,-2 4 4,-77 355 296,59-285-156,23-79-65,-3-11-74,-2-14-16,1 0 0,2 0 0,0-1 1,3-44-1,22-169-85,1 33 16,-24 201 68,0-1 1,0 1-1,1 0 0,-1-1 0,0 1 0,1-1 0,0 1 0,-1 0 0,1 0 0,0-1 1,0 1-1,1 0 0,1-4 0,-2 6 6,0 0-1,-1-1 1,1 1-1,-1 0 1,1 0-1,-1 0 1,1 0-1,0 0 1,-1 0-1,1-1 1,-1 1 0,1 1-1,0-1 1,-1 0-1,1 0 1,-1 0-1,1 0 1,-1 0-1,1 0 1,0 1 0,-1-1-1,1 0 1,-1 0-1,1 1 1,-1-1-1,1 0 1,-1 1-1,0-1 1,1 1 0,-1-1-1,1 1 1,-1-1-1,1 1 1,4 6-5,0 0 1,0 0 0,0 1 0,-1-1-1,0 1 1,3 9 0,20 68-246,-4 0 1,-3 2-1,-4 0 1,4 98 0,-19-153-2292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06.3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 4280,'0'0'-92,"24"0"-40,-3-3-1760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0:56.87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35 73 3680,'0'0'-220,"-19"-12"-494,7 4 637,9 6 8,5 2-268,-1 0 336,-1 0-1,1 0 0,0 0 0,0 0 0,-1 0 1,1-1-1,0 1 0,-1 0 0,1-1 0,0 1 1,-1-1-1,1 1 0,0 0 0,-1-1 0,1 1 1,-1-1-1,1 0 0,-1 1 0,1-1 0,-1 1 0,1-2 1,0 1-1,0-1 0,0 1 0,0 0-1,0 0 1,0 0 0,0 0 0,1 0 0,-1 0 0,0 0 0,0 0 0,1 0 0,-1 1 0,1-1 0,-1 0 0,3 0 0,109-20-1188,-96 17 829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8:39.03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69 268,'0'0'3666,"1"-9"-3669,3-30 5,-3 29 127,-1 9-123,1 1 0,0-1 0,0 0 0,-1 0 0,1 0 0,0 1 0,0-1 0,0 0 0,0 1 0,0-1 0,0 1 0,0-1 0,0 1 0,0-1 0,0 1 0,0 0 0,0 0 0,0-1 0,0 1 0,0 0 0,0 0 0,0 0 0,0 0 0,0 0 0,1 0 0,-1 1 0,1-1 0,44 3 120,-39-3-123,404 26 50,-305-15-62,725 48 24,136-18 33,-954-40-44,644 34-1,-56-25 9,-536-7-13,45 2-1,33 4 10,186 3 2,-132-5 12,-135-5-38,115 3 1,-30-2 46,56-5-51,136 6 73,-335-4-58,16 0-1995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8:40.5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186 8 3052,'0'0'-216,"22"-6"1838,-22 6-1593,1 0 0,-1-1 1,0 1-1,1 0 0,-1 0 1,1 0-1,-1 0 1,1 0-1,-1 0 0,1 0 1,-1 0-1,1 0 0,-1 0 1,1 0-1,-1 0 0,1 0 1,-1 0-1,1 1 0,-1-1 1,0 0-1,1 0 0,-1 0 1,1 1-1,-1-1 0,1 0 1,-1 0-1,0 1 0,1-1 1,-1 1-1,0-1 0,1 0 1,-1 1-1,0-1 1,0 1-1,1-1 0,-1 0 1,0 1-1,0-1 0,0 1 1,0-1-1,1 1 0,-1 0 1,8 37 218,-6 47-259,-119 1239 967,97-1170-828,-46 287 49,65-434-170,-3 54 6,-14 79 34,12-70-8,6-66-37,0 22-21,-2 0 7,9 10 30,-7-32-14,7 16 12,14 48 50,-20-65-41,2 5 198,21-26-4314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18:42.02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204 40 4396,'0'0'-376,"0"-6"42,-1 3 548,-13-28 2278,7 51-2470,1 1 0,1-1 0,0 1 0,-1 29 0,-4 101 91,8-97-59,-17 403 311,-25 364 42,10-391-163,27-385-210,3-26-25,2-1 0,0 1 0,1-1 0,2 20 0,-11 92 26,11-113-28,-1 6 1,-1 0-1,-3 27 1,3-47-3,1 1 4,-10 78 50,10-79-64,-1 1 1,-3 11 5,3-12 5,-1 23-436,0-71-3513,6 19 2272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1:08.58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2952,'0'0'2341,"0"5"-2282,10 109 183,-6-57-116,14 69 1,-17-123-123,0-1 0,0 1 0,0-1 1,0 1-1,1-1 0,-1 0 0,1 0 1,0 1-1,-1-1 0,1 0 1,0-1-1,0 1 0,0 0 0,1 0 1,-1-1-1,0 1 0,1-1 0,-1 0 1,1 0-1,-1 0 0,1 0 1,-1 0-1,1-1 0,0 1 0,-1-1 1,1 1-1,0-1 0,0 0 0,-1 0 1,1 0-1,3-1 0,-2 1 18,3-2 22,-1 0-36,1-1 0,0 0-1,-1 0 1,1 0 0,-1-1-1,0 0 1,0 0 0,0-1 0,-1 1-1,1-1 1,-1-1 0,-1 1-1,1-1 1,-1 1 0,1-1-1,-2-1 1,1 1 0,-1 0 0,3-9-1,-3 9 2,-1 0 0,0 0-1,-1-1 1,0 1 0,0 0-1,0-1 1,-1 1 0,0-1-1,0 1 1,0-1 0,-1 1-1,0 0 1,0-1 0,-1 1 0,0 0-1,0 0 1,0 0 0,-1 0-1,0 0 1,0 1 0,0-1-1,-1 1 1,0 0 0,0 0-1,0 0 1,-1 0 0,1 1 0,-1 0-1,0 0 1,0 0 0,-10-5-1,11 7-67,1 1-1,0 0 1,-1 0-1,1 1 0,-1-1 1,1 0-1,-1 1 1,1 0-1,-1 0 1,0 0-1,1 1 1,-1-1-1,1 1 0,-1 0 1,1 0-1,-1 0 1,1 0-1,0 0 1,0 1-1,-1-1 0,1 1 1,0 0-1,-3 3 1,-13 22-2418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1:09.08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88 3484,'0'0'-10,"3"-2"27,56-38 2061,-57 39-1708,0 7-310,2 21 29,0 1 1,-1 41-1,1 16 16,-3-82-99,0 1 0,0-1-1,0 0 1,0 0 0,1 1 0,0-1 0,-1 0 0,1 0-1,0 0 1,1-1 0,-1 1 0,0 0 0,1-1 0,-1 0 0,1 1-1,0-1 1,0 0 0,0 0 0,0-1 0,4 3 0,-4-3 8,2-1 0,3 0-11,0-1-1,0 1 1,0-1 0,-1 0-1,1-1 1,-1 0 0,1 0-1,-1-1 1,1 0-1,11-7 1,-14 8 0,18-21 15,-18 16-17,0-1 1,0 1-1,-1-1 1,0 0 0,-1 0-1,0 0 1,0 0-1,0-1 1,-1 1 0,-1-1-1,1 1 1,-1-1-1,-1 0 1,0 1 0,0-1-1,-2-15 1,1 19-15,0-1 0,0 1 0,0-1 0,-1 1 1,0 0-1,0 0 0,0-1 0,-1 2 0,0-1 0,0 0 1,0 0-1,0 1 0,-1 0 0,1-1 0,-1 1 0,0 1 1,-1-1-1,1 1 0,-1-1 0,1 1 0,-1 0 0,0 1 1,0-1-1,0 1 0,0 0 0,-10-2 0,7 3-61,1 1 0,0-1 0,0 2-1,0-1 1,0 1 0,0 0 0,0 0 0,0 1-1,0 0 1,-13 5 0,9-2-336,1 0 1,-1 0-1,1 2 0,0-1 1,-14 12-1,2 2-713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1:10.11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 0 3884,'0'0'-143,"1"9"-102,-2 37 242,-1-17 9,1 1 0,2-1 0,5 35 0,-6-60-1,1 0 1,0 1-1,0-1 0,0 1 1,1-1-1,-1 0 1,1 0-1,0 0 0,0 0 1,1 0-1,-1 0 0,1 0 1,0-1-1,0 0 0,0 1 1,6 4-1,-5-6 5,0 0 0,1-1 0,-1 0 0,0 1 0,0-1 0,1-1 0,-1 1 0,0-1-1,1 1 1,8-2 0,-11 1-6,2 0 27,2-2 16,2 0-8,0-1 0,0-1 0,0 0 0,-1 0 0,1 0 1,-1-1-1,7-6 0,-11 9-11,0-1-1,0 0 1,0 0 0,0 0 0,-1 0 0,1-1 0,-1 1 0,0-1 0,0 0-1,0 1 1,-1-1 0,1 0 0,-1 0 0,0 0 0,0 0 0,0 0 0,-1 0-1,1-1 1,-1 1 0,-1-8 0,1 3 2,-2 0-1,0 0 0,0 1 1,0-1-1,-1 1 1,0-1-1,-1 1 1,-8-14-1,10 19-45,0-1 0,-1 1 0,0 0 0,0 0 0,0 0 0,0 0 0,0 0 0,-1 1 0,1 0 0,-1-1 0,0 1 0,1 1 0,-1-1 0,0 0 0,0 1 0,0 0 0,0 0 0,0 0 0,-1 0 0,1 1 0,0 0 0,0 0 0,0 0 0,-6 1 0,0 0-332,0 1 0,0 0 0,0 0 0,0 1 0,1 1 0,-13 5 0,7 1 78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1:10.52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0 111 2784,'31'-80'785,"-26"59"-275,-4 18-149,-1 3-347,0 1-1,0-1 0,1 0 0,-1 0 0,0 1 0,0-1 1,0 0-1,1 0 0,-1 0 0,0 1 0,0-1 1,1 0-1,-1 0 0,0 0 0,1 0 0,-1 1 0,0-1 1,1 0-1,-1 0 0,0 0 0,1 0 0,-1 0 0,0 0 1,1 0-1,-1 0 0,0 0 0,1 0 0,-1 0 1,0 0-1,1 0 0,-1 0 0,0 0 0,1-1 0,-1 1 1,0 0-1,0 0 0,1 0 0,-1 0 0,0-1 1,1 1-1,-1 0 0,0 0 0,0 0 0,1-1 0,-1 1 1,0 0-1,0-1 0,0 1 0,0 0 0,1 0 0,-1-1 1,0 1-1,0 0 0,0-1 0,0 1 0,0 0 1,0-1-1,0 1 0,0 0 0,0-1 0,0 1 0,0 0 1,0-1-1,0 1 0,0 0 0,0-1 0,0 1 0,0-1 1,2 3 8,-1 0 0,1 1 0,0-1 1,-1 0-1,0 0 0,1 1 0,-1-1 0,0 1 1,0-1-1,0 1 0,-1 0 0,1 2 1,21 231 392,-10-90-1239,-12-114-1728,0-28 1730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1:11.45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47 3372,'2'-26'-61,"-1"21"156,0-7-14,1 8 97,0 12 901,43 418-1403,-44-422-52,4 10-1225,-4-12 1014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1:11.87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77 3168,'7'-21'-210,"-5"7"240,-2 10 80,1 0-63,1-10-15,-2 10 68,4-8-71,-1 8-19,-1 12 64,4 148 17,12 117-445,-12-244-937,-3-16 631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07.0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315 279 3252,'1'-5'11,"3"-109"543,-4 101-412,-1-1 0,-1 1 1,0 0-1,0 0 0,-2 0 0,-8-24 0,9 33-119,0 0 0,0 1 0,0 0 0,0 0 0,-1-1 0,1 2 0,-1-1 0,0 0 0,1 1 0,-1 0 0,0 0 0,-1 0 0,-6-2 0,6 3-12,-1 0 0,1 1 0,-1 0 1,0 0-1,1 0 0,-1 1 0,0-1 1,1 2-1,-1-1 0,1 0 0,-1 1 0,-9 5 1,0 0 8,0 0 1,-26 19-1,33-21-13,1 0 1,1 1-1,-1 0 0,1 0 1,0 0-1,0 1 0,1 0 1,0 0-1,0 0 0,0 0 1,1 1-1,0 0 0,1 0 1,-4 11-1,6-13-4,0 0 1,1-1 0,-1 1-1,1 0 1,1 0-1,-1 0 1,1 0 0,0-1-1,0 1 1,0 0-1,1-1 1,0 1-1,0-1 1,1 0 0,-1 1-1,1-1 1,0 0-1,1-1 1,-1 1-1,1 0 1,0-1 0,6 6-1,16 12-31,2 0 0,1-2-1,0-1 1,1-1 0,47 20-1,-46-24-185,0 1-1,-1 2 1,-1 1-1,-1 1 1,46 41-1,-72-58 200,0 0-1,0-1 0,0 1 0,0 1 1,0-1-1,0 0 0,0 0 0,-1 1 0,1-1 1,-1 1-1,0-1 0,0 1 0,0-1 1,0 1-1,0 0 0,0 0 0,-1 0 1,0-1-1,1 1 0,-1 0 0,0 0 0,0 0 1,0 0-1,-1-1 0,1 1 0,-1 0 1,0 0-1,1-1 0,-1 1 0,0 0 1,-1-1-1,1 1 0,0-1 0,-1 1 0,1-1 1,-1 0-1,0 1 0,0-1 0,0 0 1,0 0-1,0 0 0,-4 2 0,-6 4 17,1 0-1,-1-1 1,0-1-1,-1 0 1,1-1-1,-1 0 1,-20 4-1,3-1 87,-1-3-1,-43 4 1,60-9-33,0 1 0,0-2 0,-1 0 1,1-1-1,0 0 0,0-1 0,-21-7 0,33 9-72,0 0 0,-1 0 0,1 0 0,-1 0 0,1 0 0,0 0 0,0-1 0,0 1 0,0-1 0,0 0 0,0 0 0,0 1 0,0-1 0,1 0 0,-1-1 0,1 1 0,-1 0 0,1 0 0,0 0 0,0-1 0,0 1 0,0-1 0,1 1 0,-1-1 0,0 1 0,1-6 0,0 1-176,1 0 1,0 0 0,0 0 0,1 0-1,0 1 1,0-1 0,1 0 0,6-11 0,7-15-481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1:12.5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 24 2432,'6'-23'478,"-9"181"2137,-1-112-2612,-5 122-919,10-154-1095,3-4 1266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1:13.06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49 3324,'9'-14'-127,"-7"11"26,13-29 637,-23 130-442,3 46-2,6-136-84,0-4-4,-1-1 1,1 1 0,0 0-1,0-1 1,1 1-1,-1-1 1,1 1 0,0-1-1,-1 0 1,2 1-1,-1-1 1,0 0 0,1 0-1,-1-1 1,1 1-1,0 0 1,0-1 0,0 0-1,0 0 1,0 0-1,0 0 1,1 0 0,-1 0-1,1-1 1,-1 0 0,1 0-1,0 0 1,-1 0-1,1 0 1,0-1 0,0 0-1,-1 0 1,8 0-1,-3-1 5,1 0-1,0-1 0,-1 0 0,1-1 0,-1 0 0,0 0 1,0-1-1,0 0 0,0 0 0,14-11 0,-19 12 8,0-1 0,0 1 0,0-1-1,0 0 1,0 0 0,-1 0 0,0 0-1,1-1 1,-2 1 0,1 0-1,0-1 1,-1 0 0,0 1 0,0-1-1,0 0 1,-1 0 0,0 1 0,0-1-1,0 0 1,0 0 0,-1 1 0,-2-10-1,2 9-12,0 0 0,0 0-1,-1 0 1,0 0-1,0 0 1,-1 0 0,1 0-1,-1 1 1,0-1 0,0 1-1,-1 0 1,1 0 0,-1 0-1,0 0 1,0 1 0,0 0-1,0 0 1,-1 0-1,1 0 1,-1 0 0,-8-2-1,-2 1-298,0 1-1,0 1 1,0 0-1,0 1 1,0 1-1,-25 2 1,15 5-265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0:59.37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 0 1388,'0'0'-6,"-19"9"205,18-9-195,1 1-1,0-1 0,-1 0 0,1 0 0,0 0 0,0 0 0,-1 1 1,1-1-1,0 0 0,-1 0 0,1 1 0,0-1 0,0 0 0,0 0 1,-1 1-1,1-1 0,0 0 0,0 1 0,0-1 0,0 0 0,0 0 1,-1 1-1,1-1 0,0 0 0,0 1 0,0-1 0,0 1 0,0-1 0,0 0 1,0 1-1,0-1 0,0 0 0,0 1 0,0-1 0,1 0 0,-1 1 1,0-1-1,0 0 0,0 0 0,0 1 0,0-1 0,1 0 0,-1 1 1,0-1-1,0 0 0,1 0 0,-1 1 0,23 14 43,40 5 10,38-4 21,0-5 1,124-2 0,-26-2 19,-84-7-652,-107-7-334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0:59.81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87 81 1544,'-16'-15'105,"-33"-38"1100,47 51-799,-8-6-288,6 6 9,10 7 664,123 97-674,27 21 36,-154-122-149,-1 1-1,1-1 0,0 1 0,-1-1 0,1 1 0,-1 0 0,0 0 0,1 0 0,-1-1 0,0 1 0,0 1 1,0-1-1,-1 0 0,1 0 0,0 0 0,-1 0 0,1 0 0,-1 1 0,0 2 0,0-2-1,-1 0 0,0 1 0,0-1 0,0 0 0,-1 0 0,1 0 0,-1 0 0,0 0-1,1 0 1,-1-1 0,-3 4 0,-228 277-1495,200-239 609,1-1 466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1:00.5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36 64 2924,'0'0'152,"-6"-3"-20,-17-8 4,17 8 936,20 2-1034,617-4 325,-328 8-215,-300-3-183,0 0 1,0 0-1,0-1 0,1 1 1,-1-1-1,0 0 0,0 0 0,0 0 1,0 0-1,0-1 0,0 1 1,-1-1-1,1 1 0,4-5 0,-5 5-207,-31-23-2104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1:00.9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299 86 2908,'-10'-11'-65,"-36"-28"587,43 38-350,-16-21 986,7 11-370,9 9-497,4 4-128,47 55 77,72 67 1,-106-110-176,-12-11-56,0 0-1,0 0 1,0 0 0,0 0-1,0 1 1,-1-1 0,1 1-1,-1-1 1,0 1-1,0 0 1,0-1 0,-1 1-1,1 0 1,-1 0-1,0-1 1,0 1 0,0 0-1,0 0 1,-1-1-1,0 1 1,0 0 0,0-1-1,0 1 1,0 0 0,-1-1-1,1 0 1,-3 5-1,-7 11 6,0 1 0,-1-1-1,-20 23 1,25-33-19,-184 213-1592,120-144-130,10-8 133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1:15.92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21 3008,'0'0'187,"4"-1"-43,-3 1-90,0 0 0,0 0 0,-1 0 0,1-1-1,0 1 1,0 0 0,-1 0 0,1 0 0,0 1 0,0-1 0,-1 0 0,1 0 0,0 0-1,-1 0 1,1 1 0,0-1 0,-1 0 0,1 1 0,0-1 0,-1 0 0,1 1 0,0-1 0,-1 1-1,1-1 1,-1 1 0,1 0 0,-1-1 0,1 1 0,-1-1 0,0 1 0,1 0 0,-1-1-1,0 1 1,1 0 0,-1-1 0,0 1 0,0 0 0,0 0 0,1-1 0,-1 1 0,0 0 0,0 0-1,0-1 1,0 1 0,0 0 0,-1 0 0,-3 60-150,-2-1 256,6-41-146,-1 2 3,1 0 0,1 1 0,1-1-1,0 0 1,2 0 0,10 34 0,-13-53-17,-1 1 1,1-1-1,0 1 0,0-1 1,1 1-1,-1-1 0,0 1 1,1-1-1,0 0 0,-1 0 1,1 0-1,0 0 1,0 0-1,0 0 0,4 2 1,2 1 4,-3-2-4,-1-2 0,1 1 1,0 0-1,0-1 0,0 0 0,0 0 0,0-1 0,0 1 0,1-1 0,-1 0 0,0-1 0,0 1 0,0-1 1,0 0-1,0 0 0,6-2 0,-5 1 1,-1 0 0,1 0-1,0-1 1,-1 0 0,1 0 0,-1 0 0,0-1 0,0 1-1,0-1 1,-1 0 0,1-1 0,-1 1 0,0-1-1,-1 0 1,1 0 0,-1 0 0,1 0 0,-2 0 0,1-1-1,-1 0 1,1 1 0,-2-1 0,1 0 0,0 0 0,-1 0-1,-1 0 1,1 0 0,-1-1 0,0 1 0,-1-11 0,-1 0 7,0-1 0,-1 1 0,-1 0 0,-1 1 0,-13-31 0,14 36-25,-1 1-1,-1-1 0,0 1 0,-1 0 0,0 0 0,0 1 0,-1 0 0,0 0 0,-18-14 1,22 21-124,-1 0 0,0 0 0,0 1 0,0 0 0,0 0 0,0 0 0,0 0 0,0 1 0,-1 0 0,1 0 0,0 1 0,0-1 0,0 1 0,0 0 0,0 0 0,0 1 0,0-1 0,0 1 0,0 0 0,1 1 0,-6 2 0,-10 7-965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1:16.7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103 40 3960,'0'0'-116,"-3"-5"16,1 3 116,0 0-7,1 1 1,0 0-1,0-1 1,0 1 0,-1-1-1,1 1 1,1-1-1,-1 0 1,0 1 0,0-1-1,1 0 1,-2-3 399,1 3-284,1 2-117,0 0 0,0 0 0,0-1 0,0 1 0,0 0 0,0 0 0,0-1 0,0 1 1,0 0-1,0 0 0,0-1 0,0 1 0,0 0 0,-1 0 0,1 0 0,0-1 0,0 1 1,0 0-1,0 0 0,0 0 0,-1-1 0,1 1 0,0 0 0,0 0 0,0 0 1,-1 0-1,1-1 0,0 1 0,0 0 0,-1 0 0,1 0 0,0 0 0,0 0 0,-1 0 1,1 0-1,0 0 0,0 0 0,-1 0 0,1 0 0,0 0 0,0 0 0,-1 0 0,1 0 1,0 0-1,0 0 0,-1 0 0,1 0 0,0 0 0,0 0 0,-1 1 0,1-1 1,0 0-1,0 0 0,0 0 0,-1 0 0,1 0 0,0 1 0,0-1 0,0 0 0,0 0 1,-1 0-1,1 1 0,0-1 0,0 0 0,0 0 0,0 1 0,0-1 0,0 0 0,-16 71 186,-6 85 0,-3 20-1773,22-163 454,-2-2 329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2:15.77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103 0 536,'0'0'3673,"-3"7"-3648,-5 5-19,3-4 8,1 1 0,0-1 0,0 1 0,0 0 0,1 0 0,1 0 0,0 0 0,0 1 0,0-1 0,1 19 0,-4 8 3,5-34-13,-1 0-1,1 0 1,-1 0 0,1 0 0,0 0-1,0 0 1,0 0 0,0 1 0,0-1-1,1 0 1,-1 0 0,1 0-1,-1 0 1,1 0 0,0 0 0,1 3-1,0-1 3,-1-1 0,1 1 0,0-1 0,0 0-1,0 0 1,0 0 0,0 0 0,1 0-1,0 0 1,-1-1 0,5 3 0,-6-4 0,1 0-1,0 0 1,0 0-1,0 0 1,0-1 0,1 1-1,-1-1 1,0 0 0,0 0-1,0 1 1,3-2 21,1 0 2,-1 1-6,-1-1 0,1 0-1,-1-1 1,1 1 0,-1-1 0,0 1 0,1-1 0,-1-1 0,0 1 0,0-1 0,0 1-1,-1-1 1,1 0 0,-1 0 0,1-1 0,-1 1 0,0-1 0,0 0 0,-1 1 0,4-8-1,-4 6 8,0-1-1,1 1 0,-2-1 0,1 0 0,-1 0 0,1 0 0,-2 1-1,1-1 1,-1 0 0,0 0 0,0 0 0,-1-9 0,0 11 15,1 4-42,-1 0 0,1-1 0,0 1 0,-1-1 0,1 1 0,0-1 0,-1 1 0,1-1 0,0 1 0,-1-1-1,1 1 1,0-1 0,0 0 0,0 1 0,0-1 0,0 1 0,0-1 0,0 1 0,0-1 0,0 0 0,0 1 0,0-1 0,0 1 0,0-2 0,0 1-1,1 0 1,-1-1 0,0 1 0,0 0-1,0 0 1,0 0 0,0-1 0,-1 1-1,1 0 1,0 0 0,0 0 0,-1-1 0,1 1-1,-1 0 1,0-2 0,-1-2 0,-13-16 47,10 18-45,1 0-1,0 0 1,-1 1 0,1-1 0,-1 1-1,0 0 1,1 1 0,-10-3 0,5 3-233,0 0 0,1 0 1,-1 0-1,0 1 0,0 0 1,0 1-1,1 0 0,-1 1 1,0-1-1,1 2 0,0-1 1,-1 1-1,-7 4 1,4-1-440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2:16.92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36 0 3116,'0'0'-31,"-3"8"46,-3 0-9,-2 4-3,0 33 26,4-15 13,0 52 0,4-79-41,-2 87 52,2-86-47,0 0-7,-1 61 52,2-62-18,6 23-1776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5:27.09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268 358 5084,'0'0'4,"-2"-4"16,-14-19 475,8 9-196,8 13-287,0 1 0,0 0-1,0-1 1,0 1-1,0 0 1,0-1-1,0 1 1,0 0-1,-1 0 1,1-1-1,0 1 1,0 0 0,0-1-1,0 1 1,-1 0-1,1 0 1,0 0-1,0-1 1,-1 1-1,1 0 1,0 0-1,0 0 1,-1-1 0,1 1-1,0 0 1,0 0-1,-1 0 1,1 0-1,0 0 1,-1 0-1,1 0 1,0 0-1,-1 0 1,1 0 0,0 0-1,-1 0 1,1 0-1,0 0 1,0 0-1,-1 0 1,1 0-1,0 0 1,-1 0-1,1 0 1,0 0 0,-1 0-1,1 1 1,0-1-1,0 0 1,-1 0-1,1 0 1,0 1-1,0-1 1,-11 27 45,1 0 0,2 1 0,1 0 0,1 1 0,-2 39 0,-8 30 30,16-98-86,-164 725 633,223-866 127,8-95-391,-9-2 0,26-255 1,-75 392 153,4-19 220,-13 119-734,0 1 0,0 0-1,0-1 1,0 1 0,0-1 0,0 1 0,0-1 0,0 1 0,0-1 0,0 1 0,0-1 0,1 1 0,-1-1 0,0 1 0,0 0 0,0-1 0,1 1 0,-1-1 0,0 1 0,1 0-1,-1-1 1,0 1 0,0 0 0,1-1 0,-1 1 0,1 0 0,-1 0 0,0-1 0,1 1 0,-1 0 0,1 0 0,-1 0 0,1-1 0,10 13 65,6 33-30,-4 24 61,-4 1 0,1 136-1,-8-114-47,2 40-46,0 33-776,27 167-1,-30-324 415,0 0-1,0 0 0,1-1 1,-1 1-1,2-1 1,-1 1-1,1-1 0,0 0 1,1 0-1,0 0 1,0-1-1,6 8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08.1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27 188 2436,'7'-25'377,"-2"-1"0,-1 0-1,-1 0 1,-1-51 0,-2 74-186,0-1-28,-7 270 938,-13-35-871,10-159-171,3 0 0,4 1-1,3-1 1,9 82 0,-8-148-62,0 1-1,0-1 1,1 0-1,0 0 0,0 0 1,0 0-1,1 0 1,-1 0-1,2 0 1,-1-1-1,0 0 1,1 0-1,0 0 1,0 0-1,1 0 0,-1-1 1,1 0-1,6 4 1,-4-4-4,-1-1 0,2 0 0,-1 0 0,0-1-1,0 0 1,1 0 0,-1-1 0,1 0 0,-1 0 0,1-1 0,0 0 0,-1 0 0,1-1 0,13-2 0,-2-1-2,0 0 1,-1-2-1,0 0 0,0 0 1,0-2-1,-1 0 0,0-2 1,-1 1-1,0-2 0,0 0 1,-1-1-1,-1-1 0,25-26 1,-37 36 6,0 0 1,0-1 0,0 1-1,0-1 1,-1 0 0,0 1-1,1-1 1,-1 0 0,0 0-1,0-4 1,-1 4-26,-3 1 3,0 2 21,0-1 1,0 0 0,0 1-1,0 0 1,0 0 0,0 0-1,0 0 1,-1 0 0,1 0-1,0 1 1,-1 0 0,1 0 0,0 0-1,0 0 1,-1 0 0,1 0-1,0 1 1,-1 0 0,1 0-1,0 0 1,0 0 0,0 0-1,0 0 1,0 1 0,-3 2-1,-7 3-16,0 0-1,1 1 1,0 1-1,1 0 0,-13 13 1,17-15-53,0 1 0,0-1 0,1 2 1,0-1-1,1 1 0,-1 0 1,2 0-1,-1 0 0,1 1 1,1-1-1,0 1 0,0 0 0,1 0 1,-1 10-1,3-18 60,0 0-1,0-1 1,0 1-1,0 0 1,0-1-1,0 1 1,1-1 0,-1 1-1,1-1 1,-1 1-1,1-1 1,-1 1-1,1-1 1,0 1 0,0-1-1,0 0 1,0 1-1,0-1 1,0 0-1,0 0 1,0 0 0,0 0-1,1 0 1,-1 0-1,0 0 1,1 0-1,-1 0 1,1 0 0,-1-1-1,1 1 1,-1-1-1,1 1 1,-1-1-1,4 1 1,-2-1 0,1 1 1,0-1-1,0 0 0,-1 0 1,1 0-1,0 0 0,-1-1 1,1 0-1,0 1 0,-1-1 1,1 0-1,-1-1 0,1 1 1,4-3-1,9-10 172,0-1 1,0-1-1,23-28 1,-17 17 58,-21 25-89,2 7-132,26 59-162,-29-61 153,-1 0 0,1-1 0,0 1 0,0-1 0,1 1 0,-1-1 0,0 0 0,1 0 0,-1 1 0,1-1 0,0 0 0,0 0 0,0-1 0,0 1 0,0 0 0,0 0-1,0-1 1,0 0 0,1 1 0,-1-1 0,1 0 0,-1 0 0,1 0 0,-1 0 0,1-1 0,-1 1 0,1-1 0,0 0 0,-1 1 0,1-1 0,0 0 0,0-1 0,-1 1 0,1 0-1,-1-1 1,1 0 0,0 1 0,-1-1 0,5-2 0,1 0 2,0-1-1,-1 0 1,0 0-1,0-1 1,0 0 0,0 0-1,-1 0 1,1-1-1,-2 0 1,1 0-1,6-10 1,2-8-5,-1-1 1,-1-1-1,-2 0 0,0-1 1,-2 0-1,9-48 0,12-172 182,-27 220-114,14-359 1420,-31 589-1328,1-57-497,7 0 0,13 161 0,-5-296 310,0 0 1,1 0-1,0 0 0,1-1 1,0 1-1,1-1 1,0 0-1,0 0 1,1 0-1,12 17 0,-14-23 20,1 0-1,0 0 0,0 0 0,0-1 1,0 0-1,1 1 0,-1-2 0,1 1 0,0 0 1,0-1-1,0 0 0,0 0 0,0-1 1,1 1-1,-1-1 0,0 0 0,1 0 1,-1-1-1,1 0 0,-1 0 0,1 0 1,-1 0-1,10-3 0,0 0-22,0-1-1,0 0 1,0-1-1,-1-1 1,0 0-1,0-1 1,0 0-1,-1-1 1,13-10-1,-18 11 44,1 1 0,-2-1 0,1-1 0,-1 1-1,0-1 1,-1-1 0,1 1 0,-2-1 0,1 0 0,-1 0 0,-1-1-1,0 1 1,0-1 0,3-12 0,-8 16 6,-4-9-4,4 15 0,0-1-1,0 1 1,0-1 0,0 1-1,-1-1 1,1 1-1,0 0 1,0-1 0,0 1-1,0 0 1,-1 0 0,1 0-1,0 0 1,0 0 0,0 0-1,0 0 1,-1 1 0,1-1-1,0 0 1,0 1-1,0-1 1,0 1 0,0-1-1,0 1 1,-2 0 0,-3 5 0,0-1 1,1 1 0,-1 0-1,1 0 1,0 1 0,1 0 0,0-1-1,0 2 1,0-1 0,1 0-1,0 1 1,-3 11 0,5-16-1,-1 1 0,1 0 0,1 0 0,-1 0 0,1 0 0,-1 0 1,1 0-1,0 0 0,1 0 0,-1 0 0,1 0 0,-1 0 0,1 0 1,3 6-1,0 1 9,-2-5 0,1 1 0,0-1 0,1-1 0,-1 1 0,1 0 0,0-1 1,0 0-1,1 0 0,-1 0 0,1 0 0,10 6 0,-11-8-100,0 0 0,-1-1 0,2 1 1,-1-1-1,0 0 0,0-1 0,1 1 0,-1-1 0,1 0 0,-1 0 1,1 0-1,-1-1 0,1 1 0,0-1 0,-1 0 0,1 0 1,0-1-1,4 0 0,8-6-147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2:18.53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4 102 2000,'0'0'937,"0"-4"-818,-1 0-64,0 1 1,0 0 0,1 0-1,-1-1 1,1 1-1,0 0 1,0-1 0,0 1-1,1 0 1,-1-1 0,1 1-1,0 0 1,0 0 0,0 0-1,0 0 1,0 0 0,1 0-1,-1 0 1,1 0-1,0 0 1,0 0 0,0 1-1,3-4 1,-3 4-29,18-8 89,-3 5-108,-13 3 11,0 2-15,0 0-3,0 0 0,0 0 0,0 1 0,0-1 0,0 1 0,0 0 0,0 0 0,0 1 0,5 2 0,-4-2-2,11 34 6,-15-31-8,-2 34-31,-2-29 15,0-1 0,0 1-1,0 0 1,-1-1 0,-1 0 0,0 0 0,0 0 0,0-1 0,-1 0 0,-13 15 0,4-5-25,-27 28-100,27-34 108,14 0-6,21 0-30,-18-11 73,-1 0 1,0-1 0,0 0-1,1 1 1,-1-1 0,0 0-1,0 0 1,1 0-1,-1 0 1,0 0 0,1 0-1,-1 0 1,0 0 0,1 0-1,-1 0 1,0-1 0,0 1-1,1-1 1,1 0-1,0 0 2,2 0-2,1 0 13,131-23-38,-115 20 18,-3 2 2,26-1-1927,-41 3 1708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2:22.68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 29 2456,'-5'7'3672,"36"-43"-3573,-25 40-87,-3-2-18,0 0-1,0 0 1,0 0-1,0 0 1,0 0-1,-1 1 0,1-1 1,-1 1-1,0 0 1,1 0-1,-1 0 1,0 0-1,-1 0 1,1 0-1,-1 1 1,1-1-1,-1 0 1,0 1-1,0-1 0,0 1 1,-1-1-1,1 1 1,-1 0-1,0-1 1,-1 8-1,0 3-15,0-10-3,0 2 3,-15 57-62,15-60 81,0 0 3,1-1 1,-1 1-1,1-1 1,0 1 0,0-1-1,0 1 1,0-1 0,1 1-1,-1-1 1,1 1-1,-1-1 1,1 1 0,1 2-1,-1-3-5,0 2-5,21 4 1,-14-5-4,0 1 1,0 0 0,-1 0 0,1 0 0,-1 1 0,0 0 0,0 0 0,-1 1-1,0 0 1,8 9 0,-12-12-6,-2 1-23,-1-1 22,0 0 0,0 0 0,0 0 1,0 0-1,-1 0 0,1 0 0,-1 0 0,0 0 1,0 0-1,0-1 0,0 1 0,0-1 1,0 1-1,-1-1 0,1 0 0,-1 0 0,0 0 1,1 0-1,-1-1 0,-6 3 0,-1 1-351,0-1 1,0 0-1,0 0 0,0-1 0,-1-1 0,0 0 1,-11 1-1,2-3-125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2:24.5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82 63 2788,'0'0'-54,"-4"-3"204,-14-10 17,14 10 754,-7-37 982,10 36-1218,1 15-650,-26 214 260,14-132-210,11-90-67,-1 5 3,0 0-21,16 10 36,-13-18-36,0 1 0,0 0 0,-1-1 0,1 1 0,0-1 0,0 0 0,0 1 0,0-1 0,0 0 0,0 1 0,0-1 0,0 0 0,0 0 0,0 0 0,-1 0 0,1 0-1,0 0 1,0 0 0,0 0 0,0 0 0,0 0 0,2-1 0,11-1-15,8 0-129,-1 0-1,0-2 1,0-1 0,-1 0-1,22-9 1,-40 13 119,0 1 0,0-1 0,0 0 0,0 0 0,0 0-1,0 0 1,0 0 0,0 0 0,0 0 0,-1-1 0,1 1 0,0-1 0,-1 1 0,1-1 0,-1 0 0,0 1 0,0-1 0,1 0 0,-1 0 0,0 0-1,-1 0 1,1 0 0,0 0 0,0-4 0,0 3-19,-1 0-1,0 0 1,-1-1-1,1 1 1,-1 0 0,1 0-1,-1-1 1,0 1-1,0 0 1,0 0-1,-1 0 1,1 0 0,-4-5-1,3 5 3,-2 10-174,1-3 217,0 1-6,1-1 1,-1 0 0,1 1-1,0 0 1,0 0-1,0 0 1,1 0 0,0 0-1,-1 9 1,-1 37-32,16 46 36,-6-68-748,0-1 1,14 31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2:25.50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 17 2944,'0'0'-64,"2"-12"22,0 8 116,-1 10 340,1 31-397,-2-22 1,0 1 1,-1-1-1,-1 0 0,-5 26 1,5-34-8,1-3-1,1 0 16,-1-3-15,1-1 1,0 1-1,0 0 1,0 0-1,0-1 0,0 1 1,-1 0-1,1 0 1,1 0-1,-1-1 1,0 1-1,0 0 1,0 0-1,0-1 1,0 1-1,1 0 1,-1 0-1,0-1 0,1 1 1,-1 0-1,0-1 1,1 1-1,-1 0 1,1-1-1,-1 1 1,1-1-1,0 1 1,-1-1-1,1 1 1,-1-1-1,1 1 0,0-1 1,-1 1-1,1-1 1,0 0-1,0 0 1,-1 1-1,1-1 1,0 0-1,0 0 1,-1 0-1,1 0 1,0 0-1,0 0 0,0 0 1,0 0-1,4 1 96,1-3-88,19-6-5,-18 6 8,26-2 69,-30 3-84,0 0-1,0 0 0,0 1 0,0-1 1,-1 1-1,1 0 0,0 0 0,0 0 1,0 0-1,0 0 0,0 1 0,0-1 1,0 1-1,0 0 0,-1 0 0,1 0 1,0 0-1,0 0 0,-1 1 0,1-1 1,-1 1-1,1 0 0,-1 0 0,0 0 0,3 2 1,-2-1-4,0 1 1,-1-1-1,1 1 1,-1-1-1,1 1 1,-1 0-1,0-1 1,-1 1-1,1 0 1,-1 0-1,1 1 1,-1-1 0,0 0-1,-1 0 1,1 1-1,-1-1 1,0 0-1,0 0 1,0 1-1,-1-1 1,1 0-1,-1 1 1,0-1-1,-3 7 1,3-7-30,-24 23-594,-3-21-1238,25-6 1694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2:25.96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3 184 2464,'0'0'-74,"0"-6"32,-3-87 841,4 92-792,0-1 0,0 1 1,-1-1-1,1 1 0,0-1 0,0 1 0,0 0 1,1 0-1,-1 0 0,0-1 0,0 1 1,1 0-1,-1 0 0,0 1 0,1-1 0,-1 0 1,1 0-1,-1 1 0,3-1 0,33-12 64,-35 12-71,55-14-291,92-11 1,-115 21-860,-14 3 563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2:28.44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105 27 2196,'0'0'-54,"2"-4"73,8-19 1161,-22 64-580,-1 26-549,2-4-49,9-57-4,2 10 5,0 28 25,-1-30-26,2 1-4,2 10 2,-1-9-1,-2-12 7,7 19 11,22 24 56,-27-44-59,33 19 59,-31-21-46,-1-1-1,1 1 0,0-1 1,0 0-1,0 0 1,0 0-1,-1 0 1,1-1-1,0 1 1,0-1-1,0 0 1,-1 0-1,7-3 1,-6 2 75,-3 1-91,-1 0-1,1 0 0,-1 0 0,1 1 1,-1-1-1,1 0 0,-1 0 0,0 0 1,1 0-1,-1 0 0,0 0 0,0 0 0,1 0 1,-1 0-1,0 0 0,0 0 0,0 0 1,0 0-1,0 0 0,-1 0 0,1 0 1,0 1-1,-1-3 0,1 1 1,0 0-1,-1-1 1,1 1 0,-1 0 0,1 0-1,-1-1 1,0 1 0,0 0-1,0 0 1,0 0 0,-2-3-1,-4-1-3,-8-3 19,-31 3-26,36 7-109,1 0 0,0 1-1,0 1 1,0-1 0,0 1 0,1 1-1,-1 0 1,1 0 0,0 0-1,0 1 1,-11 9 0,7-6-983,-6 3 266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2:29.74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3328,'0'0'-196,"9"2"14,25 2 276,53 0-1,-84-4-79,2-1-3,63-7 493,-65 7-65,-3 6-440,-5 269 148,2-215-1358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2:30.12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13 106 2672,'-11'-20'-480,"10"19"494,1 0 1,0 0 0,0 0 0,0 0 0,-1 0-1,1 0 1,0 0 0,0 1 0,0-1 0,1 0-1,-1 0 1,0 0 0,0 0 0,0 0 0,1 0-1,-1 1 1,0-1 0,1 0 0,-1 0 0,1 0-1,-1 1 1,2-2 0,25-13 261,115-29-1445,-121 38 578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2:59.1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96 5489,'0'0'-441,"16"-36"-1951,-13 29 2718,6-16 1842,10-6 1124,-25 74-2433,1-17-1038,-20 177 421,17-132-172,8-69-62,-3 24 16,1-13-16,2-12-14,4 37-2410,-3-36 1679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3:14.5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2344 306 5072,'0'0'-457,"22"3"-617,-21-3 1090,-1 0 0,1 0-1,-1 0 1,1-1 0,0 1 0,-1 0-1,1 0 1,-1-1 0,1 1 0,-1 0 0,1-1-1,-1 1 1,1 0 0,-1-1 0,1 1-1,-1-1 1,0 1 0,1-1 0,-1 1 0,0-1-1,1 1 1,-1-1 0,0 1 0,1-1-1,-1 1 1,0-1 0,0 0 0,0 1 0,0-1-1,0 1 1,0-1 0,0 0 0,0 1 0,0-1-1,0 1 1,0-2 0,-12-17 532,8 14-704,-1-2 256,4 5-83,0 1 1,0-1-1,1 1 1,-1-1-1,0 1 0,0-1 1,-1 1-1,1 0 1,0-1-1,0 1 0,-1 0 1,1 0-1,-1 0 1,1 0-1,-3-1 0,-27-17 180,1 5-153,-1 1-1,-1 1 1,1 2 0,-40-7-1,10 1-4,-98-17-27,102 23-1,-48-9-15,-218-42-30,264 53 28,-1 3 1,-84 3-1,76 2 15,9 0-8,-41 0-19,-1 5-1,-112 18 1,100-1 28,58-10-13,31-7-7,2 1 0,-1 2-1,-32 14 1,34-13 16,4-1-10,0 1 0,1 1 0,0 0 0,-19 16 0,9-7 7,-13 16-22,25-24 14,2 1 0,-1 0 0,2 0 0,0 1 0,0 1 0,-12 21-1,18-23 5,0-1-1,1 0 0,1 1 0,0 0 0,0-1 0,2 1 1,-1 0-1,1 0 0,1 0 0,0 1 0,3 18 0,0-22 5,0 0-1,0 0 0,1 0 0,0 0 0,0 0 0,1-1 0,0 0 0,1 0 1,10 12-1,7 12 18,-5-8 2,1 0-1,0-1 0,2-1 1,1-1-1,40 31 0,-27-28-10,1-2 0,1-1 0,1-2 0,0-1 0,68 20 0,-9-11 10,123 18 0,481 88 306,-553-117-297,-30-6-33,-71-6 5,1-2 0,0-2 0,84-12 1,-97 9 0,-11 0 9,-6 1-3,21-6 1,33-11 4,-58 16-16,42-20 12,-38 15-9,0-2 0,-1 0 0,0 0 0,0-2 0,-1 0 1,-1-1-1,0 0 0,-1-2 0,0 1 0,-1-2 0,14-20 0,-15 20 5,-1 0 1,0-1-1,-1 0 0,0-1 1,-2 0-1,0 0 0,-1-1 1,4-19-1,-6 17 65,-1-1 1,-1 1-1,-1-1 0,-1 1 1,-1-1-1,-1 1 0,-1-1 0,-1 1 1,-1-1-1,0 1 0,-12-30 1,10 35-35,-1 1 1,0 0-1,-1 0 1,-1 1 0,0 0-1,-1 0 1,0 1-1,-1 1 1,-1 0 0,0 0-1,-1 1 1,0 1-1,0 0 1,-1 1-1,-18-10 1,5 7-503,0 1 0,-1 1 1,0 1-1,0 1 0,-1 2 0,1 1 0,-55-2 1,29 6-1336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08.6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893 132 2652,'-4'-1'-122,"39"0"-94,48-7 0,-64 5 74,0 0-1,0 0 0,0-2 1,-1-1-1,0 0 1,31-16-1,-30 7-253</inkml:trace>
  <inkml:trace contextRef="#ctx0" brushRef="#br0" timeOffset="1">0 68 1464,'0'0'276,"35"20"-128,5-22-84,-11 0-4,5-3-8,7 1 4,14-1-16,14-4 8,26-2-88,3-5-196,-4 0-424,2-2 224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2:57.9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 56 472,'0'0'415,"-3"-3"-300,-27-49 10575,30 62-10665,-3 77 38,-17 299 201,17-268-473,3-113-25,0 13-2694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3:00.0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68 57 4400,'0'0'-316,"-3"-6"32,-11-26 3159,13 28-2700,0-8-196,0 10 167,0 6 303,-10 70-453,-22 266-579,30-326-2201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3:17.83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642 43 4612,'0'0'-338,"14"-16"-679,-9-6 1145,-5 21-118,0 1-1,0 0 1,-1-1 0,1 1 0,0 0 0,0 0-1,-1-1 1,1 1 0,0 0 0,-1 0-1,1 0 1,0 0 0,-1-1 0,1 1 0,0 0-1,-1 0 1,1 0 0,0 0 0,-1 0-1,1 0 1,-1 0 0,1 0 0,0 0 0,-1 0-1,1 0 1,0 0 0,-1 0 0,1 0 0,0 0-1,-1 0 1,1 1 0,-1-1 0,-36 20 578,33-17-566,-3 2-23,1 0 0,0 0-1,1 0 1,0 1 0,-1-1 0,2 1 0,-1 1 0,1-1 0,-5 10 0,-6 8 0,-27 38 17,3 3 1,2 1 0,-42 107-1,-56 222 130,85-240-112,-74 280 84,98-296-80,23-113-33,2 1 0,0-1-1,2 0 1,1 0-1,1 1 1,8 32-1,4 2 23,-8-27-5,2-1 0,25 61 0,-28-80-50,20 30 29,-5-12 12,2 0-1,2-1 0,0-2 1,2 0-1,1-2 0,49 36 0,-71-57-9,0-1-1,1 0 0,-1 0 0,1-1 0,0 0 1,1 0-1,-1-1 0,1 1 0,0-2 0,0 1 1,0-1-1,0 0 0,9 0 0,-9 0-5,16 1 10,3 1-6,-12-2-9,0 0 0,-1-1 0,1-1 0,15-1 0,1 0-3,-25 2 9,44-3 35,-20-2-17,-13 2-14,0-1-1,0-1 1,0 0-1,-1-1 0,0-1 1,0-1-1,21-11 0,-8 3 18,-13 7-7,-1-1 0,-1 0 0,0-1 0,0 0 0,-1-1 1,0-1-1,-1 0 0,0-1 0,16-23 0,13-19 16,18-23 58,-3-3 1,55-106-1,-88 141 32,-2-1-1,-2-1 0,-2 0 1,-2-2-1,-3 1 0,-1-2 0,5-72 1,-8-456 987,-8 416-952,-6 64-101,1 60-16,3 20-26,-2 0-1,0 0 1,-1 1 0,-12-28 0,10 27 4,3 5-10,1 8-1,-11-19 16,7 13-13,-2 1-1,1 1 1,-2-1-1,1 2 1,-1-1-1,-1 1 1,-15-10-1,2 5-8,-1 0 0,0 2 0,0 1 1,-1 2-1,-37-10 0,45 16-39,0 0 0,0 1 1,0 1-1,0 1 0,0 0 1,0 1-1,0 1 0,0 1 1,-23 7-1,5 1-841,1 2 0,0 2 0,-49 28 0,33-15-1075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3:27.88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129 120 1636,'0'0'906,"-1"-4"-642,1 3-195,0 0 1,0 0-1,0 0 1,0 0 0,0 0-1,0 0 1,-1 0-1,1 0 1,0 0 0,-1 0-1,1 0 1,-1 0 0,1 1-1,-1-1 1,1 0-1,-1 0 1,0 0 0,1 0-1,-1 1 1,0-1-1,0 0 1,0 0 0,-9 20 458,-4 72-739,8-53 432,-51 371 77,35-241-187,14-88 1372,9-91-1408,39-212 192,-1 17-144,33-241 1146,-71 443-1208,-1 4-59,0-1 0,0 1 0,0 0 1,0 0-1,0-1 0,0 1 0,0 0 0,0-1 0,0 1 0,0 0 0,0 0 0,0-1 1,0 1-1,0 0 0,0 0 0,0-1 0,0 1 0,1 0 0,-1 0 0,0-1 1,0 1-1,0 0 0,0 0 0,1-1 0,-1 1 0,0 0 0,0 0 0,0 0 0,1 0 1,-1-1-1,0 1 0,0 0 0,1 0 0,-1 0 0,0 0 0,1 0 0,-1 0 0,0 0 1,0 0-1,1 0 0,-1 0 0,0 0 0,1 0 0,-1 0 0,0 0 0,0 0 0,1 0 1,-1 0-1,0 0 0,0 0 0,1 0 0,-1 0 0,0 1 0,0-1 0,1 0 0,-1 0 1,0 0-1,1 1 0,17 57 42,-2 1 0,-3 1 1,9 103-1,-7-49-130,7 95 36,-14-114-783,-8-91 478,0 0-45,-1 1 187,0 2 49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3:28.26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76 152 4104,'-52'-58'-396,"50"56"482,-1-2 3,1 3-18,1-1 0,-1 0 0,0 0 1,1 0-1,-1 0 0,1 0 0,-1 0 0,1-1 0,0 1 0,0 0 0,0 0 1,0-4-1,13 1-89,0 0 0,1 0 0,0 1 0,0 1 1,0 0-1,16-1 0,-10 2-768,1-2 0,34-11 0,-36 8 317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3:33.6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178 114 1780,'0'0'195,"1"-5"-4,1-85 1987,-2 86-1478,0-8-478,0 12-208,0 0 0,0 0 1,0 0-1,0 0 0,-1 0 0,1 0 1,0 0-1,0 0 0,0 0 1,0 0-1,0 0 0,-1 0 1,1 0-1,0 0 0,0 0 0,0 0 1,0 0-1,0 0 0,0 0 1,-1 0-1,1 0 0,0 0 1,0 0-1,0 0 0,0 0 1,0 0-1,0 0 0,-1 0 0,1-1 1,0 1-1,0 0 0,0 0 1,0 0-1,0 0 0,0 0 1,0 0-1,0 0 0,0 0 0,-1-1 1,1 1-1,0 0 0,0 0 1,0 0-1,0 0 0,0 0 1,0-1-1,-33 75 96,4 1 0,3 2 0,3 0 0,3 2 0,4 0 0,4 1 1,-5 150-1,17-203-49,1-1 0,2 1 0,10 49 0,-11-67-110,1-1 0,0 1 0,1-1 0,0 0 0,0 0 0,9 13 0,-10-17-71,0-1 0,0 1 0,0-1 0,1 0 0,-1 0 0,1-1-1,-1 1 1,1-1 0,0 0 0,0 0 0,0 0 0,0 0 0,0 0 0,7 0-1,5 0-1402,0-2-16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3:34.3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82 4436,'0'-4'-179,"1"-46"4,0 23 3086,1 167-2771,39 266-1,-41-404-270,1 1 0,-1-1 0,1 1 1,-1-1-1,1 1 0,0-1 0,0 0 0,0 1 0,0-1 1,1 0-1,-1 0 0,1 0 0,-1 0 0,1 0 0,0 0 1,-1 0-1,1 0 0,0-1 0,0 1 0,1-1 0,-1 1 1,0-1-1,0 0 0,1 0 0,-1 0 0,0 0 0,1-1 1,-1 1-1,4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3:34.7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34 119 4504,'-4'0'-133,"-25"-8"-164,29 8 295,0 0-1,0 0 1,-1-1 0,1 1 0,0 0 0,0-1 0,0 1 0,0 0 0,0-1 0,0 1 0,0 0-1,0 0 1,0-1 0,0 1 0,0 0 0,0-1 0,0 1 0,0 0 0,0 0 0,1-1 0,-1 1-1,0 0 1,0-1 0,0 1 0,0 0 0,0 0 0,1-1 0,-1 1 0,0 0 0,0 0 0,1 0-1,-1-1 1,0 1 0,0 0 0,0 0 0,1 0 0,-1 0 0,0-1 0,1 1 0,-1 0 0,0 0-1,0 0 1,1 0 0,-1 0 0,65-24-15,-31 15-525,0-2 0,0-2 1,42-23-1,-64 29-105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3:35.4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78 2252,'0'0'403,"-2"7"-332,0-1-43,-4 19 272,10-24-162,29 0 123,-1-2 0,1-1 0,-1-2 0,0-1 0,59-17 0,-88 21-271,-3 1-12,1 0-1,-1 0 0,1 0 0,-1 0 0,0 0 0,1 0 0,-1 0 1,1 0-1,-1 0 0,1 0 0,-1-1 0,0 1 0,1 0 1,-1 0-1,1 0 0,-1-1 0,0 1 0,1 0 0,-1 0 0,0-1 1,1 1-1,-1 0 0,0-1 0,1 1 0,-1 0 0,0-1 1,0 1-1,1 0 0,-1-1 0,0 1 0,0-1 0,0 1 0,0 0 1,0-1-1,1 1 0,-1-1 0,0 1 0,0-1 0,0 1 1,0-1-1,0 1 0,0 0 0,0-1 0,-1 1 0,1-1 0,0 1 1,0-1-1,0 1 0,0 0 0,0-1 0,-1 0 0,-14-13 181,-1 1 0,-30-19 0,43 31 230,3 0-376,-1 0 0,1 1 0,0 0 0,-1-1 0,1 1 0,-1-1 0,1 1 0,-1 0 0,0-1 0,1 1 0,-1 0 0,1-1 0,-1 1 0,0 0 0,1 0 0,-1 0 0,0 0 0,1 0 0,-1-1 0,1 1 0,-1 0-1,0 0 1,1 1 0,-1-1 0,0 0 0,1 0 0,-1 0 0,0 0 0,1 0 0,-2 1 0,0 8 0,0 0 1,0 0-1,1 0 0,0 0 0,0 0 1,1 1-1,2 13 0,12 80 93,-4-35-41,-9-54-353,1-1-1,0 1 1,8 25 0,-5-24-1128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3:36.7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37 429 3132,'0'0'2082,"2"8"-2016,7 50 88,-2 1 0,-4-1-1,-3 69 1,-1-57-43,1-66-157,-3 24-716,-4-13-1636</inkml:trace>
  <inkml:trace contextRef="#ctx0" brushRef="#br0" timeOffset="1">132 87 3624,'-15'-83'2551,"14"79"-2063,4 13-408,35 78 119,43 112 130,-71-168-283,-1 1 0,-2 0 1,-1 0-1,3 56 0,-9-42-99,-2 0 0,-2 0-1,-2 0 1,-2 0 0,-2-1 0,-1 0 0,-3-1-1,-2-1 1,-40 78 0,37-87-896,-2-1 0,-1 0 0,-51 55 0,57-71-369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10.4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122 117 1984,'-18'-86'1506,"17"83"-1136,0-1-1,1 3-301,0 0 0,0 0 0,0 0-1,-1 0 1,1 0 0,0 0 0,0 0 0,-1 0 0,1 0 0,0 0-1,-1 0 1,1 0 0,-1 0 0,1 0 0,-1 0 0,0 0-1,1 1 1,-1-1 0,0 0 0,0 0 0,0 1 0,1-1 0,-1 0-1,0 1 1,-1-1 0,-7 24 689,5-7-915,-8 34 303,2 1 1,-4 69-1,3-23-6,7-67-86,-18 173 1,21-174-166,1 0-1,1 0 1,2 0 0,11 56 0,-12-78 87,0-1 0,1 1 0,0-1 0,-1 0 0,2 0 0,-1 0 0,1 0 0,0-1 0,0 1 0,1-1 0,-1 0 0,1 0 0,0-1 0,0 0 1,1 1-1,0-2 0,-1 1 0,1-1 0,0 0 0,1 0 0,-1 0 0,0-1 0,1 0 0,-1 0 0,1-1 0,13 2 0,-12-3 6,1 0 0,0 0 0,0 0 0,0-1 0,0 0 0,-1-1 0,1 0 0,0-1 0,-1 1 0,0-1 0,0-1 0,0 0 0,0 0 0,0-1 0,-1 1-1,0-2 1,0 1 0,0-1 0,0 0 0,8-11 0,-13 14 10,1 0-1,-1 0 1,0 0-1,0 0 0,0 0 1,-1 0-1,1 0 1,-1-1-1,1 1 1,-1-1-1,-1 1 1,1-1-1,0 1 0,-1-1 1,1 0-1,-1 1 1,0-1-1,-1 0 1,1 1-1,0-1 1,-1 1-1,0-1 0,0 1 1,0-1-1,0 1 1,-3-6-1,3 8 2,0 0 0,0 0 0,0 1-1,0-1 1,-1 0 0,1 0 0,0 1-1,0-1 1,-1 0 0,1 1 0,0-1 0,-1 1-1,1 0 1,-1-1 0,1 1 0,0 0-1,-1 0 1,1 0 0,-1 0 0,-2 1 0,-17 1-74,17-1 36,1 0 0,-1 0 0,0 0 0,1 0 0,0 1 0,-1 0 0,1-1 0,0 1 0,0 1 0,0-1 0,0 0 0,0 1 0,0-1 0,1 1 0,-1 0 0,1 0 0,0 0 0,0 0 0,0 0 0,0 1 1,1-1-1,-1 0 0,1 1 0,0-1 0,0 1 0,0 0 0,0-1 0,1 1 0,-1 5 0,1-8 32,0 1 1,0-1 0,1 0 0,-1 0 0,0 0 0,0 1-1,1-1 1,-1 0 0,1 0 0,-1 0 0,1 0-1,0 0 1,-1 0 0,1 0 0,0 0 0,0 0-1,0 0 1,-1 0 0,1 0 0,0-1 0,0 1-1,0 0 1,0-1 0,0 1 0,1-1 0,-1 1-1,0-1 1,0 1 0,0-1 0,0 0 0,1 1-1,1-1 1,-1 0 7,1 1-1,0-1 1,0 0-1,-1 0 1,1 0-1,0-1 1,0 1-1,0 0 1,-1-1 0,1 0-1,0 0 1,-1 0-1,3-1 1,5-5 112,0 0 1,-1-1 0,0 0 0,0 0-1,-1-1 1,8-10 0,-15 16 8,12-10 106,-13 12-217,0 1 0,1 0 0,-1-1 0,0 1-1,0 0 1,1-1 0,-1 1 0,0 0 0,0-1 0,1 1-1,-1 0 1,0 0 0,1-1 0,-1 1 0,0 0 0,1 0-1,-1 0 1,1 0 0,-1-1 0,0 1 0,1 0 0,-1 0-1,1 0 1,-1 0 0,0 0 0,1 0 0,-1 0 0,1 0-1,-1 0 1,0 0 0,1 0 0,-1 0 0,1 1 0,-1-1-1,0 0 1,1 0 0,-1 0 0,0 0 0,1 1 0,0-1-1,0 9-44,1-1 0,1 0-1,0 0 1,0 0 0,6 11 0,-8-16 28,0-1 1,1 0 0,-1 0 0,1 0-1,-1 0 1,1 0 0,0 0 0,0-1-1,0 1 1,-1-1 0,2 1 0,-1-1 0,0 1-1,0-1 1,0 0 0,1 0 0,-1 0-1,0-1 1,1 1 0,-1 0 0,1-1 0,-1 0-1,1 1 1,-1-1 0,1 0 0,-1 0-1,1-1 1,-1 1 0,4-1 0,1-1 4,-1 0 0,1 0 1,-1-1-1,0 0 1,0 0-1,0 0 0,0-1 1,-1 1-1,1-2 1,-1 1-1,0 0 0,0-1 1,5-7-1,-3 2 3,0 0 0,0-1 0,-1 0 1,0 0-1,-1 0 0,6-21 0,-1-11 48,-1-1 0,-3 1 1,2-51-1,-7 79-16,13-411 2215,-11 570-2202,-24 209 0,14-299-199,-3 15-97,3 0 0,3 1 0,4 71 0,0-138 243,0 1 1,0-1 0,1 0-1,-1 1 1,1-1-1,0 0 1,0 0-1,0 0 1,0 1 0,0-1-1,1 0 1,-1 0-1,1-1 1,0 1 0,0 0-1,0 0 1,0-1-1,0 0 1,1 1-1,-1-1 1,1 0 0,-1 0-1,1 0 1,0 0-1,0-1 1,0 1-1,0-1 1,0 0 0,5 2-1,-2-2-12,1-1 0,0 0 0,-1 0 0,1 0-1,-1-1 1,1 0 0,-1-1 0,0 1 0,1-1 0,-1 0-1,0-1 1,0 1 0,0-1 0,6-4 0,-4 2-9,1-1 1,-1 0-1,0 0 1,-1 0 0,1-1-1,-1-1 1,-1 1-1,1-1 1,-2 0-1,1 0 1,-1-1-1,0 0 1,0 0 0,-1 0-1,0 0 1,-1-1-1,0 1 1,2-18-1,-4 23 9,-14-17-49,-16 21-2,25 1 60,-18 40-61,22-39 63,8 9 17,-8-10-2,0 0-1,1-1 1,-1 1-1,1 0 0,-1-1 1,0 1-1,1-1 1,-1 1-1,1 0 0,-1-1 1,1 1-1,0-1 1,-1 0-1,1 1 0,-1-1 1,1 1-1,0-1 1,-1 0-1,1 1 0,0-1 1,0 0-1,-1 0 1,1 0-1,0 0 1,0 0-1,0 1 0,2-1 9,2-2 1,3-3-8,-1 0 1,1-1-1,-1 0 1,0 0-1,-1 0 0,1-1 1,-1 1-1,0-2 1,-1 1-1,0-1 1,0 0-1,-1 0 0,0 0 1,0 0-1,-1-1 1,0 1-1,3-16 0,4-21 46,-1 0 0,3-57-1,-10 82-9,23-459 1494,-25 475-1375,-1 16-97,1 13-36,-28 539 437,24-523-450,-3 68-34,7-97 12,1-1 0,0 1 0,0 0 0,2-1-1,-1 1 1,8 20 0,-8-29-8,-1 1 0,1-1-1,-1 0 1,1 0 0,0 0-1,0-1 1,1 1 0,-1 0-1,1-1 1,-1 1 0,1-1 0,0 0-1,-1 0 1,1 0 0,0 0-1,1-1 1,-1 1 0,0-1-1,4 2 1,-1-2-35,0 0 0,1 0 0,-1 0 0,0-1 0,1 0 0,-1 0-1,0-1 1,0 0 0,1 0 0,5-2 0,3-1-74,-2-1 0,1-1 1,-1 0-1,0 0 0,0-1 1,0-1-1,-1 0 0,18-16 0,-24 19 110,-1 0 0,1 0 0,-1 0 0,0-1 0,0 1 0,-1-1 0,0 0 0,0-1 0,0 1 0,-1-1 0,0 0 0,0 0 0,-1 0 0,0 0 0,3-12 0,-5 16 0,-4 1-4,1 1 20,0 1 1,0-1-1,0 1 1,0-1-1,-1 1 1,1 0 0,0 0-1,0 1 1,0-1-1,0 0 1,0 1-1,0 0 1,0 0-1,1 0 1,-1 0 0,0 0-1,0 1 1,1-1-1,-1 1 1,0-1-1,1 1 1,0 0-1,-1 0 1,1 0 0,0 1-1,-3 3 1,1-1 6,0 0 0,0 1 0,1-1 1,-1 1-1,1 0 0,0 0 0,1 1 1,0-1-1,0 0 0,0 1 0,-1 10 1,3-14 0,0 0 0,0 1-1,0-1 1,1 0 0,-1 1 0,1-1 0,0 0 0,0 0 0,0 0 0,1 1 0,-1-1 0,1 0 0,0-1 0,0 1 0,0 0 0,0 0 0,0-1-1,0 1 1,1-1 0,3 3 0,-1-1-169,0 0 0,0-1 0,0 0-1,0 0 1,0-1 0,0 1 0,1-1 0,0 0-1,9 1 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3:37.1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75 0 4128,'0'0'-115,"-10"2"16,-29 6 127,29-6 446,-2 3-407,8-2 23,14-1 454,188 1-144,-194-3-608,14 4-2357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3:37.6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39 1 3384,'-5'4'-4,"1"1"-1,0 0 0,0 0 1,1 0-1,-1 0 0,1 1 1,0-1-1,0 1 0,-2 8 1,11-11 170,4 1-60,0 0 0,1-1-1,-1 0 1,1 0 0,0-1-1,-1-1 1,1 0-1,22-1 1,71-2-2041,-82-1 1271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3:42.3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3140,'0'0'-144,"0"7"-423,3 17 585,0 0 0,2 0-1,1 0 1,1-1 0,12 28 0,12 45 88,111 419 810,-114-397 376,-27-115-1281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3:43.5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187 0 2768,'0'0'-136,"-5"6"-566,-26 32 694,28-29 8,2-1-1,-121 329 186,97-268 1271,96-238-1288,-2-3 100,-68 169-243,24-55 369,-4 33-270,-19 23-114,0 0-3,7-6-7,-6 6 0,12 2-15,-11-1 13,0 1 1,-1 0-1,1 0 1,0 1 0,0-1-1,-1 1 1,1-1-1,0 1 1,-1 0-1,5 2 1,208 104 2,-193-94-1,138 70 43,-159-82-27,3 2-95,2 0 0,-1-1 1,0 1-1,0-1 1,10 2-1,-13-4-474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3:58.5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99 70 3488,'7'-23'-4,"-2"-3"1181,-2 40-336,-7 57-516,-89 345 119,77-344-340,16-68-48,8-55 301,108-406-122,-97 379 153,-19 76-360,0 2-27,1 0 1,-1 0 0,0 1 0,0-1-1,1 0 1,-1 0 0,0 1 0,1-1 0,-1 0-1,0 0 1,1 0 0,-1 1 0,0-1-1,1 0 1,-1 0 0,0 0 0,1 0-1,-1 0 1,1 0 0,-1 0 0,0 0-1,1 0 1,-1 0 0,0 0 0,1 0-1,-1 0 1,1 0 0,-1 0 0,0 0 0,1 0-1,-1 0 1,0-1 0,1 1 0,-1 0-1,0 0 1,1 0 0,-1-1 0,0 1-1,0 0 1,1 0 0,-1-1 0,0 1-1,0 0 1,1-1 0,-1 1 0,0 0-1,0-1 1,0 1 0,1 0 0,-1-1 0,0 1-1,0 0 1,0-1 0,0 1 0,0 0-1,0-1 1,0 1 0,0-1 0,0 1-1,0 0 1,0-1 0,0 1 0,0-1-1,0 1 1,0 0 0,-1-1 0,1 1-1,20 23 40,-19-22-47,5 9 13,0 0 0,-1 0 0,-1 0 0,1 0 0,-2 1 0,1 0 0,2 21 0,0-6-1,49 277 150,-48-264-125,-4-21-30,-1-1 1,0 1-1,-1 29 1,-1-44-44,3 24-677,-2-15 582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3:58.9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70 63 3768,'0'0'-144,"-4"-2"22,-59-35 578,61 35-149,16 3-264,16 0-385,-1-1 1,1-1 0,0-2-1,34-7 1,-36 1-404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4:29.08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86 4788,'0'0'-370,"-1"18"-672,4-27 2509,3-27 501,-5 32-2571,-1 3 611,1-1 0,-1 0 0,1 1-1,-1-1 1,1 1 0,0-1 0,0 0 0,-1 1 0,1 0 0,0-1-1,0 1 1,1-1 0,-1 1 0,0 0 0,0 0 0,1 0 0,-1 0 0,0 0-1,1 0 1,-1 0 0,4-1 0,0-1 40,-2 0-36,0 1 0,1 0 1,-1 0-1,0 0 0,1 0 1,-1 0-1,1 1 0,0 0 1,-1 0-1,1 0 0,0 0 1,0 0-1,0 1 0,0 0 1,-1-1-1,1 1 0,0 1 1,0-1-1,0 1 0,0-1 1,-1 1-1,1 0 0,0 1 1,4 1-1,-1 0 0,1 0 1,-1 1-1,0 0 0,-1 0 0,1 0 1,-1 1-1,0 0 0,0 1 0,0-1 1,8 12-1,-8-8-3,0 1 0,0 0 0,-1 0 0,0 0 0,-1 1 0,-1-1 1,1 1-1,-2 0 0,1 0 0,-1 1 0,0 19 0,-3 0 36,-1 1 0,-11 59 1,12-89-26,1 4 1,-2 9-5,2-15-16,0 0-1,0 0 1,0 0 0,0 0-1,0 0 1,0 0 0,0 1-1,0-1 1,0 0-1,0 0 1,0 0 0,0 0-1,0 0 1,0 1-1,0-1 1,0 0 0,0 0-1,0 0 1,0 0 0,0 0-1,0 1 1,0-1-1,1 0 1,-1 0 0,0 0-1,0 0 1,0 0-1,0 0 1,0 0 0,0 1-1,0-1 1,1 0 0,-1 0-1,0 0 1,0 0-1,0 0 1,0 0 0,0 0-1,0 0 1,1 0-1,-1 0 1,0 0 0,0 0-1,0 0 1,0 0 0,0 0-1,1 0 1,-1 0-1,0 0 1,0 0 0,0 0-1,0 0 1,0 0-1,1 0 1,-1 0 0,0 0-1,0 0 1,0 0 0,0 0-1,0-1 1,0 1-1,1 0 1,15-12-18,-1 0 1,1-2-1,-2 1 1,0-2-1,-1 0 1,0-1-1,-2 0 1,0-1-1,0 0 1,-2 0-1,0-1 1,-1-1-1,0 1 1,-2-1-1,0 0 1,-2-1-1,0 0 1,-1 1-1,1-35 1,-4 37 54,0 12 94,-5 16-120,-2 10 5,0 1-1,2-1 0,0 1 0,2 0 1,0 0-1,1 1 0,2-1 0,2 33 1,-1-48-22,1-1 1,-1 1 0,1-1-1,1 1 1,-1-1 0,1 0-1,0 0 1,1 0 0,-1 0-1,1-1 1,0 1 0,1-1-1,-1 0 1,1 0 0,0-1-1,0 1 1,0-1-1,10 5 1,-5-4-319,0 0 0,1-1 0,-1-1 0,1 0-1,0 0 1,0-1 0,0 0 0,0-1 0,0 0 0,18-2 0,9 0-1270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4:37.6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15 201 4524,'-3'4'-207,"3"-4"202,-1 2-4,-1 0 0,1 0-1,0 0 1,0 0-1,0 0 1,0 0 0,0 1-1,0-1 1,1 0 0,-1 0-1,1 1 1,-1-1 0,1 0-1,0 0 1,0 1 0,0-1-1,0 0 1,1 1 0,-1-1-1,0 0 1,1 1-1,0-1 1,0 0 0,1 4-1,1-2 60,1-3 32,17 4 37,0-2 0,1 0-1,-1-1 1,29-2 0,91-9 259,-118 7-293,-19 2-56,-1-2-72,-2 2 18,0-1-1,0 1 1,0-1 0,0 1-1,-1-1 1,1 0-1,0 1 1,0-1-1,-1 0 1,1 0 0,0 1-1,-1-1 1,1 0-1,-1 0 1,1 0 0,-1 0-1,0 1 1,1-1-1,-1 0 1,0 0 0,0 0-1,1 0 1,-1 0-1,0 0 1,0 0-1,0 0 1,0 0 0,0 0-1,0 0 1,-1 0-1,1 0 1,0 0 0,0 0-1,-1 0 1,1-1-1,-1-2-202,-4-2-250,-80-84-796,20 22 1886,63 66-388,-49-59 4255,50 61-4470,1 0 0,0-1 0,0 1 0,0-1 0,0 1 0,-1 0 0,1-1 0,0 1 0,0 0 0,-1 0 0,1-1 0,0 1 0,-1 0 0,1-1 0,0 1 0,-1 0 0,1 0 0,0 0 0,-1-1 0,1 1 0,0 0-1,-1 0 1,1 0 0,-1 0 0,1 0 0,0 0 0,-1 0 0,1 0 0,-1 0 0,1 0 0,0 0 0,-1 0 0,1 0 0,-1 0 0,1 0 0,0 0 0,-1 0 0,1 0 0,-1 1 0,1-1 0,0 0 0,-1 0 0,1 0 0,0 1 0,-1-1-1,1 0 1,-1 1 0,-9 73 107,2 1 0,3 88 1,1-20-24,0-53-252,3-33-4259,1-43 2306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01.7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158 191 1556,'35'-160'3409,"-31"129"-2026,-3 40-569,-5 39-573,-70 531 378,32-278-420,-22 111 160,55-347-276,9-62-73,-4 21 103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02.5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0 117 4428,'8'-78'-488,"-7"74"734,5-19 854,-4 16-1097,-2 6 8,0 1 0,0 0 0,0 0 0,0 0-1,0 0 1,0-1 0,0 1 0,0 0 0,1 0 0,-1 0 0,0 0 0,0 0-1,0-1 1,0 1 0,0 0 0,0 0 0,0 0 0,0 0 0,1 0 0,-1 0 0,0-1-1,0 1 1,0 0 0,0 0 0,0 0 0,1 0 0,-1 0 0,0 0 0,0 0 0,0 0-1,0 0 1,1 0 0,-1 0 0,0 0 0,0 0 0,0 0 0,0 0 0,1 0 0,-1 0-1,0 0 1,0 0 0,0 0 0,0 0 0,1 0 0,-1 0 0,0 0 0,0 0-1,0 0 1,0 0 0,0 0 0,1 1 0,-1-1 0,0 0 0,0 0 0,0 0 0,0 0-1,0 0 1,0 0 0,0 1 0,1-1 0,-1 0 0,0 0 0,0 0 0,0 0 0,42 71 163,40 91 0,-16-30 149,-64-129-294,0 3-8,0 0 0,1 0-1,0 0 1,0-1 0,0 1-1,1-1 1,0 0 0,8 9-1,-10-12-20,0 0 5,7 6 0,-7-6 1,1-1-1,0 0 0,0 0 0,0-1 0,1 0 0,-1 1 1,0-1-1,0 0 0,0-1 0,1 1 0,-1 0 0,0-1 0,0 0 1,0 0-1,0 0 0,0 0 0,0 0 0,4-3 0,46-28 15,72-58-1,15-9-35,-90 66-3,12-10-28,-59 41 42,-1 0 3,9-4 0,-9 4-12,5-3-87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10.8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21 139 2524,'0'0'-60,"-21"-11"-44,74-5 120,-22 9-4,12-2 4,8 2 0,11-4 0,6 2-8,5-2-40,18-3-200,-15-2-400,-13 2 104,-3 1 180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07.28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81 169 4176,'0'0'96,"2"-8"17,7-25 0,-7 25 539,-2 22-621,-3 162 129,3 185 154,1-316-288,6 47 67,-7-88-78,0 0 5,0 15 6,0-14 10,0 7 194,0-8-538,2-59-1894,-3 7 1970,-2 0-1,-2 0 1,-2 0-1,-21-72 1,-17-82 763,36 154-298,8 35-174,0-1-1,0 1 1,1-1-1,1 0 1,0 1-1,1-1 1,1 1-1,0 0 1,1 0 0,0 0-1,9-19 1,-10 28-50,0-1 0,0 1 0,0 0 0,0 0 1,1 0-1,0 1 0,-1-1 0,1 1 0,1 0 0,-1 0 0,0 1 1,1-1-1,-1 1 0,1 0 0,0 0 0,0 0 0,0 1 1,0 0-1,0 0 0,0 0 0,0 0 0,0 1 0,7 0 1,-6 0-6,1 0 1,-1 1-1,1 0 1,-1 0 0,1 1-1,-1-1 1,0 1-1,0 1 1,0-1 0,0 1-1,0 0 1,0 1-1,-1-1 1,1 1 0,-1 0-1,0 1 1,5 5-1,-4-2 3,0-1-1,0 2 0,-1-1 0,-1 0 0,1 1 0,-1 0 0,-1 0 0,0 0 0,0 1 1,-1-1-1,0 1 0,0-1 0,-1 1 0,-1 0 0,0 11 0,-2 8 40,-2 0 0,-1 0-1,-14 44 1,9-37 40,9-33-61,0-2-21,1 0-1,-1 0 1,1-1-1,-1 1 0,1 0 1,-1 0-1,1 0 1,-1-1-1,1 1 0,0 0 1,-1 0-1,1 0 1,0 0-1,0 0 0,0 0 1,0 0-1,0-1 1,0 1-1,0 0 0,0 0 1,0 0-1,0 0 0,0 0 1,1 0-1,-1 0 1,0 0-1,1-1 0,-1 1 1,0 0-1,1 0 1,-1 0-1,1-1 0,0 1 1,-1 0-1,1 0 1,-1-1-1,1 1 0,0-1 1,0 1-1,-1-1 1,1 1-1,0-1 0,1 1 1,46 23 56,-22-15-46,0 1 0,-1 1 0,38 24 0,-54-30-31,-2 1 0,1-1 0,-1 2 1,1-1-1,-2 1 0,1 0 0,-1 0 0,0 1 0,-1 0 0,1 0 1,-2 0-1,1 1 0,-1 0 0,3 10 0,-5-15 11,-1 0 1,-1 0-1,1 1 0,-1-1 1,0 0-1,1 0 1,-2 0-1,1 0 0,0 1 1,-1-1-1,0 0 0,0 0 1,0 0-1,-1 0 0,1 0 1,-1-1-1,0 1 0,0 0 1,0-1-1,0 1 0,-1-1 1,0 0-1,1 0 1,-1 0-1,-5 4 0,-2 1 3,0 0-1,-1-1 1,1-1-1,-1 0 1,-1 0-1,1-1 1,-15 4-1,9-4-32,0-1-1,0-1 1,-1 0-1,0-1 1,0-1-1,1-1 1,-1 0-1,0-1 1,0-1-1,1-1 1,-27-7-1,22-2-1661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08.4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27 176 2848,'0'0'-100,"-2"-3"40,-18-27 1113,18 27-614,2-1-197,-2-13-3,2 13-2,0 0-11,1-1-176,0-1-1,0 1 0,0 0 0,1 0 0,0 0 1,0 0-1,0 0 0,1 0 0,-1 0 1,1 1-1,0-1 0,0 1 0,1 0 0,-1 0 1,1 0-1,0 0 0,0 1 0,1-1 0,-1 1 1,1 0-1,-1 1 0,1-1 0,0 1 0,0 0 1,0 0-1,0 0 0,0 1 0,0 0 0,10-1 1,-13 1-3,6 3-2,-1 0-32,0 1 0,-1-1 0,1 1-1,0 1 1,-1-1 0,0 1 0,0 0 0,0 1-1,0-1 1,-1 1 0,1 0 0,-1 1 0,-1-1-1,1 1 1,-1 0 0,0 0 0,0 0 0,-1 1 0,5 9-1,-5-4-3,0-1 0,-1 1-1,0 0 1,-1 0 0,0-1-1,-1 1 1,0 0 0,-1 0-1,0 0 1,-1 0 0,-6 20-1,-3 1-39,-2-1 0,-28 51 0,40-80-64,27-34-972,0-1 779,-3-1 0,0-1 0,33-70 0,-50 91 382,-1 0 1,-1-1-1,0 0 0,0 1 1,-2-1-1,1 0 1,-1-16-1,-9 39-57,0-1-28,4-5-7,0 0 0,0 0 1,1 0-1,0 0 0,-1 0 0,1 1 1,0-1-1,1 1 0,-1-1 0,1 1 1,-1 0-1,1-1 0,-1 6 1,1 6 17,1 1 1,0-1 0,1 0-1,0 1 1,1-1 0,1 0-1,1 0 1,0 0 0,1-1-1,6 15 1,0-6-187,0-1 1,1 0-1,1-1 0,1 0 0,21 22 1,-9-20-1711,-12-13 896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15.1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11 642 3688,'0'0'-73,"-10"-18"1030,67 218-309,-38-140-626,2 3 150,-19-60 3,-3-3-153,1 1 1,0-1 0,0 1 0,0-1 0,0 0 0,1 1 0,-1-1 0,0 1-1,0-1 1,0 1 0,0-1 0,0 1 0,0-1 0,1 0 0,-1 1 0,0-1-1,0 1 1,1-1 0,-1 0 0,0 1 0,1-1 0,-1 0 0,0 1 0,1-1-1,-1 0 1,1 1 0,-1-1 0,0 0 0,1 0 0,-1 0 0,1 1 0,-1-1-1,1 0 1,-1 0 0,1 0 0,-1 0 0,1 0 0,-1 0 0,0 0 0,1 0-1,-1 0 1,1 0 0,-1 0 0,1 0 0,-1 0 0,1 0 0,-1-1 0,1 1 0,-1 0-1,1-1 1,198-175 409,-58 46-326,96-58 23,289-175 1,-393 276-175,-106 71-817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20.6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43 86 600,'0'0'231,"-1"-4"-69,-4-78 5842,29 537-5529,-36 19-211,8-373-208,-18 295 104,-1 388 245,28-408-215,-4-372-183,1 12 4,-2-12 1,0 0 0,1 10-232,5-43-2839,-1-3 1233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40.0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240 50 2848,'-22'-3'-81,"1"0"-1,-39-12 1,36 8 275,19 6-90,-56-17 1288,58 17-755,-12 0-233,14 1-357,-1 0 0,0 0-1,1 0 1,-1 0 0,1 0 0,-1 0-1,1 0 1,-1 1 0,1-1 0,0 0-1,-1 1 1,1-1 0,-1 1 0,1 0-1,-2 0 1,-1 2 8,6 3-24,7 17-9,0-1 0,2 0 0,0 0 0,2-1 0,0-1 0,1 0 0,1 0 0,22 20 0,157 139 73,-138-132-82,337 258 90,-342-267-84,86 54-23,-134-90 12,15 8 4,-17-10-11,1 0 0,-1 1 0,0-1-1,1 1 1,-1-1 0,0 1 0,1 0-1,-1-1 1,0 1 0,0 0 0,1 0-1,-1 0 1,0 0 0,1 2 0,0-2-7,7 6-5,-7-6 10,-1-1 0,6 3-2,12 12 3,-17-14-4,6 4 9,0 0 0,-1 0 0,0 1-1,1 0 1,9 11 0,25 40 44,-40-54-44,0 0-8,7 8 6,47 57 6,-54-66-1,11 12 0,-10-9-333,-2-4 116,0 1 0,0-1 0,1 1 1,-1-1-1,0 1 0,0-1 0,1 0 1,-1 0-1,1 1 0,-1-1 0,1 0 1,-1-1-1,1 1 0,0 0 0,2 1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41.58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56 138 4004,'0'0'-33,"-9"-20"620,9 20-580,0 0 0,0 0 0,0 1 0,0-1-1,0 0 1,0 0 0,0 0 0,0 0 0,0 0-1,0 0 1,0 0 0,0 1 0,0-1 0,0 0-1,0 0 1,0 0 0,0 0 0,0 0 0,0 0-1,0 0 1,0 0 0,-1 0 0,1 1 0,0-1-1,0 0 1,0 0 0,0 0 0,0 0 0,0 0-1,0 0 1,0 0 0,0 0 0,0 0 0,-1 0-1,1 0 1,0 0 0,0 0 0,0 0 0,0 0-1,0 0 1,0 0 0,0 0 0,-1 0 0,1 0-1,0 0 1,0 0 0,0 0 0,0 0 0,0 0-1,0 0 1,0 0 0,0 0 0,-1 0 0,1 0-1,0 0 1,0 0 0,0 0 0,0 0 0,0 0-1,0 0 1,0 0 0,0-1 0,0 1 0,-3 21 155,0 47-191,2-25 124,-34 310 461,34-350 77,1-18-610,5-119 301,5 1 0,36-176 1,-45 305-307,-1 4-16,0-1 1,0 1-1,0-1 1,0 1-1,0-1 1,0 1-1,0 0 1,0-1-1,0 1 1,0-1-1,0 1 1,0-1-1,1 1 1,-1-1-1,0 1 1,0-1 0,1 1-1,-1 0 1,0-1-1,1 1 1,-1 0-1,0-1 1,1 1-1,-1 0 1,1-1-1,-1 1 1,0 0-1,1 0 1,-1-1-1,1 1 1,-1 0-1,1 0 1,-1 0-1,1 0 1,-1 0-1,1 0 1,-1 0-1,1 0 1,-1 0-1,1 0 1,-1 0 0,1 0-1,-1 0 1,0 0-1,1 0 1,-1 0-1,1 0 1,-1 1-1,1-1 1,6 8 7,0 0 0,-1 0 0,0 0 0,0 1 0,-1 0 0,0 0 0,-1 1 0,0-1 0,0 1 0,3 17 0,5 31 46,-3 0 0,2 100 0,-8-92-60,0-35-512,-3 33-3317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41.9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59 147 4644,'-44'-41'-448,"42"39"450,-1 0 7,3 1-7,-1 0 1,0 1-1,0-1 0,1 1 0,-1-1 0,1 0 1,-1 1-1,1-1 0,-1 0 0,1 0 1,-1 0-1,1 1 0,-1-1 0,1 0 1,0 0-1,0 0 0,-1 0 0,1 0 1,0 0-1,0 1 0,0-1 0,0 0 0,0 0 1,0 0-1,0 0 0,0 0 0,0 0 1,1-1-1,0 1 4,0-1 1,0 0-1,1 0 1,-1 1-1,0-1 1,1 1-1,0-1 0,-1 1 1,1 0-1,0 0 1,-1 0-1,4-2 1,10-4-69,1 1 0,27-8 0,-24 8-235,18-8-1200,-23 4 977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43.1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202 33 3092,'0'0'38,"-17"-33"1580,25 165-1458,-11-22 30,-31 204 1,23-264-92,7-47-70,2-11-10,-2-81 10,3 39 7,1 46-27,-4-52 225,4-78-1,1 118-206,1 1-1,0-1 1,1 1 0,1 0-1,0 0 1,1 0 0,1 0 0,0 1-1,1 0 1,9-13 0,-11 22-33,1-1 4,27-23 4,-27 25-4,-4 3 0,25 7-17,-21-5 14,-5 4-3,2 4 3,-1 1 0,-1 0 0,1-1 0,-2 1 0,0 0 0,0 0 0,0-1 0,-1 1 0,-1 0 0,0-1 0,-3 13-1,-9 23 4,-20 45-1,28-76-1,6-13 4,-1 1 1,-1 0 1,1 0-1,0 1 0,0-1 1,0 0-1,1 1 1,-1-1-1,1 0 0,-1 1 1,1-1-1,0 1 0,0-1 1,0 1-1,0-1 1,0 1-1,0-1 0,2 4 1,2-1 3,0 1-1,1 0 1,0-1 0,0 0 0,1 0 0,0-1 0,-1 1-1,12 5 1,-12-8 0,35 26-10,-34-26 2,17 24 2,-21-22-17,0 0-1,0 1 1,0-1 0,0 0 0,-1 1 0,0-1 0,0 1 0,0-1 0,0 1 0,0 7 0,-1-8-15,-3 0-3,-3 4 3,-1 0 0,0-1-1,0 0 1,-1-1-1,1 0 1,-1 0 0,-1 0-1,1-1 1,-1 0 0,0-1-1,0 0 1,-1-1 0,-18 5-1,-3 0-328,-1-1-1,-63 4 0,87-11 79,1 0-1,-1 0 1,1-1 0,-1 0 0,-8-2 0,11 2-9,1 0-253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43.9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0 106 3016,'0'0'486,"9"-20"117,-7 15-566,0 0 0,0 0-1,0 1 1,1-1 0,-1 0-1,1 1 1,0 0 0,0 0 0,1 0-1,-1 0 1,1 0 0,0 1 0,0-1-1,0 1 1,1 0 0,-1 0 0,1 1-1,-1-1 1,1 1 0,0 0-1,0 1 1,0-1 0,0 1 0,0 0-1,0 0 1,0 0 0,1 1 0,-1-1-1,0 2 1,8 0 0,-9 0-33,0 0 0,-1 0 0,1 1 0,0 0 0,-1 0 0,1 0 0,-1 0 0,0 0 0,1 1 1,-1 0-1,0-1 0,-1 1 0,1 0 0,0 0 0,-1 1 0,0-1 0,1 1 0,-1-1 0,2 8 0,0-2 6,0 1-1,-1-1 1,0 1 0,-1 0-1,0 0 1,1 13-1,-2-7 5,-1 0-1,-1 0 1,0 0-1,-1 0 0,-4 17 1,-5 2 38,-26 61 0,30-73-97,17-27-115,29-43-32,-24 26 137,2-1 22,-1 0 0,-2-1 0,0 0 0,-1-1 0,-1-1 0,-1 0 0,-2-1 1,0 0-1,5-30 0,-14 54 23,-9 9-66,4-2 78,-1 0 0,1 0 0,0 0 0,0 1 0,1 0 0,-1 0 0,1 0 0,1 0 0,-1 0 0,1 1 0,0 0 0,0 0 0,1 0 0,-3 12 0,3-3 30,0 0 0,1 0 0,0 0 0,2 1-1,0-1 1,0 0 0,2 0 0,6 26 0,-6-34-155,-1-1 1,1 1-1,0-1 0,1 0 1,0 0-1,0-1 1,0 1-1,1-1 0,0 0 1,0 0-1,1 0 1,-1-1-1,1 1 0,0-2 1,1 1-1,-1-1 1,1 0-1,0 0 0,11 4 1,-1-3-597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47.9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48 31 3052,'0'0'-268,"3"-27"721,-4 23-328,-2 30 3603,-7 145-3581,-12 156 302,16-268-366,3-12 15,3-42-80,-3 18 50,1 11-1343,2-31 648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11.8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194 275 1608,'9'-24'222,"-1"-1"0,0 1 0,-2-1-1,-1-1 1,-1 1 0,1-38 0,-4 61-200,-1 0-1,0-1 1,0 1-1,0 0 1,0-1 0,0 1-1,0 0 1,-1 0-1,1 0 1,-1-1 0,1 1-1,-1 0 1,0 0-1,0 0 1,0 0 0,0 0-1,0 0 1,-1 0-1,1 0 1,0 0 0,-1 1-1,0-1 1,1 1-1,-1-1 1,0 1 0,0-1-1,1 1 1,-1 0-1,0 0 1,-1 0 0,1 0-1,0 0 1,0 1-1,0-1 1,0 1 0,-1-1-1,1 1 1,-4-1 0,-1 2-6,0 0 0,0 0 0,0 0 0,1 0 1,-1 1-1,0 0 0,0 1 0,1 0 0,0 0 1,-8 5-1,6-4-7,0 1 1,1 1 0,0-1 0,0 1 0,0 0-1,1 1 1,0-1 0,0 1 0,1 0-1,0 1 1,0 0 0,1-1 0,-1 1 0,2 1-1,-1-1 1,1 1 0,1-1 0,-1 1-1,2 0 1,-1 0 0,1 0 0,0 0-1,1 0 1,0 0 0,1 0 0,-1 0 0,2 0-1,-1-1 1,1 1 0,1 0 0,0-1-1,0 1 1,0-1 0,1 0 0,0 0 0,1 0-1,10 13 1,6 4 12,2-1 0,1-1-1,1-1 1,1-1 0,1-2-1,44 26 1,-34-22-77,-2 0 0,0 3 0,32 31 0,-62-52 42,-1-1-1,0 1 1,0-1 0,0 1-1,-1 0 1,0 1 0,0-1 0,0 0-1,0 1 1,-1 0 0,0-1-1,0 1 1,1 9 0,-3-11 9,0 0 0,0 0 0,0 0 0,-1 0 0,1 0 0,-1 0 0,0-1 0,0 1 1,-1 0-1,1 0 0,-1-1 0,0 1 0,0-1 0,0 0 0,0 1 0,0-1 0,-1 0 1,0 0-1,1 0 0,-1-1 0,0 1 0,-4 2 0,-6 3 5,1 0 1,-2-1-1,1 0 0,-1-1 1,0 0-1,0-1 0,0-1 1,-1 0-1,0-1 0,-26 2 1,31-4-11,-1 0 0,0-1 0,1 0 0,-1-1 0,0 0 1,1 0-1,-1-1 0,1-1 0,0 0 0,0 0 0,0-1 0,0 0 1,1-1-1,-1 0 0,1-1 0,-8-6 0,13 9-77,1-1 1,0 1-1,0-1 0,0 0 1,0 0-1,1 0 0,0 0 1,0 0-1,0 0 0,0-1 0,1 1 1,-1-1-1,1 1 0,0-1 1,1 0-1,-1 1 0,1-1 1,0 0-1,0 0 0,1-5 1,5-21-333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24.3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131 4 4272,'0'0'-369,"-26"0"-917,4-1 1308,17 0 23,-2 0-7,1 1 0,0-1-1,0 1 1,0 0 0,-12 2-1,18-2-48,-5 0 416,-7-1-339,7 0-19,9 3 243,60 10-244,125 10 1,81-15-19,-72-2-8,1209 40 42,753 38-2,-1877-66-52,412 20 27,1-53-14,-621 8-31,-23 2-11,1 2 0,90 5 1,-139-1 20,1 0-4,14-2 2,39 2 22,-16 2 110,-38-2 444,2 21-530,66 408 94,-48-269-84,33 571 132,-26-217-23,-23-232-44,-4-40-47,3-172-67,4 29 43,-5-56-30,3 12 29,-9-52-42,1 1 7,9 69-48,-10-70 58,1 22-4,1-11-24,-2-6 8,0-1 0,0 0 1,-1 1-1,0-1 1,-2 10-1,-1 2 18,4-16 4,0 2-14,-7 59 60,7-60-68,-11 63 2,7-45 414,-2-20-364,1 0-1,-1 0 0,0 0 1,1 0-1,-1-1 1,0 0-1,-10 0 1,12 0-36,-1-2 3,-330-8 168,230 5-200,-928-54-25,316 17 42,28 3-43,-432-16 4,1070 53 33,-158-5 4,-423-6 1,383 18 10,-185-5 18,338-6-47,2-2 36,-103-22 0,-107-13 9,299 41-40,0 1 4,-14-2 11,-8 0-9,22 1-1,-24 1 7,24 0-8,-66-11 35,67 10-25,-36-12-2,36 12 8,-15-9 195,16 9-158,-1-1 0,0 1 0,1-1 0,0 0 0,-1 0 0,1 0 0,0 0 0,-3-3 0,-18-33 122,16 2-299,2-1 0,1 1 0,2-1 0,1 0-1,2 0 1,5-43 0,-1-37-3259,-6 83 1882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26.4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4128,'0'0'-374,"30"19"204,8-17 283,-35-2-86,3 1-13,470 31 197,11-37-179,-304 1-13,712 1 57,31-1-64,243 0 46,-659 6-33,-420-2-21,679 10 10,-453-3-24,-227 0 8,78-3 0,-110-2 12,117 1-54,-124 0 27,-5-3-85,-41 0 48,13 2-2028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29.2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152 0 2296,'0'0'1421,"-2"11"-1404,-10 83 56,1 103 0,5-76-17,-22 253 67,-10 318 106,48-124-67,-5-477-125,-3 1 1,-4-1 0,-27 170-1,10-167-25,7-33-2,11-57-3,1-1-10,-2 12 1,1-11 10,-2 18 8,1-7-7,2-12 99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30.61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162 61 2844,'0'0'-230,"-16"-15"-569,12-26 2019,4 36-559,0 18-637,-7 788 337,-34 11-133,10-300 1,19-268-82,5-84-93,-8-66-40,6-11 31,0-30-34,-1 31 33,10-81 47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32.1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284 7 2972,'-4'-2'-162,"4"2"148,-1-1 0,1 1 1,-1-1-1,1 1 0,-1 0 0,1-1 0,-1 1 0,1 0 0,-1 0 0,1-1 0,-1 1 0,1 0 1,-1 0-1,1 0 0,-1 0 0,0 0 0,1 0 0,-1 0 0,1 0 0,-1 0 0,0 0 0,1 0 0,-1 0 1,1 0-1,-1 0 0,1 1 0,-1-1 0,1 0 0,-1 0 0,1 1 0,-1-1 0,1 0 0,-1 1 1,1-1-1,-1 0 0,0 1 0,-8 35-92,-9 121 371,3 177-1,8-98-117,-57 694 489,58-864-591,-75 630 337,49-524-290,23-105-34,2 1 0,3 69-1,-1-61-29,3-11 256,1-61-285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52.9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 17 4352,'0'0'-261,"6"-16"2591,-1 54 641,-4-29-3919,5 90 1028,-3 0 0,-11 102-1,5-158-58,-3 33 26,-3 71 17,9-143-80,0 0-61,-3 13-44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5:54.6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30 79 5036,'30'-63'-67,"-29"60"572,1-1-296,3-5-225,-5 9 25,0 1 1,0-1 0,0 0 0,0 0-1,0 0 1,0 0 0,0 0 0,0 0-1,0 0 1,0 0 0,0 1 0,0-1-1,0 0 1,0 0 0,0 0 0,0 0 0,0 0-1,0 0 1,0 0 0,0 0 0,0 1-1,0-1 1,0 0 0,0 0 0,0 0-1,0 0 1,0 0 0,0 0 0,0 0-1,0 0 1,0 1 0,0-1 0,0 0 0,0 0-1,0 0 1,1 0 0,-1 0 0,0 0-1,0 0 1,0 0 0,0 0 0,0 0-1,0 0 1,0 0 0,0 0 0,1 0 0,-1 0-1,0 0 1,0 0 0,0 0 0,0 0-1,0 0 1,0 0 0,0 0 0,0 0-1,1 0 1,-1 0 0,0 0 0,0 0-1,0 0 1,0 0 0,0 0 0,0 0 0,0 0-1,0 0 1,1 0 0,-1 0 0,3 53 119,-3 63 0,-62 388-288,59-487 20,-6 8-2830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03.3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121 138 2780,'0'0'-95,"6"-4"127,7-4 2,0 1 1,0 0-1,1 1 1,0 1-1,0 0 1,25-5-1,100-9 156,-52 10-132,-71 6-55,25-1 17,-1 0 0,44 4 1,310-6 63,-332 4-72,27 0-12,-21 0-20,-3 1 26,16 1-7,178 11 54,-122-2-45,-76-4 4,153 20 6,-148-15-36,98 30 0,-120-19 36,-27-14-20,-1 1 0,0 1 1,0 1-1,-1 0 1,22 20-1,-31-26 3,3 3 2,-1 1-1,0-1 1,-1 2-1,1-1 1,-1 1 0,-1 0-1,7 13 1,-7-14-5,-2-2 11,-1 0 0,0 1 0,0-1-1,0 0 1,-1 1 0,0 0 0,0-1-1,2 14 1,-1-6-4,0 2-3,-3-7 8,-3 17-4,3-17-1,-1 0 1,0 0 0,0 0 0,-1 0 0,0-1-1,-1 1 1,0-1 0,-1 1 0,-7 13-1,-2 3 0,5-7 4,-1-1 1,-1 1-1,-1-2 0,-1 0 0,0 0 0,-1-1 1,-25 24-1,-70 43 32,107-82-41,-33 19 19,0-1-1,-64 21 1,39-20-13,0-3-1,-104 15 1,156-30-5,-320 30 120,145-23-66,96-2-40,-11 2-2,-18-2 5,-140-11 1,166 1-1,-127-13 0,205 17-20,0 0 6,0 0-1,-1-1 1,1 0 0,0-1-1,-11-4 1,7 3 15,0-2 0,0 0 0,0 0 1,0-1-1,1-1 0,0-1 0,-13-9 1,-83-71 125,65 50-128,32 27 10,2 0 0,-1-1 0,2 0 0,-1-1 0,2 0 0,0 0 0,0-1 0,2-1 0,-1 1 0,2-1 0,-6-17 0,7 20 14,5 10-36,-1-37 20,1 37-25,0-7 2,0 1-1,0-1 1,1 0-1,0 0 0,0 1 1,1-1-1,1 0 1,-1 1-1,1 0 1,1 0-1,4-10 0,5-11-9,0 1 0,2 0 0,1 1 0,1 1 0,2 0-1,0 2 1,1 0 0,2 1 0,0 1 0,2 1 0,0 1-1,1 2 1,1 0 0,1 1 0,29-13 0,-8 12-557,1 2 1,0 3 0,94-14-1,-143 27 565,27-5-568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05.5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332 46 2968,'0'0'-158,"-5"7"-751,-19 35 893,-27 65 1,13 1 64,5 1 0,-26 152 0,-10 230 146,16 188-1,53-526-144,7 0 0,50 288 1,-51-404-44,1 0 1,3-1-1,1 0 1,1 0-1,2-1 1,1-1-1,2-1 1,25 37-1,-34-59 7,1 0-1,0 0 1,1-1-1,0-1 1,1 0-1,0 0 1,0-1-1,1 0 1,0-1-1,0 0 1,0-1-1,1-1 1,0 0-1,1 0 1,-1-1-1,1-1 1,-1-1-1,1 0 1,0 0-1,24-1 1,-24-1 13,-1-1 1,0-1 0,0 1-1,0-2 1,0 0 0,-1 0 0,1-2-1,-1 1 1,21-12 0,-16 6 1,-1-1 0,0-1 0,-1 0 0,0-1 1,-1-1-1,16-19 0,30-37 51,-2-3 1,-4-2-1,-3-3 1,57-115-1,-76 109 41,-4-2-1,-3-2 1,18-123 0,0 4 41,-21 94 98,7-120-1,-8 47-76,17-214 206,-35 315-327,-1 49-50,-2 9 4,-2-21 12,0 0-22,1-1 25,-8-52-1,5 74-29,-2 1-1,0-1 1,-1 2 0,-2-1 0,-1 1 0,-1 0-1,-1 1 1,-1 0 0,-1 1 0,-1 1-1,0 0 1,-2 1 0,-1 1 0,-1 0 0,0 2-1,-24-18 1,36 31-8,0 0 0,-1 0 0,1 1 0,-1 0 0,0 1 0,0 0 0,-1 0-1,1 0 1,-1 1 0,-16-2 0,0 4 0,0 2 0,-1 0-1,2 2 1,-1 0 0,0 2-1,-34 12 1,-8 3-7,15-7 30,0 3 0,-93 44 0,115-45-506,1 1 1,0 1-1,2 1 0,0 2 1,-46 46-1,48-42-346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27.24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76 20 2880,'2'-5'30,"2"-10"281,-9 19 590,-16 40-413,16-29-444,0 0 0,2 0 1,-3 29-1,5-39-36,1 0 0,0 0 0,0 0 1,0 0-1,1 1 0,0-1 1,0 0-1,0 0 0,1 0 0,-1 0 1,1 0-1,1-1 0,-1 1 1,1-1-1,2 5 0,-2-6-3,0-1-1,0 0 0,0 0 1,0-1-1,1 1 1,-1 0-1,0-1 0,1 0 1,-1 0-1,1 0 1,-1 0-1,1-1 0,0 1 1,-1-1-1,1 0 1,0 0-1,-1 0 0,1 0 1,-1-1-1,1 0 1,0 1-1,-1-1 0,1-1 1,5-1-1,-5 1 0,0 1 0,0 0 0,-1-1 0,1 0 1,0 0-1,-1 0 0,1 0 0,-1-1 0,0 1 0,1-1 0,-1 0 0,-1 0 0,1 0 0,0 0 0,-1-1 0,1 1 1,-1-1-1,0 1 0,0-1 0,-1 0 0,1 0 0,-1 0 0,2-5 0,-3 3-6,0 0 1,0 0-1,-1 1 0,0-1 0,0 0 1,0 0-1,0 0 0,-1 1 0,0-1 1,-1 1-1,1-1 0,-1 1 1,0 0-1,0 0 0,0 0 0,-1 1 1,-5-7-1,5 8-35,0 0 0,0 0 0,-1 1 0,1-1 1,0 1-1,-1 0 0,1 1 0,-1-1 0,0 1 0,0-1 0,0 2 1,1-1-1,-1 0 0,-7 1 0,-66 5-1927,52 0 1241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12.9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54 249 2992,'-2'-29'206,"-1"0"-1,-2 0 1,0 1-1,-16-44 1,5 14 664,15 55-518,1 14-282,9 221 262,1-50-123,-10 4 11,-2-61-85,21 184 0,-17-298-159,-1 0 0,2 0 0,-1 0 0,2 0 0,-1 0 0,2-1 0,-1 1 0,11 15 0,-12-22 17,-1-1 0,1 1 0,1-1-1,-1 0 1,0 0 0,1 0 0,0 0 0,-1-1-1,1 1 1,0-1 0,0 0 0,1 0 0,-1-1-1,0 1 1,1-1 0,-1 0 0,1 0 0,-1 0-1,1-1 1,-1 1 0,1-1 0,-1 0 0,1-1-1,4 0 1,8-2-17,-1-1 0,0 0 0,0-2 0,0 0 0,-1 0 0,0-1 0,0-1 0,-1-1 1,0 0-1,23-20 0,-22 17 4,-1-1 0,-1 0 0,0-1 1,-1-1-1,-1 0 0,0 0 1,-1-1-1,0 0 0,10-25 1,-18 36 10,-1 0 1,0-1 0,0 1 0,0 0 0,0 0 0,-1-1 0,0 1 0,-1-11 0,1 14 2,0 0 1,0 1-1,-1-1 0,1 0 1,-1 0-1,0 1 1,1-1-1,-1 0 1,0 1-1,0-1 1,0 0-1,0 1 0,0-1 1,0 1-1,-1 0 1,1-1-1,0 1 1,-1 0-1,1 0 1,-1 0-1,1 0 1,-1 0-1,0 0 0,1 1 1,-1-1-1,0 0 1,0 1-1,1-1 1,-1 1-1,0 0 1,0-1-1,-3 1 0,-4 1-11,-1 0 0,0 0 0,0 1 0,1 0 0,-1 0 0,1 2 0,-1-1 0,1 1-1,0 0 1,0 1 0,1 0 0,0 0 0,-1 1 0,-12 12 0,14-13-17,1 1 0,1-1 1,-1 1-1,1 0 0,0 1 0,0-1 1,1 1-1,0 0 0,0 0 0,1 0 1,0 1-1,0-1 0,1 1 0,-1 0 1,2 0-1,-1 0 0,1 0 1,0 0-1,1 12 0,0-16 22,1-1 1,-1 1-1,1 0 1,0 0-1,0-1 0,0 1 1,1 0-1,-1-1 0,1 1 1,0-1-1,0 0 0,0 0 1,1 0-1,-1 0 1,0 0-1,1 0 0,0 0 1,0-1-1,0 1 0,0-1 1,0 0-1,0 0 0,1 0 1,-1-1-1,1 1 1,-1-1-1,1 0 0,0 0 1,0 0-1,-1 0 0,1 0 1,0-1-1,0 0 0,0 0 1,-1 0-1,1 0 1,0-1-1,0 1 0,0-1 1,-1 0-1,7-2 0,-2-1 57,-1 1 0,0-1 0,0-1 0,0 1 0,-1-1 0,1 0 0,-1-1-1,0 1 1,-1-1 0,1 0 0,-1-1 0,0 1 0,-1-1 0,6-12 0,13-15 453,-21 32-429,1-2 12,4-3-85,-7 7 7,0 0 1,0 0 0,0 0-1,0 0 1,1 0 0,-1 0 0,0 0-1,0 0 1,0 0 0,0 0-1,0 0 1,0-1 0,0 1-1,0 0 1,1 0 0,-1 0-1,0 0 1,0 0 0,0 0 0,0 0-1,0 0 1,0 0 0,0 0-1,1 0 1,-1 1 0,0-1-1,0 0 1,0 0 0,0 0 0,0 0-1,0 0 1,0 0 0,0 0-1,1 0 1,-1 0 0,0 0-1,0 0 1,0 0 0,0 0-1,0 0 1,0 1 0,0-1 0,0 0-1,0 0 1,0 0 0,0 0-1,0 0 1,0 0 0,0 0-1,0 1 1,0-1 0,0 0 0,0 0-1,0 0 1,0 0 0,0 0-1,0 0 1,0 0 0,0 1-1,0-1 1,0 0 0,0 0-1,1 3 9,10 70-128,-10-69 99,0 0 0,0 0 1,0 0-1,0 0 0,1 0 0,0-1 1,-1 1-1,1 0 0,1-1 0,-1 1 1,0-1-1,1 0 0,0 0 0,0 0 1,0 0-1,0 0 0,4 2 0,-5-4 10,1 0-1,-1 0 1,1 0-1,-1-1 0,1 0 1,-1 1-1,1-1 0,-1 0 1,1 0-1,-1 0 0,1-1 1,-1 1-1,1 0 1,-1-1-1,1 0 0,-1 1 1,1-1-1,3-2 0,-1-1 2,0 1 0,0-1 0,0 1-1,0-1 1,-1-1 0,0 1 0,7-8-1,-1-3 0,0 0-1,-1 0 1,-1-1-1,10-24 1,-7 5 4,-1 0 1,-2 0 0,-1-1-1,-1 0 1,-1-41 0,-9-185 342,-2 89 199,6 169-408,1 14-59,26 609 76,-26-585-184,0-9-8,-1 6-66,2 1 1,8 49-1,-9-75 91,0 0 0,1 0-1,-1 0 1,1 0 0,0 0 0,1 0 0,0 0-1,0-1 1,0 1 0,0-1 0,1 0 0,0 0-1,0 0 1,0-1 0,1 1 0,-1-1 0,1 0 0,0 0-1,8 4 1,-8-6-4,0-1 0,1 1 1,-1-1-1,0 0 0,1 0 0,-1 0 0,1-1 0,-1 0 0,1 0 1,-1 0-1,1-1 0,-1 0 0,0 0 0,1 0 0,-1 0 0,0-1 1,0 0-1,0 0 0,0-1 0,0 0 0,8-5 0,-2 0-23,1-1 0,-1-1 1,0 1-1,-1-2 0,0 0 0,-1 0 0,9-15 0,-11 15 33,0-1-1,-1 0 1,0-1-1,-1 1 0,0-1 1,-2 0-1,1 0 1,-1-1-1,-1 1 1,1-21-1,-3 29-9,-2 1-6,-4-13 8,4 13 3,-6 11-18,3-3 36,0 0 0,0 0 0,0 0 0,1 1 0,0 0 0,0 0 0,0 0 0,1 0 0,-1 1 0,1-1 0,1 1 0,-1 0-1,1 0 1,0 0 0,-2 11 0,3-9 8,0 1 0,1 0-1,0-1 1,0 1 0,1-1-1,0 1 1,0 0 0,1-1 0,1 0-1,-1 1 1,1-1 0,1 0-1,7 14 1,-8-17-29,0-1-1,-1 0 1,2 0 0,-1 0 0,0-1-1,1 1 1,0-1 0,-1 0-1,1 0 1,0 0 0,1 0-1,-1-1 1,1 1 0,-1-1 0,1 0-1,-1-1 1,1 1 0,0-1-1,0 0 1,0 0 0,0-1 0,0 1-1,0-1 1,8-1 0,-9 1-124,0-1-1,0-1 1,0 1 0,-1 0 0,1-1 0,0 0 0,-1 0 0,1 0 0,-1-1-1,1 1 1,4-6 0,4-7-515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28.00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 40 3336,'0'0'-28,"9"-22"731,1 4 404,-4 19-499,0 31-273,-4-6-285,0-1 19,-2-1 1,-1 1-1,-1-1 0,-9 42 0,7-42-25,-18 120 96,14-84-3728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29.92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134 28 1808,'0'0'212,"-11"-20"506,10 19-704,1 1 0,-1-1 0,0 0 0,1 1 0,-1-1 0,0 1 0,0-1 0,0 1 0,1-1 0,-1 1 0,0 0 0,0-1 0,0 1 0,0 0 0,0 0 0,0 0 0,0-1 0,1 1 0,-1 0 0,0 0 0,0 0 0,0 1 0,0-1 0,0 0 0,0 0 0,0 0 0,0 1 0,-1-1 0,-20 19 122,20-16-130,0 0-1,-1 1 1,1-1 0,0 1 0,1-1 0,-1 1 0,1 0 0,-1 0 0,0 6 0,0-2-4,-11 31 44,-16 77 0,27-106-37,1 0 1,0 0-1,0 0 0,1 0 0,0 0 1,1 1-1,0-1 0,0 0 0,1 0 0,1 0 1,0-1-1,0 1 0,6 12 0,-7-19-6,0 0-1,-1 0 1,1 0-1,0-1 1,1 1-1,-1 0 1,0-1-1,1 1 0,-1-1 1,1 0-1,0 0 1,0 0-1,0 0 1,0-1-1,0 1 1,0-1-1,0 0 1,1 0-1,-1 0 1,0 0-1,1 0 0,-1-1 1,0 1-1,1-1 1,-1 0-1,1 0 1,-1 0-1,1-1 1,-1 1-1,0-1 1,1 0-1,-1 0 1,5-2-1,-2 1 5,-1-1 1,0 0-1,0 0 0,0-1 1,0 1-1,0-1 0,-1 0 1,1 0-1,-1-1 1,0 1-1,0-1 0,-1 0 1,0 0-1,0 0 0,0-1 1,0 1-1,-1-1 0,4-10 1,-4 5 5,1 0 0,-2-1 0,0 1 1,0 0-1,-1-1 0,0 1 1,-1-1-1,0 1 0,-1 0 0,0-1 1,-7-16-1,7 20-12,-1 1 1,-1 0 0,1 0-1,-1 0 1,-1 1-1,1 0 1,-1-1-1,0 1 1,0 1 0,-1-1-1,0 1 1,0 0-1,0 0 1,-1 1 0,1 0-1,-14-7 1,13 9-28,0 1 0,1-1 0,-1 1 0,0 0 0,0 1 0,-11 0 0,16 0-37,0-1 1,0 1-1,0 0 1,0 0-1,0 1 0,0-1 1,1 0-1,-1 1 0,0-1 1,0 1-1,0-1 0,0 1 1,1 0-1,-1 0 0,0 0 1,1 0-1,-1 0 1,1 0-1,-1 0 0,1 1 1,0-1-1,-1 0 0,1 1 1,0-1-1,0 1 0,0-1 1,0 1-1,0 0 0,-1 3 1,0 11-625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30.4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36 39 2572,'6'-14'-47,"-4"11"41,10-17 418,-12 20-405,0 0-1,0 0 1,0 0 0,0 0-1,0 1 1,0-1 0,0 0-1,0 0 1,1 0 0,-1 0-1,0 0 1,0 0 0,0 1-1,0-1 1,0 0 0,0 0-1,1 0 1,-1 0 0,0 0-1,0 0 1,0 0 0,0 0-1,1 0 1,-1 0 0,0 0-1,0 0 1,0 0 0,0 0-1,1 0 1,-1 0 0,0 0-1,0 0 1,0 0 0,0 0-1,1 0 1,-1 0 0,0 0-1,0 0 1,0 0 0,0 0-1,0 0 1,1-1 0,-1 1-1,0 0 1,0 0 0,0 0-1,0 0 1,0 0 0,0 0-1,1-1 1,-1 1 0,0 0-1,0 0 1,0 0 0,0 0-1,0 0 1,0-1 0,0 1-1,0 0 1,0 0 0,0 0-1,0 0 1,0-1 0,6 26 81,-1 45-63,-5-49-5,2 0 0,0 0 0,1 0 0,1-1 1,13 39-1,-16-56-15,0 1 0,0-1 1,0 0-1,1 0 1,-1 0-1,1 0 0,0-1 1,0 1-1,0 0 0,0-1 1,0 1-1,0-1 1,1 0-1,-1 1 0,1-1 1,0 0-1,0-1 0,-1 1 1,1 0-1,0-1 1,1 0-1,-1 0 0,0 0 1,0 0-1,0 0 0,1-1 1,-1 1-1,0-1 1,1 0-1,-1 0 0,5 0 1,-5-1 0,1 1 1,-1-1 0,0 0 0,0 0-1,0 0 1,1-1 0,-1 1-1,-1-1 1,1 1 0,0-1 0,0 0-1,-1 0 1,1-1 0,-1 1 0,1 0-1,-1-1 1,0 1 0,0-1-1,2-3 1,0 0 20,0 0 1,-1 0-1,1-1 0,-2 1 1,1 0-1,-1-1 0,1 0 0,0-8 1,-2 9-18,-1 0 1,0 0-1,0 0 1,0 0 0,0 0-1,-1 0 1,0 0-1,-1 0 1,1 1 0,-1-1-1,0 0 1,-1 1-1,1-1 1,-1 1 0,0 0-1,0 0 1,-1 0-1,0 0 1,1 1 0,-2-1-1,1 1 1,0 0-1,-1 0 1,0 1 0,0-1-1,-6-3 1,7 4-12,-1 1 1,1-1-1,-1 1 0,0 0 1,1 0-1,-1 0 1,0 1-1,0 0 0,0 0 1,-6-1-1,-6 0-24,10 2-113,0-1 0,0 2 0,0-1 0,0 1 0,0 0 0,0 1 0,0 0 0,0 0 0,1 0 0,-1 1 0,1 0 0,0 0 0,0 1 0,-10 6 0,3-1-334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31.79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 56 3084,'0'0'-13,"-1"-4"72,-1-47 1999,5 61-2018,6 34 54,-2 2-1,-1-1 1,-2 61-1,6 57-655,-4-134-1885,0-20 1710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32.27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29 90 3328,'2'-4'-126,"8"-32"43,-10 33 134,6-20 295,-9 61-159,2-1 0,2 0 0,5 39 0,-5-68-178,1-1 0,0 1-1,0-1 1,1 1-1,0-1 1,8 14 0,-10-19-4,1 1 1,0-1-1,0 0 1,0 0 0,0 0-1,0 0 1,0 0 0,1 0-1,-1-1 1,1 1 0,-1-1-1,1 1 1,0-1 0,-1 0-1,1 0 1,0 0 0,0 0-1,0-1 1,0 1 0,-1-1-1,7 0 1,-6 0 3,4-2 9,-1-1 7,0 0 1,-1 0-1,1 0 1,-1-1-1,1 1 1,-1-1-1,0-1 1,-1 1-1,1-1 1,-1 0-1,0 0 1,0 0-1,0 0 1,-1-1-1,0 1 1,0-1-1,0 0 1,-1 0-1,3-7 1,-4 5-10,0 0 0,0 0 0,-1 0-1,0 0 1,0 0 0,0 0 0,-1 0 0,-1 0 0,1 0 0,-2 0 0,1 0 0,-1 1 0,0-1 0,0 1-1,-1 0 1,0 0 0,0 0 0,0 0 0,-1 1 0,0-1 0,-1 1 0,1 1 0,-1-1 0,0 1 0,-1 0-1,1 0 1,-1 1 0,-8-4 0,8 6-173,1 1 0,-1 0-1,0 0 1,0 1 0,1 0 0,-1 0 0,0 1-1,0 0 1,1 0 0,-1 0 0,1 1-1,-1 0 1,1 0 0,0 1 0,-10 5 0,0 3-919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08.1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128 155 3668,'0'0'-60,"-2"-4"40,-19-26 387,19 27-146,-10-13 787,12 15-997,0 1-1,0 0 1,0 0 0,0 0-1,0 0 1,-1-1 0,1 1 0,0 0-1,0 0 1,0 0 0,0 0 0,0 0-1,0-1 1,-1 1 0,1 0 0,0 0-1,0 0 1,0 0 0,0 0 0,-1 0-1,1 0 1,0 0 0,0 0-1,0 0 1,-1 0 0,1 0 0,0 0-1,0-1 1,0 1 0,-1 1 0,1-1-1,0 0 1,0 0 0,0 0 0,-1 0-1,1 0 1,0 0 0,0 0 0,0 0-1,0 0 1,-1 0 0,1 0-1,0 0 1,0 1 0,0-1 0,0 0-1,0 0 1,-1 0 0,1 0 0,0 0-1,0 1 1,0-1 0,0 0 0,0 0-1,0 0 1,0 0 0,0 1-1,-1-1 1,1 0 0,0 0 0,0 1-1,-5 22 182,0 47-141,4-63 12,-30 349 384,12-170-311,19-182-933,1-11 312,2-28 151,1-62 146,-18-35-158,8 91 418,1-1 1,3 0-1,1 0 0,8-81 0,-5 114-60,-1-1 0,1 1 0,1 0 0,-1 0 0,2 0 0,-1 1-1,1-1 1,1 1 0,-1 0 0,1 0 0,1 0 0,-1 1 0,1-1 0,1 1 0,-1 1 0,1-1-1,1 1 1,-1 1 0,1-1 0,0 1 0,0 1 0,0-1 0,1 1 0,-1 1 0,1-1 0,14-2-1,-19 6-17,1-1 0,0 1 0,0 1 0,0-1 0,0 0 0,-1 1 0,1 0 0,0 0 0,0 1 0,-1-1 0,1 1 0,-1 0 0,0 0 0,1 1 0,-1-1 0,0 1 0,0 0-1,-1 0 1,1 0 0,0 1 0,-1-1 0,0 1 0,5 7 0,-5-5-19,-1 0 1,0 1-1,-1-1 0,0 0 1,1 1-1,-2-1 0,1 1 0,-1 0 1,0-1-1,-1 1 0,1-1 0,-1 1 1,-1-1-1,1 1 0,-3 6 1,-2 4-30,0-1 0,-1 0 0,-1 0 0,-17 24 0,-56 69 422,80-107 62,8-1-400,54 5 52,-40-5-71,-1 1-1,0 1 1,0 0-1,26 9 1,-39-9-27,0-1 1,-1 2-1,1-1 1,-1 0-1,0 1 1,0 1-1,0-1 1,-1 1-1,0-1 0,0 2 1,0-1-1,0 0 1,-1 1-1,0 0 1,0 0-1,0 0 1,2 8-1,-3-10 5,-1 1 0,0 0 1,0 1-1,-1-1 0,1 0 0,-1 0 0,0 1 0,-1-1 1,1 1-1,-1-1 0,0 1 0,0-1 0,-1 1 0,0-1 1,0 0-1,0 1 0,0-1 0,-1 0 0,0 0 0,0 0 1,0 0-1,-1 0 0,-3 5 0,0-4 9,0 0 0,-1 0-1,0-1 1,0 1 0,0-1 0,0-1-1,-1 0 1,0 0 0,0 0 0,0-1-1,0 0 1,-1-1 0,1 1 0,-1-2 0,-10 2-1,6-1 1,0-1-1,0 0 1,-1-1-1,1 0 1,0-1-1,0-1 1,0 0-1,-20-6 0,-27-19-177,57 25 129,0 0 0,0 0-1,0 0 1,1 0 0,-1-1-1,0 1 1,1-1-1,0 1 1,-1-1 0,1 0-1,0 0 1,1 0-1,-1 0 1,-2-7 0,3 7-102,1 0 0,-1 0 1,1-1-1,0 1 0,1 0 1,-1 0-1,0-1 0,1 1 1,0 0-1,0 0 0,2-5 1,4-5-34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08.59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301 88 2748,'0'-4'22,"0"-10"32,0 10 42,-1 0 42,-6-38 702,7 38-446,0 3-380,0 1-1,0 0 1,0-1 0,1 1 0,-1-1 0,0 1 0,0-1 0,0 1-1,0-1 1,0 1 0,0-1 0,0 1 0,0-1 0,0 1 0,-1 0 0,1-1-1,0 1 1,0-1 0,0 1 0,0-1 0,-1 1 0,1 0 0,0-1-1,0 1 1,-1-1 0,1 1 0,0 0 0,-1-1 0,1 1 0,0 0-1,-1 0 1,1-1 0,-1 1 0,1 0 0,0 0 0,-1-1 0,1 1-1,-1 0 1,1 0 0,-1 0 0,1 0 0,-1 0 0,1 0 0,-1 0-1,1 0 1,-1 0 0,1 0 0,0 0 0,-1 0 0,1 0 0,-1 0 0,1 0-1,-1 0 1,1 1 0,-1-1 0,1 0 0,0 0 0,-1 0 0,1 1-1,-1-1 1,1 1 0,-17 14 28,1 0 0,1 2-1,0 0 1,1 1 0,1 0-1,-18 34 1,1 3 33,3 1 1,2 1-1,-25 91 0,43-124-52,2 1 0,1 0 0,1 0 0,0 1 0,3-1 0,0 0-1,1 0 1,1 1 0,2-1 0,1 0 0,11 36 0,-9-41 16,1 0-1,1-1 1,1 0-1,1 0 1,1-1 0,17 22-1,-22-32-190,0 1-1,1-1 1,0-1 0,0 1-1,1-1 1,0-1 0,0 0-1,1 0 1,0-1 0,0 0-1,0 0 1,0-1 0,19 4-1,-21-8-1075,18-3 156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09.02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77 217 3788,'0'-5'-62,"15"-152"949,-15 153-604,3-24 493,-3 24-553,0-15 1082,-4 30-1245,-16 73 149,-17 162-1,29-174-154,5-53-29,-19 216 18,21-203-77,1-1 1,2 1-1,1-1 1,1 0-1,12 41 1,-15-68-49,-1-1 1,2 0-1,-1 1 1,0-1-1,1 0 1,-1 0-1,1 0 0,0 0 1,0 0-1,0 0 1,0-1-1,0 1 0,1-1 1,-1 1-1,1-1 1,0 0-1,0 0 1,0 0-1,0 0 0,0-1 1,6 3-1,-7-3-420,28-21-2943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09.42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28 108 4236,'0'0'-118,"-4"-2"28,-10-6 14,14 8 81,-1 0-1,1 0 0,0 0 1,-1 0-1,1-1 0,-1 1 1,1 0-1,-1 0 0,1 0 1,0-1-1,-1 1 0,1 0 1,0 0-1,-1-1 0,1 1 1,0 0-1,-1 0 0,1-1 1,0 1-1,-1 0 0,1-1 1,0 1-1,0-1 0,-1 1 1,1 0-1,0-1 1,0 1-1,0-1 0,0 1 1,0-1-1,0 1 0,-1 0 1,1-1-1,0 1 0,0-1 1,0 1-1,1-1 0,-1 1 1,0-1-1,0 0 0,134-37 499,9-3-2752,-133 36 1721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10.0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0 105 2912,'0'0'-164,"3"3"-227,-1-1 498,1 1 0,-1-1 1,1-1-1,0 1 0,0 0 0,0-1 1,0 1-1,0-1 0,0 0 0,0 0 1,0 0-1,0-1 0,0 1 0,1-1 0,-1 1 1,0-1-1,1 0 0,-1 0 0,0-1 1,0 1-1,4-2 0,2 2-13,-4-1-58,0 0 1,61-11 107,-62 11-118,0 0 0,3 1-18,-2 0 15,-1 0 1,0-1-1,1 1 1,-1-1 0,0 0-1,0 0 1,1 0-1,-1-1 1,0 1-1,5-4 1,-6 4-22,-6-6-182,-9-20 149,9 20 3,-16-12-46,9 9 51,-20-11-59,29 21 80,0-1 1,0 0-1,-1 1 0,1-1 1,0 1-1,0-1 0,0 1 0,0 0 1,-1 0-1,1-1 0,0 1 1,0 0-1,-1 0 0,1 0 1,0 0-1,0 0 0,-1 0 0,1 1 1,0-1-1,0 0 0,0 1 1,-1-1-1,1 1 0,0-1 0,-2 2 1,2-1 8,-1 1 0,1 0 0,0 0 0,0 0 0,0 0 1,0 0-1,0 0 0,0 0 0,1 0 0,-1 0 0,0 0 0,1 1 1,0-1-1,0 0 0,-1 0 0,2 4 0,6 41 122,-6-41-123,10 40 87,-3-17-146,-1 1-1,4 44 1,-7-28-942,-3-42 459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13.3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 77 2444,'0'0'-106,"-11"-2"-109,7-1 187,11 1-142,31-1 123,68-10 289,-97 12-332,0-1-1,-1-1 0,1 1 1,-1-1-1,0-1 1,0 1-1,0-1 0,0-1 1,11-8-1,-4 0-347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10.60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 20 3336,'-2'-20'-2,"8"24"126,-3 1-103,0 0-1,0 0 1,-1 1-1,0-1 1,0 1-1,1 7 1,4 29 56,-2 1 1,-3-1-1,-1 1 1,-4 43 0,1 2-34,2-84-153,-8 9-1960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11.0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17 63 2796,'-11'-42'48,"10"38"44,-4-8 18,6 7 3,7 9 578,13 17-658,0 1 1,-2 0 0,0 1 0,21 38-1,-15-23 7,-3 2 0,-1 0 0,-2 2 0,22 68-1,-32-78-16,-2 0-1,-1 1 1,-2 0-1,-1 0 1,-2 0-1,-1 0 1,-4 35-1,-1-26-128,-1 0-1,-3-1 1,-1 0-1,-2 0 1,-2-1-1,-1-1 1,-34 61-1,21-62-1388,16-23 1301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12.09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12 2772,'0'0'1261,"16"0"-1154,258-12 699,-270 12-781,19 2-2,-18-2-63,10 5-2314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12.44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30 1 3260,'-27'27'-553,"27"-27"575,0 1 1,-1-1-1,1 1 0,0-1 1,0 1-1,-1-1 0,1 1 1,0-1-1,0 1 0,0-1 1,0 1-1,0-1 0,0 1 1,0-1-1,0 1 0,0 0 1,0-1-1,0 1 0,0-1 1,0 1-1,1-1 0,-1 1 1,0-1-1,0 1 0,0-1 1,1 1-1,-1-1 0,0 1 1,1-1-1,-1 0 0,0 1 1,1-1-1,-1 1 0,1-1 1,-1 0-1,1 1 0,28 8 357,39-5-53,-63-4-250,65-3 239,4 3-126,-69 0-227,21 3-2149,-9-1 1450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14.74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135 195 3308,'0'0'-63,"-1"-5"56,0-14 89,0 15 510,0 15-542,-91 473 311,54-328-70,38-153 148,6-12-415,8-16-14,-2 0 0,0-1-1,-2 0 1,14-53 0,-6 3-18,113-397 719,-123 448-656,-6 18-39,0 0 1,1 1-1,0-1 0,0 1 1,0 0-1,6-9 1,-7 13 19,5 7-19,2 4-3,0 1 1,0-1-1,-2 2 0,1-1 1,-1 1-1,-1 0 0,1 0 1,-2 1-1,0 0 1,5 17-1,7 40 48,-2 0 1,-4 1-1,-3 1 1,0 84-1,0-8-34,-8-146-36,2 29-892,11 52 0,-13-79 433,3 14-1952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15.1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67 106 3232,'-20'-11'-183,"-10"-5"286,27 14-27,-7-3-43,10 5-29,-1 0 0,1 0 0,0 0 1,0 0-1,0 0 0,0 0 0,-1-1 0,1 1 0,0 0 0,0 0 1,0 0-1,0 0 0,0-1 0,-1 1 0,1 0 0,0 0 0,0 0 1,0-1-1,0 1 0,0 0 0,0 0 0,0 0 0,0-1 1,0 1-1,0 0 0,0 0 0,0-1 0,0 1 0,0 0 0,0 0 1,0 0-1,0-1 0,0 1 0,0 0 0,0 0 0,0 0 0,0-1 1,0 1-1,1 0 0,-1 0 0,0 0 0,0-1 0,0 1 0,0 0 1,0 0-1,1 0 0,-1 0 0,0 0 0,0-1 0,0 1 0,0 0 1,1 0-1,-1 0 0,0 0 0,0 0 0,0 0 0,1 0 0,-1 0 1,0 0-1,0 0 0,1 0 0,-1 0 0,0 0 0,0 0 0,0 0 1,1 0-1,-1 0 0,0 0 0,35-9 142,1 2 1,58-5-1,-51 9-798,-2-3 1,49-13-1,-68 12 477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24.62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1 150 2740,'7'-3'-83,"28"-11"578,-33 12-392,-1 0-1,1 1 1,-1-1 0,0 0 0,0-1 0,0 1 0,0 0 0,-1 0 0,1 0 0,0-1 0,-1 1 0,1 0-1,-1 0 1,0-3 0,7-23 864,-4 23-730,0-1-102,0 0 0,0 1 0,1-1 0,0 1 1,7-7-1,-10 11-111,1-1 1,0 1 0,0-1-1,0 1 1,0 0 0,0-1-1,0 1 1,0 0 0,1 1-1,-1-1 1,0 0 0,1 1-1,-1-1 1,0 1-1,1-1 1,-1 1 0,1 0-1,-1 0 1,0 0 0,1 1-1,4 0 1,-2 0-11,1 1 0,0 0 1,-1 0-1,1 0 0,-1 0 0,0 1 1,0 0-1,0 0 0,0 1 0,0-1 1,-1 1-1,1 0 0,-1 0 0,0 0 1,0 1-1,-1 0 0,1-1 0,-1 1 1,0 1-1,-1-1 0,1 0 0,-1 1 1,0-1-1,0 1 0,0-1 0,-1 1 1,0 0-1,0 0 0,-1 6 0,1 4-6,-1 1-18,-1 0 0,0 0 0,-2 0 0,1-1 0,-2 1 0,0-1 0,-1 1 0,-8 16 0,5-8-172,8-25 168,0 0 0,0 0 1,0 0-1,0 0 0,0 0 1,0 0-1,0 0 1,0 0-1,0 0 0,1 0 1,16-29-1154,-10 17 1349,33-67-633,47-128 0,-79 187 413,-7 18 20,-5 14-57,-3 15 99,0 1 0,2 0-1,0 0 1,2 1 0,1 38 0,2-59-59,0-1 0,1 1 0,0 0 0,0 0 0,1-1 1,0 1-1,0-1 0,1 1 0,0-1 0,0 0 0,1 0 1,0 0-1,0 0 0,0-1 0,1 0 0,0 0 0,0 0 0,1 0 1,0-1-1,0 0 0,0 0 0,0 0 0,1-1 0,0 0 1,10 4-1,10-3-1456,-20-5 1154,13 1-463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25.24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 0 3332,'-4'2'-105,"-8"4"141,16-1 328,22 4 284,-17-7-820,0 0 198,0 0 0,0 0 0,0-1 0,0 0 0,0 0 0,0-1 0,12-2 0,12 1 36,219-2 249,-250 3-356,-1 1 0,1-1-1,-1 0 1,1 0 0,-1 0-1,1 0 1,0 0 0,-1 0-1,1-1 1,-1 1-1,1 0 1,-1-1 0,1 1-1,-1-1 1,1 0 0,-1 0-1,0 1 1,1-1 0,-1 0-1,0 0 1,0 0 0,1 0-1,-1 0 1,0 0-1,0-1 1,0 1 0,-1 0-1,1 0 1,0-1 0,1-1-1,-2 1-405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25.64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175 98 2540,'-4'-3'-106,"-75"-64"500,76 65-265,-4-5 170,-9-8-82,16 15-208,0 0 1,-1-1-1,1 1 0,0 0 1,0 0-1,0 0 0,0 0 1,-1-1-1,1 1 0,0 0 1,0 0-1,0 0 0,-1 0 1,1 0-1,0-1 1,0 1-1,-1 0 0,1 0 1,0 0-1,0 0 0,-1 0 1,1 0-1,0 0 0,0 0 1,-1 0-1,1 0 0,0 0 1,0 0-1,-1 0 0,1 0 1,0 0-1,0 0 0,-1 0 1,1 0-1,0 1 0,0-1 1,-1 0-1,1 0 0,0 0 1,0 0-1,0 0 1,-1 1-1,1-1 0,0 0 1,0 0-1,0 0 0,0 1 1,0-1-1,-1 0 0,1 0 1,0 0-1,0 1 0,0-1 1,0 0-1,-7 132 216,-37 292-1483,41-403 446,2-6 526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39.99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27 106 3584,'0'0'-216,"2"-25"64,-2 9 272,0 12 392,0 0-296,0-16 1026,0 16-991,0-9 195,0 27 367,0 21-422,-1 79-59,-22 151 1,22-262-340,1 1-19,-3-46-2027,4-57 1908,2 53 125,10-48-1,-9 78 43,0 0 0,1 0 1,0 0-1,1 0 0,1 1 1,11-18-1,-15 29-23,1 0 0,-1 0 0,1 1 0,0-1 1,0 1-1,0 0 0,1 0 0,-1 0 0,1 0 0,-1 1 0,1 0 1,0 0-1,9-2 0,-10 3-5,22 7 6,-24-6 1,0 1-1,0 0 1,1 0 0,-1 0 0,0 0-1,0 1 1,-1-1 0,1 0-1,0 1 1,0-1 0,-1 1 0,1 0-1,-1-1 1,1 1 0,-1 0 0,0 0-1,1 0 1,-1 0 0,0 2 0,10 33 1,-10-29-12,-1-1 0,0 0-1,0 0 1,-1 1 0,0-1 0,0 0-1,-1 0 1,1 0 0,-2 0 0,-3 9-1,-34 64-73,31-64 66,-3 3-7,9-16 26,1 0-1,0 0 0,0 0 1,1 0-1,-1 1 1,1-1-1,-1 0 1,1 1-1,0-1 0,0 6 1,1-8-2,0-1 1,1 1-1,-1-1 0,1 1 1,-1-1-1,1 1 1,-1-1-1,1 0 1,-1 1-1,1-1 0,-1 0 1,1 1-1,0-1 1,-1 0-1,1 0 0,0 1 1,-1-1-1,1 0 1,0 0-1,-1 0 0,1 0 1,1 0-1,-2 0 1,1 0 0,-1 0-1,1 0 1,0 0 0,-1 0-1,1 0 1,0 1 0,-1-1-1,1 0 1,0 0 0,-1 1 0,1-1-1,-1 0 1,1 0 0,0 1-1,-1-1 1,1 1 0,-1-1-1,1 1 1,-1-1 0,0 1-1,1 0 1,4 0-4,15 4-1,1 1 1,-1 1-1,38 19 1,-53-23 1,0 0 0,-1 1 0,1 0 0,-1 0 0,0 0 0,0 1 0,0-1 0,-1 1 0,0 0 0,0 0 0,0 0 0,0 0 0,-1 1 0,3 7 0,-3-6-11,-2-4 8,0 1 0,1 0 0,-1 0 0,-1-1 1,1 1-1,0 0 0,-1-1 0,0 1 0,0 0 0,0-1 0,0 1 0,-1-1 1,1 1-1,-1-1 0,0 0 0,0 0 0,0 0 0,0 0 0,0 0 1,-1 0-1,0 0 0,1-1 0,-1 1 0,0-1 0,-5 3 0,-1 0-10,0-1 0,0 1 0,0-2 0,-1 1 0,1-2 0,-18 4 0,10-2-160,-1-2-1,1 0 1,-1-1-1,0 0 1,-24-3-1,41 2 73,-1-1 0,0 1 0,1 0 0,-1-1 0,1 1 0,-1-1 0,0 0 0,1 0 0,0 1 0,-1-1 0,1 0 0,-1 0 0,1 0 0,0 0 0,0-1 0,0 1 0,-2-2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13.7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63 8 1616,'-60'30'-13,"58"-29"301,14 1-231,82-1-127,0-3 0,135-21-1,-163 15-419,4 0 39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40.8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83 37 2652,'-17'-14'-144,"4"7"185,10 6 614,-2 3-641,-40 18 658,58-19-582,114 2 408,240-25 1,-351 21-473,94-10 159,-105 11-277,13-3-2263,-2 0 1470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41.90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49 151 3456,'0'0'-154,"-3"-3"-96,-33-37 936,34 37-372,1-1-168,-4-12 2,3 12 108,3-1-135,1-14-8,-2 14-15,3 1 1,0 1-70,1-1-1,0 0 0,0 1 1,0-1-1,0 1 0,1 1 1,-1-1-1,1 0 0,-1 1 1,1 0-1,0 0 1,0 0-1,0 1 0,0 0 1,0 0-1,1 0 0,7 0 1,-9 1-6,2 2 5,-2-1-24,-1-1 1,1 1 0,-1 1 0,1-1-1,-1 0 1,1 1 0,-1 0 0,0 0 0,0 0-1,0 0 1,0 0 0,0 1 0,0-1-1,-1 1 1,1 0 0,-1 0 0,0 0 0,0 0-1,0 0 1,0 0 0,0 0 0,-1 1-1,1-1 1,-1 1 0,0-1 0,0 1 0,0 0-1,-1-1 1,1 5 0,-4 13-43,0 0-1,-1-1 1,-1 1 0,-1-1 0,-1 0 0,-1-1-1,0 0 1,-2 0 0,-11 18 0,12-15-232,9-22 259,0 0-1,0 0 1,0 0 0,0 1-1,0-1 1,0 0-1,0 0 1,0 0-1,0 0 1,0 1-1,0-1 1,0 0-1,0 0 1,0 0-1,0 0 1,0 0-1,0 1 1,0-1-1,1 0 1,-1 0-1,0 0 1,0 0-1,0 0 1,0 0-1,0 0 1,0 0-1,1 1 1,-1-1-1,0 0 1,0 0-1,0 0 1,0 0-1,0 0 1,1 0-1,-1 0 1,0 0 0,0 0-1,0 0 1,0 0-1,1 0 1,-1 0-1,0 0 1,0 0-1,0 0 1,0 0-1,0 0 1,1 0-1,-1 0 1,0-1-1,0 1 1,0 0-1,0 0 1,1 0-1,28-19-883,-22 13 1106,9-6-293,-1-2 0,0 0-1,-1-1 1,0-1 0,-2 0-1,0 0 1,0-1 0,-2-1-1,9-20 1,9-10 181,4-30 362,-31 76-191,-6 11-240,1-1-22,-1 0 0,1-1 1,1 0-1,0 1 1,0 0-1,0-1 1,1 1 0,0 0-1,-1 12 1,3 69 77,1-81-141,-1 0 1,2 1-1,-1-1 0,1 0 0,0 0 0,1 0 0,0 0 0,0-1 0,0 1 0,1-1 0,1 0 0,-1 0 0,1 0 1,0-1-1,0 1 0,1-1 0,0 0 0,0-1 0,1 1 0,-1-1 0,1-1 0,0 1 0,0-1 0,1-1 0,-1 1 1,1-1-1,0 0 0,0-1 0,8 2 0,3-3-432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44.65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17 3000,'0'0'857,"2"-12"-735,1 8-46,0 11 385,18 111 46,8 152 0,-17 133 140,-2-160-583,-10-239-369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45.46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231 55 3544,'0'-5'-177,"0"5"107,-2-24 335,-2 10 353,4 14-603,0 0 0,0 0 1,0 0-1,0-1 0,0 1 1,0 0-1,0 0 1,0 0-1,0 0 0,-1 0 1,1-1-1,0 1 1,0 0-1,0 0 0,0 0 1,0 0-1,0 0 0,-1 0 1,1 0-1,0 0 1,0-1-1,0 1 0,0 0 1,-1 0-1,1 0 0,0 0 1,0 0-1,0 0 1,0 0-1,-1 0 0,1 0 1,0 0-1,0 0 0,0 0 1,0 0-1,-1 0 1,1 0-1,0 0 0,0 0 1,0 1-1,0-1 1,-1 0-1,1 0 0,0 0 1,0 0-1,0 0 0,0 0 1,-18 18 44,2 1 1,1 0-1,0 1 1,-19 36-1,0 15 44,4 1 0,-23 81 1,52-150-67,0 4 37,-1-1-77,6-9 789,17-31-745,-1-2 0,22-52 1,66-168 240,-107 253-267,1-1-2,5-11-8,-5 12-2,-2 2-2,1 0-1,-1 1 0,0-1 0,0 0 1,1 1-1,-1-1 0,1 1 1,-1-1-1,0 1 0,1-1 0,-1 1 1,1-1-1,0 1 0,-1-1 1,1 1-1,-1 0 0,1-1 0,0 1 1,-1 0-1,1 0 0,-1-1 1,1 1-1,0 0 0,-1 0 0,1 0 1,0 0-1,0 0 0,0 0 1,5 0 0,-1 0 0,1 1 0,-1 0 0,1 0 0,-1 0 0,1 1 0,-1-1 0,0 1 1,0 1-1,0-1 0,0 1 0,0 0 0,-1 0 0,5 4 0,11 8 11,259 168-1,-141-90-3607,-114-76 2071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21.15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 22 2380,'0'0'2132,"0"8"-2120,-2 22-4,2-22 0,0-4 2,2 13 9,1 0 0,1 0 0,0 0 0,2 0-1,13 31 1,-16-42-10,0 0-1,1 1 1,0-1-1,-1-1 1,2 1-1,-1 0 1,1-1 0,0 0-1,0 0 1,0 0-1,1-1 1,0 0-1,0 0 1,0 0 0,0-1-1,0 0 1,1 0-1,10 3 1,-11-6 5,0 1 0,0-1 0,0 1 1,0-2-1,0 1 0,0-1 0,0 0 0,0 0 1,0 0-1,0-1 0,-1 0 0,1 0 1,0-1-1,-1 1 0,0-1 0,1 0 0,-1-1 1,-1 1-1,1-1 0,0 0 0,7-8 0,-8 6 30,1 1 0,-1-1 0,-1 0 0,1 0 0,-1 0 0,0-1 0,0 1 0,0-1 0,-1 1-1,0-1 1,1-12 0,-2 13-10,0 1 0,0-2 0,-1 1 0,1 0 0,-2 0 1,1 0-1,-1 0 0,1 0 0,-2 0 0,1 1 0,-1-1 0,1 0 0,-2 0 0,-3-7 0,1 7-105,0 1-1,-1-1 1,1 1 0,-1-1-1,-1 2 1,1-1 0,-1 1-1,0 0 1,0 0 0,0 1-1,0 0 1,-1 0-1,1 0 1,-1 1 0,1 1-1,-1-1 1,0 1 0,0 0-1,0 1 1,0 0 0,0 0-1,0 1 1,1 0 0,-1 0-1,0 1 1,0 0 0,-12 5-1,5 4-2250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21.78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22 3744,'0'0'-170,"0"-5"-127,2-11 668,5 29 775,5 43-546,-6 12-478,-2 1 0,-5 72 0,0-50-297,-2-29-2817,1-49 2255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22.40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37 5 3352,'0'0'-63,"-2"-4"32,2 4 44,0 0-1,0 0 1,0 0 0,0 0 0,0 0 0,0 0 0,0 1 0,-1-1 0,1 0 0,0 0-1,0 0 1,0 0 0,0 0 0,0 0 0,0 0 0,0 0 0,0 0 0,-1 1 0,1-1 0,0 0-1,0 0 1,0 0 0,0 0 0,0 0 0,-1 0 0,1 0 0,0 0 0,0 0 0,0 0 0,0 0-1,0 0 1,-1 0 0,1 0 0,0 0 0,0 0 0,0 0 0,0 0 0,0 0 0,0 0-1,-1-1 1,1 1 0,0 0 0,0 0 0,0 0 0,0 0 0,0 0 0,0 0 0,0 0 0,-1 0-1,-3 31 213,-1 70-281,3-56 168,-6 62 53,-2 48-1558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6:22.82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95 2640,'20'-79'604,"-19"76"-236,3-9-271,-4 12-86,0 0-1,0 0 0,0 0 1,0 1-1,0-1 0,0 0 0,0 0 1,0 0-1,1 0 0,-1 0 1,0 0-1,0 0 0,0 1 0,0-1 1,0 0-1,0 0 0,0 0 1,1 0-1,-1 0 0,0 0 1,0 0-1,0 0 0,0 0 0,0 0 1,1 0-1,-1 0 0,0 0 1,0 0-1,0 0 0,0 0 0,0 0 1,1 0-1,-1 0 0,0 0 1,0 0-1,0 0 0,0 0 0,0 0 1,1 0-1,-1 0 0,0 0 1,0 0-1,0 0 0,0-1 1,0 1-1,0 0 0,1 0 0,-1 0 1,5 46 108,-2 60 1,-12 11-18,-7 148-960,13-245-609,3-17 1093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01.17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660 58 4164,'-10'-13'-1127,"-4"-13"1115,14 25 37,0 1 1,0-1-1,-1 0 1,1 0-1,0 0 0,-1 0 1,1 0-1,-1 0 0,1 0 1,-1 1-1,0-1 1,1 0-1,-1 0 0,0 1 1,1-1-1,-1 0 0,0 1 1,0-1-1,0 1 1,1-1-1,-1 1 0,0-1 1,0 1-1,0 0 0,0 0 1,0-1-1,0 1 1,-1 0-1,-10 17-16,2 0 0,0 1 0,1 0 0,-9 28 0,-26 92 27,15-43-6,-138 366 104,8-20 0,34-63 18,98-300-61,26-76-97,1 2 21,-4 9-3,3-10-16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01.78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33 42 2592,'0'0'-82,"-1"-4"33,0-12 46,0 12 821,1-1-703,0-8 214,-1 29 403,0 21-392,0-20-325,-13 156 69,13-170-78,0 1-9,-7 58 73,8-58-32,-1 1-10,1-4-23,0 0 1,-1-1-1,1 1 0,0 0 1,0 0-1,0 0 1,-1 0-1,1 0 0,0 0 1,1 0-1,-1 0 0,0 0 1,0 0-1,0 0 0,0 0 1,1 0-1,0 2 0,0-2-4,1-1 0,0 1-1,0 0 1,0-1 0,0 1-1,0-1 1,0 1-1,0-1 1,-1 0 0,1 0-1,0 0 1,0 0-1,0 0 1,0-1 0,0 1-1,0-1 1,0 1 0,0-1-1,0 1 1,-1-1-1,1 0 1,0 0 0,0 0-1,-1 0 1,1 0-1,-1 0 1,3-3 0,4-1 1,69-32-1201,130-85 0,-190 110 307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14.1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224 76 2184,'-7'-76'3881,"8"89"-3781,1 123 408,-23 223 0,6-189-2518,15-167 1538</inkml:trace>
  <inkml:trace contextRef="#ctx0" brushRef="#br0" timeOffset="1">153 427 3604,'-10'-51'70,"-18"-51"-1,4 14 1328,23 86-1368,0 0 0,1 0 0,-1-1 0,1 1 0,0 0 0,-1 0 0,1 0 0,0 0 0,0 0 0,1-1 0,-1 1 0,0 0 0,1 0 0,-1 0 0,1 0 0,0 0 0,-1 0 0,1 0 0,0 0 0,0 0 0,0 0 0,1 1 0,-1-1 0,0 0 0,2-1 0,0 1-10,1 0 1,-1 0-1,0 1 1,1-1-1,-1 1 1,0 0-1,1 0 1,0 0-1,-1 1 1,1-1-1,-1 1 1,1 0-1,5 0 1,4 0-1,0 2 0,0 0 0,0 0 0,0 1 0,0 1 0,-1 0 0,17 7 0,-11 1-5,0-1 0,-1 2-1,0 1 1,0 0 0,-2 1 0,0 0 0,0 1 0,-2 1 0,20 32 0,-25-38-24,-1 1 0,-1 1 0,0-1-1,0 1 1,-1 0 0,-1 0 0,0 1-1,-1 0 1,-1-1 0,0 1 0,0 0-1,-2 0 1,1 0 0,-2 0 0,-4 27 0,1-30-37,0 0 0,-1 0 0,-1-1 1,1 1-1,-2-1 0,1 0 0,-1-1 1,-1 0-1,0 0 0,0-1 1,-1 1-1,0-2 0,0 1 0,-1-1 1,0-1-1,0 0 0,0 0 0,-20 7 1,5-3-125,-1-1 1,0-1 0,0-1 0,0-2 0,-1 0-1,0-2 1,-32 0 0,51-2 0,1-1 0,0 0-1,-1-1 1,1 0 0,0 0 0,-1-1 0,1 0-1,0 0 1,-7-3 0,-2-6-317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17.1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100 80 3364,'0'0'-264,"-9"-24"-442,4-31 4065,-24 867-2833,18-370-374,-26 745 385,30-881-372,6-182-75,0-120-65,1 8 301,0-7-909,0-61-4552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18.92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31 19 4164,'0'0'-353,"-30"-18"270,638 27 128,-481-3-44,2428 131 51,-2039-106-53,165 13-16,862 40-88,-839-88 38,-634 1 37,29 7-16,-96-3 38,13 2-7,-10 0 11,1-1-1,0 0 1,0 0 0,0-1-1,0 0 1,0 0 0,13 0-1,-16-1 31,15 10-122,-7 0 100,-3 7-5,-2 13 6,-1 0 0,-2 1-1,0-1 1,-2 37 0,-1-25 10,49 610 155,2 74 70,-29-134 35,-22-560-259,-1-14 13,0-1-1,2 1 1,0 0-1,1-1 0,8 25 1,-2-30-2035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20.9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0 307 2768,'0'0'2132,"5"-1"-2087,66-4 58,87 6 1,-153-1-100,1106 53 106,117 11-34,-461-34-88,711 38-30,-124 30-5,-904-61 55,-254-26-28,-122-3 42,2-6-18,-2 0-31,-52-1 29,-8 1 1,0-2 0,0 0 0,20-3 0,-28 3 13,21 0 44,0-3-20,-13 0-28,-10 2 165,14-15 157,-11-11-161,-1 0-1,-2 0 1,-1 0-1,0-1 1,-3-28-1,1 12-116,8-52 1,33-73-879,-11 54-2030,-26 80 1353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22.80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90 46 4132,'0'0'-350,"-30"-45"475,14 834 138,-27 173-37,60-216 198,-9-632-264,-8-110-158,2 20 12,-1-16-10,-1 15 7,1 0 0,2 0 0,0-1 0,2 1 0,10 31 0,-12-45-187,0-3-54,-1 0 0,0 0 1,0 0-1,-1 0 1,0 0-1,0 0 0,0 0 1,-1 1-1,0 6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24.78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21 0 3064,'0'0'-285,"-21"5"190,31-4 142,928 68 646,588 23-3,-1195-76-584,778 31 141,-489-18-221,294 4-11,-187 3-50,-385-1-27,-92-8 58,-173-16 5,-36-7 5,152 20-23,-190-24 21,27 5 182,0 0-2949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26.30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91 22 2208,'0'0'-172,"2"-3"-108,16-15 1651,-17 32-518,-3 11-985,-67 1673 837,36-911-329,33-721-335,-6 218 35,4-165 22,2-115 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28.2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386 33 2928,'0'0'-174,"-3"-2"-330,-47-27 1060,47 27-136,1 7-406,-7 22 10,2 1 0,1-1-1,1 1 1,-2 36 0,-1 1 1,-168 1326 423,145-1096-366,-21 315 176,44-323-158,8-266-97,-1 33 43,-9 70-1,8-107-42,2-13 16,-1 0-11,0 16-5,0 27-18,1-43 44,0 0-31,0 14-7,0-14 31,-2 15-2146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29.8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97 85 2772,'-78'-68'-536,"76"66"605,-14-13 320,161 110-41,164 104-240,-132-89-34,219 178-1,-79-1 46,-295-268-99,97 80 10,-84-73-6,56 31-36,-89-56 8,8 1 15,13 12 2,-20-13-9,-1 0-4,9 6 2,-9-6 29,15 7-1767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31.12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57 46 2564,'0'0'582,"-3"-12"-459,1 8-49,1 11 390,-3 136-177,-42 255-1,89-666 834,-32 209-970,3 0 0,29-79 1,-41 133-148,0 1 1,0-1 0,1 0-1,-1 1 1,1-1 0,0 1 0,5-5-1,14-3 18,-20 12-21,1-1 10,2 4 6,4 4-7,0 0 0,0 0 0,-1 1 0,0 1 0,0-1 0,-1 1 1,0 0-1,-1 1 0,1 0 0,-2 0 0,0 0 0,0 1 1,-1-1-1,0 1 0,4 21 0,4 20 30,-3-1-1,3 60 1,-3 86-2279,-14-179 649,4-15 989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31.53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39 179 3136,'-3'-3'-133,"-1"-2"91,1 2 23,0 0 1,1 0-1,0 0 1,-1 0-1,1 0 1,0-1-1,1 1 1,-1 0-1,1-1 1,-1 0-1,1 1 1,-1-6-1,-3-10 15,5 15 14,1-1 8,0 2-8,0 1 0,0-1 0,0 1 0,0-1 0,1 1 0,-1 0 1,1-1-1,-1 1 0,1 0 0,0 0 0,0 0 0,0 0 0,0 0 1,0 1-1,0-1 0,1 1 0,-1-1 0,0 1 0,1 0 0,-1 0 1,1 0-1,0 0 0,3-1 0,47-8 85,-24 4-521,0 0-1,32-12 1,-40 9-221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16.1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69 3208,'2'-4'44,"-1"-1"263,0-1 0,0 0 0,0 1 0,-1-1-1,0 0 1,-1-9 0,1 0 1020,2 26-1253,24 279-94,-26-288 8,0 0 1,0 0 0,1 0-1,-1 0 1,1 0-1,-1 0 1,1-1 0,0 1-1,0 0 1,0 0 0,0 0-1,0-1 1,0 1-1,0 0 1,0-1 0,1 1-1,-1-1 1,1 0 0,-1 1-1,1-1 1,-1 0 0,1 0-1,0 0 1,0 0-1,-1 0 1,1 0 0,0-1-1,0 1 1,0-1 0,0 1-1,0-1 1,0 0-1,0 0 1,0 1 0,0-1-1,0-1 1,0 1 0,0 0-1,0 0 1,2-1-1,5-2-5,0 1-1,0-1 1,-1-1-1,1 1 0,-1-2 1,0 1-1,9-7 0,3-4 0,-2-1 0,0-1 0,-1-1-1,-1 0 1,-1-1 0,0 0 0,-1-1-1,19-38 1,-33 57 15,1 0 0,-1 0-1,1 0 1,-1 0 0,1 0 0,-1-1 0,0 1-1,0 0 1,1 0 0,-1 0 0,0 0-1,0 0 1,0-1 0,0 1 0,0 0-1,0 0 1,-1 0 0,1 0 0,0-1-1,-1 1 1,1 0 0,0 0 0,-1 0-1,0 0 1,1 0 0,-1 0 0,1 0-1,-1 0 1,0 0 0,0 1 0,0-1-1,1 0 1,-1 0 0,0 1 0,0-1-1,0 0 1,0 1 0,0-1 0,0 1-1,0-1 1,0 1 0,-1 0 0,1-1-1,-2 1 1,-2 4-30,-3 3-8,0 0 0,1 0 0,0 0 0,1 1 0,0 0 1,0 0-1,1 1 0,-1 0 0,2 0 0,0 0 0,0 0 0,0 1 0,1-1 0,0 1 0,1 0 1,1 0-1,-2 19 0,3-26 25,-1 0 1,1 0-1,0 1 0,1-1 1,-1 0-1,0 0 0,1 1 1,0-1-1,0 0 1,0 0-1,0 0 0,0 0 1,1 0-1,-1 0 1,1 0-1,0-1 0,0 1 1,0 0-1,0-1 0,0 0 1,1 1-1,-1-1 1,1 0-1,-1 0 0,1 0 1,0-1-1,0 1 0,0-1 1,0 1-1,0-1 1,0 0-1,0 0 0,0 0 1,0-1-1,1 1 1,3-1-1,-2 0 11,1 0 0,-1 0 0,1-1 0,-1 1 0,0-1 1,1-1-1,-1 1 0,0-1 0,0 0 0,0 0 0,0 0 0,0-1 0,-1 0 0,1 0 0,-1 0 1,1 0-1,-1-1 0,0 1 0,-1-1 0,5-5 0,50-68 1006,-57 75-918,4-7 3,-1 6-62,-3 10 128,-2 1-124,1 2-117,-1 1-1,1-1 1,1 1-1,3 15 0,-4-23 68,1 0 0,0-1 0,-1 1 0,1-1 0,0 1 0,1-1 0,-1 1 0,0-1 0,1 0 0,-1 1 0,1-1 0,0 0 0,0 0 0,-1 0 0,1-1 0,1 1 0,-1 0 0,0-1 0,0 1 0,1-1 0,-1 0 0,0 0 0,1 0-1,4 2 1,1-2 5,-1-1 0,1 0 0,-1 0 0,1 0 0,-1-1 0,0 0 0,1-1 0,-1 0-1,0 0 1,0 0 0,0-1 0,0 0 0,7-4 0,1-1-6,-1 0 0,0-1-1,0-1 1,20-19 0,-14 10-11,29-37 0,-44 49 24,0-1 1,0 0 0,0 0-1,-1 0 1,-1 0-1,1-1 1,-1 0 0,3-14-1,-6 21 6,0 1-1,0-1 0,0 1 1,0-1-1,0 1 1,-1 0-1,1-1 0,0 1 1,-1-1-1,1 1 0,-1-1 1,0 1-1,1 0 0,-1-1 1,0 1-1,0 0 0,0 0 1,0 0-1,0 0 0,0 0 1,0 0-1,0 0 1,0 0-1,0 0 0,-1 0 1,1 0-1,0 1 0,-2-2 1,0 1-20,0 0 0,0 0 1,0 0-1,0 0 0,0 0 1,0 0-1,0 1 0,0 0 1,0-1-1,0 1 0,0 0 1,0 1-1,-6 0 0,5 0-20,-1 0 0,1 1 0,-1-1-1,1 1 1,0 0 0,0 0 0,0 0 0,0 1-1,0 0 1,0 0 0,0 0 0,1 0-1,0 0 1,0 1 0,0-1 0,0 1 0,-4 7-1,5-8-44,13 17-83,-10-18 156,1 0 0,1 0 1,-1 0-1,0 0 0,0-1 1,1 1-1,-1-1 0,1 1 0,-1-1 1,1 0-1,0 0 0,-1 0 0,1 0 1,0 0-1,0-1 0,0 0 1,0 1-1,-1-1 0,5 0 0,51-4-102,-44 0 403,-1 0-1,0-1 0,0-1 1,-1 0-1,24-15 0,-27 16 81,-7 3-54,6-5 23,-7 7-307,-1-1-1,0 1 1,0 0 0,0 0-1,1 0 1,-1 0 0,0-1-1,0 1 1,1 0 0,-1 0-1,0 0 1,0 0 0,1 0-1,-1 0 1,0-1 0,1 1-1,-1 0 1,0 0 0,1 0-1,-1 0 1,0 0 0,0 0 0,1 0-1,-1 0 1,0 1 0,1-1-1,-1 0 1,0 0 0,0 0-1,1 0 1,-1 0 0,0 0-1,1 0 1,-1 1 0,0-1-1,0 0 1,0 0 0,1 0-1,-1 1 1,0-1 0,0 0 0,0 0-1,1 1 1,-1-1 0,0 1-1,4 14 33,-1 1 0,0-1-1,-2 1 1,0 0 0,0 0-1,-1 0 1,-3 18-1,1 23 29,-10 406-173,1-325-1037,-39 183 1,50-318 1127,-1 0 0,0 0 0,0-1 0,0 1 1,0 0-1,0 0 0,-1-1 0,1 1 0,-1-1 0,0 1 1,1-1-1,-1 0 0,0 0 0,-1 0 0,-1 2 0,2-3 48,-6-4-34,-7-4-16,0-1 0,1 0 0,0-1 0,1-1 0,0 0 0,1-1 0,0 0 0,0-1 0,1 0 0,-12-17 0,18 21-2,-1 0 0,1 0 0,0-1 0,1 0 1,0 1-1,0-2 0,1 1 0,0 0 0,0-1 0,1 1 0,1-1 1,0 1-1,0-1 0,1 0 0,0 0 0,0 1 0,1-1 0,0 0 1,5-14-1,2 2-5,2 0-1,0 1 1,1 0 0,2 1 0,24-32-1,89-90-23,-63 75 22,-6 3 6,87-102-26,-122 137 64,-1-1 0,-2-1 0,30-63 0,-45 85-30,0 0 1,-1 0-1,-1-1 0,3-13 1,-4 20-13,-1 0 1,0-1-1,0 1 1,0 0 0,0-1-1,-1 1 1,1 0-1,-1 0 1,0-1 0,0 1-1,0 0 1,0 0-1,-1 0 1,-1-4-1,2 7 0,1-1 0,0 1 0,0-1 1,-1 1-1,1-1 0,0 1 0,-1 0 0,1-1 0,0 1 0,-1-1 0,1 1 0,-1 0 0,1-1 0,-1 1 0,1 0 0,-1 0 0,1-1 0,-1 1 0,1 0 0,-1 0 0,1 0 0,-1-1 0,1 1 0,-1 0 0,1 0 0,-1 0 0,0 0 0,1 0 0,-1 0 0,1 0 0,-1 0 0,0 1 0,-14 10-154,-2 1 101,20 15-21,-3-25 75,1 0 1,0 0-1,0 1 1,0-1-1,0 0 1,0 0-1,0 0 1,0 0-1,1 0 1,-1-1-1,1 1 1,0 0-1,-1-1 1,1 1-1,0-1 1,3 2-1,30 19-16,-25-17 13,-4-3 4,23 4 4,4 1-2,-23-6 16,0 2 1,0-1-1,0 1 0,11 5 1,-18-7-22,-3 4 9,-2 15-38,0 0 0,-2-1-1,-9 35 1,7-34-112,1 0 0,1 1 0,-3 38 0,7-57 133,-1 0 0,1 1 0,1-1 0,-1 0 0,0 0-1,0 0 1,1 0 0,0 0 0,-1 0 0,1 0 0,0 0 0,0 0 0,0 0 0,0 0 0,0 0 0,0 0 0,1-1 0,-1 1 0,0 0 0,1-1 0,0 1 0,2 1 0,-1-1 1,1-1-1,-1 0 1,1 1 0,-1-1-1,1-1 1,-1 1 0,1 0-1,-1-1 1,1 0 0,0 0-1,-1 0 1,6-1 0,7-1-7,-1-2 1,0 0 0,0 0-1,0-2 1,20-9 0,-12 4 4,-1-1 0,38-28 0,-51 33 21,0 0 0,-1 0 0,0-1 0,-1 0 0,0-1 0,0 0 0,-1 0 0,0 0-1,-1-1 1,7-15 0,-11 23-9,-1 0 1,-1 0 0,0 0 0,1 0 0,-1 0 0,0 1 0,0-1-1,0 0 1,0 0 0,0 1 0,0-1 0,0 1 0,-3-4 0,1 3-1,2 0 0,0 1 1,-1 0-1,1 0 1,-1 0-1,1 0 1,-1 0-1,0 0 1,1 0 0,-1 1-1,0-1 1,0 0-1,0 1 1,1 0-1,-1-1 1,0 1-1,0 0 1,0 0-1,0 0 1,0 0-1,0 0 1,1 1 0,-5 0-1,5-1-2,-4 1-28,-1 0 1,1 0 0,0 1-1,-1-1 1,1 1-1,0 1 1,0-1 0,0 1-1,0 0 1,1 0 0,-1 0-1,1 1 1,-1-1 0,1 1-1,0 0 1,1 0-1,-1 1 1,1-1 0,0 1-1,0 0 1,0-1 0,1 1-1,-1 1 1,1-1 0,1 0-1,-1 0 1,-1 10 0,3-14 24,0 0 0,0 1 0,0-1 0,0 0 0,0 0 0,0 0 0,0 0 1,1 0-1,-1 0 0,0 0 0,1 0 0,-1 0 0,1 0 0,-1 0 1,1 0-1,-1 0 0,1 0 0,0 0 0,-1-1 0,1 1 0,0 0 1,0 0-1,0-1 0,0 1 0,-1 0 0,3 0 0,-1 0 13,1-1 0,-1 1 0,0-1 0,1 1-1,-1-1 1,1 0 0,-1 0 0,1 0 0,-1 0 0,0-1 0,4 0-1,44-17 289,-40 10-127,0 0 1,-1-1 0,1 0-1,-2 0 1,1-1 0,-2 0 0,1 0-1,-1-1 1,7-15 0,-1 3 950,-13 32-1083,-3 2-24,-1 2-4,7 33 52,-2-44-61,-1 0-1,0 1 0,0-1 1,1 0-1,-1 0 0,1 1 1,0-1-1,-1 0 1,1 0-1,0 0 0,0 0 1,1 0-1,-1 0 0,0 0 1,1-1-1,-1 1 1,1 0-1,-1-1 0,1 1 1,0-1-1,0 1 0,0-1 1,0 0-1,0 0 1,0 0-1,0 0 0,0 0 1,2 0-1,0 0-24,3-4-1,8-3 7,0-2 0,0 0 0,-1-1-1,1 0 1,-2-1 0,0 0 0,21-22 0,16-11-26,-48 40 38,1 0 0,0 1 0,0-1 0,0 1 0,0 0-1,1 0 1,-1 0 0,0 1 0,1-1 0,0 1 0,-1-1 0,5 0 0,-6 3 7,0 0-1,0-1 1,0 1 0,-1 0-1,1 0 1,0 0 0,0 0-1,-1 0 1,1 1 0,-1-1-1,1 0 1,-1 1 0,1-1-1,-1 1 1,0-1 0,0 1-1,0 0 1,0 0 0,0-1-1,0 1 1,0 0-1,-1 0 1,2 4 0,58 151-924,-55-143-547,1 0 1008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33.42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67 280 2504,'0'0'13,"0"-5"28,3-31 1013,3 51-166,2 74-480,-12-20-255,-21 118 0,9-81-413,15-102 133,2-17-1122,-1 6 1249,-1-206-562,-36-71 1174,36 275-576,1 0-1,0 0 0,1 0 0,0 0 0,1 0 1,-1 0-1,2 1 0,-1-1 0,1 0 1,1 1-1,7-14 0,-7 16-16,-1 1-12,0 0 0,1 0 0,-1 1 1,1-1-1,0 1 0,0 0 0,1 0 0,-1 1 0,1-1 0,0 1 1,0 0-1,0 0 0,0 0 0,0 1 0,1 0 0,-1 0 0,8-2 0,8 2 5,5 9-8,-24-6-3,0 0 1,0 1 0,0-1-1,0 1 1,0 0-1,-1 0 1,1 0 0,0 0-1,-1 0 1,0 0-1,1 0 1,-1 0 0,0 1-1,0-1 1,0 0-1,0 1 1,-1-1 0,1 1-1,-1-1 1,1 1 0,-1-1-1,0 1 1,0-1-1,0 1 1,0-1 0,0 1-1,-1 2 1,-2 12 2,0 0 0,-1 0 1,-7 17-1,6-18 1,-17 56 13,21-69-25,0 5 13,1-7-6,-1 0 1,1 0-1,-1 0 1,1 0-1,0 0 1,0-1-1,-1 1 1,1 0-1,0 0 1,0 0 0,0 0-1,0 0 1,0 0-1,0 0 1,0 0-1,0 0 1,0 0-1,1 0 1,-1 1-1,1 2 1,1 3 1,20 10-5,21 10 4,-36-24-2,0 1 0,0 0 0,-1 0-1,1 0 1,-1 1 0,0 0 0,-1 0 0,1 1 0,-1-1 0,0 1-1,0 1 1,-1-1 0,7 12 0,-8-10-22,-1-1 0,1 0-1,-1 1 1,-1 0 0,1-1-1,-2 1 1,1 0 0,-1 0 0,0 0-1,0 0 1,-1-1 0,0 1 0,0 0-1,-1 0 1,-3 8 0,1-5-3,0 0 0,-1 0-1,0 0 1,-1-1 0,0 0 0,0 0 0,-1 0-1,-1-1 1,-10 11 0,12-14-34,-1 0-1,0-1 1,-1 0-1,1 0 1,-1 0 0,0-1-1,0 0 1,0-1-1,-1 1 1,1-2 0,-1 1-1,0-1 1,1-1 0,-1 1-1,0-2 1,0 1-1,0-1 1,-15-2 0,8-4-953,13 4 474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34.19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1 179 2044,'0'0'67,"9"-18"550,0-12 173,-9 27-380,1 0-228,3-11-13,-3 10-13,0 1-22,2-3-85,0 0 0,0 0 0,1 1 0,0-1 0,0 1 0,1 0 0,-1 0 0,1 1 0,0-1 0,0 1 0,1 0 0,-1 0 0,1 1 0,0 0 0,6-3 0,-1 1-24,0 1 0,0 0 0,0 0 0,1 1 0,0 1 0,-1 0 0,23-1 0,-32 4-24,1-1-1,0 1 1,0-1 0,-1 1-1,1 0 1,0 0-1,-1 0 1,1 0 0,-1 0-1,1 1 1,-1-1-1,0 1 1,0 0 0,1-1-1,-1 1 1,0 0 0,-1 0-1,1 1 1,0-1-1,-1 0 1,1 0 0,-1 1-1,1-1 1,-1 1-1,1 2 1,1 2 5,-1 1 0,1-1-1,-2 1 1,1-1 0,-1 1 0,0-1 0,0 1-1,-1 12 1,-2 3 3,-1 1 0,-2-1 0,0 0 0,-1 0 0,-1 0 0,-2-1 0,0 0 0,-24 40 1,32-59-54,5-13-1157,63-124 248,11-25 398,-67 134 626,-11 25-69,0 0 0,0 0 0,0 0-1,0 0 1,0 0 0,0 0 0,0 0 0,0 0 0,0 0 0,1 0 0,-1 0 0,0 0 0,0 0 0,0 0 0,0 0-1,0 0 1,0 0 0,0 0 0,0 0 0,0 0 0,0 0 0,0 0 0,1 0 0,-1 0 0,0 0 0,0 0 0,0 0 0,0 0-1,0 0 1,0 0 0,0 0 0,0 0 0,0 0 0,0 0 0,0 0 0,0 0 0,0 0 0,1 0 0,-1-1 0,-8 42 107,1-11-116,3 1 37,1-1 1,2 1-1,0 0 0,3 0 0,9 60 0,-10-87-84,0 0-1,1 0 1,-1 0 0,1 0 0,0 0-1,0-1 1,0 1 0,1 0 0,-1-1-1,1 0 1,0 0 0,0 0 0,0 0-1,0 0 1,0 0 0,1-1-1,-1 0 1,1 0 0,-1 0 0,1 0-1,0 0 1,0-1 0,0 1 0,0-1-1,0 0 1,0 0 0,5 0 0,17-3-616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36.24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83 40 2412,'12'-30'895,"-21"37"-249,2 3-590,1 0 1,0 0-1,1 1 0,-6 16 0,7-13-18,0 0 0,1 0 0,0 1 0,-1 20 0,4-29-26,0 0 0,1 0 0,-1 0 0,1 0 0,0 0-1,1 0 1,-1-1 0,1 1 0,1 0 0,-1-1 0,1 0 0,-1 1 0,6 5 0,-5-8-8,-1 0 1,1 0-1,1-1 1,-1 1-1,0-1 0,1 0 1,-1 0-1,1 0 1,-1 0-1,1-1 0,0 0 1,0 1-1,0-1 1,0-1-1,0 1 0,0-1 1,0 1-1,0-1 0,0 0 1,0 0-1,0-1 1,0 1-1,0-1 0,0 0 1,0 0-1,-1 0 1,1-1-1,0 1 0,-1-1 1,6-3-1,-4 2-1,-1 0 1,1-1-1,-1 0 0,0 1 1,0-1-1,0-1 0,-1 1 0,0 0 1,1-1-1,-2 0 0,1 0 1,0 0-1,-1 0 0,0 0 1,0 0-1,-1-1 0,1 1 0,-1-1 1,0 1-1,-1-1 0,1 1 1,-1-1-1,0 0 0,0 1 1,-1-1-1,0 1 0,0-1 0,-2-7 1,1 7-14,0-1 1,0 0-1,0 0 1,-1 1-1,0-1 1,0 1-1,-1 0 1,0 0-1,0 0 1,0 1-1,-1-1 1,0 1-1,0 0 1,0 0-1,0 1 1,-1-1-1,0 1 1,0 1-1,0-1 1,0 1-1,-1 0 1,-12-4-1,10 5-203,1 0-1,0 1 1,-1 0-1,1 1 0,-1-1 1,1 2-1,-1-1 1,1 1-1,-1 0 0,-8 3 1,1 3-186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37.28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70 9 2832,'0'0'801,"1"-8"155,-1 12-430,-24 183 247,8-124-791,-8 39 251,18-36-3258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38.8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67 37 3776,'0'0'-245,"6"-16"-154,-5 1 801,-9 28 599,-9 35-495,12-15-458,1 1 0,1 46 0,3-67-36,1 0 0,0 0 0,2-1 0,-1 1 0,1-1 0,1 1 0,0-1 0,12 23 0,-12-27-1,-4-6-10,1-1-1,0 0 1,0 1 0,0-1 0,0 0 0,0 0-1,0 1 1,0-1 0,0 0 0,0 0 0,1 0-1,-1 0 1,0 0 0,1-1 0,-1 1 0,1 0-1,-1-1 1,1 1 0,-1-1 0,3 1-1,0 1 4,0 0 0,0 0 0,0-1 0,0 0 0,0 0-1,0 0 1,0 0 0,0 0 0,1-1 0,-1 0 0,0 0-1,0 0 1,1 0 0,-1-1 0,0 0 0,0 0-1,0 0 1,0 0 0,0 0 0,0-1 0,0 0 0,0 0-1,-1 0 1,1 0 0,0-1 0,-1 1 0,0-1 0,0 0-1,5-6 1,-2 3 3,-1-1 0,0-1 0,-1 1 0,1-1 0,-2 0 0,1 1 0,-1-2 0,0 1 0,-1 0 0,0-1 0,0 1 0,-1-1 0,0 1 0,0-10 1,-1 5 2,-2 1 1,1-1 0,-1 1 0,-1 0 0,0-1 0,-1 1 0,0 1 0,-1-1-1,0 0 1,-9-12 0,11 18-32,-1 0 0,0 1 0,0-1 0,0 1 0,-1 0 0,1 0-1,-1 1 1,-1 0 0,1 0 0,0 0 0,-1 0 0,0 1 0,0 0 0,0 0 0,0 0-1,-1 1 1,1 0 0,-1 0 0,1 1 0,-1-1 0,-12 1 0,15 0-120,-1 1-1,0 0 1,1 1 0,-1-1 0,1 1 0,-1 0 0,1 0-1,-1 0 1,1 1 0,-1 0 0,1-1 0,0 2-1,0-1 1,0 0 0,0 1 0,1-1 0,-1 1 0,1 0-1,-4 4 1,-3 4-375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39.6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24 2964,'0'0'-128,"0"-4"16,0-16 1133,0 33-1006,0-12-15,2 57 49,3 0-1,14 74 1,-17-125-44,0-1 0,0 1 0,0-1 0,1 0 0,0 0 0,0 0 0,1 0 0,-1-1 0,1 1 1,0-1-1,1 0 0,-1 0 0,1 0 0,0-1 0,1 1 0,-1-1 0,9 4 0,-9-5 4,1-1-1,0 0 1,0 0 0,0 0-1,1-1 1,-1 0-1,0 0 1,0-1-1,1 0 1,-1 0-1,0 0 1,0-1 0,1 0-1,8-2 1,-9 1-1,0 0 0,-1-1 0,1 1 0,-1-1 1,0 0-1,0-1 0,0 1 0,-1-1 0,1 0 1,-1 0-1,1 0 0,-2-1 0,1 0 0,0 1 1,-1-1-1,0-1 0,0 1 0,0 0 0,-1-1 1,0 1-1,0-1 0,0 0 0,-1 0 0,2-7 1,-2 5 6,1 0 0,-2 0 0,1 0 1,-1 0-1,0 0 0,-1 0 0,0 0 1,0 0-1,0 0 0,-1 0 0,-1 1 1,1-1-1,-1 1 0,0-1 0,-1 1 1,0 0-1,-8-11 0,7 12-112,0 1 0,-1-1 0,1 1 1,-1 0-1,-1 0 0,1 1 0,-1 0 0,0 0 0,1 0 0,-2 1 0,1 0 1,0 0-1,-1 1 0,1 0 0,-1 0 0,0 1 0,1 0 0,-1 0 0,0 1 1,0 0-1,0 1 0,-13 1 0,0 1-424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41.0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70 37 2924,'0'0'-88,"-2"-4"40,-13-26 1216,13 27-796,-1 11-337,-8 26 31,1 0 0,-11 61 0,19-79-49,0 0 0,1 0 1,1 0-1,0 0 0,1 0 0,1 0 0,0 0 1,9 29-1,-9-39-11,1 0 0,0-1 0,0 0 0,1 0 0,0 0 0,0 0 0,0-1 0,0 1 0,1-1 0,-1 0 1,1-1-1,0 1 0,0-1 0,1 0 0,-1 0 0,1 0 0,-1-1 0,1 0 0,0 0 0,0 0 0,0-1 0,0 0 0,0 0 0,12 0 0,-13-1 1,0 0-1,0 0 0,0 0 1,0-1-1,-1 1 1,1-1-1,0 0 0,0-1 1,-1 1-1,1-1 0,-1 0 1,1 0-1,-1 0 0,0-1 1,0 1-1,0-1 0,0 0 1,0 0-1,-1-1 0,0 1 1,1-1-1,-1 0 0,0 0 1,-1 0-1,1 0 0,-1 0 1,1 0-1,-1-1 0,-1 1 1,1-1-1,1-7 0,-2 4 4,-1 0-1,1 0 0,-2 0 0,1 0 0,-1 1 0,-1-1 0,1 0 0,-1 0 0,0 1 0,-1-1 0,0 1 0,0 0 0,-1 0 0,0 0 0,0 0 0,0 1 0,-1 0 0,-7-8 0,6 6-64,-1 1-1,-1-1 0,1 2 1,-1-1-1,0 1 0,-1 0 1,0 1-1,0 0 0,0 0 1,0 1-1,-1 0 0,1 0 1,-15-2-1,21 6-115,0 0 0,0 0 1,0 0-1,0 0 0,0 1 0,0-1 1,0 1-1,0 0 0,1 0 0,-1 0 0,-3 2 1,3-2-388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41.52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40 2972,'0'0'-105,"7"-22"2,6 5 843,-13 17-718,1 0 0,-1 0 0,0 0 0,1 0-1,-1 0 1,0 0 0,1 0 0,-1 0 0,1 0 0,-1 0 0,0 0 0,1 0 0,-1 0 0,1 0 0,-1 0 0,0 0 0,1 1 0,-1-1 0,0 0 0,1 0 0,-1 0 0,0 1 0,1-1 0,-1 0 0,0 1 0,1-1 0,-1 0 0,0 0 0,0 1 0,1 0 0,1 4 13,1 0 0,-1 0 0,0 0 0,0 0 0,-1 1 0,0-1 0,1 7 0,5 50 66,-3 0 0,-6 102 1,-1-42-106,0-21-2407,3-89 1913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42.94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 33 3048,'0'0'-91,"-1"-5"68,0-14 81,0 14 416,1 1-401,9 259 586,-1 62-402,-8-313-339,-1 0 0,1-1 0,0 1 0,0-1 0,1 1-1,-1-1 1,1 1 0,0-1 0,0 1 0,0-1 0,0 0 0,0 1 0,1-1 0,2 5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43.40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46 2812,'0'0'-150,"3"-22"-115,-2 20 341,-1 1 0,0-1 0,0 1 0,1 0-1,-1-1 1,1 1 0,-1 0 0,1 0 0,-1 0 0,1-1 0,0 1 0,-1 0 0,1 0 0,0 0-1,0 0 1,0 0 0,0 0 0,2-1 0,3 22 1245,-3 0-1643,11 46 442,7 125-1,-16-127-90,10 182-2519,-17-230 1730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5:28.7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30 763 5256,'0'0'58,"0"-4"85,-12 212 1390,-6-52-1157,23-163-356,78-135 7,11-18-47,-94 159 18,1 0-1,0 1 1,-1-1 0,1 1 0,0-1 0,-1 1 0,1-1 0,0 1-1,0 0 1,0-1 0,-1 1 0,1 0 0,0 0 0,0-1 0,0 1 0,-1 0-1,1 0 1,0 0 0,0 0 0,0 0 0,0 0 0,0 0 0,-1 0 0,1 1-1,0-1 1,0 0 0,0 0 0,-1 1 0,1-1 0,1 1 0,0 0-1,-1 0 0,1-1 0,-1 1 0,1 0 0,-1 0 0,0 0 0,0 1 0,1-1 0,-1 0 0,0 0 0,0 1 0,0-1 0,0 1 0,0-1 0,0 1 0,0 2 0,9 37-98,-8-29-14,1 0 0,0 1 0,1-1 0,0 0 0,1-1 0,0 1-1,1-1 1,8 12 0,-12-21 96,0 0-1,0-1 0,1 1 0,-1-1 1,1 1-1,-1-1 0,1 0 1,-1 0-1,1-1 0,0 1 1,-1 0-1,1-1 0,0 0 1,0 1-1,-1-1 0,1 0 1,0 0-1,0-1 0,-1 1 1,1-1-1,4-1 0,56-17-137,-46 11 173,0-1 0,0-1 0,-1 0-1,0-1 1,-1 0 0,0-1 0,-1-1 0,0-1-1,-1 0 1,-1 0 0,0-1 0,16-28 0,-27 42-8,-1-1 1,1 1-1,0-1 1,-1 0 0,1 1-1,-1-1 1,0 0-1,1 1 1,-1-1 0,0 0-1,0 0 1,0 1-1,0-1 1,0 0 0,-1 1-1,1-1 1,0 0-1,-1 1 1,1-1 0,-1 0-1,0 1 1,1-1-1,-1 1 1,0-1 0,-2-2-1,1 2-15,-1-3 31,-2 6-21,-3 0-27,1 1 1,0 1-1,0-1 0,0 1 1,0 0-1,0 1 0,0 0 1,1 0-1,0 0 0,0 1 1,-8 7-1,10-9 4,0 1 0,0 1 1,0-1-1,1 1 0,-1 0 0,1-1 0,0 1 0,1 1 1,-1-1-1,1 0 0,0 1 0,0-1 0,1 1 1,0-1-1,0 1 0,-1 8 0,2-12 3,0 1 0,0-1 0,0 0 0,0 1-1,0-1 1,1 0 0,-1 1 0,1-1 0,-1 0 0,1 0-1,0 1 1,0-1 0,0 0 0,0 0 0,0 0 0,1 0 0,-1 0-1,1 0 1,-1 0 0,1-1 0,-1 1 0,1 0 0,0-1-1,0 0 1,0 1 0,0-1 0,0 0 0,0 0 0,0 0 0,1 0-1,-1 0 1,0-1 0,0 1 0,1-1 0,-1 1 0,1-1-1,-1 0 1,0 0 0,1 0 0,-1 0 0,0 0 0,5-2 0,2 1 20,-1 0 0,1-1 0,-1-1 0,1 1 0,-1-1 0,0-1 0,0 0 0,0 0 0,7-5 0,-10 4 112,0 0 1,0 0 0,0 0 0,-1-1-1,7-10 1,7-8 291,-16 22-253,-2 2-147,0 0 0,0-1 0,0 1 0,1 0-1,-1-1 1,0 1 0,0 0 0,1-1 0,-1 1 0,0 0 0,0-1-1,1 1 1,-1 0 0,0 0 0,1-1 0,-1 1 0,0 0-1,1 0 1,-1 0 0,0-1 0,1 1 0,-1 0 0,0 0 0,1 0-1,-1 0 1,1 0 0,-1 0 0,0 0 0,1 0 0,-1 0 0,1 0-1,-1 0 1,0 0 0,1 0 0,-1 0 0,0 0 0,1 0-1,-1 1 1,1-1 0,-1 0 0,0 0 0,1 0 0,0 1 0,9 31-30,-7-17-114,2 0-1,0 0 1,1-1 0,10 19-1,-15-32 123,0 0 0,0 0-1,0 0 1,0 0 0,0 0 0,0 0-1,0 0 1,0 0 0,0 0 0,1-1-1,-1 1 1,0-1 0,1 1-1,-1-1 1,0 1 0,1-1 0,-1 1-1,0-1 1,1 0 0,-1 0 0,0 0-1,1 0 1,-1 0 0,1 0 0,-1 0-1,0-1 1,1 1 0,2-1 0,25-16-96,-24 11 96,0 0 0,0 0-1,-1 0 1,0 0 0,0-1-1,0 1 1,-1-1 0,0 0 0,0 0-1,-1 0 1,2-10 0,11-85-19,-13 84 39,13-145 809,-6-1-1,-18-224 1,5 353-496,3 30-183,1 7-16,-1 50 160,2-19-276,-4 135 107,-1-54-690,6-1 0,17 125 0,-18-228 508,1 0 0,0-1-1,1 1 1,0-1 0,1 1-1,0-1 1,5 8 0,-7-13 37,1-1 1,-1 1 0,1-1 0,-1 0 0,1 0-1,0 0 1,0 0 0,1-1 0,-1 1-1,0-1 1,1 0 0,0 0 0,-1 0-1,1 0 1,0 0 0,0-1 0,8 2-1,-7-3 8,0 0 0,0 0 0,0 0 0,0-1 0,0 0 0,-1 0 0,1 0 0,0 0 0,0-1 0,-1 0 0,1 0 0,-1 0 0,1 0 0,-1-1 0,0 0 0,0 0 0,6-6 0,6-5 17,-1-1 1,20-27-1,-29 35 54,9-7-2,-6 13-21,0 30-32,-4-4-21,-4-22 23,0 0 0,0-1 0,0 1-1,0 0 1,0-1 0,0 1 0,1-1 0,-1 1 0,1-1-1,0 0 1,-1 1 0,1-1 0,0 0 0,0 0 0,1-1 0,-1 1-1,0 0 1,1-1 0,-1 1 0,1-1 0,-1 0 0,1 0-1,0 0 1,-1 0 0,1 0 0,3 0 0,0 0 17,0 0 1,0-1-1,0 1 0,0-1 1,0-1-1,0 1 1,0-1-1,0 0 0,0-1 1,0 1-1,0-1 0,0 0 1,-1-1-1,1 0 1,-1 1-1,0-1 0,0-1 1,0 1-1,0-1 1,0 0-1,7-8 0,4-5 654,0 0 0,0 0-1,18-30 1,-32 44-397,2 0 62,2-4-334,-3 12 892,-23 165-447,-5 74-126,25 540-2630,-4-730 1946,3-51 320,-8-7-142,-12-9 168,-1-1 1,2-1 0,0-1-1,-21-21 1,30 26 55,1 0-1,0 0 0,1-1 0,0 0 1,0-1-1,2 0 0,-1-1 1,2 1-1,-6-17 0,10 20-16,0-1 0,1 0 0,0 1 0,1-1 1,0 0-1,1 1 0,0-1 0,1 0 0,0 1 0,1-1 0,0 1 0,0 0 0,1 0 0,8-14 0,8-14-8,1 1 1,32-39-1,-51 73-5,191-235-103,-130 168 45,-4-3 0,99-159-1,-149 215 71,0 0-1,-1-1 1,-1 0 0,0-1-1,6-36 1,-12 51-14,-1 0 0,0 0 0,0 0 0,-1 0 0,1 0 0,-1 0 1,0 0-1,-1-3 0,1 5 1,1 1-1,-1-1 1,1 1 0,-1-1-1,0 1 1,0-1 0,1 1-1,-1 0 1,0 0 0,0-1 0,0 1-1,-1 0 1,1 0 0,0 0-1,0 0 1,-1 0 0,1 0-1,0 1 1,-1-1 0,1 0 0,-3 0-1,2 0-2,0 1 0,0 0 0,0 0 0,0 0 0,0 0 0,0 1 0,0-1 0,0 0 0,1 1 0,-1 0 0,0-1 0,0 1-1,0 0 1,1 0 0,-1 0 0,0 0 0,1 0 0,-1 0 0,1 0 0,0 1 0,-2 1 0,-1 0-8,7 4 11,3 1 1,-1 0 0,2-1 0,-1 1 0,1-1 0,0 0 0,0-1 0,15 10 0,69 39 21,-61-38-23,44 31 1,-69-44-37,1 1 0,0 0 1,-1 0-1,0 0 1,0 1-1,-1 0 1,0 0-1,0 0 0,3 7 1,-5-11 7,-1 1 0,0 0-1,-1 0 1,1-1 0,0 1 0,-1 0 0,0 0 0,0 0 0,1 0-1,-2-1 1,1 1 0,0 0 0,0 0 0,-1 0 0,0 0 0,0-1 0,1 1-1,-1 0 1,-1-1 0,1 1 0,0-1 0,-1 1 0,1-1 0,-1 0-1,0 1 1,-2 2 0,-4 2-56,1 1-1,-1-1 0,0 0 1,-1-1-1,1 0 1,-1 0-1,-1-1 1,1 0-1,-1-1 1,0 0-1,-17 4 0,24-7 52,11-8-66,98-71-4,-62 47 559,-1-1-1,-2-1 1,65-70-1,-64 54 1311,-41 55-1687,3 36 36,-4-40-105,0 4-24,1 2-22,0 0 0,0 0 0,1 0 0,0-1 0,0 1 0,6 13 0,-7-19 4,0 1 1,1 0-1,-1-1 0,1 1 0,0-1 0,0 0 1,0 1-1,0-1 0,0 0 0,1 0 0,-1 0 1,0-1-1,1 1 0,0 0 0,-1-1 0,1 0 1,0 1-1,0-1 0,-1 0 0,1-1 0,0 1 1,0 0-1,0-1 0,0 0 0,0 0 0,6 0 1,-1-1-20,0 0 0,0-1 0,0 0 1,0-1-1,0 0 0,-1 0 0,1 0 0,-1-1 1,0 0-1,0 0 0,0-1 0,-1 0 1,1 0-1,-1-1 0,-1 0 0,1 0 0,8-13 1,-3 4-6,-1 0 0,-1 0 1,-1-1-1,0-1 1,-1 1-1,-1-1 0,5-21 1,-10 37 53,-1 0 1,0 0-1,0-1 1,1 1-1,-1 0 1,0-1-1,0 1 1,0 0-1,0-1 1,0 1-1,-1 0 1,1-1-1,0 1 1,-1 0-1,1 0 1,-1-1-1,1 1 1,-1 0-1,1 0 1,-3-3-1,-3-12-133,-1 20 128,-20 14 1,21-13-1,7 0-1,4 5 13,0 0 1,1-1-1,1 1 0,-1-1 0,1 0 0,1-1 1,-1 0-1,1 0 0,1-1 0,0 1 0,15 8 1,-12-7-1,0-1 0,-1 2 0,0-1 0,-1 1 0,0 1 0,0 0 0,12 20 0,-21-28-1,-1 1-1,1 0 1,-1-1 0,0 1 0,1 0 0,-2 0-1,1-1 1,0 1 0,-1 0 0,0 0 0,0-1-1,0 1 1,0-1 0,-1 1 0,1-1 0,-1 1 0,0-1-1,0 0 1,0 0 0,0 0 0,-1 0 0,1 0-1,-4 3 1,-4 2-174,1-1 0,-1 1 0,0-2 0,0 1 0,-1-1 0,0-1 0,0 0 0,-1-1 0,1 0 0,-1 0 0,0-1 0,0-1 1,0 0-1,-22 1 0,7-5-632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16.5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36 1 3348,'-23'9'1084,"10"0"-328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45.4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32 10 3308,'0'0'138,"-1"-4"-4,1-2 601,1 13-310,3 32-208,2 68-229,-9-27 110,-18 100-1,10-96-852,5-49-1430,6-31 1841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45.94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1 196 2552,'29'-55'-590,"24"-48"1854,-52 101-842,3 7-373,2 5-24,-1-1 0,-1 1 0,0 0 0,0 0 0,-1 0 0,4 19 0,10 81 72,-4-22 2,-10-73-73,0 0-1,1 0 0,8 19 1,-11-31-21,1 1 0,0-1 0,0 0 0,0 1 0,0-1 0,1 0 0,-1 0 0,1 0 0,0-1 0,0 1 0,0-1 0,0 1 0,0-1 1,0 0-1,1 0 0,6 2 0,-7-2 12,1-2-4,0-1 0,0 1 0,1-1-1,-1 1 1,0-1 0,0 0 0,0-1 0,0 1 0,0-1 0,-1 0-1,1 0 1,0 0 0,-1 0 0,1 0 0,-1-1 0,0 0 0,3-3-1,-1 0 15,1 0 0,-2-1 0,1 0 0,-1 0 0,0 0 0,-1 0 0,1-1 0,2-10 0,-1-3 36,0-1 1,-1 1-1,-1-1 0,-1 0 0,-2-38 0,-1 50-38,0-1 0,-1 1 0,0-1 0,-1 1 1,0 0-1,-1 0 0,0 0 0,0 1 0,-1-1 0,0 1 0,-12-15 1,14 19-96,0 1 0,-1 0 0,0 0 1,0 1-1,0-1 0,0 1 0,-1 0 0,1 0 1,-1 0-1,0 1 0,1 0 0,-1 0 1,0 0-1,0 0 0,-1 1 0,1 0 0,0 0 1,-1 0-1,1 1 0,0-1 0,-1 1 1,1 1-1,0-1 0,-1 1 0,1 0 0,-8 2 1,-19 7-955,6 2 360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50.9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80 2996,'0'0'-232,"1"-4"-326,18-72 3691,-17 87-3072,35 425 507,-36-335-449,3 44 64,-3-142-272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7:51.79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52 70 3988,'0'0'-202,"-1"-4"-5,-6-57 1874,7 56-736,-1 18-896,-34 545 110,30-482-160,3-4-4,2-68-83,0 0-320,0 9 244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03.5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32 201 4300,'0'0'-258,"-5"-2"-705,-16-6 946,16 6 15,11-2 5,21-8 8,0 0-1,1 2 1,42-10-1,105-21 59,-1 13 69,269-9 1,-93 27-50,-13-2-91,-218 10 8,-58 2-6,-7 2-14,13 0 13,0 3 1,0 3 0,-1 3 0,76 23-1,-107-22 3,0 2-1,43 24 0,2 1-1,-70-33 1,1 0 1,-1 1-1,-1 0 0,1 1 0,15 17 0,-11-11 4,-6-8-3,1 2 1,-1-1-1,-1 1 0,0 0 1,0 0-1,0 1 1,-1 0-1,-1 0 1,1 1-1,-1 0 1,6 18-1,-5-6-3,-5-16 4,1 23 1,-3-5 4,-4-6 0,1 4 7,0-5-2,-1 1-1,-1-1 1,0 1 0,-1-2-1,-1 1 1,0-1-1,-21 28 1,0-7-3,-1-3 0,-2 0 0,-1-2 0,-2-2 0,-48 34 0,45-37-2,-1-1-1,-2-3 1,-1 0 0,0-3-1,-1-2 1,-2-1 0,1-3 0,-2-1-1,0-3 1,0-1 0,0-2-1,-50 0 1,-69-7 53,-253-32 1,325 22 22,1-3 0,1-5 0,1-4 0,0-3 0,-108-48 0,143 48 50,2-2 1,1-3 0,-86-64-1,120 80-74,0-1-1,0-2 1,2 1-1,-22-30 0,30 35-28,0-1 0,1 1 1,0-1-1,1 0 0,1-1 0,0 1 0,1-1 0,0 0 0,-3-22 1,5 21-20,1 3-3,1-8-6,1 8-12,0 6 7,0 0-1,0 0 1,0 0 0,1 0-1,-1 0 1,1 1 0,1-1-1,-1 1 1,1-1 0,-1 1-1,1 0 1,0 0 0,1 0-1,-1 0 1,1 1 0,0-1-1,0 1 1,0 0 0,0 0-1,9-4 1,-3 0-5,46-26-591,2 2 1,0 3 0,81-27-1,-108 44-214,1-2 266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13.3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35 430 2480,'-24'-11'982,"22"8"-968,-5-7-2,6 7 32,2 14-39,18 91 20,2-43 27,-14-44-50,-5-10 30,-2-4-15,0 0 0,0 0 0,0 0 0,0 0 0,0 0 0,0 0 0,1 0-1,-1 0 1,0 0 0,1 0 0,-1 0 0,0 0 0,1 0 0,-1 0 0,1 0 0,0-1-1,-1 1 1,1 0 0,0 0 0,-1-1 0,1 1 0,0 0 0,0-1 0,0 1 0,-1-1-1,1 1 1,0-1 0,0 1 0,0-1 0,0 0 0,0 0 0,0 1 0,0-1 0,0 0 0,0 0-1,0 0 1,0 0 0,0 0 0,0 0 0,0 0 0,1 0 0,21-15 66,-2-1 1,1-1-1,-2-1 1,-1-1-1,33-39 0,159-222-217,-91 117-2092,-95 129 1584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14.3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1 393 3148,'5'-20'-116,"-4"15"37,3-4-16,-4 9 93,0 0 0,0 0 0,0 0 0,0 1 0,0-1 0,0 0 1,0 0-1,0 0 0,0 0 0,0 1 0,0-1 0,0 0 0,0 0 0,0 0 0,0 1 1,0-1-1,0 0 0,1 0 0,-1 0 0,0 0 0,0 1 0,0-1 0,0 0 1,0 0-1,0 0 0,0 0 0,1 0 0,-1 0 0,0 1 0,0-1 0,0 0 1,0 0-1,0 0 0,1 0 0,-1 0 0,0 0 0,0 0 0,0 0 0,0 0 1,1 0-1,-1 0 0,0 0 0,0 0 0,0 0 0,1 0 0,-1 0 0,0 0 1,0 0-1,0 0 0,0 0 0,1 0 0,-1 0 0,0 0 0,0 0 0,0 0 1,0 0-1,1 0 0,-1-1 0,11 145 51,-9-131-46,3 35 310,-4-47-124,0 0-166,-1-1 0,1 1 0,0 0-1,-1-1 1,1 1 0,-1-1 0,1 0-1,0 1 1,-1-1 0,1 1 0,0-1 0,0 0-1,-1 0 1,1 1 0,0-1 0,0 0 0,-1 0-1,1 0 1,0 0 0,0 0 0,-1 0-1,1 0 1,0 0 0,0 0 0,-1 0 0,1 0-1,0-1 1,0 1 0,-1 0 0,1-1 0,1 1-1,19-12 77,-1-1-1,0-1 1,-1 0 0,-1-1-1,22-24 1,88-104 155,-71 77-196,-20 23-554,2 2 0,1 2 0,2 1 0,60-40 0,-73 59-102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05.1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120 164 3360,'-11'-21'640,"0"-1"-1,1 0 0,1-1 1,0 0-1,-4-26 1,12 45 4,-1 8-625,0 1 0,0-1 0,1 0 0,0 1 0,0-1 1,0 1-1,0-1 0,0 9 0,-2 14 79,2-11-26,0 0 0,1 0 0,1 0 0,4 30 0,-4-42-56,0 1 0,0-1 0,0 0 0,1 0 0,0 1 0,-1-1 0,1-1 0,1 1 0,3 6 0,-5-9-11,0 1 0,1-1 0,-1 1 0,1-1 0,-1 1 0,1-1 0,0 0-1,-1 0 1,1 0 0,0 0 0,0 0 0,0 0 0,0-1 0,-1 1 0,1-1 0,0 1 0,0-1 0,0 0 0,0 1 0,0-1 0,0 0 0,1 0 0,1-1-1,6-2 7,0 0 0,-1 0 0,1-2 0,-1 1 0,0-1 0,0 0 0,0-1-1,-1 0 1,0 0 0,0-1 0,10-11 0,6-7-2,-1-1 1,23-35-1,-44 59-12,-1 8-13,4 25 25,-2 0-1,-1 0 1,-1 0 0,-5 39 0,2 16 5,0 149-327,-32 236 0,34-468 303,1-1-1,-2 1 0,1-1 0,0 1 0,0-1 1,-1 0-1,1 1 0,-1-1 0,0 1 0,0-1 1,0 0-1,0 0 0,0 1 0,0-1 0,-1 0 1,1 0-1,-1 0 0,0 0 0,1 0 0,-1-1 1,0 1-1,0-1 0,0 1 0,-3 1 0,2-2-15,-4-4-43,-15-5 30,1-2 0,0 0-1,0-2 1,2 0 0,-1-1-1,2-1 1,-1-1 0,2 0 0,0-1-1,-17-23 1,31 35 14,0 0 0,1 0 0,-1-1 0,1 1 0,0-1 0,0 0 0,1 0 0,-1 1 0,1-1 0,0 0 0,1 0-1,-1 0 1,1 0 0,0 0 0,0-1 0,0 1 0,1 0 0,0 0 0,0 0 0,0 1 0,1-1 0,-1 0 0,1 0 0,0 1 0,1-1 0,-1 1 0,1-1 0,0 1 0,5-6 0,9-10-604,0 2 1,1 0-1,1 1 1,31-22 0,-36 29-82,11-10-355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05.8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27 3856,'0'0'503,"4"-1"-367,12-6-9,-12 6 354,0 1-374,265-17-937,-264 17 144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06.2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 6 3368,'-21'17'-286,"10"-5"380,11-12-79,0 0 0,0 0 1,-1 0-1,1 0 0,0 0 1,0 0-1,0 0 1,0 1-1,0-1 0,0 0 1,0 0-1,0 0 0,0 0 1,-1 0-1,1 0 1,0 1-1,0-1 0,0 0 1,0 0-1,0 0 0,0 0 1,0 0-1,0 1 1,0-1-1,0 0 0,0 0 1,0 0-1,0 0 0,0 0 1,0 1-1,0-1 1,0 0-1,0 0 0,0 0 1,1 0-1,-1 0 0,0 1 1,0-1-1,0 0 0,0 0 1,0 0-1,0 0 1,0 0-1,0 0 0,0 0 1,1 1-1,-1-1 0,0 0 1,0 0-1,0 0 1,0 0-1,0 0 0,1 0 1,26 3 188,1-1 0,-1-2 0,34-3 0,-59 3-215,29-1-96,-1-1 1,0-2 0,0-1-1,37-12 1,-64 16-513,21-12-1185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21.0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419 166 4332,'-7'-24'357,"-20"-44"0,-1-3 1038,28 69-919,0 14-378,0 149 278,-27 223 0,-61 166-1100,51-369-515,37-179 966,3-14-1538,4-15 1582,-1-1 1,-2 1-1,-1-1 0,0-55 1,-9 30 219,-2 0-1,-2 0 1,-19-54-1,-62-150 842,43 130-17,44 115-719,-4-7 110,1 0 0,2 0 0,0-1-1,-4-33 1,8 48-177,1 0 0,0-1 0,0 1 0,1-1 0,0 1-1,0-1 1,0 1 0,0 0 0,1 0 0,0 0 0,0 0 0,1 0 0,-1 0 0,1 0 0,0 1 0,0-1-1,0 1 1,1 0 0,0 0 0,0 0 0,0 0 0,5-3 0,7-3 11,0 0 0,1 1 0,0 1 0,0 0 0,1 1 0,0 1 0,0 1 0,1 1 0,-1 0 0,31-1 0,-25 3-22,1 2-1,-1 0 0,0 2 1,0 1-1,0 1 1,0 0-1,43 16 0,-57-16-25,0 0 0,0 1 0,0 1 0,-1-1 0,1 2 0,-1-1 0,-1 1 0,1 0 0,13 17 0,-19-21 2,0 1 1,0 0 0,-1 0 0,1 0-1,-1 0 1,0 1 0,0-1-1,-1 1 1,1-1 0,-1 1 0,0 0-1,0-1 1,0 1 0,-1 0-1,0 0 1,0-1 0,0 1 0,0 0-1,-1 0 1,0-1 0,0 1-1,0 0 1,-1-1 0,-3 9 0,-3 2-12,-1 0 0,0-1 0,-1-1 0,-1 1 0,0-2 0,0 1 0,-1-1 1,-1-1-1,-14 10 0,-22 13-224,-65 33 1,37-23-343,51-30-2015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07.5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 3432,'0'0'-21,"3"-25"1091,1 21-340,-1 11-299,5 29-176,1 54-133,-23 257 371,8-268-398,5-47-17,4-26-5,9-34 6,-7 13-96,11-33 11,20-97 0,-7 23 35,-19 89 37,5-21 116,2 0-1,36-75 1,-52 127-179,0 0 0,0 0 0,0 0 0,1 0 0,-1 0 0,0 0 0,1 1 0,-1-1 0,1 0 0,0 1 0,0-1 0,-1 1 0,1 0 0,0-1 1,0 1-1,0 0 0,0 0 0,1 0 0,2 0 0,0 1 1,0 0 0,0 1 1,-1 0-1,1 0 0,0 0 1,0 0-1,0 1 1,-1 0-1,1 0 0,-1 0 1,1 0-1,-1 1 0,0 0 1,0 0-1,0 0 0,0 0 1,-1 1-1,1-1 1,-1 1-1,0 0 0,0 0 1,0 0-1,-1 0 0,1 1 1,2 6-1,-1-4 8,6 12 8,-1 0 0,-1 0 0,0 1 0,-2 0 0,0 0 0,-1 1 0,-2-1 0,0 1 0,1 28 0,-4 19-558,-13 99-1,10-133 57,4 11-617,1-25 410,6-2-1942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07.9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 44 3400,'-17'-12'-439,"-9"-10"178,23 20 403,14 1-60,99 0 298,53-2-1628,-145 1 1048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16.9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13 177 3352,'0'0'-18,"-7"-23"199,1-18 505,6 37-520,1-2-12,0 1-119,0-1 1,1 0-1,0 1 0,0-1 1,1 1-1,-1 0 0,1 0 1,0 0-1,0 0 0,1 0 1,0 1-1,-1-1 0,1 1 1,1 0-1,-1 0 0,1 1 1,-1-1-1,1 1 0,0 0 1,0 0-1,8-2 0,-11 4-28,0 1 0,1-1 0,-1 1 0,1 0 0,-1 0 0,0 0 0,1 0 0,-1 1 0,1-1 0,-1 0 0,0 1 0,1 0 0,-1 0 0,0-1 0,0 1 0,1 1 0,2 1 0,-1-1 2,0 0 1,-1 1-1,1 0 0,0 0 1,-1 0-1,0 0 1,6 7-1,-4-2 3,-1 1 0,0-1 0,-1 1 0,0 0 0,0 0 0,-1 0 0,0 0 0,-1 0 0,0 0 0,0 1 0,-1-1 0,0 0 0,-1 1-1,0-1 1,-2 10 0,-5 16 43,-1 0-1,-21 50 0,17-51 0,13-33-60,0-1-1,0 0 1,0 0 0,-1 0-1,1 0 1,0 0-1,0 1 1,0-1-1,0 0 1,-1 0 0,1 0-1,0 0 1,0 1-1,0-1 1,0 0-1,0 0 1,0 0 0,0 1-1,-1-1 1,1 0-1,0 0 1,0 0-1,0 1 1,0-1 0,0 0-1,0 0 1,0 1-1,0-1 1,0 0 0,0 0-1,0 1 1,0-1-1,1 0 1,-1 0-1,0 0 1,0 1 0,0-1-1,0 0 1,0 0-1,0 0 1,0 1-1,1-1 1,-1 0 0,0 0-1,0 0 1,0 0-1,0 0 1,1 1 0,-1-1-1,0 0 1,0 0-1,0 0 1,1 0-1,-1 0 1,0 0 0,0 0-1,0 0 1,1 0-1,-1 0 1,0 0-1,0 0 1,1 0 0,-1 0-1,0 0 1,0 0-1,1 0 1,-1 0 0,22-15-131,-12 6 81,0-1-1,-1 0 1,11-14 0,2-14-172,32-74 0,-27 52 179,-4-2 201,-17 42-90,-5 17 18,-4 15-71,-18 112 32,19-106-33,0 1 0,1-1 0,1 1 0,1-1 0,6 33 0,-6-44-103,1 1 0,0-1-1,1 1 1,0-1 0,0 0-1,1 0 1,-1 0-1,1-1 1,1 1 0,-1-1-1,1 0 1,1 0 0,-1 0-1,1-1 1,0 0 0,0 0-1,0 0 1,0-1-1,1 0 1,0 0 0,0-1-1,0 0 1,10 3 0,4 0-757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38.4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994 13 812,'0'0'1001,"-1"-13"1356,-51 44-2264,2 2-1,-84 73 1,36-27-17,-219 182 192,102-79 112,141-114 681,72-66-875,-29 24 1352,11-11-1464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40.96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3 212 5605,'0'0'-245,"0"-4"331,-1-35 1106,1 34-1069,-1 0 1,1-1-1,0 1 1,0-1 0,0 1-1,1-1 1,0 1-1,3-10 1,-2 10-86,0 0 0,0 1 0,0-1 1,1 1-1,0 0 0,0 0 0,0 0 0,0 0 0,1 0 0,-1 1 1,1-1-1,0 1 0,0 0 0,0 0 0,1 0 0,-1 1 0,1 0 1,-1 0-1,1 0 0,0 0 0,6-1 0,-5 1-23,0 1-1,1 0 1,-1 0-1,0 1 1,0 0 0,0 0-1,0 0 1,1 1-1,-1-1 1,0 1-1,0 1 1,0 0 0,0-1-1,-1 2 1,1-1-1,6 4 1,-6-2-8,-1-1 1,0 1 0,0 0-1,-1 1 1,1-1-1,-1 1 1,0 0 0,0 0-1,0 0 1,-1 1-1,1-1 1,-1 1 0,-1 0-1,1 0 1,-1 0-1,0 0 1,-1 0-1,1 1 1,-1-1 0,0 0-1,-1 1 1,0-1-1,0 12 1,-4 6-5,0 0 1,-1 1-1,-1-1 0,-17 39 1,12-32-1,10-28-35,-2 7-49,3-10 69,0 0 0,0 0 1,1 0-1,-1 0 0,0 0 0,0 0 0,0 0 0,0 0 0,0 0 0,1-1 1,-1 1-1,0 0 0,0 0 0,0 0 0,0 0 0,0 0 0,1 0 0,-1 0 0,0 0 1,0 0-1,0 0 0,0 0 0,1 0 0,-1 0 0,0 1 0,0-1 0,0 0 0,0 0 1,1 0-1,-1 0 0,0 0 0,0 0 0,0 0 0,0 0 0,0 0 0,0 0 0,1 1 1,-1-1-1,0 0 0,0 0 0,0 0 0,0 0 0,0 0 0,0 1 0,0-1 1,0 0-1,0 0 0,0 0 0,0 0 0,0 1 0,0-1 0,0 0 0,0 0 0,0 0 1,0 0-1,0 1 0,0-1 0,0 0 0,0 0 0,0 0 0,0 0 0,0 0 0,0 1 1,0-1-1,0 0 0,0 0 0,0 0 0,12-11-74,0 0 0,-1-2-1,0 1 1,-1-1 0,0-1-1,-1 0 1,-1 0 0,0-1 0,6-16-1,73-215-401,-86 242 464,1 11 8,-1 0 1,0 1 0,0-1-1,-1 1 1,0-1 0,0 0-1,-3 14 1,1 78 38,3-86-79,1 0 0,0-1 0,1 1 1,0 0-1,1-1 0,0 0 0,1 0 1,1 0-1,0 0 0,0-1 0,1 0 1,1-1-1,-1 1 0,2-1 0,-1-1 0,2 1 1,-1-2-1,1 1 0,0-1 0,1-1 1,0 0-1,0 0 0,1-1 0,-1-1 1,1 0-1,20 6 0,4-2-1535,0-3-99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43.4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77 20 4992,'0'0'-110,"-1"-3"-31,-4-10 123,4 9 165,-2 20-70,0-1-1,1 0 1,1 1 0,2 30-1,-5 51-17,-17 143 149,-10 84-3264,25-273 2448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44.8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2299 277 3180,'0'0'-80,"3"-2"35,-2 1 69,1 0 0,-1 0 0,0 1 0,0-1 0,0 0 0,-1-1 1,1 1-1,0 0 0,0 0 0,0 0 0,-1 0 0,1-1 0,-1 1 0,1 0 0,-1-1 0,1 1 0,-1 0 1,0-1-1,0 1 0,0 0 0,1-1 0,-1 1 0,0-1 0,-1 1 0,1 0 0,0-1 0,0 1 1,-1-2-1,-1-1 25,0-1 1,0 1 0,0 0 0,-1 0 0,0 0 0,1 0 0,-1 0-1,-6-5 1,-5-3 63,1 0-1,-2 1 1,-25-15-1,-1 5-58,-2 1 0,0 3 0,-1 1 0,0 2 0,-2 2 0,-66-8 0,29 11-36,0 3-1,-142 9 1,144 4-7,1 3 0,1 4 1,0 3-1,1 4 0,1 3 0,1 3 0,2 4 0,0 3 0,-81 51 0,36-11 41,-180 147 0,281-206-48,1 1-1,0 0 1,2 2 0,0 0-1,1 0 1,0 1 0,-18 36 0,27-44 1,1 1 1,-1-1-1,2 1 1,0 0-1,0 0 1,1 1-1,1-1 1,0 0-1,0 1 1,1-1-1,1 1 1,0-1-1,1 0 1,0 0-1,1 1 1,4 10-1,3 4 11,0-2 0,2 1-1,1-2 1,1 0 0,1 0-1,1-1 1,1-1 0,1-1-1,21 20 1,-10-15-1,1-1-1,1-1 1,1-2-1,1-2 1,67 31-1,-29-23-2,2-3 1,1-3-1,0-3 0,2-4 0,0-3 0,84 2 1,-5-7 3,256-23 0,-300 3 16,-1-4 0,0-6 0,114-38 0,-165 39 21,-1-1 0,-1-4 0,79-48 0,-99 51 28,-1-1 1,-1-2-1,-2-1 1,-1-2-1,53-62 1,-76 80-55,-1 0 1,0 0-1,-1-1 0,0 1 1,0-2-1,-2 1 0,0-1 1,0 0-1,-1 0 1,-1 0-1,0 0 0,-1-1 1,-1 1-1,0-1 0,-1 1 1,-1-1-1,0 1 0,0-1 1,-2 1-1,0 0 1,-1-1-1,0 2 0,-1-1 1,0 0-1,-12-20 0,1 4-13,-2 1 0,0 0 0,-2 1 0,-1 2 0,-2 0 0,-49-45 0,35 41-6,0 2 1,-2 1-1,-2 2 0,-62-29 1,18 20-41,0 3 1,-2 4 0,-1 4 0,-159-21 0,155 32-627,-1 5 1,1 3-1,-1 4 1,0 4-1,-161 29 1,146-7-849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4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129 120 1636,'0'0'906,"-1"-4"-642,1 3-195,0 0 1,0 0-1,0 0 1,0 0 0,0 0-1,0 0 1,-1 0-1,1 0 1,0 0 0,-1 0-1,1 0 1,-1 0 0,1 1-1,-1-1 1,1 0-1,-1 0 1,0 0 0,1 0-1,-1 1 1,0-1-1,0 0 1,0 0 0,-9 20 458,-4 72-739,8-53 432,-51 371 77,35-241-187,14-88 1372,9-91-1408,39-212 192,-1 17-144,33-241 1146,-71 443-1208,-1 4-59,0-1 0,0 1 0,0 0 1,0 0-1,0-1 0,0 1 0,0 0 0,0-1 0,0 1 0,0 0 0,0 0 0,0-1 1,0 1-1,0 0 0,0 0 0,0-1 0,0 1 0,1 0 0,-1 0 0,0-1 1,0 1-1,0 0 0,0 0 0,1-1 0,-1 1 0,0 0 0,0 0 0,0 0 0,1 0 1,-1-1-1,0 1 0,0 0 0,1 0 0,-1 0 0,0 0 0,1 0 0,-1 0 0,0 0 1,0 0-1,1 0 0,-1 0 0,0 0 0,1 0 0,-1 0 0,0 0 0,0 0 0,1 0 1,-1 0-1,0 0 0,0 0 0,1 0 0,-1 0 0,0 1 0,0-1 0,1 0 0,-1 0 1,0 0-1,1 1 0,17 57 42,-2 1 0,-3 1 1,9 103-1,-7-49-130,7 95 36,-14-114-783,-8-91 478,0 0-45,-1 1 187,0 2 49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4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76 152 4104,'-52'-58'-396,"50"56"482,-1-2 3,1 3-18,1-1 0,-1 0 0,0 0 1,1 0-1,-1 0 0,1 0 0,-1 0 0,1-1 0,0 1 0,0 0 0,0 0 1,0-4-1,13 1-89,0 0 0,1 0 0,0 1 0,0 1 1,0 0-1,16-1 0,-10 2-768,1-2 0,34-11 0,-36 8 317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178 114 1780,'0'0'195,"1"-5"-4,1-85 1987,-2 86-1478,0-8-478,0 12-208,0 0 0,0 0 1,0 0-1,0 0 0,-1 0 0,1 0 1,0 0-1,0 0 0,0 0 1,0 0-1,0 0 0,-1 0 1,1 0-1,0 0 0,0 0 0,0 0 1,0 0-1,0 0 0,0 0 1,-1 0-1,1 0 0,0 0 1,0 0-1,0 0 0,0 0 1,0 0-1,0 0 0,-1 0 0,1-1 1,0 1-1,0 0 0,0 0 1,0 0-1,0 0 0,0 0 1,0 0-1,0 0 0,0 0 0,-1-1 1,1 1-1,0 0 0,0 0 1,0 0-1,0 0 0,0 0 1,0-1-1,-33 75 96,4 1 0,3 2 0,3 0 0,3 2 0,4 0 0,4 1 1,-5 150-1,17-203-49,1-1 0,2 1 0,10 49 0,-11-67-110,1-1 0,0 1 0,1-1 0,0 0 0,0 0 0,9 13 0,-10-17-71,0-1 0,0 1 0,0-1 0,1 0 0,-1 0 0,1-1-1,-1 1 1,1-1 0,0 0 0,0 0 0,0 0 0,0 0 0,0 0 0,7 0-1,5 0-1402,0-2-16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23.8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247 321 3172,'4'-1'18,"-1"-1"1,0 0-1,1 0 0,-1 0 0,0-1 0,0 1 0,0 0 1,-1-1-1,1 0 0,-1 0 0,1 0 0,-1 0 0,0 0 1,0 0-1,0-1 0,-1 1 0,1-1 0,-1 1 0,0-1 1,0 0-1,0 1 0,0-1 0,-1 0 0,1-4 0,-1 4 98,-2-1-17,-24-39 124,24 41-209,0 0 1,0 1 0,-1-1 0,1 1 0,-1-1-1,0 1 1,0 0 0,0 0 0,0 1 0,0-1-1,0 1 1,0-1 0,0 1 0,-1 0-1,1 0 1,-7-1 0,0 3-11,0-1-1,0 2 1,1-1-1,-1 1 1,1 1-1,-1 0 1,1 0-1,0 1 1,0 0-1,0 0 1,1 1-1,0 0 0,0 1 1,0 0-1,0 0 1,1 1-1,0 0 1,1 0-1,-1 0 1,1 1-1,1 0 1,-1 0-1,1 1 1,1-1-1,0 1 1,0 0-1,0 0 1,-1 10-1,4-16-8,1 0 0,-1 0 0,1 0 0,-1 0 0,1 0 0,0 0 0,1 0 0,-1 0-1,0 0 1,1 0 0,0 0 0,-1 0 0,1 0 0,0-1 0,1 1 0,-1 0 0,0-1-1,1 1 1,0 0 0,-1-1 0,1 0 0,0 1 0,0-1 0,0 0 0,1 0 0,-1 0-1,0-1 1,1 1 0,-1 0 0,1-1 0,0 1 0,-1-1 0,5 1 0,-1 0 8,0-1 0,0 0 0,0 0 0,0-1 0,0 0 1,0 0-1,0 0 0,0-1 0,0 1 0,0-2 0,0 1 0,-1-1 1,1 1-1,0-2 0,8-3 0,-3-1 124,0-1 0,-1 0 0,0 0 1,0-1-1,-1-1 0,0 1 0,-1-1 0,8-13 0,24-26 607,-38 47-503,1 9-188,16 41 7,-17-39-72,1 1 1,0-1-1,1 0 0,0 0 0,0 0 1,1 0-1,0-1 0,1 1 1,0-1-1,0-1 0,1 1 0,10 9 1,-14-16 9,-1 0 0,1 0 0,0 0 1,-1 0-1,1 0 0,0-1 1,0 1-1,-1-1 0,1 0 1,0 0-1,0 0 0,0 0 1,-1-1-1,1 1 0,4-2 0,37-14-120,-34 9 96,0 0-1,0 0 1,-1-1 0,0 0-1,0-1 1,-1 0-1,0 0 1,-1-1 0,0 0-1,0 0 1,-1 0 0,0-1-1,-1 0 1,4-13-1,-2 5-12,-1-1 1,-1 0-1,0 0 0,-2-1 0,0 1 0,-1-1 0,-2-28 0,0 44 34,-1 0-1,1 0 0,-1 0 0,0 1 0,0-1 0,-1 0 0,1 1 1,-1-1-1,0 1 0,0 0 0,-1 0 0,1-1 0,-1 1 0,-6-6 0,8 9 11,-1 0-1,1 0 1,0 1-1,0-1 1,-1 1-1,1-1 1,-1 1-1,1-1 1,0 1-1,-1 0 1,1 0-1,-1 0 1,1 0-1,-1 0 1,1 0-1,-1 0 1,1 0-1,-1 0 1,1 1-1,0-1 1,-1 1-1,1-1 1,0 1-1,-1-1 1,1 1-1,-2 1 1,-2 1-7,1 0 1,0 0 0,0 0-1,0 0 1,0 0 0,-6 8-1,7-7 1,0 0-1,1 0 0,-1 1 0,1-1 0,-1 1 0,1 0 0,1-1 0,-1 1 1,1 0-1,0 0 0,0 0 0,-1 10 0,3-12 9,-1 0-1,0 1 1,1-1 0,-1 0-1,1 0 1,0 0 0,0 0-1,0 0 1,0 0 0,1 0-1,-1 0 1,1-1 0,0 1-1,0 0 1,0-1 0,0 1-1,0-1 1,1 0-1,-1 0 1,0 0 0,1 0-1,0 0 1,-1-1 0,6 3-1,-5-3 1,81 35-8,-80-34 5,0 0-1,-1-1 1,1 1-1,-1 1 1,1-1-1,-1 0 1,1 1-1,-1 0 0,0 0 1,0 0-1,-1 0 1,1 0-1,-1 0 1,1 1-1,-1-1 1,0 1-1,2 5 1,2 7-12,-1 0 0,0 0 1,2 19-1,-5-22-18,1 0 1,1 0-1,7 20 0,-9-28 15,1-1 0,-1 0-1,1 0 1,0 0 0,0 0 0,0 0 0,1-1 0,-1 1-1,1-1 1,0 0 0,0 0 0,0-1 0,0 1-1,0-1 1,1 0 0,-1 0 0,6 2 0,-2-2-7,0 0 1,0-1-1,1 0 0,-1-1 1,0 1-1,1-1 1,-1-1-1,0 0 1,12-2-1,-2-2-6,0 0-1,0-1 1,-1-1 0,0 0-1,0-1 1,-1-1-1,0-1 1,20-16-1,-35 26 33,5-4-2,0-1 0,0 1 0,-1-1 0,0 0 0,1-1 0,-2 1-1,1-1 1,-1 0 0,0 0 0,0 0 0,0-1 0,-1 1 0,0-1 0,-1 0 0,1 0 0,-1 0-1,0 0 1,0-9 0,-1 12 0,-2 4 3,1 0 1,-1 0-1,1 0 1,0-1-1,-1 1 0,1 0 1,-1 0-1,1-1 1,0 1-1,-1 0 1,1 0-1,0-1 1,-1 1-1,1 0 1,0-1-1,-1 1 1,1-1-1,0 1 1,0 0-1,0-1 1,-1 1-1,1-1 1,0 1-1,0 0 1,0-1-1,0 1 1,0-1-1,0 1 0,0-1 1,0 1-1,0-1 1,0 0-1,0 0 0,0 1 1,0-1-1,-1 0 0,1 0 0,0 1 0,0-1 1,0 0-1,-1 1 0,1-1 0,0 0 1,-1 1-1,1-1 0,0 0 0,-1 1 0,1-1 1,-1 1-1,1-1 0,-1 1 0,1-1 1,-1 1-1,0-1 0,1 1 0,-1-1 0,0 1 1,1 0-1,-1 0 0,-1-1 0,-1 0-1,-1 0-1,0 0 1,0 0-1,0 1 0,0-1 1,1 1-1,-1 0 1,0 0-1,0 1 1,0-1-1,0 1 1,0 0-1,1 0 0,-1 0 1,0 0-1,1 0 1,-1 1-1,1 0 1,-1 0-1,1 0 0,0 0 1,0 0-1,0 1 1,-4 4-1,2-5-1,0 1 2,-8 26-32,12-28 32,0 1 1,1 0 0,-1-1-1,1 1 1,-1 0 0,1 0-1,0 0 1,-1-1 0,1 1 0,0 0-1,0 0 1,0 0 0,1 0-1,-1-1 1,0 1 0,1 0-1,-1 0 1,1-1 0,0 1-1,-1 0 1,1-1 0,0 1 0,2 2-1,-1-1 0,1-1 0,-1 1 0,1-1 0,0 1 1,0-1-1,0 0 0,1 0 0,-1-1 0,0 1 0,1 0 0,4 0 0,0 1 8,0-1-1,0 0 1,0-1-1,0 0 1,0 0-1,0-1 1,1 0 0,-1 0-1,0-1 1,15-2-1,-13-2 148,0 0 0,-1 0-1,0 0 1,14-11 0,-21 14-41,2-2 29,-4 4-134,0 0 1,0 0-1,0-1 0,0 1 1,0 0-1,1-1 1,-1 1-1,0 0 1,0 0-1,0-1 0,1 1 1,-1 0-1,0 0 1,0 0-1,1-1 0,-1 1 1,0 0-1,1 0 1,-1 0-1,0 0 1,0-1-1,1 1 0,-1 0 1,0 0-1,1 0 1,-1 0-1,0 0 0,1 0 1,-1 0-1,0 0 1,1 0-1,-1 0 0,0 0 1,1 0-1,-1 0 1,0 0-1,1 1 1,-1-1-1,0 0 0,0 0 1,1 0-1,-1 0 1,1 1-1,4 5-47,0 0-1,0 0 0,0 1 1,7 14-1,-10-19 28,0 1-1,0-1 0,0 0 0,0 0 0,1 0 0,-1 0 1,1 0-1,0 0 0,-1-1 0,1 1 0,0-1 1,0 0-1,0 0 0,0 0 0,0 0 0,0 0 0,0-1 1,1 1-1,-1-1 0,6 0 0,6 0-92,0 0 1,31-5-1,-26 1-6,-1 0 0,1-1-1,-1-1 1,0-1 0,0-1 0,-1 0 0,20-13 0,-30 16 77,0 0 0,-1-1 0,1 1 0,-1-2 0,-1 1 0,1-1 0,-1 0 0,0 0 0,0-1 0,-1 0 0,0 0 0,-1 0 0,0 0 0,0-1 0,0 0 0,-1 0 0,2-12 0,-4 20 31,-1-1 0,1 1 0,-1-1-1,0 1 1,0-1 0,0 1 0,0-1 0,0 1-1,0-1 1,0 1 0,0-1 0,-1 1 0,1-1-1,-1 1 1,1-1 0,-1 1 0,1 0 0,-1-1-1,0 1 1,0 0 0,1-1 0,-1 1 0,0 0-1,0 0 1,0 0 0,0 0 0,-1 0 0,1 0-1,0 0 1,0 0 0,-1 0 0,1 1 0,0-1-1,-1 1 1,1-1 0,-1 1 0,1-1 0,-1 1-1,1 0 1,-1-1 0,1 1 0,-3 0 0,1 0-3,-1 0 0,1 0 1,-1 1-1,0-1 0,1 1 1,-1-1-1,1 1 1,-1 0-1,1 1 0,0-1 1,-1 1-1,1-1 0,0 1 1,0 0-1,0 0 0,-3 3 1,4-3 1,0 0 1,0 1-1,0-1 1,1 0 0,-1 0-1,1 1 1,0-1-1,0 0 1,0 1-1,0 0 1,0-1 0,0 1-1,1-1 1,-1 1-1,1 0 1,0 0-1,-1-1 1,1 1-1,1 0 1,-1-1 0,0 1-1,1 0 1,-1 0-1,2 3 1,0-3 1,-1 0 0,1 1-1,0-1 1,0 0 0,1 0 0,-1 0 0,1 0 0,-1 0 0,1 0 0,0-1 0,0 1 0,0-1 0,0 0-1,1 0 1,-1 0 0,0-1 0,7 3 0,0-1 93,0 0 0,0 0 1,0-1-1,0 0 0,1-1 0,-1 0 0,1-1 0,-1 0 0,1-1 0,-1 0 1,1-1-1,-1 0 0,0 0 0,0-1 0,16-7 0,-23 9 161,-2 1-226,2 0 41,-1-1-1,0 1 0,0 0 1,0 0-1,0 0 0,0 1 0,1-1 1,-1 0-1,0 1 0,0-1 1,0 1-1,0 0 0,0-1 0,0 1 1,0 0-1,3 3 0,-4-3-56,-1 0 0,1 0 0,-1 0 0,1 0 0,-1 1 0,0-1 0,1 0-1,-1 0 1,0 1 0,0-1 0,0 0 0,0 0 0,0 1 0,0-1 0,0 0 0,0 1 0,-1-1-1,1 0 1,0 0 0,-2 2 0,-15 131 322,-1 12-157,11 322 173,4-103-197,-4-239-24,6-125-124,1-1 0,0 1 0,0 0 0,0 0 0,-1 0 0,1 0 0,0 0-1,-1 0 1,1-1 0,-1 1 0,1 0 0,-1 0 0,1 0 0,-1-1 0,0 1 0,1 0 0,-1-1 0,0 1 0,0-1-1,1 1 1,-1-1 0,0 1 0,0-1 0,0 1 0,0-1 0,1 0 0,-1 1 0,0-1 0,0 0 0,0 0-1,0 0 1,0 0 0,0 0 0,0 0 0,0 0 0,0 0 0,0 0 0,0 0 0,1-1 0,-1 1 0,0 0 0,-1-1-1,-35-15 23,14 2-15,1 0 1,1-2-1,0 0 0,1-1 0,1-1 0,0-1 0,1-1 1,2-1-1,0 0 0,1-1 0,-22-44 0,33 57-7,1-1 0,1 0 0,0 1 0,0-1 0,1 0 0,0 0 0,1 0-1,0 0 1,0 0 0,1 0 0,0 1 0,1-1 0,0 0 0,1 1 0,0-1 0,1 1 0,-1 0-1,2 0 1,-1 0 0,12-15 0,9-11-7,1 1 0,2 2 0,49-45 0,-48 49 2,92-84-20,92-97-9,-193 185 26,-1 1-1,-1-2 1,-1-1-1,-2 0 1,0-1-1,-2 0 1,16-46-1,-27 69-6,-1-1 0,1 1-1,-1-1 1,0 1 0,0-1 0,-1 0-1,0 0 1,1 0 0,-1 1 0,-1-1-1,1 0 1,-1 0 0,0 1 0,0-1-1,0 0 1,-3-5 0,3 8-3,0 1 0,0 0 0,0 0 0,-1 0 0,1 1 1,0-1-1,0 0 0,-1 0 0,1 1 0,0-1 0,-1 1 0,1-1 1,-1 1-1,1-1 0,-1 1 0,1 0 0,-1 0 0,1 0 0,-1 0 0,1 0 1,-1 0-1,1 0 0,-1 0 0,1 1 0,0-1 0,-1 1 0,1-1 0,-1 1 1,1-1-1,0 1 0,-1 0 0,1-1 0,0 1 0,0 0 0,0 0 0,-1 0 1,1 0-1,0 0 0,0 0 0,0 1 0,1-1 0,-1 0 0,0 0 1,0 1-1,1-1 0,-1 0 0,1 1 0,-1-1 0,1 1 0,-1 1 0,1-1 7,0 1 0,1-1-1,-1 0 1,0 0 0,1 1-1,0-1 1,-1 0 0,1 0-1,0 0 1,0 0-1,0 0 1,0 0 0,1 0-1,-1 0 1,0 0 0,1-1-1,-1 1 1,1-1 0,0 1-1,-1-1 1,1 1 0,4 1-1,5 3-16,-1-1 1,2-1-1,17 6 0,-22-9 18,1 1 0,-1 0 0,0 1 0,-1-1 0,1 1 0,0 1 0,-1-1 0,0 1 0,0 0 0,0 1 0,10 8 0,-13-7-9,0 0 0,-1 0 1,0 0-1,0 1 0,0-1 1,-1 0-1,0 1 0,0-1 1,0 1-1,-1 0 0,0-1 1,0 1-1,-1-1 0,-1 8 1,1-7-35,0 0 1,0 0 0,1 0 0,0 1 0,0-1 0,1 0-1,0 0 1,0 0 0,1 0 0,0 0 0,4 8 0,-5-11 15,1-1 0,0-1 1,0 1-1,1 0 0,-1 0 1,1-1-1,-1 1 0,1-1 1,0 0-1,0 0 0,0 0 1,0 0-1,0 0 0,0-1 1,0 1-1,1-1 0,6 2 1,-3-2-3,0 0 1,0-1-1,1 0 1,-1 0-1,0 0 1,0-1 0,0 0-1,11-3 1,2-2 0,-1-1 0,1-1 1,-1-1-1,0-1 1,19-13-1,-29 18 65,-1 0-1,1-1 1,-1 0 0,0-1-1,-1 0 1,1 0 0,-1-1-1,-1 0 1,1 0-1,-1 0 1,-1-1 0,0 0-1,5-11 1,-9 18 8,-3-2-3,2 2-31,-1 0 0,0 1 0,0-1 0,1 1 0,-1-1 0,0 1 0,0-1 0,-1 1 0,1 0 0,0-1 0,0 1-1,-1 0 1,1 0 0,0 0 0,-1 0 0,1 0 0,-1 0 0,1 0 0,-1 1 0,0-1 0,1 1 0,-1-1 0,0 1 0,0-1 0,1 1 0,-1 0 0,0 0-1,0 0 1,1 0 0,-1 0 0,0 0 0,0 0 0,1 1 0,-1-1 0,0 1 0,-2 1 0,0 0-6,0 0-1,0 1 1,0-1-1,0 1 1,1 0 0,-1 0-1,1 1 1,0-1 0,0 1-1,-3 3 1,5-6 1,1 1 0,-1-1 0,0 0-1,1 0 1,-1 0 0,0 0 0,1 1 0,0-1 0,-1 0 0,1 0-1,0 1 1,-1-1 0,1 0 0,0 1 0,0-1 0,0 0 0,0 1-1,0-1 1,1 0 0,-1 1 0,0-1 0,1 0 0,-1 0 0,1 1 0,-1-1-1,1 0 1,-1 0 0,1 0 0,0 0 0,0 1 0,-1-1 0,1 0-1,0 0 1,0-1 0,0 1 0,0 0 0,0 0 0,0 0 0,1-1 0,-1 1-1,0 0 1,0-1 0,0 1 0,1-1 0,-1 0 0,2 1 0,4 1 27,-1 0 0,1-1 0,0 0 0,0 0 0,0-1 0,0 0-1,-1 0 1,1 0 0,0-1 0,0 0 0,0 0 0,0-1 0,-1 0 0,1 0 0,-1-1 0,1 0 0,-1 0 0,0 0 0,0-1 0,-1 1 0,1-1 0,-1-1 0,1 1 0,-1-1 0,-1 0 0,5-6 0,-7 10 61,0-1-56,-2 1-32,0 1 1,0 0-1,0 0 1,0 0 0,0 0-1,0-1 1,0 1-1,0 0 1,0 0-1,0 0 1,0 0-1,0 0 1,0-1-1,0 1 1,0 0-1,0 0 1,1 0-1,-1 0 1,0 0-1,0-1 1,0 1 0,0 0-1,0 0 1,0 0-1,1 0 1,-1 0-1,0 0 1,0 0-1,0 0 1,0 0-1,1 0 1,-1 0-1,0 0 1,0 0-1,0 0 1,0 0-1,1 0 1,-1 0-1,0 0 1,0 0 0,0 0-1,0 0 1,1 0-1,-1 0 1,0 0-1,0 0 1,0 0-1,0 0 1,0 0-1,1 0 1,-1 0-1,0 0 1,0 0-1,0 1 1,0-1-1,0 0 1,0 0-1,1 0 1,-1 0 0,0 0-1,0 0 1,0 1-1,0-1 1,0 3-33,1 0 0,0 1 0,0-1 0,-1 0 0,2 0 0,-1 0 0,0 0 0,1 0 0,-1 0 0,1 0 0,0-1 0,0 1 0,0-1 0,0 1 0,0-1 0,1 1 0,-1-1 0,1 0 0,-1 0 0,1-1 1,0 1-1,0 0 0,0-1 0,0 0 0,0 0 0,0 0 0,0 0 0,6 1 0,3 0-55,0-1 1,0 0 0,0-1-1,0 0 1,0-1 0,0 0-1,0-1 1,21-6-1,3-4 56,50-24 0,-5 2 974,-79 34-800,6 0-18,13 3 254,-21-1-369,1-1 0,0 0 1,-1 1-1,1-1 0,0 1 1,-1-1-1,0 1 1,1-1-1,-1 1 0,0-1 1,0 1-1,0-1 0,0 1 1,0-1-1,0 1 0,0-1 1,0 1-1,-1 1 1,-57 489 561,-34 51-280,91-537-287,-18 83 71,19-86 18,4-16-90,148-674-12,-122 523 115,-26 140-79,32-145 165,-29 145-163,1 0 0,0 1 0,2 0 0,22-39 0,-30 60-26,-1-1 1,1 0-1,0 1 1,-1 0-1,1-1 0,0 1 1,1 0-1,-1 0 0,0 0 1,0 0-1,1 1 0,-1-1 1,1 0-1,0 1 0,-1 0 1,1 0-1,0 0 1,0 0-1,0 0 0,0 0 1,0 1-1,0 0 0,0-1 1,0 1-1,0 0 0,0 0 1,0 1-1,0-1 1,0 1-1,-1-1 0,1 1 1,0 0-1,0 0 0,0 0 1,0 0-1,-1 1 0,1-1 1,-1 1-1,1 0 0,-1 0 1,3 2-1,2 2 2,-1-1 1,1 1-1,-1 0 0,-1 1 0,0-1 0,0 1 1,0 0-1,0 1 0,-1-1 0,-1 1 0,1-1 1,-1 1-1,4 14 0,-7-16-9,0-1-1,0 0 1,0 0-1,-1 0 1,0 1-1,0-1 1,0 0-1,0 0 1,-1 0-1,0 0 1,0 0-1,0-1 1,-1 1-1,0-1 1,1 1-1,-2-1 1,1 0-1,0 0 1,-1 0-1,0-1 1,0 1-1,0-1 1,0 0-1,0 0 1,-8 4-1,-4 2-59,0-1 1,0 0-1,-1-1 0,1-1 0,-2 0 0,-17 2 0,32-7 48,1 0 0,-1-1-1,0 1 1,0-1 0,0 0-1,0 0 1,0 0-1,0 0 1,0 0 0,0-1-1,-3 0 1,0-1-58,4 2-87,2-4-56,2 0 114,-1 0 0,0 0 0,1 0 1,0 0-1,0 1 0,0-1 0,1 0 0,-1 1 0,1 0 0,0 0 0,0 0 1,0 0-1,6-4 0,23-20-67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4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82 4436,'0'-4'-179,"1"-46"4,0 23 3086,1 167-2771,39 266-1,-41-404-270,1 1 0,-1-1 0,1 1 1,-1-1-1,1 1 0,0-1 0,0 0 0,0 1 0,0-1 1,1 0-1,-1 0 0,1 0 0,-1 0 0,1 0 0,0 0 1,-1 0-1,1 0 0,0-1 0,0 1 0,1-1 0,-1 1 1,0-1-1,0 0 0,1 0 0,-1 0 0,0 0 0,1-1 1,-1 1-1,4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4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34 119 4504,'-4'0'-133,"-25"-8"-164,29 8 295,0 0-1,0 0 1,-1-1 0,1 1 0,0 0 0,0-1 0,0 1 0,0 0 0,0-1 0,0 1 0,0 0-1,0 0 1,0-1 0,0 1 0,0 0 0,0-1 0,0 1 0,0 0 0,0 0 0,1-1 0,-1 1-1,0 0 1,0-1 0,0 1 0,0 0 0,0 0 0,1-1 0,-1 1 0,0 0 0,0 0 0,1 0-1,-1-1 1,0 1 0,0 0 0,0 0 0,1 0 0,-1 0 0,0-1 0,1 1 0,-1 0 0,0 0-1,0 0 1,1 0 0,-1 0 0,65-24-15,-31 15-525,0-2 0,0-2 1,42-23-1,-64 29-105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4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78 2252,'0'0'403,"-2"7"-332,0-1-43,-4 19 272,10-24-162,29 0 123,-1-2 0,1-1 0,-1-2 0,0-1 0,59-17 0,-88 21-271,-3 1-12,1 0-1,-1 0 0,1 0 0,-1 0 0,0 0 0,1 0 0,-1 0 1,1 0-1,-1 0 0,1 0 0,-1-1 0,0 1 0,1 0 1,-1 0-1,1 0 0,-1-1 0,0 1 0,1 0 0,-1 0 0,0-1 1,1 1-1,-1 0 0,0-1 0,1 1 0,-1 0 0,0-1 1,0 1-1,1 0 0,-1-1 0,0 1 0,0-1 0,0 1 0,0 0 1,0-1-1,1 1 0,-1-1 0,0 1 0,0-1 0,0 1 1,0-1-1,0 1 0,0 0 0,0-1 0,-1 1 0,1-1 0,0 1 1,0-1-1,0 1 0,0 0 0,0-1 0,-1 0 0,-14-13 181,-1 1 0,-30-19 0,43 31 230,3 0-376,-1 0 0,1 1 0,0 0 0,-1-1 0,1 1 0,-1-1 0,1 1 0,-1 0 0,0-1 0,1 1 0,-1 0 0,1-1 0,-1 1 0,0 0 0,1 0 0,-1 0 0,0 0 0,1 0 0,-1-1 0,1 1 0,-1 0-1,0 0 1,1 1 0,-1-1 0,0 0 0,1 0 0,-1 0 0,0 0 0,1 0 0,-2 1 0,0 8 0,0 0 1,0 0-1,1 0 0,0 0 0,0 0 1,1 1-1,2 13 0,12 80 93,-4-35-41,-9-54-353,1-1-1,0 1 1,8 25 0,-5-24-1128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4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37 429 3132,'0'0'2082,"2"8"-2016,7 50 88,-2 1 0,-4-1-1,-3 69 1,-1-57-43,1-66-157,-3 24-716,-4-13-1636</inkml:trace>
  <inkml:trace contextRef="#ctx0" brushRef="#br0" timeOffset="1">132 87 3624,'-15'-83'2551,"14"79"-2063,4 13-408,35 78 119,43 112 130,-71-168-283,-1 1 0,-2 0 1,-1 0-1,3 56 0,-9-42-99,-2 0 0,-2 0-1,-2 0 1,-2 0 0,-2-1 0,-1 0 0,-3-1-1,-2-1 1,-40 78 0,37-87-896,-2-1 0,-1 0 0,-51 55 0,57-71-369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0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75 0 4128,'0'0'-115,"-10"2"16,-29 6 127,29-6 446,-2 3-407,8-2 23,14-1 454,188 1-144,-194-3-608,14 4-2357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39 1 3384,'-5'4'-4,"1"1"-1,0 0 0,0 0 1,1 0-1,-1 0 0,1 1 1,0-1-1,0 1 0,-2 8 1,11-11 170,4 1-60,0 0 0,1-1-1,-1 0 1,1 0 0,0-1-1,-1-1 1,1 0-1,22-1 1,71-2-2041,-82-1 1271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99 70 3488,'7'-23'-4,"-2"-3"1181,-2 40-336,-7 57-516,-89 345 119,77-344-340,16-68-48,8-55 301,108-406-122,-97 379 153,-19 76-360,0 2-27,1 0 1,-1 0 0,0 1 0,0-1-1,1 0 1,-1 0 0,0 1 0,1-1 0,-1 0-1,0 0 1,1 0 0,-1 1 0,0-1-1,1 0 1,-1 0 0,0 0 0,1 0-1,-1 0 1,1 0 0,-1 0 0,0 0-1,1 0 1,-1 0 0,0 0 0,1 0-1,-1 0 1,1 0 0,-1 0 0,0 0 0,1 0-1,-1 0 1,0-1 0,1 1 0,-1 0-1,0 0 1,1 0 0,-1-1 0,0 1-1,0 0 1,1 0 0,-1-1 0,0 1-1,0 0 1,1-1 0,-1 1 0,0 0-1,0-1 1,0 1 0,1 0 0,-1-1 0,0 1-1,0 0 1,0-1 0,0 1 0,0 0-1,0-1 1,0 1 0,0-1 0,0 1-1,0 0 1,0-1 0,0 1 0,0-1-1,0 1 1,0 0 0,-1-1 0,1 1-1,20 23 40,-19-22-47,5 9 13,0 0 0,-1 0 0,-1 0 0,1 0 0,-2 1 0,1 0 0,2 21 0,0-6-1,49 277 150,-48-264-125,-4-21-30,-1-1 1,0 1-1,-1 29 1,-1-44-44,3 24-677,-2-15 582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1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70 63 3768,'0'0'-144,"-4"-2"22,-59-35 578,61 35-149,16 3-264,16 0-385,-1-1 1,1-1 0,0-2-1,34-7 1,-36 1-404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1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86 4788,'0'0'-370,"-1"18"-672,4-27 2509,3-27 501,-5 32-2571,-1 3 611,1-1 0,-1 0 0,1 1-1,-1-1 1,1 1 0,0-1 0,0 0 0,-1 1 0,1 0 0,0-1-1,0 1 1,1-1 0,-1 1 0,0 0 0,0 0 0,1 0 0,-1 0 0,0 0-1,1 0 1,-1 0 0,4-1 0,0-1 40,-2 0-36,0 1 0,1 0 1,-1 0-1,0 0 0,1 0 1,-1 0-1,1 1 0,0 0 1,-1 0-1,1 0 0,0 0 1,0 0-1,0 1 0,0 0 1,-1-1-1,1 1 0,0 1 1,0-1-1,0 1 0,0-1 1,-1 1-1,1 0 0,0 1 1,4 1-1,-1 0 0,1 0 1,-1 1-1,0 0 0,-1 0 0,1 0 1,-1 1-1,0 0 0,0 1 0,0-1 1,8 12-1,-8-8-3,0 1 0,0 0 0,-1 0 0,0 0 0,-1 1 0,-1-1 1,1 1-1,-2 0 0,1 0 0,-1 1 0,0 19 0,-3 0 36,-1 1 0,-11 59 1,12-89-26,1 4 1,-2 9-5,2-15-16,0 0-1,0 0 1,0 0 0,0 0-1,0 0 1,0 0 0,0 1-1,0-1 1,0 0-1,0 0 1,0 0 0,0 0-1,0 0 1,0 1-1,0-1 1,0 0 0,0 0-1,0 0 1,0 0 0,0 0-1,0 1 1,0-1-1,1 0 1,-1 0 0,0 0-1,0 0 1,0 0-1,0 0 1,0 0 0,0 1-1,0-1 1,1 0 0,-1 0-1,0 0 1,0 0-1,0 0 1,0 0 0,0 0-1,0 0 1,1 0-1,-1 0 1,0 0 0,0 0-1,0 0 1,0 0 0,0 0-1,1 0 1,-1 0-1,0 0 1,0 0 0,0 0-1,0 0 1,0 0-1,1 0 1,-1 0 0,0 0-1,0 0 1,0 0 0,0 0-1,0-1 1,0 1-1,1 0 1,15-12-18,-1 0 1,1-2-1,-2 1 1,0-2-1,-1 0 1,0-1-1,-2 0 1,0-1-1,0 0 1,-2 0-1,0-1 1,-1-1-1,0 1 1,-2-1-1,0 0 1,-2-1-1,0 0 1,-1 1-1,1-35 1,-4 37 54,0 12 94,-5 16-120,-2 10 5,0 1-1,2-1 0,0 1 0,2 0 1,0 0-1,1 1 0,2-1 0,2 33 1,-1-48-22,1-1 1,-1 1 0,1-1-1,1 1 1,-1-1 0,1 0-1,0 0 1,1 0 0,-1 0-1,1-1 1,0 1 0,1-1-1,-1 0 1,1 0 0,0-1-1,0 1 1,0-1-1,10 5 1,-5-4-319,0 0 0,1-1 0,-1-1 0,1 0-1,0 0 1,0-1 0,0 0 0,0-1 0,0 0 0,18-2 0,9 0-1270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15 201 4524,'-3'4'-207,"3"-4"202,-1 2-4,-1 0 0,1 0-1,0 0 1,0 0-1,0 0 1,0 0 0,0 1-1,0-1 1,1 0 0,-1 0-1,1 1 1,-1-1 0,1 0-1,0 0 1,0 1 0,0-1-1,0 0 1,1 1 0,-1-1-1,0 0 1,1 1-1,0-1 1,0 0 0,1 4-1,1-2 60,1-3 32,17 4 37,0-2 0,1 0-1,-1-1 1,29-2 0,91-9 259,-118 7-293,-19 2-56,-1-2-72,-2 2 18,0-1-1,0 1 1,0-1 0,0 1-1,-1-1 1,1 0-1,0 1 1,0-1-1,-1 0 1,1 0 0,0 1-1,-1-1 1,1 0-1,-1 0 1,1 0 0,-1 0-1,0 1 1,1-1-1,-1 0 1,0 0 0,0 0-1,1 0 1,-1 0-1,0 0 1,0 0-1,0 0 1,0 0 0,0 0-1,0 0 1,-1 0-1,1 0 1,0 0 0,0 0-1,-1 0 1,1-1-1,-1-2-202,-4-2-250,-80-84-796,20 22 1886,63 66-388,-49-59 4255,50 61-4470,1 0 0,0-1 0,0 1 0,0-1 0,0 1 0,-1 0 0,1-1 0,0 1 0,0 0 0,-1 0 0,1-1 0,0 1 0,-1 0 0,1-1 0,0 1 0,-1 0 0,1 0 0,0 0 0,-1-1 0,1 1 0,0 0-1,-1 0 1,1 0 0,-1 0 0,1 0 0,0 0 0,-1 0 0,1 0 0,-1 0 0,1 0 0,0 0 0,-1 0 0,1 0 0,-1 0 0,1 0 0,0 0 0,-1 0 0,1 0 0,-1 1 0,1-1 0,0 0 0,-1 0 0,1 0 0,0 1 0,-1-1-1,1 0 1,-1 1 0,-9 73 107,2 1 0,3 88 1,1-20-24,0-53-252,3-33-4259,1-43 2306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24.3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385 223 2672,'-2'-39'179,"-2"0"0,-2 1-1,-19-65 1,24 99-18,-5 12-96,-4 7-43,0-1 0,2 2 0,0-1 0,0 1 0,2 0 0,-7 24 1,-26 121 81,17-60-62,-175 548 368,179-594-192,17-52-73,3 1-68,-1-3-68,0 0-1,-1 0 1,1 0-1,0 0 0,0 0 1,0 0-1,1 0 1,-1 0-1,0-1 0,0 1 1,0-1-1,0 1 1,1-1-1,-1 1 0,0-1 1,1 1-1,-1-1 1,0 0-1,1 0 0,-1 0 1,0 0-1,1 0 1,-1 0-1,0 0 0,1 0 1,-1-1-1,0 1 1,1 0-1,-1-1 0,0 1 1,0-1-1,1 1 1,-1-1-1,1-1 0,63-31 22,-31 14 19,-27 16-40,0 0 0,0 0 0,0 0 0,0 1 0,0 0 0,1 1-1,-1-1 1,0 2 0,1-1 0,9 1 0,-12 1-6,1 0 1,0 1-1,0 0 1,-1 0-1,1 1 0,-1-1 1,1 1-1,-1 0 0,0 1 1,0-1-1,-1 1 1,1 0-1,-1 0 0,7 7 1,17 23 16,-20-23-30,1-1 1,-1 0-1,2-1 0,-1 0 1,13 9-1,-18-16-82,1 1-1,-1-1 1,0 0 0,1 0 0,0 0-1,-1-1 1,1 0 0,0 0-1,0 0 1,0 0 0,-1-1-1,1 1 1,0-2 0,0 1 0,0 0-1,0-1 1,0 0 0,7-2-1,9-3-907,0 1 362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81 169 4176,'0'0'96,"2"-8"17,7-25 0,-7 25 539,-2 22-621,-3 162 129,3 185 154,1-316-288,6 47 67,-7-88-78,0 0 5,0 15 6,0-14 10,0 7 194,0-8-538,2-59-1894,-3 7 1970,-2 0-1,-2 0 1,-2 0-1,-21-72 1,-17-82 763,36 154-298,8 35-174,0-1-1,0 1 1,1-1-1,1 0 1,0 1-1,1-1 1,1 1-1,0 0 1,1 0 0,0 0-1,9-19 1,-10 28-50,0-1 0,0 1 0,0 0 0,0 0 1,1 0-1,0 1 0,-1-1 0,1 1 0,1 0 0,-1 0 0,0 1 1,1-1-1,-1 1 0,1 0 0,0 0 0,0 0 0,0 1 1,0 0-1,0 0 0,0 0 0,0 0 0,0 1 0,7 0 1,-6 0-6,1 0 1,-1 1-1,1 0 1,-1 0 0,1 1-1,-1-1 1,0 1-1,0 1 1,0-1 0,0 1-1,0 0 1,0 1-1,-1-1 1,1 1 0,-1 0-1,0 1 1,5 5-1,-4-2 3,0-1-1,0 2 0,-1-1 0,-1 0 0,1 1 0,-1 0 0,-1 0 0,0 0 0,0 1 1,-1-1-1,0 1 0,0-1 0,-1 1 0,-1 0 0,0 11 0,-2 8 40,-2 0 0,-1 0-1,-14 44 1,9-37 40,9-33-61,0-2-21,1 0-1,-1 0 1,1-1-1,-1 1 0,1 0 1,-1 0-1,1 0 1,-1-1-1,1 1 0,0 0 1,-1 0-1,1 0 1,0 0-1,0 0 0,0 0 1,0 0-1,0-1 1,0 1-1,0 0 0,0 0 1,0 0-1,0 0 0,0 0 1,1 0-1,-1 0 1,0 0-1,1-1 0,-1 1 1,0 0-1,1 0 1,-1 0-1,1-1 0,0 1 1,-1 0-1,1 0 1,-1-1-1,1 1 0,0-1 1,0 1-1,-1-1 1,1 1-1,0-1 0,1 1 1,46 23 56,-22-15-46,0 1 0,-1 1 0,38 24 0,-54-30-31,-2 1 0,1-1 0,-1 2 1,1-1-1,-2 1 0,1 0 0,-1 0 0,0 1 0,-1 0 0,1 0 1,-2 0-1,1 1 0,-1 0 0,3 10 0,-5-15 11,-1 0 1,-1 0-1,1 1 0,-1-1 1,0 0-1,1 0 1,-2 0-1,1 0 0,0 1 1,-1-1-1,0 0 0,0 0 1,0 0-1,-1 0 0,1 0 1,-1-1-1,0 1 0,0 0 1,0-1-1,0 1 0,-1-1 1,0 0-1,1 0 1,-1 0-1,-5 4 0,-2 1 3,0 0-1,-1-1 1,1-1-1,-1 0 1,-1 0-1,1-1 1,-15 4-1,9-4-32,0-1-1,0-1 1,-1 0-1,0-1 1,0-1-1,1-1 1,-1 0-1,0-1 1,0-1-1,1-1 1,-27-7-1,22-2-1661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27 176 2848,'0'0'-100,"-2"-3"40,-18-27 1113,18 27-614,2-1-197,-2-13-3,2 13-2,0 0-11,1-1-176,0-1-1,0 1 0,0 0 0,1 0 0,0 0 1,0 0-1,0 0 0,1 0 0,-1 0 1,1 1-1,0-1 0,0 1 0,1 0 0,-1 0 1,1 0-1,0 0 0,0 1 0,1-1 0,-1 1 1,1 0-1,-1 1 0,1-1 0,0 1 0,0 0 1,0 0-1,0 0 0,0 1 0,0 0 0,10-1 1,-13 1-3,6 3-2,-1 0-32,0 1 0,-1-1 0,1 1-1,0 1 1,-1-1 0,0 1 0,0 0 0,0 1-1,0-1 1,-1 1 0,1 0 0,-1 1 0,-1-1-1,1 1 1,-1 0 0,0 0 0,0 0 0,-1 1 0,5 9-1,-5-4-3,0-1 0,-1 1-1,0 0 1,-1 0 0,0-1-1,-1 1 1,0 0 0,-1 0-1,0 0 1,-1 0 0,-6 20-1,-3 1-39,-2-1 0,-28 51 0,40-80-64,27-34-972,0-1 779,-3-1 0,0-1 0,33-70 0,-50 91 382,-1 0 1,-1-1-1,0 0 0,0 1 1,-2-1-1,1 0 1,-1-16-1,-9 39-57,0-1-28,4-5-7,0 0 0,0 0 1,1 0-1,0 0 0,-1 0 0,1 1 1,0-1-1,1 1 0,-1-1 0,1 1 1,-1 0-1,1-1 0,-1 6 1,1 6 17,1 1 1,0-1 0,1 0-1,0 1 1,1-1 0,1 0-1,1 0 1,0 0 0,1-1-1,6 15 1,0-6-187,0-1 1,1 0-1,1-1 0,1 0 0,21 22 1,-9-20-1711,-12-13 896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11 642 3688,'0'0'-73,"-10"-18"1030,67 218-309,-38-140-626,2 3 150,-19-60 3,-3-3-153,1 1 1,0-1 0,0 1 0,0-1 0,0 0 0,1 1 0,-1-1 0,0 1-1,0-1 1,0 1 0,0-1 0,0 1 0,0-1 0,1 0 0,-1 1 0,0-1-1,0 1 1,1-1 0,-1 0 0,0 1 0,1-1 0,-1 0 0,0 1 0,1-1-1,-1 0 1,1 1 0,-1-1 0,0 0 0,1 0 0,-1 0 0,1 1 0,-1-1-1,1 0 1,-1 0 0,1 0 0,-1 0 0,1 0 0,-1 0 0,0 0 0,1 0-1,-1 0 1,1 0 0,-1 0 0,1 0 0,-1 0 0,1 0 0,-1-1 0,1 1 0,-1 0-1,1-1 1,198-175 409,-58 46-326,96-58 23,289-175 1,-393 276-175,-106 71-817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128 155 3668,'0'0'-60,"-2"-4"40,-19-26 387,19 27-146,-10-13 787,12 15-997,0 1-1,0 0 1,0 0 0,0 0-1,0 0 1,-1-1 0,1 1 0,0 0-1,0 0 1,0 0 0,0 0 0,0 0-1,0-1 1,-1 1 0,1 0 0,0 0-1,0 0 1,0 0 0,0 0 0,-1 0-1,1 0 1,0 0 0,0 0-1,0 0 1,-1 0 0,1 0 0,0 0-1,0-1 1,0 1 0,-1 1 0,1-1-1,0 0 1,0 0 0,0 0 0,-1 0-1,1 0 1,0 0 0,0 0 0,0 0-1,0 0 1,-1 0 0,1 0-1,0 0 1,0 1 0,0-1 0,0 0-1,0 0 1,-1 0 0,1 0 0,0 0-1,0 1 1,0-1 0,0 0 0,0 0-1,0 0 1,0 0 0,0 1-1,-1-1 1,1 0 0,0 0 0,0 1-1,-5 22 182,0 47-141,4-63 12,-30 349 384,12-170-311,19-182-933,1-11 312,2-28 151,1-62 146,-18-35-158,8 91 418,1-1 1,3 0-1,1 0 0,8-81 0,-5 114-60,-1-1 0,1 1 0,1 0 0,-1 0 0,2 0 0,-1 1-1,1-1 1,1 1 0,-1 0 0,1 0 0,1 0 0,-1 1 0,1-1 0,1 1 0,-1 1 0,1-1-1,1 1 1,-1 1 0,1-1 0,0 1 0,0 1 0,0-1 0,1 1 0,-1 1 0,1-1 0,14-2-1,-19 6-17,1-1 0,0 1 0,0 1 0,0-1 0,0 0 0,-1 1 0,1 0 0,0 0 0,0 1 0,-1-1 0,1 1 0,-1 0 0,0 0 0,1 1 0,-1-1 0,0 1 0,0 0-1,-1 0 1,1 0 0,0 1 0,-1-1 0,0 1 0,5 7 0,-5-5-19,-1 0 1,0 1-1,-1-1 0,0 0 1,1 1-1,-2-1 0,1 1 0,-1 0 1,0-1-1,-1 1 0,1-1 0,-1 1 1,-1-1-1,1 1 0,-3 6 1,-2 4-30,0-1 0,-1 0 0,-1 0 0,-17 24 0,-56 69 422,80-107 62,8-1-400,54 5 52,-40-5-71,-1 1-1,0 1 1,0 0-1,26 9 1,-39-9-27,0-1 1,-1 2-1,1-1 1,-1 0-1,0 1 1,0 1-1,0-1 1,-1 1-1,0-1 0,0 2 1,0-1-1,0 0 1,-1 1-1,0 0 1,0 0-1,0 0 1,2 8-1,-3-10 5,-1 1 0,0 0 1,0 1-1,-1-1 0,1 0 0,-1 0 0,0 1 0,-1-1 1,1 1-1,-1-1 0,0 1 0,0-1 0,-1 1 0,0-1 1,0 0-1,0 1 0,0-1 0,-1 0 0,0 0 0,0 0 1,0 0-1,-1 0 0,-3 5 0,0-4 9,0 0 0,-1 0-1,0-1 1,0 1 0,0-1 0,0-1-1,-1 0 1,0 0 0,0 0 0,0-1-1,0 0 1,-1-1 0,1 1 0,-1-2 0,-10 2-1,6-1 1,0-1-1,0 0 1,-1-1-1,1 0 1,0-1-1,0-1 1,0 0-1,-20-6 0,-27-19-177,57 25 129,0 0 0,0 0-1,0 0 1,1 0 0,-1-1-1,0 1 1,1-1-1,0 1 1,-1-1 0,1 0-1,0 0 1,1 0-1,-1 0 1,-2-7 0,3 7-102,1 0 0,-1 0 1,1-1-1,0 1 0,1 0 1,-1 0-1,0-1 0,1 1 1,0 0-1,0 0 0,2-5 1,4-5-34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301 88 2748,'0'-4'22,"0"-10"32,0 10 42,-1 0 42,-6-38 702,7 38-446,0 3-380,0 1-1,0 0 1,0-1 0,1 1 0,-1-1 0,0 1 0,0-1 0,0 1-1,0-1 1,0 1 0,0-1 0,0 1 0,0-1 0,0 1 0,-1 0 0,1-1-1,0 1 1,0-1 0,0 1 0,0-1 0,-1 1 0,1 0 0,0-1-1,0 1 1,-1-1 0,1 1 0,0 0 0,-1-1 0,1 1 0,0 0-1,-1 0 1,1-1 0,-1 1 0,1 0 0,0 0 0,-1-1 0,1 1-1,-1 0 1,1 0 0,-1 0 0,1 0 0,-1 0 0,1 0 0,-1 0-1,1 0 1,-1 0 0,1 0 0,0 0 0,-1 0 0,1 0 0,-1 0 0,1 0-1,-1 0 1,1 1 0,-1-1 0,1 0 0,0 0 0,-1 0 0,1 1-1,-1-1 1,1 1 0,-17 14 28,1 0 0,1 2-1,0 0 1,1 1 0,1 0-1,-18 34 1,1 3 33,3 1 1,2 1-1,-25 91 0,43-124-52,2 1 0,1 0 0,1 0 0,0 1 0,3-1 0,0 0-1,1 0 1,1 1 0,2-1 0,1 0 0,11 36 0,-9-41 16,1 0-1,1-1 1,1 0-1,1 0 1,1-1 0,17 22-1,-22-32-190,0 1-1,1-1 1,0-1 0,0 1-1,1-1 1,0-1 0,0 0-1,1 0 1,0-1 0,0 0-1,0 0 1,0-1 0,19 4-1,-21-8-1075,18-3 156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2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77 217 3788,'0'-5'-62,"15"-152"949,-15 153-604,3-24 493,-3 24-553,0-15 1082,-4 30-1245,-16 73 149,-17 162-1,29-174-154,5-53-29,-19 216 18,21-203-77,1-1 1,2 1-1,1-1 1,1 0-1,12 41 1,-15-68-49,-1-1 1,2 0-1,-1 1 1,0-1-1,1 0 1,-1 0-1,1 0 0,0 0 1,0 0-1,0 0 1,0-1-1,0 1 0,1-1 1,-1 1-1,1-1 1,0 0-1,0 0 1,0 0-1,0 0 0,0-1 1,6 3-1,-7-3-420,28-21-2943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28 108 4236,'0'0'-118,"-4"-2"28,-10-6 14,14 8 81,-1 0-1,1 0 0,0 0 1,-1 0-1,1-1 0,-1 1 1,1 0-1,-1 0 0,1 0 1,0-1-1,-1 1 0,1 0 1,0 0-1,-1-1 0,1 1 1,0 0-1,-1 0 0,1-1 1,0 1-1,-1 0 0,1-1 1,0 1-1,0-1 0,-1 1 1,1 0-1,0-1 1,0 1-1,0-1 0,0 1 1,0-1-1,0 1 0,-1 0 1,1-1-1,0 1 0,0-1 1,0 1-1,1-1 0,-1 1 1,0-1-1,0 0 0,134-37 499,9-3-2752,-133 36 1721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2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0 105 2912,'0'0'-164,"3"3"-227,-1-1 498,1 1 0,-1-1 1,1-1-1,0 1 0,0 0 0,0-1 1,0 1-1,0-1 0,0 0 0,0 0 1,0 0-1,0-1 0,0 1 0,1-1 0,-1 1 1,0-1-1,1 0 0,-1 0 0,0-1 1,0 1-1,4-2 0,2 2-13,-4-1-58,0 0 1,61-11 107,-62 11-118,0 0 0,3 1-18,-2 0 15,-1 0 1,0-1-1,1 1 1,-1-1 0,0 0-1,0 0 1,1 0-1,-1-1 1,0 1-1,5-4 1,-6 4-22,-6-6-182,-9-20 149,9 20 3,-16-12-46,9 9 51,-20-11-59,29 21 80,0-1 1,0 0-1,-1 1 0,1-1 1,0 1-1,0-1 0,0 1 0,0 0 1,-1 0-1,1-1 0,0 1 1,0 0-1,-1 0 0,1 0 1,0 0-1,0 0 0,-1 0 0,1 1 1,0-1-1,0 0 0,0 1 1,-1-1-1,1 1 0,0-1 0,-2 2 1,2-1 8,-1 1 0,1 0 0,0 0 0,0 0 0,0 0 1,0 0-1,0 0 0,0 0 0,1 0 0,-1 0 0,0 0 0,1 1 1,0-1-1,0 0 0,-1 0 0,2 4 0,6 41 122,-6-41-123,10 40 87,-3-17-146,-1 1-1,4 44 1,-7-28-942,-3-42 459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2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 20 3336,'-2'-20'-2,"8"24"126,-3 1-103,0 0-1,0 0 1,-1 1-1,0-1 1,0 1-1,1 7 1,4 29 56,-2 1 1,-3-1-1,-1 1 1,-4 43 0,1 2-34,2-84-153,-8 9-1960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2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17 63 2796,'-11'-42'48,"10"38"44,-4-8 18,6 7 3,7 9 578,13 17-658,0 1 1,-2 0 0,0 1 0,21 38-1,-15-23 7,-3 2 0,-1 0 0,-2 2 0,22 68-1,-32-78-16,-2 0-1,-1 1 1,-2 0-1,-1 0 1,-2 0-1,-1 0 1,-4 35-1,-1-26-128,-1 0-1,-3-1 1,-1 0-1,-2 0 1,-2-1-1,-1-1 1,-34 61-1,21-62-1388,16-23 1301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24.6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3220,'0'0'-88,"19"7"12,0-2 92,-2 1 44,-5 1-1736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2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12 2772,'0'0'1261,"16"0"-1154,258-12 699,-270 12-781,19 2-2,-18-2-63,10 5-2314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2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30 1 3260,'-27'27'-553,"27"-27"575,0 1 1,-1-1-1,1 1 0,0-1 1,0 1-1,-1-1 0,1 1 1,0-1-1,0 1 0,0-1 1,0 1-1,0-1 0,0 1 1,0-1-1,0 1 0,0 0 1,0-1-1,0 1 0,0-1 1,0 1-1,1-1 0,-1 1 1,0-1-1,0 1 0,0-1 1,1 1-1,-1-1 0,0 1 1,1-1-1,-1 0 0,0 1 1,1-1-1,-1 1 0,1-1 1,-1 0-1,1 1 0,28 8 357,39-5-53,-63-4-250,65-3 239,4 3-126,-69 0-227,21 3-2149,-9-1 1450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2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135 195 3308,'0'0'-63,"-1"-5"56,0-14 89,0 15 510,0 15-542,-91 473 311,54-328-70,38-153 148,6-12-415,8-16-14,-2 0 0,0-1-1,-2 0 1,14-53 0,-6 3-18,113-397 719,-123 448-656,-6 18-39,0 0 1,1 1-1,0-1 0,0 1 1,0 0-1,6-9 1,-7 13 19,5 7-19,2 4-3,0 1 1,0-1-1,-2 2 0,1-1 1,-1 1-1,-1 0 0,1 0 1,-2 1-1,0 0 1,5 17-1,7 40 48,-2 0 1,-4 1-1,-3 1 1,0 84-1,0-8-34,-8-146-36,2 29-892,11 52 0,-13-79 433,3 14-1952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2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67 106 3232,'-20'-11'-183,"-10"-5"286,27 14-27,-7-3-43,10 5-29,-1 0 0,1 0 0,0 0 1,0 0-1,0 0 0,0 0 0,-1-1 0,1 1 0,0 0 0,0 0 1,0 0-1,0 0 0,0-1 0,-1 1 0,1 0 0,0 0 0,0 0 1,0-1-1,0 1 0,0 0 0,0 0 0,0 0 0,0-1 1,0 1-1,0 0 0,0 0 0,0-1 0,0 1 0,0 0 0,0 0 1,0 0-1,0-1 0,0 1 0,0 0 0,0 0 0,0 0 0,0-1 1,0 1-1,1 0 0,-1 0 0,0 0 0,0-1 0,0 1 0,0 0 1,0 0-1,1 0 0,-1 0 0,0 0 0,0-1 0,0 1 0,0 0 1,1 0-1,-1 0 0,0 0 0,0 0 0,0 0 0,1 0 0,-1 0 1,0 0-1,0 0 0,1 0 0,-1 0 0,0 0 0,0 0 0,0 0 1,1 0-1,-1 0 0,0 0 0,35-9 142,1 2 1,58-5-1,-51 9-798,-2-3 1,49-13-1,-68 12 477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1 150 2740,'7'-3'-83,"28"-11"578,-33 12-392,-1 0-1,1 1 1,-1-1 0,0 0 0,0-1 0,0 1 0,0 0 0,-1 0 0,1 0 0,0-1 0,-1 1 0,1 0-1,-1 0 1,0-3 0,7-23 864,-4 23-730,0-1-102,0 0 0,0 1 0,1-1 0,0 1 1,7-7-1,-10 11-111,1-1 1,0 1 0,0-1-1,0 1 1,0 0 0,0-1-1,0 1 1,0 0 0,1 1-1,-1-1 1,0 0 0,1 1-1,-1-1 1,0 1-1,1-1 1,-1 1 0,1 0-1,-1 0 1,0 0 0,1 1-1,4 0 1,-2 0-11,1 1 0,0 0 1,-1 0-1,1 0 0,-1 0 0,0 1 1,0 0-1,0 0 0,0 1 0,0-1 1,-1 1-1,1 0 0,-1 0 0,0 0 1,0 1-1,-1 0 0,1-1 0,-1 1 1,0 1-1,-1-1 0,1 0 0,-1 1 1,0-1-1,0 1 0,0-1 0,-1 1 1,0 0-1,0 0 0,-1 6 0,1 4-6,-1 1-18,-1 0 0,0 0 0,-2 0 0,1-1 0,-2 1 0,0-1 0,-1 1 0,-8 16 0,5-8-172,8-25 168,0 0 0,0 0 1,0 0-1,0 0 0,0 0 1,0 0-1,0 0 1,0 0-1,0 0 0,1 0 1,16-29-1154,-10 17 1349,33-67-633,47-128 0,-79 187 413,-7 18 20,-5 14-57,-3 15 99,0 1 0,2 0-1,0 0 1,2 1 0,1 38 0,2-59-59,0-1 0,1 1 0,0 0 0,0 0 0,1-1 1,0 1-1,0-1 0,1 1 0,0-1 0,0 0 0,1 0 1,0 0-1,0 0 0,0-1 0,1 0 0,0 0 0,0 0 0,1 0 1,0-1-1,0 0 0,0 0 0,0 0 0,1-1 0,0 0 1,10 4-1,10-3-1456,-20-5 1154,13 1-463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 0 3332,'-4'2'-105,"-8"4"141,16-1 328,22 4 284,-17-7-820,0 0 198,0 0 0,0 0 0,0-1 0,0 0 0,0 0 0,0-1 0,12-2 0,12 1 36,219-2 249,-250 3-356,-1 1 0,1-1-1,-1 0 1,1 0 0,-1 0-1,1 0 1,0 0 0,-1 0-1,1-1 1,-1 1-1,1 0 1,-1-1 0,1 1-1,-1-1 1,1 0 0,-1 0-1,0 1 1,1-1 0,-1 0-1,0 0 1,0 0 0,1 0-1,-1 0 1,0 0-1,0-1 1,0 1 0,-1 0-1,1 0 1,0-1 0,1-1-1,-2 1-405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3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175 98 2540,'-4'-3'-106,"-75"-64"500,76 65-265,-4-5 170,-9-8-82,16 15-208,0 0 1,-1-1-1,1 1 0,0 0 1,0 0-1,0 0 0,0 0 1,-1-1-1,1 1 0,0 0 1,0 0-1,0 0 0,-1 0 1,1 0-1,0-1 1,0 1-1,-1 0 0,1 0 1,0 0-1,0 0 0,-1 0 1,1 0-1,0 0 0,0 0 1,-1 0-1,1 0 0,0 0 1,0 0-1,-1 0 0,1 0 1,0 0-1,0 0 0,-1 0 1,1 0-1,0 1 0,0-1 1,-1 0-1,1 0 0,0 0 1,0 0-1,0 0 1,-1 1-1,1-1 0,0 0 1,0 0-1,0 0 0,0 1 1,0-1-1,-1 0 0,1 0 1,0 0-1,0 1 0,0-1 1,0 0-1,-7 132 216,-37 292-1483,41-403 446,2-6 526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3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27 106 3584,'0'0'-216,"2"-25"64,-2 9 272,0 12 392,0 0-296,0-16 1026,0 16-991,0-9 195,0 27 367,0 21-422,-1 79-59,-22 151 1,22-262-340,1 1-19,-3-46-2027,4-57 1908,2 53 125,10-48-1,-9 78 43,0 0 0,1 0 1,0 0-1,1 0 0,1 1 1,11-18-1,-15 29-23,1 0 0,-1 0 0,1 1 0,0-1 1,0 1-1,0 0 0,1 0 0,-1 0 0,1 0 0,-1 1 0,1 0 1,0 0-1,9-2 0,-10 3-5,22 7 6,-24-6 1,0 1-1,0 0 1,1 0 0,-1 0 0,0 0-1,0 1 1,-1-1 0,1 0-1,0 1 1,0-1 0,-1 1 0,1 0-1,-1-1 1,1 1 0,-1 0 0,0 0-1,1 0 1,-1 0 0,0 2 0,10 33 1,-10-29-12,-1-1 0,0 0-1,0 0 1,-1 1 0,0-1 0,0 0-1,-1 0 1,1 0 0,-2 0 0,-3 9-1,-34 64-73,31-64 66,-3 3-7,9-16 26,1 0-1,0 0 0,0 0 1,1 0-1,-1 1 1,1-1-1,-1 0 1,1 1-1,0-1 0,0 6 1,1-8-2,0-1 1,1 1-1,-1-1 0,1 1 1,-1-1-1,1 1 1,-1-1-1,1 0 1,-1 1-1,1-1 0,-1 0 1,1 1-1,0-1 1,-1 0-1,1 0 0,0 1 1,-1-1-1,1 0 1,0 0-1,-1 0 0,1 0 1,1 0-1,-2 0 1,1 0 0,-1 0-1,1 0 1,0 0 0,-1 0-1,1 0 1,0 1 0,-1-1-1,1 0 1,0 0 0,-1 1 0,1-1-1,-1 0 1,1 0 0,0 1-1,-1-1 1,1 1 0,-1-1-1,1 1 1,-1-1 0,0 1-1,1 0 1,4 0-4,15 4-1,1 1 1,-1 1-1,38 19 1,-53-23 1,0 0 0,-1 1 0,1 0 0,-1 0 0,0 0 0,0 1 0,0-1 0,-1 1 0,0 0 0,0 0 0,0 0 0,0 0 0,-1 1 0,3 7 0,-3-6-11,-2-4 8,0 1 0,1 0 0,-1 0 0,-1-1 1,1 1-1,0 0 0,-1-1 0,0 1 0,0 0 0,0-1 0,0 1 0,-1-1 1,1 1-1,-1-1 0,0 0 0,0 0 0,0 0 0,0 0 0,0 0 1,-1 0-1,0 0 0,1-1 0,-1 1 0,0-1 0,-5 3 0,-1 0-10,0-1 0,0 1 0,0-2 0,-1 1 0,1-2 0,-18 4 0,10-2-160,-1-2-1,1 0 1,-1-1-1,0 0 1,-24-3-1,41 2 73,-1-1 0,0 1 0,1 0 0,-1-1 0,1 1 0,-1-1 0,0 0 0,1 0 0,0 1 0,-1-1 0,1 0 0,-1 0 0,1 0 0,0 0 0,0-1 0,0 1 0,-2-2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3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83 37 2652,'-17'-14'-144,"4"7"185,10 6 614,-2 3-641,-40 18 658,58-19-582,114 2 408,240-25 1,-351 21-473,94-10 159,-105 11-277,13-3-2263,-2 0 1470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3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49 151 3456,'0'0'-154,"-3"-3"-96,-33-37 936,34 37-372,1-1-168,-4-12 2,3 12 108,3-1-135,1-14-8,-2 14-15,3 1 1,0 1-70,1-1-1,0 0 0,0 1 1,0-1-1,0 1 0,1 1 1,-1-1-1,1 0 0,-1 1 1,1 0-1,0 0 1,0 0-1,0 1 0,0 0 1,0 0-1,1 0 0,7 0 1,-9 1-6,2 2 5,-2-1-24,-1-1 1,1 1 0,-1 1 0,1-1-1,-1 0 1,1 1 0,-1 0 0,0 0 0,0 0-1,0 0 1,0 0 0,0 1 0,0-1-1,-1 1 1,1 0 0,-1 0 0,0 0 0,0 0-1,0 0 1,0 0 0,0 0 0,-1 1-1,1-1 1,-1 1 0,0-1 0,0 1 0,0 0-1,-1-1 1,1 5 0,-4 13-43,0 0-1,-1-1 1,-1 1 0,-1-1 0,-1 0 0,-1-1-1,0 0 1,-2 0 0,-11 18 0,12-15-232,9-22 259,0 0-1,0 0 1,0 0 0,0 1-1,0-1 1,0 0-1,0 0 1,0 0-1,0 0 1,0 1-1,0-1 1,0 0-1,0 0 1,0 0-1,0 0 1,0 0-1,0 1 1,0-1-1,1 0 1,-1 0-1,0 0 1,0 0-1,0 0 1,0 0-1,0 0 1,0 0-1,1 1 1,-1-1-1,0 0 1,0 0-1,0 0 1,0 0-1,0 0 1,1 0-1,-1 0 1,0 0 0,0 0-1,0 0 1,0 0-1,1 0 1,-1 0-1,0 0 1,0 0-1,0 0 1,0 0-1,0 0 1,1 0-1,-1 0 1,0-1-1,0 1 1,0 0-1,0 0 1,1 0-1,28-19-883,-22 13 1106,9-6-293,-1-2 0,0 0-1,-1-1 1,0-1 0,-2 0-1,0 0 1,0-1 0,-2-1-1,9-20 1,9-10 181,4-30 362,-31 76-191,-6 11-240,1-1-22,-1 0 0,1-1 1,1 0-1,0 1 1,0 0-1,0-1 1,1 1 0,0 0-1,-1 12 1,3 69 77,1-81-141,-1 0 1,2 1-1,-1-1 0,1 0 0,0 0 0,1 0 0,0 0 0,0-1 0,0 1 0,1-1 0,1 0 0,-1 0 0,1 0 1,0-1-1,0 1 0,1-1 0,0 0 0,0-1 0,1 1 0,-1-1 0,1-1 0,0 1 0,0-1 0,1-1 0,-1 1 1,1-1-1,0 0 0,0-1 0,8 2 0,3-3-432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27.7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1916 1983 1928,'2'2'2,"0"-1"0,0 1 0,0-1-1,0 1 1,0 0 0,0 0 0,0 0 0,0 0 0,-1 1-1,1-1 1,-1 0 0,0 1 0,0-1 0,0 0-1,0 1 1,0 0 0,1 3 0,-2-2 234,-1 1-181,-4 16-1,3-15 5,-17 30 288,5-24-223,0 0-1,-1-1 1,0 0 0,-1-1-1,0-1 1,0-1-1,-34 13 1,21-12 51,-1-1 0,1-2 0,-1-1 0,-39 2 1,2-6 133,-1-2 0,1-4 0,-110-22 0,116 13-170,1-2 0,1-3 0,0-3 1,2-2-1,1-2 0,0-3 0,3-3 1,0-2-1,-76-64 0,49 29 12,-79-89-1,116 110-43,3-2-1,1-2 1,-35-63-1,55 80-53,2 0 0,1-1-1,2-1 1,1 0-1,2-1 1,-7-43-1,14 50-38,1 0 0,1-1 0,2 1 0,1-1-1,1 0 1,2 1 0,1 0 0,14-44 0,-8 40-17,3 0 0,1 1 0,1 1 0,2 1 0,1 0 0,1 1 0,2 1 0,1 1 0,2 1 0,46-41 0,-1 11-21,3 3 0,3 3 1,94-49-1,-137 85 6,1 1 1,1 1-1,1 2 1,-1 2 0,63-10-1,5 1-23,-100 19 30,16-2-158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120 164 3360,'-11'-21'640,"0"-1"-1,1 0 0,1-1 1,0 0-1,-4-26 1,12 45 4,-1 8-625,0 1 0,0-1 0,1 0 0,0 1 0,0-1 1,0 1-1,0-1 0,0 9 0,-2 14 79,2-11-26,0 0 0,1 0 0,1 0 0,4 30 0,-4-42-56,0 1 0,0-1 0,0 0 0,1 0 0,0 1 0,-1-1 0,1-1 0,1 1 0,3 6 0,-5-9-11,0 1 0,1-1 0,-1 1 0,1-1 0,-1 1 0,1-1 0,0 0-1,-1 0 1,1 0 0,0 0 0,0 0 0,0 0 0,0-1 0,-1 1 0,1-1 0,0 1 0,0-1 0,0 0 0,0 1 0,0-1 0,0 0 0,1 0 0,1-1-1,6-2 7,0 0 0,-1 0 0,1-2 0,-1 1 0,0-1 0,0 0 0,0-1-1,-1 0 1,0 0 0,0-1 0,10-11 0,6-7-2,-1-1 1,23-35-1,-44 59-12,-1 8-13,4 25 25,-2 0-1,-1 0 1,-1 0 0,-5 39 0,2 16 5,0 149-327,-32 236 0,34-468 303,1-1-1,-2 1 0,1-1 0,0 1 0,0-1 1,-1 0-1,1 1 0,-1-1 0,0 1 0,0-1 1,0 0-1,0 0 0,0 1 0,0-1 0,-1 0 1,1 0-1,-1 0 0,0 0 0,1 0 0,-1-1 1,0 1-1,0-1 0,0 1 0,-3 1 0,2-2-15,-4-4-43,-15-5 30,1-2 0,0 0-1,0-2 1,2 0 0,-1-1-1,2-1 1,-1-1 0,2 0 0,0-1-1,-17-23 1,31 35 14,0 0 0,1 0 0,-1-1 0,1 1 0,0-1 0,0 0 0,1 0 0,-1 1 0,1-1 0,0 0 0,1 0-1,-1 0 1,1 0 0,0 0 0,0-1 0,0 1 0,1 0 0,0 0 0,0 0 0,0 1 0,1-1 0,-1 0 0,1 0 0,0 1 0,1-1 0,-1 1 0,1-1 0,0 1 0,5-6 0,9-10-604,0 2 1,1 0-1,1 1 1,31-22 0,-36 29-82,11-10-355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27 3856,'0'0'503,"4"-1"-367,12-6-9,-12 6 354,0 1-374,265-17-937,-264 17 144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 6 3368,'-21'17'-286,"10"-5"380,11-12-79,0 0 0,0 0 1,-1 0-1,1 0 0,0 0 1,0 0-1,0 0 1,0 1-1,0-1 0,0 0 1,0 0-1,0 0 0,0 0 1,-1 0-1,1 0 1,0 1-1,0-1 0,0 0 1,0 0-1,0 0 0,0 0 1,0 0-1,0 1 1,0-1-1,0 0 0,0 0 1,0 0-1,0 0 0,0 0 1,0 1-1,0-1 1,0 0-1,0 0 0,0 0 1,1 0-1,-1 0 0,0 1 1,0-1-1,0 0 0,0 0 1,0 0-1,0 0 1,0 0-1,0 0 0,0 0 1,1 1-1,-1-1 0,0 0 1,0 0-1,0 0 1,0 0-1,0 0 0,1 0 1,26 3 188,1-1 0,-1-2 0,34-3 0,-59 3-215,29-1-96,-1-1 1,0-2 0,0-1-1,37-12 1,-64 16-513,21-12-1185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 3432,'0'0'-21,"3"-25"1091,1 21-340,-1 11-299,5 29-176,1 54-133,-23 257 371,8-268-398,5-47-17,4-26-5,9-34 6,-7 13-96,11-33 11,20-97 0,-7 23 35,-19 89 37,5-21 116,2 0-1,36-75 1,-52 127-179,0 0 0,0 0 0,0 0 0,1 0 0,-1 0 0,0 0 0,1 1 0,-1-1 0,1 0 0,0 1 0,0-1 0,-1 1 0,1 0 0,0-1 1,0 1-1,0 0 0,0 0 0,1 0 0,2 0 0,0 1 1,0 0 0,0 1 1,-1 0-1,1 0 0,0 0 1,0 0-1,0 1 1,-1 0-1,1 0 0,-1 0 1,1 0-1,-1 1 0,0 0 1,0 0-1,0 0 0,0 0 1,-1 1-1,1-1 1,-1 1-1,0 0 0,0 0 1,0 0-1,-1 0 0,1 1 1,2 6-1,-1-4 8,6 12 8,-1 0 0,-1 0 0,0 1 0,-2 0 0,0 0 0,-1 1 0,-2-1 0,0 1 0,1 28 0,-4 19-558,-13 99-1,10-133 57,4 11-617,1-25 410,6-2-1942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 44 3400,'-17'-12'-439,"-9"-10"178,23 20 403,14 1-60,99 0 298,53-2-1628,-145 1 1048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8:55.5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13 177 3352,'0'0'-18,"-7"-23"199,1-18 505,6 37-520,1-2-12,0 1-119,0-1 1,1 0-1,0 1 0,0-1 1,1 1-1,-1 0 0,1 0 1,0 0-1,0 0 0,1 0 1,0 1-1,-1-1 0,1 1 1,1 0-1,-1 0 0,1 1 1,-1-1-1,1 1 0,0 0 1,0 0-1,8-2 0,-11 4-28,0 1 0,1-1 0,-1 1 0,1 0 0,-1 0 0,0 0 0,1 0 0,-1 1 0,1-1 0,-1 0 0,0 1 0,1 0 0,-1 0 0,0-1 0,0 1 0,1 1 0,2 1 0,-1-1 2,0 0 1,-1 1-1,1 0 0,0 0 1,-1 0-1,0 0 1,6 7-1,-4-2 3,-1 1 0,0-1 0,-1 1 0,0 0 0,0 0 0,-1 0 0,0 0 0,-1 0 0,0 0 0,0 1 0,-1-1 0,0 0 0,-1 1-1,0-1 1,-2 10 0,-5 16 43,-1 0-1,-21 50 0,17-51 0,13-33-60,0-1-1,0 0 1,0 0 0,-1 0-1,1 0 1,0 0-1,0 1 1,0-1-1,0 0 1,-1 0 0,1 0-1,0 0 1,0 1-1,0-1 1,0 0-1,0 0 1,0 0 0,0 1-1,-1-1 1,1 0-1,0 0 1,0 0-1,0 1 1,0-1 0,0 0-1,0 0 1,0 1-1,0-1 1,0 0 0,0 0-1,0 1 1,0-1-1,1 0 1,-1 0-1,0 0 1,0 1 0,0-1-1,0 0 1,0 0-1,0 0 1,0 1-1,1-1 1,-1 0 0,0 0-1,0 0 1,0 0-1,0 0 1,1 1 0,-1-1-1,0 0 1,0 0-1,0 0 1,1 0-1,-1 0 1,0 0 0,0 0-1,0 0 1,1 0-1,-1 0 1,0 0-1,0 0 1,1 0 0,-1 0-1,0 0 1,0 0-1,1 0 1,-1 0 0,22-15-131,-12 6 81,0-1-1,-1 0 1,11-14 0,2-14-172,32-74 0,-27 52 179,-4-2 201,-17 42-90,-5 17 18,-4 15-71,-18 112 32,19-106-33,0 1 0,1-1 0,1 1 0,1-1 0,6 33 0,-6-44-103,1 1 0,0-1-1,1 1 1,0-1 0,0 0-1,1 0 1,-1 0-1,1-1 1,1 1 0,-1-1-1,1 0 1,1 0 0,-1 0-1,1-1 1,0 0 0,0 0-1,0 0 1,0-1-1,1 0 1,0 0 0,0-1-1,0 0 1,10 3 0,4 0-757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9:15.5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51 28,'0'0'499,"8"2"-433,17 2 44,1-2 0,0 0 0,44-3 0,94-15 203,-83 7-203,123-10 572,-200 19-580,1-1-12,78-12 630,-79 12-660,9 13-1539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9:16.5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37 130 2068,'0'0'-119,"-4"0"-41,-28 0 242,32-1-76,0 1 1,0 0 0,0 0 0,0 0 0,0 0 0,0 0-1,0 0 1,0 0 0,0 0 0,0 0 0,0 0 0,0-1-1,0 1 1,0 0 0,0 0 0,0 0 0,0 0 0,0 0-1,0 0 1,0 0 0,0 0 0,0 0 0,0 0 0,0 0-1,0 0 1,0-1 0,-1 1 0,1 0 0,0 0 0,0 0-1,54-8 329,-22 4-422,474-43 133,-196 23-25,-241 18-25,-23 4 348,0-3 0,58-13 1,-101 17-296,23-2 119,14-6-2070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9:25.8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44 2156,'0'0'973,"9"-2"-1326,16-4-195,-1 0 0,38-16 0,-50 14 140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9:28.6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0 0 1348</inkml:trace>
  <inkml:trace contextRef="#ctx0" brushRef="#br0" timeOffset="1">0 0 1092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28.2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142 69 4120,'-111'-53'-571,"108"52"691,-16-8 257,11 3-163,10 8 267,47 23-217,2-2-1,0-2 1,1-2 0,1-3 0,84 15-1,-134-30 261,27 1 686,-14-2-1072,-11 0 395,-4-1-524,0 1 0,0 0 0,0 0 0,0 0 0,0 0 1,0 0-1,0 0 0,0 0 0,0 1 0,0-1 0,0 0 0,0 1 0,0-1 0,0 0 0,0 1 0,0-1 0,0 1 0,-1 0 0,3 0 0,-3 13 1,0-1-1,0 0 0,-1 0 1,-1 0-1,0 0 0,-1 0 0,-7 20 1,-43 93-386,33-82 44,-120 238-3972,106-209 2188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9:29.0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0 0 880</inkml:trace>
  <inkml:trace contextRef="#ctx0" brushRef="#br0" timeOffset="1">0 0 720,'0'0'-60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9:29.3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0 516,'0'0'107,"5"0"-90,16 0-113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9:30.88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1102 712,'0'-20'-7,"0"16"154,0-1-49,0 4-116,-5-34 729,4 18 43,4 13 185,13 24-898,0 0 1,20 33-1,-25-36-15,1-1-1,25 27 1,-25-30 17,-10-11 16,-2-1-47,0 0-1,0-1 1,1 1-1,-1-1 1,0 1-1,1-1 1,-1 1-1,0 0 1,1-1 0,-1 1-1,1-1 1,-1 0-1,1 1 1,-1-1-1,1 1 1,-1-1-1,1 0 1,-1 1 0,1-1-1,-1 0 1,1 0-1,0 1 1,-1-1-1,1 0 1,0 0 0,-1 0-1,1 0 1,0 0-1,-1 0 1,1 0-1,-1 0 1,1 0-1,0 0 1,-1 0 0,1 0-1,0-1 1,-1 1-1,1 0 1,-1 0-1,1-1 1,0 1-1,-1 0 1,1-1 0,-1 1-1,2-1 1,25-12 207,-27 13-238,15-12 76,0 0-1,-1-1 1,-1-1-1,0-1 1,0 1-1,-2-2 1,19-31-1,-3 6 2,308-420 343,-216 314-1154,142-135 0,-199 221-352,-3 3 290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9:42.78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26 458 3496,'-11'-66'-174,"11"63"248,-14-51 655,34 125-715,30 63 33,-50-131-37,2 1-2,-1 0 20,1 0-1,0 0 1,0-1-1,0 1 0,0 0 1,1-1-1,-1 0 1,1 1-1,5 3 0,-6-5 99,6-8-96,170-139 70,-116 90-43,103-70-1,162-67-56,-228 133-55,-97 58 37,13-4-2339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9:45.2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80 176 3012,'-3'1'9,"1"-1"-1,0 0 0,0 0 1,-1 1-1,1-2 1,0 1-1,-1 0 0,1 0 1,0-1-1,0 1 1,0-1-1,-1 0 0,1 1 1,0-1-1,0 0 1,0 0-1,0-1 0,0 1 1,1 0-1,-1-1 0,0 1 1,0-1-1,1 1 1,-1-1-1,1 0 0,-3-4 1,0 2 100,2 2 63,0 0-134,1 0 0,-1 0 0,1 0 0,0 0 0,0 0 0,0-1 1,0 1-1,0 0 0,0 0 0,1-1 0,-1 1 0,0-4 0,-1-3 239,4-15-100,-1 21-164,0 0 0,-1 0-1,1 0 1,0 1 0,0-1 0,0 0-1,1 1 1,-1-1 0,1 1 0,-1-1-1,1 1 1,0 0 0,0 0 0,0 0 0,0 0-1,0 0 1,1 0 0,-1 0 0,1 1-1,-1-1 1,1 1 0,-1 0 0,1-1-1,0 1 1,-1 1 0,1-1 0,0 0 0,0 1-1,0-1 1,0 1 0,0 0 0,5 0-1,0 0 3,1 0-1,0 0 1,0 1-1,-1 0 1,1 1 0,0 0-1,-1 0 1,13 6-1,-14-4-15,-1 0-1,0 0 0,0 1 1,0-1-1,0 2 1,-1-1-1,0 0 1,0 1-1,-1 0 1,1 0-1,-1 1 0,-1-1 1,1 1-1,-1 0 1,0 0-1,-1 0 1,1 0-1,-1 0 1,-1 1-1,1-1 0,-1 0 1,-1 1-1,0 12 1,1-17 0,-1-1 1,1 0-1,-1 0 1,0 0-1,0 1 1,0-1-1,0 0 1,-1 0 0,1 0-1,0 0 1,-1 1-1,1-1 1,-1 0-1,0 0 1,0 0-1,0 0 1,0 0-1,-2 2 1,-1 2 1,-12 46-474,37-90 412,0-1-1,-3-2 1,-1 1-1,-3-2 1,13-54-1,-26 93 46,-6 10-81,-3 4 91,1-1 1,1 1-1,-1 1 0,2-1 0,0 1 0,0 0 1,1 0-1,1 0 0,0 1 0,-2 21 1,4-27 8,1 1-1,1-1 1,-1 0 0,1 0 0,0 1 0,1-1 0,0 0 0,0 0-1,0 0 1,1-1 0,0 1 0,0 0 0,1-1 0,6 9-1,-6-11-93,-1 0-1,1 0 1,0-1-1,0 1 1,0-1-1,1 0 1,-1 0-1,1-1 1,-1 1-1,1-1 1,0 0-1,0-1 0,0 1 1,0-1-1,1 0 1,-1 0-1,0 0 1,0-1-1,1 0 1,7 0-1,11-4-130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9:46.1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39 74 2508,'0'0'-125,"-9"-20"49,9 20 47,-12-28 640,5 14-80,3 12-240,5 221-104,-1-148-149,1-12-21,1 7 221,-3-61-182,0-8-14,-4-32-23,2 7-14,2 1 0,1-1 0,7-45-1,-3 33-13,-4 1 15,3 24-6,9-35 5,-9 38-7,-2 6-4,0 1 0,1 0 0,-1 0 1,1-1-1,0 1 0,0 0 0,1 1 0,0-1 1,0 0-1,0 1 0,7-8 0,-2 3-3,-7 9 8,0-1-1,0 1 1,0-1-1,0 1 1,0 0-1,0-1 1,0 1-1,0 0 1,0 0 0,0 0-1,0-1 1,0 1-1,1 1 1,-1-1-1,0 0 1,0 0-1,0 0 1,0 0-1,0 1 1,0-1-1,0 0 1,0 1-1,0-1 1,0 1-1,0-1 1,0 1-1,0 0 1,-1-1-1,1 1 1,1 2-1,24 23 16,-11-1-6,0 0 0,-2 2 0,-1-1 0,-1 1 0,11 41 0,-3-11 42,30 114-435,-34-115-774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9:46.6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59 152 2060,'-37'-30'-249,"34"26"279,1 1 3,-11-19 9,12 21-21,1 1-20,0-1 0,0 1 0,-1 0 0,1-1 1,0 1-1,0 0 0,0-1 0,0 1 0,-1 0 0,1-1 1,0 1-1,0 0 0,0-1 0,0 1 0,0 0 0,0-1 1,0 1-1,0-1 0,0 1 0,0 0 0,0-1 0,0 1 1,0 0-1,0-1 0,0 1 0,1 0 0,-1-1 0,0 1 1,0 0-1,0-1 0,0 1 0,1 0 0,-1-1 0,0 1 1,0 0-1,1-1 0,-1 1 0,12-20 23,-10 17-20,1-1 2,1 0-1,0 1 1,0 0 0,1 0 0,-1 0 0,1 1-1,-1-1 1,1 1 0,0 0 0,0 1 0,9-3-1,62-7-63,-44 8-101,29-2-623,-28 3 391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9:48.3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31 124 1624,'0'0'1412,"-5"-3"-1236,-16-12-11,16 12 522,11-3-612,18-16-6,-22 20-59,0 1 0,0 0-1,1 0 1,-1 0 0,1 0 0,-1 0-1,1 1 1,-1-1 0,1 1-1,-1 0 1,1-1 0,0 1-1,-1 0 1,1 1 0,-1-1 0,1 0-1,0 1 1,-1-1 0,1 1-1,2 1 1,-4-2-9,3 1 6,-1 0 0,1 0 0,-1 1 0,1-1 0,-1 1 0,1 0 0,-1 0 0,0 0 0,0 0 0,0 0 0,0 1 0,0-1 0,0 1 0,-1 0 0,1 0 0,-1 0 0,0 0 0,0 0 0,0 0 0,0 1 0,0-1 0,-1 1 0,0-1 0,1 1 0,-1 0 0,-1 0 0,2 4 0,-1 2-1,-1-1 0,0 1 0,0-1 0,-1 1 0,0-1 0,0 1 0,-1-1 0,0 0 0,-1 0 1,-6 14-1,-5 23 42,13-42-40,0 1-21,-1 1 22,6-8-525,12-20 377,-1 0 0,-2 0 0,21-45 0,30-103-18,-57 150 210,-19 55-20,-11 57 0,20-80-25,1 0 1,0 0-1,1 0 0,1 0 1,0 0-1,0 0 1,1 0-1,1 0 0,0 0 1,0-1-1,6 15 0,-6-23-76,-1 1 0,1-1-1,1 0 1,-1 0 0,0 0-1,1-1 1,0 1 0,-1-1-1,1 1 1,0-1 0,0 0-1,0 0 1,1 0 0,-1-1-1,0 1 1,1-1 0,-1 1-1,1-1 1,0 0 0,-1-1-1,1 1 1,0-1 0,4 1-1,24 1-153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9:50.06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41 219 2512,'-5'-27'-18,"5"27"23,0 1-1,0-1 1,0 0 0,0 0 0,0 0 0,0 0-1,0 0 1,0 0 0,0 0 0,0 1 0,0-1 0,0 0-1,0 0 1,0 0 0,0 0 0,0 0 0,0 0 0,0 0-1,0 1 1,0-1 0,0 0 0,0 0 0,-1 0 0,1 0-1,0 0 1,0 0 0,0 0 0,0 0 0,0 0 0,0 0-1,0 1 1,0-1 0,0 0 0,0 0 0,-1 0 0,1 0-1,0 0 1,0 0 0,0 0 0,0 0 0,0 0 0,0 0-1,0 0 1,0 0 0,-1 0 0,1 0 0,0 0 0,0 0-1,0 0 1,0 0 0,0 0 0,0 0 0,0 0 0,-1 0-1,1 0 1,0 0 0,0 0 0,0-1 0,-4 54 485,2-33-635,-7 284 483,9-329-330,-1-11 24,-5-45 0,1 40 145,1 0 1,3 1 0,4-45-1,-3 80-159,0-6 4,0-1-1,1 1 0,0 0 0,0-1 1,2 1-1,-1 0 0,1 0 0,1 0 1,0 1-1,1-1 0,0 1 0,0 0 1,1 0-1,12-15 0,-12 20-18,1 0-1,-1 0 0,1 1 1,0 0-1,0 1 1,1-1-1,-1 2 1,1-1-1,10-2 1,-14 4-12,20 7-20,-22-5 26,0 0-1,0 1 0,0-1 0,0 0 1,0 1-1,-1-1 0,1 1 0,0-1 0,-1 1 1,1 0-1,-1 0 0,0 0 0,1 0 1,-1 0-1,0 0 0,0 0 0,-1 0 1,1 0-1,0 0 0,-1 1 0,1-1 0,0 3 1,3 52-84,-15-9 30,8-38 50,1 0 0,-1 0 0,1 1 0,1-1 0,0 0 0,0 1 0,2 17 0,0-26 8,-1 0-1,0 0 0,1 0 0,-1 0 0,1 0 0,-1 0 0,1 0 1,0 0-1,0 0 0,0-1 0,0 1 0,0 0 0,3 2 0,5-3 1,-9-1-1,32 14 7,-12-6-32,1 1 0,-1 2 0,23 14 0,-39-22 10,0 0 1,0 0-1,-1 0 1,1 0-1,-1 0 1,0 1-1,0 0 1,0-1-1,0 1 1,0 0-1,-1 1 1,0-1-1,0 0 1,0 1-1,-1-1 1,1 1-1,-1-1 1,0 1-1,0 0 1,0 6-1,-2-7 10,1-1-1,-1 1 1,0-1 0,0 1-1,0-1 1,0 0 0,-1 0-1,0 1 1,1-1-1,-1 0 1,0 0 0,-1-1-1,1 1 1,0 0 0,-1-1-1,1 1 1,-1-1 0,0 0-1,0 0 1,-5 3 0,-5 3-7,0-1 1,-1-1 0,-20 7 0,-6 0-644,-1-2 1,-50 6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9:53.59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369 17 2360,'0'0'297,"6"-12"-153,-5 8 29,-7 9 858,-36 36-951,-2-2 0,-1-2 1,-2-2-1,-1-2 0,-56 28 0,66-41-509,36-20 208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30.9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1188 1683 5176,'0'0'-280,"-187"-11"967,91-11-459,2-5 0,0-4 0,-94-45-1,170 69-192,-29-13 92,-131-60 297,161 72-383,1-2 0,0 0 0,1-1 0,0-1 1,1 0-1,0-1 0,-23-28 0,27 25-29,1 1 0,0-1 0,1-1 0,1 1 0,1-2 0,-5-16 0,-19-112 1,24 117-10,0-6-2,-28-182 2,31 180-11,1 0 0,1 0 1,9-69-1,-4 87 0,1 0 1,1 1-1,0 0 1,1 0-1,1 0 1,1 1-1,1 0 1,0 1-1,1 0 1,0 1-1,2 0 1,0 1-1,0 0 1,30-23-1,6 1-19,0 3-1,3 1 1,79-35-1,-107 56 9,0 0-1,0 2 1,0 1 0,1 1-1,32-5 1,0 5 4,7-2 30,-60 9-15,14-2 273,1 1-1293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29:54.0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22 272 2496,'-18'-218'794,"18"214"-602,-1-1 0,-1-36 414,2 37-52,7 11-500,8 9-16,-2 0 0,0 1 1,15 26-1,5 14-53,-6-9-522,1-1 1,3-2 0,45 53-1,-56-78-487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0:10.0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131 86 384,'-2'-4'115,"-31"-67"2350,33 71-2457,-1-1 0,1 1-1,0-1 1,0 1-1,0-1 1,0 1 0,0 0-1,0-1 1,0 1 0,-1-1-1,1 1 1,0-1 0,0 1-1,-1 0 1,1-1-1,0 1 1,-1 0 0,1-1-1,0 1 1,-1 0 0,1-1-1,0 1 1,-1 0 0,1 0-1,-1-1 1,1 1 0,-1 0-1,1 0 1,0 0-1,-1 0 1,1-1 0,-1 1-1,1 0 1,-1 0 0,1 0-1,-1 0 1,1 0 0,-1 0-1,1 0 1,-1 0-1,1 1 1,-1-1 0,1 0-1,0 0 1,-1 0 0,1 0-1,-1 1 1,1-1 0,-1 0-1,1 0 1,0 1-1,-1-1 1,0 1 0,-1 0 3,0 0-1,-1 1 1,1-1 0,0 1 0,0 0 0,0 0-1,0-1 1,0 1 0,0 0 0,0 1 0,-1 1-1,-5 11 14,0 0 0,2 0 0,-1 1 0,2 0 0,0 0 0,-4 28 0,8-34-15,0 0 1,1 0-1,0 1 0,1-1 0,0 0 1,0 0-1,1 0 0,1 0 0,0 0 1,0 0-1,1-1 0,5 12 0,-6-17 4,-1 1-1,1-1 1,0-1-1,0 1 1,1 0-1,-1-1 1,1 1-1,0-1 1,0 0-1,0 0 1,0-1-1,0 1 0,0-1 1,1 0-1,-1 0 1,1 0-1,0-1 1,-1 1-1,1-1 1,0 0-1,0-1 1,0 1-1,0-1 1,0 0-1,0 0 1,6-2-1,-5 2 21,0-1-1,0 0 1,-1-1-1,1 1 1,-1-1-1,1 0 1,-1 0-1,0-1 1,0 0 0,0 0-1,0 0 1,-1 0-1,1-1 1,-1 0-1,1 0 1,-2 0-1,1 0 1,0-1-1,-1 1 1,1-1 0,3-9-1,-3 3-8,-1-1 1,-1 0-1,0 0 0,0-1 1,-1 1-1,-1 0 0,0 0 1,-1-1-1,0 1 0,0 0 1,-2 0-1,1 0 0,-2 0 1,1 1-1,-2-1 0,0 1 1,0 0-1,-1 0 0,-13-19 1,17 27-36,0 1 1,0-1-1,0 1 1,0 0-1,-1 0 1,1 0-1,-1 0 1,1 0-1,-1 1 1,0-1-1,0 1 1,1-1-1,-6 0 0,6 1-147,-4 1-50,-20 0-58,20 0-79,1 3-76,1-1 250,2-2 89,1 1 0,-1-1 0,1 1 0,0 0 0,-1-1 0,1 1 1,-1 0-1,1 0 0,0 0 0,0 0 0,-1 0 0,1 1 0,0-1 0,0 0 0,-1 3 0,-7 10-368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0:10.83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1 201 2856,'44'-74'-29,"-43"71"138,1 0-17,-1 2-76,-1 0 0,0 0-1,1 0 1,-1-1-1,1 1 1,-1 0 0,1 0-1,-1 0 1,1 0 0,0 0-1,0 1 1,-1-1-1,1 0 1,0 0 0,0 0-1,0 1 1,0-1 0,0 0-1,0 1 1,0-1-1,0 1 1,0-1 0,0 1-1,0 0 1,0-1 0,2 1-1,-1 1-5,0 0 0,-1 0-1,1 1 1,-1-1 0,1 1-1,-1-1 1,0 1 0,0 0-1,1-1 1,-1 1 0,0 0-1,0 2 1,3 2-35,1 5 36,0 0 1,-1 1-1,-1-1 1,0 1-1,0 0 0,-1 0 1,-1 0-1,0 1 0,-1-1 1,-1 20-1,1 12 17,-4 100 80,0-41 3,4-99-91,0-1-5,2 10 6,-2-10 19,6-12-32,7-17-2,-2 0-1,-1-1 0,-1 0 1,8-46-1,6-57 96,16-64 76,-38 189-177,0 0 1,1 1 0,-1 0-1,1-1 1,0 1 0,1 0-1,-1 0 1,1 0-1,-1 0 1,1 0 0,1 1-1,-1-1 1,0 1 0,1 0-1,0 0 1,-1 0-1,1 1 1,7-5 0,10 3 0,4 4 2,-20 2-2,-1-1 1,0 1-1,0 0 0,0 0 1,-1 0-1,1 0 1,0 1-1,-1 0 1,1-1-1,-1 1 0,0 1 1,0-1-1,0 0 1,-1 1-1,1-1 1,-1 1-1,1 0 0,-1 0 1,-1 0-1,4 8 1,-1 0-4,-1-1 0,0 2 1,-1-1-1,0 0 0,0 25 1,-2-31 2,-1-1-1,0 1 1,0-1 0,0 1 0,-1-1 0,1 1-1,-1-1 1,-1 0 0,1 0 0,-1 0-1,0 0 1,0 0 0,0-1 0,0 1 0,-8 6-1,-1 0-4,0 0-1,0-2 0,-1 1 1,-16 8-1,14-10 2,2-1 3,-15 3-24,25-9 10,-1-1 5,-11 2-42,26 9-33,11 11 78,-3-1-232,2-2-1,0 0 1,1-1 0,1-1-1,1-2 1,0 0-1,1-1 1,41 16-1,-46-23 75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0:14.0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10 473 2320,'-10'-28'-694,"14"32"396,25 57 344,1 3-61,-2-7 40,-17-31 151,2-1 1,1 0-1,31 42 1,-43-65 25,28-4 318,13-26-287,-3-2 0,0-1 1,-2-2-1,56-62 0,-35 34-126,22-19-67,125-120 327,-151 151-786,115-77 0,-117 97-935,-28 18 910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0:15.46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29 499 2856,'-2'-1'-31,"0"0"0,-1-1 0,1 1 0,0-1-1,0 1 1,0-1 0,0 0 0,0 0 0,1 0-1,-1 0 1,0 0 0,-1-4 0,2 4 203,4 10-174,12 30 1,18 39-5,-21-53 6,-11-22 0,11 21 32,0 0 0,1 0 1,2-2-1,17 22 1,-30-42-2,0 1 0,0-1 0,0 0 1,0 0-1,0 0 0,0 0 0,1 0 1,-1-1-1,0 1 0,1-1 0,-1 1 0,0-1 1,1 0-1,-1 0 0,1 0 0,-1 0 1,0-1-1,1 1 0,-1 0 0,0-1 1,1 0-1,-1 0 0,0 1 0,3-3 1,51-26 304,239-181 125,74-48-218,-287 208-654,2 3 1,155-62-1,-139 73-901,-55 19 1115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0:18.7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0 998 2396,'0'0'-144,"1"-4"-28,5-60 1137,-6 59-468,0 4-411,0-11-107,0 12 28,0-1 0,0 1 0,0 0 0,0 0 0,0 0 0,0 0 0,0-1-1,0 1 1,0 0 0,0 0 0,0 0 0,0 0 0,0-1 0,0 1 0,0 0 0,0 0-1,0 0 1,1 0 0,-1 0 0,0 0 0,0-1 0,0 1 0,0 0 0,0 0 0,0 0-1,1 0 1,-1 0 0,0 0 0,0 0 0,0 0 0,0-1 0,0 1 0,1 0-1,-1 0 1,0 0 0,0 0 0,0 0 0,0 0 0,1 0 0,-1 0 0,0 0 0,0 0-1,0 0 1,0 0 0,1 0 0,-1 0 0,0 0 0,0 1 0,0-1 0,0 0 0,0 0-1,1 0 1,-1 0 0,0 0 0,0 0 0,0 0 0,0 0 0,0 0 0,0 1 0,1-1-1,-1 0 1,35 35 78,51 69-1,-51-59-43,-32-41-6,-2 0 38,1-1 1,0 0 0,0 0 0,0 0 0,1 0 0,-1-1-1,1 1 1,-1-1 0,1 1 0,0-1 0,0 0 0,0 0-1,0 0 1,1 0 0,5 2 0,-4-10 63,109-160 401,-4 5-364,-53 93-100,3 2 1,3 3-1,91-71 1,229-145-770,-153 118-2153,-182 125 1640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0:23.9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12,'0'0'32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0:24.3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64,'693'14'298,"-422"-11"427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0:25.3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 95 1356,'0'0'-76,"-15"-12"547,6 3-402,13 3 98,22 1 38,-19 5-263,405-23 85,-218 17-13,-134 4-51,272-22 1197,-329 24-1105,26-3 134,-26 2-361,1 0 0,-1 0 0,1 1 0,-1-1 0,1 1 1,-1-1-1,1 1 0,-1 0 0,1 1 0,6 0 0,5 7-423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0:37.2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73 296 2224,'1'-4'42,"30"-66"2722,-29 67-2088,2-6-365,-1 8-77,-2 8 1212,-13 55-1156,-32 100 0,-13 27 120,56-186-324,6-15-80,74-180-38,52-118-80,-83 201-1,-47 106 102,4 1-13,-5 2 24,1-1-1,-1 1 1,1 0-1,-1-1 1,0 1-1,1 0 1,-1 0-1,1-1 1,-1 1-1,1 0 1,-1 0-1,1 0 1,-1 0 0,1 0-1,-1-1 1,1 1-1,-1 0 1,1 0-1,-1 0 1,1 0-1,-1 1 1,1-1-1,-1 0 1,1 0-1,-1 0 1,1 0-1,-1 0 1,1 1-1,-1-1 1,1 0 0,-1 0-1,1 1 1,-1-1-1,0 0 1,1 1-1,-1-1 1,1 1-1,-1 0 1,7 12 2,-1 1 1,0 0-1,-1 1 1,-1-1-1,0 1 1,-1 0-1,0 0 1,-2 0-1,0 0 1,-1 24-1,-16 162-1316,15-190 1110,-2 14-1750,-11 48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31.3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87 42 3276,'-21'-11'-337,"-26"-13"903,44 23-89,-8-3-397,7 2-25,10 5 287,55 24-63,2-4 1,0-2-1,1-3 0,130 18 0,-177-34 455,-10-2-431,0 1 1,1 0-1,-1 1 0,0-1 1,0 1-1,9 4 0,-13-5-210,-3 2-87,-1-1 0,1 1 0,-1-1 0,0 0 0,0 0-1,0 1 1,0-1 0,0 0 0,0 0 0,0 0-1,-1 0 1,-1 2 0,-2 3 8,-192 335-1113,62-100-2618,90-160 1494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0:37.6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121 108 3768,'-72'-38'-1146,"69"37"1153,0-1 23,-1 0-1,0 0 1,1 0 0,0 0 0,0-1-1,0 0 1,0 1 0,0-1 0,0 0 0,1 0-1,-1-1 1,1 1 0,-3-6 0,3 6 64,3 3-93,0 0 1,-1 0-1,1 0 0,0 0 0,-1 0 1,1 0-1,0 0 0,-1 0 0,1 0 0,-1-1 1,1 1-1,0 0 0,-1 0 0,1-1 0,-1 1 1,1 0-1,-1-1 0,1 1 0,-1-1 0,1 1 1,-1-1-1,1 1 0,-1-1 0,1 0 0,0 0 1,-1 0-1,1 1 0,0-1 0,-1 0 0,1 1 0,0-1 0,0 0 0,0 1 0,0-1 1,-1 1-1,1-1 0,0 1 0,0-1 0,0 1 0,0 0 0,0-1 0,0 1 0,0 0 1,0 0-1,0 0 0,2 0 0,51-4-128,1 3-1,89 8 1,-119-9-878,-18 1 782,9-2-346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0:38.1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42 149 2128,'0'0'752,"-5"-6"-590,-17-16 8,17 16 482,4 5-608,0 0 1,0 0-1,0 0 1,1 0-1,-1 0 1,0 0-1,1 0 1,-1 0 0,1 0-1,-1 0 1,1 0-1,0-1 1,-1 1-1,1 0 1,0 0-1,0 0 1,0-1-1,0 1 1,0 0 0,0 0-1,0-1 1,0 1-1,1 0 1,-1 0-1,0 0 1,2-2-1,-2-1 29,0 1 0,1-1 0,0 1 0,0 0-1,0-1 1,0 1 0,0 0 0,1 0 0,-1 0-1,3-4 1,1 3-22,1-1 0,-1 1-1,1 0 1,-1 0 0,1 1 0,1-1-1,-1 1 1,0 1 0,1-1-1,-1 1 1,1 1 0,12-3 0,-16 4-42,1 1 1,0 0 0,-1 0 0,1 0-1,0 0 1,-1 0 0,1 1 0,-1-1-1,0 1 1,1 0 0,-1 0-1,0 0 1,0 1 0,0-1 0,-1 1-1,1-1 1,0 1 0,-1 0 0,0 0-1,0 0 1,0 0 0,3 7 0,-2-2 1,0-1-1,-1 1 1,0 0 0,-1 0 0,0-1 0,0 1 0,-1 0 0,0 0 0,0 0 0,0 0 0,-3 11 0,-3 4 38,-2 1 0,0-1 1,-14 28-1,20-48-65,12-10-333,25-24 207,-2-1-1,-2-1 1,29-40 0,17-27-214,-74 97 314,-6 13-163,-18 84 184,19-84 33,0 0 0,1 0 0,1 1 0,-1-1 1,2 0-1,-1 0 0,1 0 0,1 0 0,5 19 0,-5-24-155,0 0 1,0 0-1,1 0 1,0-1-1,0 1 1,0-1-1,0 1 1,1-1-1,-1 0 1,1 0-1,0-1 1,1 1-1,-1-1 1,0 0-1,1 0 1,0 0-1,0-1 1,0 1-1,9 2 1,3 0-794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1:24.4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1 210 2220,'0'0'28,"1"-5"45,0 0-65,-1 4-3,0 0 0,0 1 0,0-1 0,0 0 0,0 1-1,0-1 1,0 0 0,0 1 0,0-1 0,1 0 0,-1 1 0,0-1-1,1 1 1,-1-1 0,0 1 0,1-1 0,-1 1 0,1-1 0,-1 1-1,0-1 1,2 0 0,31-1 195,220 18 281,-248-16-449,0 0 3,17-2-3,-16 2-15,-7-5-22,-1-1-1,0 1 1,0 0 0,0 0-1,-1-1 1,1 2 0,-1-1-1,0 0 1,-1 1 0,1-1-1,-1 1 1,0 0 0,0 0-1,0 0 1,-6-3 0,-86-65 12,70 54 26,13 10-16,-9-10-10,16 16-17,-7 1 10,11 1 1,1 1 1,0-1-1,-1 1 0,1 0 0,0 0 0,0 0 0,0 0 0,0-1 1,-1 2-1,1-1 0,1 0 0,-1 0 0,0 0 0,0 0 1,0 0-1,1 1 0,-2 1 0,-2 4 2,0 0 1,1 1 0,0-1-1,1 0 1,-1 1-1,1 0 1,1-1-1,-1 1 1,1 0-1,1 0 1,0 11-1,-2 9 6,-18 340 275,1 3-2063,12-328 1140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1:25.5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 1 2140,'0'0'-180,"-2"0"-159,1 1 361,1-1-1,0 0 1,-1 0 0,1 0 0,0 1 0,-1-1 0,1 0-1,0 1 1,-1-1 0,1 0 0,0 1 0,0-1 0,-1 0-1,1 1 1,0-1 0,0 0 0,0 1 0,0-1 0,-1 1-1,1-1 1,0 0 0,0 1 0,0-1 0,0 1 0,0-1-1,0 0 1,0 1 0,0-1 0,0 1 0,0-1 0,0 0-1,1 1 1,-1-1 0,0 1 0,0-1 0,0 0 0,0 1 0,1-1-1,-1 0 1,0 1 0,0-1 0,1 0 0,-1 1 0,0-1-1,1 0 1,-1 1 0,1-1 0,22 7 86,1-1 1,0-2-1,0 0 0,28 0 1,113-1 207,-150-3-298,59 2 92,-37 0-33,-1-2 1,65-7 0,-96 6-173,7-6-1927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1:25.9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163 145 2192,'-1'-4'-151,"-63"-109"430,62 109-204,2 3-60,0 0 1,-1-1-1,1 1 0,0 0 1,-1 0-1,0-1 0,1 1 1,-1 0-1,0 0 0,1 0 1,-1 0-1,0 0 0,0 0 1,0 0-1,0 0 0,0 0 1,0 0-1,0 1 0,0-1 1,0 0-1,-1 1 0,1-1 1,-2 0-1,-4 17-4,1 1 1,1 0-1,0 0 0,2 0 1,-4 30-1,-3 106 44,8-101-43,-3 66 20,-15 177-1303,15-246 672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1:30.7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0 619 2132,'6'-18'282,"-6"18"-272,0-1 0,0 1 1,0-1-1,0 1 0,0-1 1,0 1-1,0-1 1,0 1-1,0 0 0,0-1 1,1 1-1,-1-1 0,0 1 1,0-1-1,0 1 1,1 0-1,-1-1 0,0 1 1,0-1-1,1 1 1,-1 0-1,0-1 0,1 1 1,-1 0-1,0 0 0,1-1 1,-1 1-1,0 0 1,1 0-1,-1-1 0,1 1 1,-1 0-1,1 0 0,-1 0 1,0 0-1,1 0 1,-1 0-1,1 0 0,-1 0 1,1 0-1,-1 0 1,1 0-1,-1 0 0,1 0 1,-1 0-1,1 0 0,2 2 11,0 1-1,0-1 0,0 1 0,0-1 1,-1 1-1,0 0 0,1 0 0,2 6 1,62 127 114,-66-134-119,5 15 193,-5-17-170,-1 1 1,0-1-1,0 1 1,0-1 0,0 1-1,0-1 1,1 1-1,-1-1 1,0 1 0,1-1-1,-1 1 1,0-1-1,1 1 1,-1-1 0,0 0-1,1 1 1,-1-1-1,1 0 1,-1 1 0,0-1-1,1 0 1,-1 0-1,1 1 1,-1-1 0,1 0-1,-1 0 1,1 0-1,0 1 1,-1-1 0,1 0-1,-1 0 1,1 0-1,-1 0 1,1 0 0,-1 0-1,1 0 1,0-1-1,270-192 1068,251-101-1040,25 53-3026,-409 186 1652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1:33.0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1 524 3920,'9'-18'-708,"31"-53"1195,-38 68-374,1-5-73,-3 7-37,0 1 1,0 0-1,0 0 0,0 0 1,0-1-1,0 1 0,0 0 1,0 0-1,0 0 0,0 0 1,0-1-1,1 1 0,-1 0 0,0 0 1,0 0-1,0 0 0,0 0 1,1 0-1,-1-1 0,0 1 1,0 0-1,0 0 0,0 0 0,1 0 1,-1 0-1,0 0 0,0 0 1,0 0-1,1 0 0,-1 0 1,0 0-1,0 0 0,0 0 0,1 0 1,-1 0-1,0 0 0,0 0 1,0 0-1,0 0 0,1 0 1,-1 0-1,0 0 0,0 0 1,0 1-1,1-1 0,-1 0 0,0 0 1,0 0-1,0 0 0,0 0 1,0 0-1,0 1 0,1-1 1,-1 0-1,0 0 0,0 0 0,0 0 1,0 1-1,0-1 0,0 0 1,7 12 12,-2 0 0,1 1 0,-1-1 0,-1 1 0,-1 0 0,5 26 0,9 38 48,-16-70 84,1-1 1,0 0-1,0 0 0,0 0 0,0 0 0,8 11 564,1-22-476,313-156 705,-28 12-897,401-128-3138,-637 255 2436,84-31-786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1:36.8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22 446 156,'0'0'201,"-21"1"331,197-7-108,2312-204 199,-2345 195-573,650-100 660,-502 28 732,-288 86-1426,28-11-1838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1:40.0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19 407 3184,'0'0'-17,"-4"-5"48,-8-17 25,9 16 752,6 16-783,7 39 170,6 73 1,-15-118 17,-1-3-182,0-1 0,0 1 0,0-1 0,0 1 0,0-1 0,0 1 0,0-1 0,0 1 0,0-1 0,0 1 0,1-1 0,-1 1 0,0-1 0,0 1 0,1-1 0,-1 1 0,0-1-1,0 0 1,1 1 0,-1-1 0,1 1 0,-1-1 0,0 0 0,1 1 0,-1-1 0,1 0 0,-1 0 0,1 1 0,-1-1 0,0 0 0,1 0 0,-1 0 0,1 0 0,-1 1 0,2-1 0,23-9 114,0-2 1,0 0-1,-2-1 1,36-25 0,-1 2-49,412-230-325,-150 95-3284,-276 148 2477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1:19.1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90 133 964,'-13'-29'2256,"13"52"-1037,1 29-1216,-30 191 318,9-100-97,20-140-195,-1 1-15,-1 8 0,2-9 52,3-276-152,-2 252 77,0 0-1,2 0 1,0 1 0,2 0 0,0-1 0,1 1 0,1 1-1,1-1 1,1 1 0,0 1 0,19-28 0,-25 42 4,0 1 1,-1-1 0,1 1-1,1-1 1,-1 1 0,0 0-1,1 0 1,0 1 0,-1-1-1,1 1 1,0 0 0,1 0-1,-1 0 1,0 0 0,0 1-1,1 0 1,-1-1-1,7 1 1,-7 0-11,-4 2 14,0-1-1,0 0 1,1 1 0,-1-1-1,0 1 1,0-1-1,1 0 1,-1 0-1,0 1 1,1-1-1,-1 0 1,0 1-1,1-1 1,-1 0-1,1 0 1,-1 0-1,0 1 1,1-1-1,-1 0 1,1 0 0,-1 0-1,0 0 1,1 0-1,-1 0 1,1 0-1,-1 0 1,1 0-1,-1 0 1,1 0-1,0 0 0,-1 0-1,1 0 1,0 0-1,-1 0 1,1 0 0,0 0-1,-1 0 1,1 0-1,0 0 1,-1 1-1,1-1 1,-1 0-1,1 0 1,0 1-1,-1-1 1,1 0 0,-1 1-1,1-1 1,-1 0-1,1 1 1,-1-1-1,1 1 1,-1-1-1,1 1 1,-1-1-1,0 1 1,1 0 0,-1 0-1,3 5-23,-1-1 0,0 1 0,0 0 0,0-1-1,-1 1 1,1 0 0,-2 0 0,1 0 0,-1 0 0,0 0 0,0 0-1,0 0 1,-1 0 0,0 0 0,0 0 0,-1 0 0,1 0 0,-1-1-1,0 1 1,-1 0 0,0-1 0,0 0 0,-4 7 0,-23 38 5,30-49 27,-1-1 1,1 1-1,-1 0 0,1 0 1,0 0-1,0 0 0,-1 0 1,1 0-1,0 0 0,0 0 1,0 0-1,0 0 0,0 0 1,0 0-1,0 0 0,1 0 1,-1 0-1,0 0 0,0 0 1,1 0-1,-1 0 0,1 0 1,-1-1-1,1 1 0,-1 0 1,1 0-1,-1 0 0,1-1 1,0 1-1,-1 0 0,1-1 1,0 1-1,0 0 0,1 0 1,-1 0-22,3 3 23,0-4 0,2 2-10,0-1 0,0 1 0,0 0 0,0 0 0,0 1 0,0 0 1,0 0-1,-1 0 0,1 1 0,-1-1 0,0 2 0,0-1 0,-1 0 0,1 1 0,-1 0 1,7 10-1,-9-11-6,0 0 0,0 1 0,0-1 0,-1 1 1,1 0-1,-1-1 0,0 1 0,-1 0 0,1 0 1,-1-1-1,0 1 0,0 0 0,-1 0 0,1 0 0,-1-1 1,0 1-1,-2 5 0,0-3-1,0 0 1,0-1-1,-1 1 0,0 0 1,-1-1-1,1 0 0,-1 0 1,0 0-1,-1-1 0,1 0 1,-1 0-1,0 0 0,0-1 1,-1 1-1,1-1 0,-13 5 1,1-3-71,0 1 0,0-2 0,0-1 0,-1 0 0,-34 2 0,47-5 31,1-1-100,0 0 0,0 0 0,1-1 0,-1 1 0,0-1 1,1 0-1,-1-1 0,1 1 0,-1-1 0,-5-3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36.5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1335 1554 5477,'0'0'-275,"-65"30"-1566,50-22 1903,-1 0 0,1-1 0,-33 10 0,15-10 50,1-2-1,-1-1 1,-1-2 0,1-1 0,0-1-1,0-2 1,-50-9 0,41 2 9,0-2-1,1-2 1,0-1 0,1-3 0,-51-28 0,42 16-10,1-2 0,1-3 0,2-1 0,2-2 0,1-2 0,2-2-1,1-2 1,3-1 0,-34-55 0,55 75-73,1 0-1,1-2 1,1 1 0,2-1-1,1-1 1,0 0-1,2 0 1,2-1-1,0 0 1,2 0-1,-1-32 1,5 37-43,0 1 0,2 0 0,0 0-1,1 0 1,2 0 0,0 1 0,1-1 0,1 2 0,1-1-1,1 1 1,1 0 0,0 1 0,2 1 0,21-26 0,-5 13 4,2 2 1,1 1 0,1 1-1,1 2 1,1 2 0,40-20-1,-3 6-21,2 4-1,94-29 1,-119 47-6,0 2 0,78-10 0,-123 22 19,0 0-20,2 0-187,31-8 98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1:19.6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56 2360,'0'-44'187,"0"40"250,1 0-341,0 0 231,2 10-134,1 25-80,1 53-64,-6-39-881,-9 62-1,4-74 592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1:20.9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 98 2752,'-3'-3'-29,"2"0"74,-1 1 0,1-1 0,0 1 0,-1-1 0,1 1 0,0-1 0,1 0 0,-1 0 0,0 1 0,1-1 0,-1 0 0,1 0 0,0 0 0,0 1 0,0-1 0,1 0 0,-1 0 0,1 0 0,-1 1 0,1-1 0,0 0 0,0 0 0,2-3 0,-1 0 31,0 5-57,-1 0-1,1-1 1,0 1 0,-1 0 0,1 0-1,0 0 1,0 0 0,0 0 0,0 0-1,0 0 1,0 1 0,0-1 0,0 1-1,1-1 1,-1 1 0,0 0 0,0 0-1,0 0 1,4 0 0,17 12-1,-21-11-15,-1 0-1,0 0 1,0 1 0,1-1 0,-1 0 0,0 1 0,0-1-1,0 1 1,-1 0 0,1-1 0,0 1 0,0 0 0,-1-1-1,1 1 1,-1 0 0,0-1 0,1 1 0,-1 0 0,0 0 0,0 2-1,0-1 10,1 12 4,0 0-1,-2 0 1,1 0 0,-2 0-1,0 0 1,-1-1 0,0 1-1,-1-1 1,-1 1 0,0-1-1,-13 23 1,-1 9 56,6-17-9,12-25-51,6-12-430,28-43 140,-3-1 1,-2-2-1,41-114 1,-97 238 389,24-51-57,0 0 1,1 0-1,1 1 1,1-1-1,0 1 1,2-1-1,5 38 1,-4-51-127,-1 0 1,1 0-1,0 0 1,0 0-1,1 0 1,0 0-1,0-1 1,0 1 0,1-1-1,0 0 1,0 0-1,0 0 1,1 0-1,-1-1 1,1 0-1,0 0 1,0 0-1,1-1 1,-1 1-1,1-1 1,0-1 0,-1 1-1,1-1 1,0 0-1,1 0 1,-1-1-1,7 2 1,9-1-555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2:04.7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4994 7925 592,'0'0'619,"-5"-3"-506,-18-11 1112,-24 1-868,-180-34-242,-256-18-1,146 24-104,-503-95 28,152 23-10,-494-79 129,831 142-121,-133-23-23,243 31 561,238 41-507,-24-1 255,2-6 143,23 8-444,1 0-1,0 0 1,0 0-1,-1 0 1,1 0-1,0-1 1,0 1-1,-1 0 1,1-1-1,0 1 1,0-1-1,0 0 1,0 1-1,0-1 1,0 0-1,0 0 1,0 0-1,0 1 1,0-1-1,0 0 1,0 0-1,0 0 1,1 0-1,-1-1 1,0 1-1,1 0 1,-1-2-1,-1-1 72,5-24 46,6 6-44,64-127 846,-7 16-59,20-59-308,86-233-60,-141 313-414,-5-1 0,19-208 0,-18-239 54,-10 120-106,-1 242 42,9 1-1,9 1 1,103-334 0,-111 441-169,-4-1 0,18-160 1,-13-189-159,-23 261 177,20-306-120,3-279-145,-27 724 308,0 15 13,14-658-284,-9 560 194,-5 119 96,3-44-25,-3 39 18,0-8 0,0 12 8,0 1 1,2-11-4,-2 11-5,3-47-18,-3 46 18,2-12-2,1-61-90,-3 28 387,0 19-5586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2:11.0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 22 3628,'-28'-2'-118,"22"1"1093,20-1-948,79-8 65,23 3-1279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2:11.4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1 2980,'-13'17'-458,"12"-17"470,1 1-1,0-1 1,-1 0-1,1 1 0,0-1 1,-1 0-1,1 1 1,0-1-1,-1 1 1,1-1-1,0 0 1,0 1-1,-1-1 1,1 1-1,0-1 0,0 1 1,0-1-1,0 1 1,0-1-1,0 1 1,-1-1-1,1 1 1,0-1-1,1 1 0,-1-1 1,0 1-1,0-1 1,0 1-1,0-1 1,0 1-1,0-1 1,1 1-1,-1-1 0,0 1 1,0-1-1,1 1 1,-1-1-1,0 0 1,1 1-1,-1-1 1,0 1-1,1-1 1,30 11 223,36-5 37,22-12-850,-61 1-645,-2-1 602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2:11.99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43 324 2468,'65'-90'2470,"-63"88"-1943,3-9-277,-5 11-234,0 0 0,0 0 1,0 0-1,0-1 1,0 1-1,1 0 0,-1 0 1,0 0-1,0 0 1,0 0-1,0 0 0,0 0 1,0-1-1,0 1 1,0 0-1,0 0 0,1 0 1,-1 0-1,0 0 0,0 0 1,0 0-1,0 0 1,0 0-1,1 0 0,-1 0 1,0 0-1,0 0 1,0 0-1,0 0 0,0 0 1,0 0-1,1 0 1,-1 0-1,0 0 0,0 0 1,0 0-1,0 0 1,0 0-1,1 0 0,-1 0 1,0 0-1,0 0 0,0 0 1,0 0-1,0 0 1,0 0-1,0 1 0,1-1 1,-1 0-1,0 0 1,0 0-1,0 0 0,0 0 1,0 0-1,0 0 1,0 1-1,0-1 0,0 0 1,0 0-1,0 0 1,0 0-1,0 1 0,3 15 33,-2 0 0,0 1 0,-1-1-1,-1 0 1,-1 1 0,-4 21 0,-20 63 242,-59 144 0,84-243-263,-2 10 34,2-9-50,2-7 76,51-138-92,1-4 204,89-174 0,-125 283-84,-15 31-95,1-1 1,0 0-1,0 1 0,0 0 1,1 0-1,0 0 1,0 0-1,1 1 0,8-9 1,-9 11 0,1 7 3,2 2-14,0 1 1,-1 1-1,0-1 0,0 1 1,-1 0-1,1 0 0,-2 0 1,1 1-1,-1 0 0,-1 0 1,0 0-1,0 0 0,0 1 1,-1-1-1,-1 1 0,1 13 1,1 12 12,-1 1 1,-2-1 0,-6 47 0,-9 6-1058,-3-2-1,-42 123 1,48-180-1644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2:12.3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28 85 3988,'-2'-3'-235,"-1"0"186,-18-30-444,20 32 487,1-1 1,0 1 0,0 0-1,0-1 1,0 1-1,0 0 1,0 0 0,0-1-1,0 1 1,1 0-1,-1-1 1,0 1-1,1 0 1,-1 0 0,1-1-1,0 1 1,-1 0-1,1 0 1,0 0 0,0 0-1,-1 0 1,3-2-1,-1 2 6,0-1-1,1 1 0,-1 0 0,1 0 1,-1 0-1,1 0 0,-1 0 0,1 0 1,-1 1-1,1-1 0,0 1 0,-1 0 1,1 0-1,0 0 0,3 0 0,-2 0-1,47-4-55,91 4 0,-68 1-1439,-68-1 970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2:12.9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1 152 2108,'3'-1'105,"15"-4"853,-17 1-689,4-12 19,-3 12-2,-2 0-6,2-3-156,0 0 0,0 0-1,0-1 1,1 2 0,0-1-1,0 0 1,1 1 0,0-1-1,0 1 1,0 0-1,1 0 1,0 1 0,0-1-1,0 1 1,1 0 0,0 1-1,8-6 1,-10 9-104,-1 0 0,1 1 0,0-1 1,-1 1-1,1 0 0,0 0 0,0 0 0,-1 1 0,1-1 1,0 1-1,-1 0 0,1 0 0,0 0 0,-1 1 0,1-1 1,-1 1-1,0 0 0,0 0 0,6 3 0,-5-1-9,0 1 0,0-1 0,0 0 0,-1 1 0,0 0 0,0 0-1,0 0 1,0 0 0,-1 0 0,1 1 0,-1-1 0,-1 1 0,1-1 0,-1 1-1,0 0 1,0 0 0,-1-1 0,0 1 0,0 0 0,0 0 0,-1 0 0,1-1-1,-1 1 1,-4 10 0,-2 9-75,-2-1-1,-1 0 1,0 0-1,-15 22 1,25-46 62,-2 3-42,9-12-316,14-19 322,158-233-408,-177 258 398,-6 14-132,-6 20 169,-4 6 18,2 2-1,-9 44 0,21-78-5,0 1 0,-1-1 0,1 0 0,1 1 0,-1-1 0,1 0 0,0 1 0,0-1-1,1 0 1,0 0 0,0 0 0,0 0 0,0 0 0,1 0 0,0 0 0,0-1 0,0 0 0,0 1 0,1-1 0,-1 0-1,1-1 1,8 7 0,-6-6-253,0 0 0,0-1-1,0 1 1,0-1 0,1-1-1,0 1 1,-1-1 0,1 0 0,0 0-1,9 0 1,6 0-901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2:13.4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525 173 4080,'9'-15'-54,"16"-47"1334,-24 59-1073,6-17 625,2-14 256,-9 30-656,6-18 692,-6 10-507,-3 14 79,-174 328-302,-35-1-307,97-154-464,100-152 143,5-9-195,0 1 0,1 0 0,1 1 0,0 0-1,-5 17 1,12-30-226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32:13.9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1068 161 5308,'141'-158'112,"-139"156"246,-3 12-287,-3 7-43,0 0 1,-1 0 0,-1 0 0,0 0 0,-2-1-1,-11 20 1,-69 101 100,55-88-92,-647 838 116,637-834-304,-188 205-2650,148-176 1240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5:29.1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 85 4080,'-5'-27'236,"-2"9"364,2 0 125,0-3-849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37.0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85 50 3020,'-4'-2'-104,"-74"-44"635,76 44-296,2 3-229,152 64 265,160 23 246,-310-87-384,36 9 829,-35-9-548,-3-1-414,17 4 365,-16-4-347,0 0 1,-1 0-1,1 0 0,0 0 1,-1 0-1,1 1 1,-1-1-1,1 0 1,0 0-1,-1 1 0,1-1 1,-1 1-1,1-1 1,-1 0-1,1 1 1,-1-1-1,0 1 0,1-1 1,-1 1-1,1-1 1,-1 1-1,0-1 1,1 1-1,-1-1 0,0 1 1,0 0-1,0-1 1,1 1-1,-1 0 1,-5 16-1,0-2 0,-1 1 0,0-1 0,-1 1-1,-18 26 1,-60 75-460,32-46-166,-41 62-1806,46-65 724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7:24.3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344 160 2744,'-1'-8'51,"-1"-1"0,0 1 0,0 0 0,-1 0 0,0 0 0,0 1-1,-1-1 1,0 1 0,0 0 0,-1 0 0,0 0 0,0 0 0,-1 1 0,1 0-1,-2 0 1,1 1 0,-13-9 0,13 10-32,0 1 0,0 0-1,0 1 1,0-1 0,-1 1-1,1 1 1,-1-1 0,1 1-1,-1 0 1,1 0 0,-1 1 0,0 0-1,0 0 1,1 1 0,-1 0-1,1 0 1,-1 0 0,1 1 0,-1 0-1,1 0 1,0 1 0,-11 5-1,11-5-1,-1 0 0,1 0 0,0 1-1,0 0 1,0 0 0,0 1 0,1-1-1,-1 1 1,1 1 0,1-1 0,-1 0 0,1 1-1,0 0 1,0 0 0,1 1 0,-1-1-1,1 1 1,1-1 0,-1 1 0,-1 12-1,3-15-3,2 0 0,-1 0 0,0 0 0,1 0 0,0-1 0,0 1 0,0 0 0,0 0 0,0-1 0,1 1 0,0-1 0,0 1 0,0-1 0,0 0 0,0 1 0,5 3 0,0 1 15,0-1 0,0 1-1,1-2 1,15 11 0,25 10 86,62 25 0,48 25 36,-143-68-141,0 1-1,-1 0 1,0 1 0,-1 1 0,0 0-1,-1 0 1,18 24 0,-26-30-3,0 0 1,0 0-1,-1 0 1,0 1-1,0-1 1,-1 1-1,0 0 0,0 0 1,0 0-1,-1 0 1,0 0-1,0 0 1,-1 0-1,0 0 1,0 0-1,-1 0 1,0 0-1,0 0 0,-1 0 1,1 0-1,-2 0 1,1-1-1,-1 1 1,0-1-1,0 1 1,0-1-1,-1 0 1,0 0-1,-1-1 1,1 1-1,-1-1 0,0 0 1,0 0-1,-1-1 1,1 1-1,-1-1 1,-12 6-1,1-1 14,-1-1 0,0-1 0,0-1 0,0 0 0,-1-2 0,0 0 0,0-1 1,0 0-1,0-2 0,0 0 0,0-2 0,-1 0 0,1-1 0,-20-4 0,37 5-163,0 0 1,0 1-1,0-1 1,0 0-1,0 0 1,0 0 0,1 0-1,-1-1 1,0 1-1,1 0 1,-1-1-1,1 1 1,-1-1-1,1 1 1,0-1-1,0 0 1,0 0-1,0 1 1,-2-4-1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7:26.43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89 30 468,'0'0'2135,"-3"-5"-1945,-15-19 2214,12 27-2333,3 0-66,1-2 9,0 0 1,-1 1 0,1 0-1,0-1 1,0 1-1,1 0 1,-1 0 0,0 0-1,1 0 1,-1 0-1,1 1 1,-1-1 0,1 0-1,0 1 1,-1 4 0,1-5-9,-8 30 128,-8 45 1,16-69-118,0-1-1,0 1 1,0 0 0,1 0-1,1-1 1,-1 1 0,1 0-1,0-1 1,1 1 0,0-1-1,0 1 1,5 11 0,-5-16-11,0-1 1,0 0 0,0 1 0,1-1 0,-1 0 0,0 0 0,1 0 0,-1-1 0,1 1 0,0-1 0,-1 1 0,1-1 0,0 0 0,0 0 0,0 0 0,0 0 0,0-1-1,0 1 1,0-1 0,0 0 0,0 0 0,0 0 0,0 0 0,0 0 0,0-1 0,0 1 0,0-1 0,0 0 0,0 0 0,5-2 0,-1 0 2,1 0 0,0-1 0,-1 1 0,0-1 0,0-1 0,0 1 0,0-1 0,-1 0 0,0-1 0,6-6 0,-7 6 21,0 0 0,-1 0 0,0-1 0,0 0 0,0 1 0,-1-1 0,0 0 0,0-1 0,0 1 0,-1-1 0,-1 1 0,1-1 0,-1 1 0,0-1 0,-1 0 0,0 0 0,0 1 0,-1-1 0,0 0 0,0 1 0,-1-1 0,0 0 0,-4-11 0,5 17-26,-1-1 0,1 1 0,-1 0 0,1-1 1,-1 1-1,0 0 0,1 0 0,-1 0 0,0 1 1,0-1-1,0 0 0,-1 1 0,1-1 0,0 1 1,-1 0-1,1 0 0,-4-1 0,-34-8-107,35 10-73,0 1-90,-1 0 3,1 1-1,1-1 0,-1 1 0,0 0 0,0 0 1,1 0-1,-1 1 0,1 0 0,-1 0 1,1 0-1,0 0 0,-4 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7:26.9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6 106 4300,'9'-11'198,"-1"-1"0,-1 1 0,0-2 0,5-24 2830,-24 72-2927,2 0 0,1 0 0,-6 46-1,14-73-95,0-1 0,1 1 0,0 0 0,0-1 0,0 1 0,1 0-1,0-1 1,1 1 0,0-1 0,0 1 0,0-1 0,1 0-1,0 0 1,6 10 0,-5-13-5,-1-1 0,0 1 0,1-1 0,0 0 0,0 0 1,0-1-1,0 1 0,1-1 0,-1 0 0,0 0 0,1 0 0,0-1 0,-1 1 0,1-1 0,0 0 0,0-1 0,0 1 0,-1-1 0,10 0 0,3-1-1,-1 0 0,0-1-1,0-1 1,23-7-1,-22 5 2,-1 0 0,0-2 0,0 0 0,-1-1 0,0 0 0,0-2 0,-1 1 0,-1-2 0,14-12 0,-23 19 2,0 0 0,0 0-1,-1 0 1,0 0-1,1 0 1,-2-1-1,1 0 1,0 0 0,-1 1-1,0-2 1,0 1-1,-1 0 1,1 0-1,-1 0 1,0-1-1,-1 1 1,1 0 0,-1-1-1,0 1 1,0-1-1,-1 1 1,1 0-1,-1-1 1,-1 1 0,1 0-1,-1 0 1,0-1-1,0 1 1,0 1-1,0-1 1,-1 0 0,-6-8-1,3 6-7,-1 0 0,1 0 1,-1 0-1,-1 0 0,1 1 0,-1 1 0,0-1 0,0 1 0,-1 0 0,0 1 1,0 0-1,0 1 0,0 0 0,0 0 0,-1 1 0,1 0 0,-1 0 1,-14 0-1,7 1-439,0 1 1,-1 1-1,1 0 1,0 1 0,-1 1-1,2 1 1,-1 0-1,0 1 1,-23 11-1,10 0-1785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7:27.4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181 69 5380,'-1'-4'-311,"-1"-2"260,-1 0-1,0 1 1,0-1-1,0 1 1,0 0-1,-1-1 1,0 1-1,0 1 1,0-1 0,-7-5-1,8 8 105,-3 6-31,1-1-18,0 1 1,1 0 0,-1 0-1,1 1 1,0-1 0,0 1-1,0 0 1,1 0-1,-1 0 1,1 0 0,0 1-1,1-1 1,0 1 0,0 0-1,0-1 1,-2 11-1,-2 8 8,0 1-1,1 0 0,2 0 0,0 0 0,2 1 0,1-1 0,1 0 1,1 1-1,10 48 0,-10-69-8,-1 0 1,1 0-1,0-1 1,0 1-1,0-1 1,0 0-1,1 1 1,0-1-1,0 0 1,0 0 0,0-1-1,1 1 1,-1-1-1,1 1 1,0-1-1,0 0 1,0-1-1,1 1 1,-1-1-1,0 0 1,1 0-1,0 0 1,-1 0-1,1-1 1,0 0-1,0 0 1,0 0-1,0-1 1,0 1-1,0-1 1,0-1-1,0 1 1,0-1 0,0 1-1,0-1 1,6-3-1,-1 2 40,-1-1-1,0 0 0,1 0 1,-1-1-1,-1-1 1,1 1-1,-1-2 1,1 1-1,-1-1 0,-1 0 1,1 0-1,-1-1 1,0 0-1,-1-1 1,0 1-1,0-1 0,8-16 1,-11 17 7,0-1 0,-1 0 1,0 0-1,-1 0 0,0 0 1,0-1-1,0 1 0,-1 0 1,-1 0-1,1-1 0,-1 1 0,-1 0 1,1 0-1,-2 0 0,1 0 1,-1 0-1,0 1 0,0-1 1,-1 1-1,0 0 0,-1 0 0,-7-10 1,8 11-67,-1 1 0,0 0 1,0 0-1,0 0 0,0 0 1,-1 1-1,1 0 0,-1 0 1,0 0-1,-1 1 0,1 0 1,-1 0-1,1 1 0,-1 0 0,0 0 1,0 0-1,0 1 0,0 0 1,0 0-1,0 1 0,0 0 1,0 0-1,0 1 0,0-1 1,0 2-1,-10 2 0,-1 2-525,1 2 0,-1 0 0,1 1 0,1 0-1,-18 14 1,6-1-751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7:28.0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 68 4012,'0'0'-109,"-1"-5"29,-4-13 110,4 14 314,4 2-309,10-4-69,0 0 0,1 2 0,0-1 0,-1 2 0,1 0 0,1 1 1,-1 0-1,25 0 0,6-2-1653,-33 2 1303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7:28.4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 0 2812,'-2'2'21,"0"0"0,1 0 0,-1 0 0,1 0 0,-1 0-1,1 0 1,0 0 0,0 0 0,0 0 0,0 0 0,0 1 0,0-1 0,0 0-1,1 1 1,-1-1 0,1 1 0,0 4 0,0-6-1,0 0 0,1 0 0,-1-1 0,1 1 0,0 0-1,-1 0 1,1-1 0,-1 1 0,1 0 0,0-1 0,0 1 0,-1-1 0,1 1 0,0-1 0,0 1 0,0-1-1,0 1 1,-1-1 0,3 1 0,36 3 36,44-5-1623,-80 0 1348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7:29.6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250 214 2596,'0'0'-58,"0"-6"34,1-20 58,-2-50 956,1 69-849,-1 0 0,0 0-1,0 1 1,-1-1 0,0 0-1,0 1 1,-1 0 0,-6-13-1,8 17-108,-1-1-1,0 1 1,0-1-1,0 1 1,0 0-1,-1 0 1,1 0-1,0 0 0,-1 0 1,0 1-1,1-1 1,-1 1-1,0-1 1,0 1-1,0 0 1,1 0-1,-1 1 1,0-1-1,0 0 0,0 1 1,-4 0-1,1 0-4,-1 0-1,1 1 1,0 0-1,0 1 0,0-1 1,0 1-1,0 0 1,1 1-1,-1 0 1,-6 4-1,4-3-9,0 1 1,0 0-1,1 1 0,0-1 1,0 2-1,1-1 0,0 1 0,0 0 1,0 0-1,1 0 0,0 1 1,0 0-1,1 0 0,-5 14 1,9-17-12,0 0 0,1 0 0,0 0 1,0 0-1,1 0 0,-1-1 0,1 1 1,0 0-1,0-1 0,1 1 0,-1-1 1,1 1-1,0-1 0,0 0 0,0-1 0,1 1 1,-1 0-1,6 3 0,20 17-105,55 35 0,-59-44-101,-1 2 0,-1 0 0,-1 1 0,22 23 0,-43-39 186,0-1 0,1 1-1,-1 0 1,0 0 0,0 0 0,0 0-1,0 0 1,0 0 0,0 0-1,0 0 1,-1 0 0,1 1 0,-1-1-1,0 0 1,0 0 0,0 1 0,0-1-1,0 0 1,0 0 0,0 1 0,-1-1-1,1 0 1,-1 0 0,0 0 0,1 0-1,-1 1 1,0-1 0,0 0 0,0 0-1,-1-1 1,1 1 0,0 0-1,-1 0 1,1-1 0,-4 3 0,-1 2-4,0 0 1,-1 0-1,0-1 0,0 0 1,0-1-1,-1 0 1,0 0-1,-8 3 1,-1-1 14,-1 0 1,-1-2-1,1 0 1,-1-1-1,-27 1 0,41-4-23,-1-1-56,4 0 39,0 1 21,1 0 0,-1 0 1,1 0-1,-1-1 0,1 1 1,-1-1-1,1 1 0,-1-1 0,1 1 1,0-1-1,-1 0 0,1 0 1,0 0-1,-1 0 0,1 0 0,-1-1 1,21-28-1883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7:30.1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 2888,'1'-1'149,"0"1"-1,0-1 0,0 0 0,0 0 1,0 1-1,0-1 0,1 1 1,-1-1-1,0 1 0,0 0 0,1-1 1,-1 1-1,0 0 0,0 0 1,1 0-1,-1 0 0,0 0 0,1 0 1,-1 0-1,0 0 0,1 1 1,-1-1-1,0 0 0,2 2 0,-1 0-38,-1 0-1,0 1 0,0-1 0,0 0 0,0 1 0,0 0 1,-1-1-1,1 1 0,-1-1 0,1 6 0,2 8-262,18 186 669,-13-104-1950,-7-94 918,1 8-2019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7:30.9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 0 4640,'-7'14'-1328,"0"-2"1318,5-9 156,142-5 29,50-25-6,-187 27-200,2 0-42,21 2-546</inkml:trace>
  <inkml:trace contextRef="#ctx0" brushRef="#br0" timeOffset="1">178 247 2248,'0'0'-170,"0"4"-161,-2 11 296,2-12 36,1-1 17,0-1-1,0 0 0,0 0 1,0 0-1,0 0 0,1 0 1,-1 0-1,0 0 0,1 0 0,-1 0 1,0 0-1,1-1 0,1 2 1,23-2 77,-1-1 0,0-1 1,1-2-1,39-9 1,-33 6-85,-29 6-159,14-4-756,-14 3 404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7:48.9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111 56 2060,'-5'-3'12,"-13"-10"-3,14 10 156,1 0-75,-8-8 2,9 8 150,-12-10 177,14 12-406,0 1 1,-1 0-1,1-1 0,0 1 1,0 0-1,0-1 1,-1 1-1,1 0 0,0-1 1,0 1-1,-1 0 0,1-1 1,0 1-1,-1 0 1,1 0-1,0-1 0,-1 1 1,1 0-1,0 0 0,-1 0 1,1 0-1,0-1 1,-1 1-1,1 0 0,-1 0 1,1 0-1,0 0 0,-1 0 1,1 0-1,-1 0 1,1 0-1,0 0 0,-1 0 1,1 0-1,-1 0 0,1 0 1,0 1-1,-1-1 1,-11 17 82,-3 35-97,10-24 24,1 0-1,-1 51 1,5-69-8,0 1 0,1-1 0,0 0 0,1 0 0,0 0 0,1 0-1,0 0 1,0 0 0,1-1 0,9 17 0,-10-21 5,1 0 0,0 0 0,0-1 0,0 0 0,0 0 0,1 0 0,0 0 0,0 0 0,0-1-1,0 0 1,0 0 0,1-1 0,-1 1 0,1-1 0,0 0 0,0-1 0,0 1 0,-1-1 0,1 0-1,0-1 1,1 0 0,-1 0 0,0 0 0,0 0 0,0-1 0,0 0 0,-1 0 0,1-1 0,7-2-1,-7 2 27,0 0 0,0-1 0,0 0 0,-1 0 0,1 0 0,-1-1 0,1 1 0,-1-1 0,0-1 0,-1 1 0,1-1 0,-1 0 0,0 0 0,0 0 0,0 0 0,-1-1-1,0 1 1,0-1 0,0 0 0,-1 0 0,1 0 0,-2 0 0,1-1 0,-1 1 0,0 0 0,1-10 0,-3 6-36,0 0 1,-1 0 0,0 0-1,0 1 1,-1-1-1,-1 1 1,1-1-1,-1 1 1,-1 0-1,0 0 1,0 1-1,-1-1 1,0 1 0,0 1-1,-1-1 1,0 1-1,0 0 1,-1 0-1,0 1 1,0 0-1,0 1 1,-1 0 0,0 0-1,0 1 1,0 0-1,-1 0 1,1 1-1,-19-4 1,23 7-115,0 0 1,1 1-1,-1-1 0,0 1 1,1 0-1,-1 0 0,1 0 1,-1 1-1,1 0 0,0-1 1,-1 2-1,1-1 0,0 0 1,1 1-1,-1 0 0,0 0 1,1 0-1,-1 0 0,1 0 1,0 1-1,0 0 0,0-1 1,1 1-1,0 0 0,-1 0 1,1 1-1,0-1 0,1 0 1,-1 1-1,1-1 0,0 1 1,0-1-1,0 1 0,1 5 1,4 8-495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39.9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2897 235 4548,'0'0'-269,"11"-4"-246,-11 4 522,0 0 0,0 0 0,0 0 0,-1 0 1,1 0-1,0 0 0,0 0 0,0 0 0,-1 0 0,1 0 0,0 0 0,0 0 0,0 0 0,-1 0 0,1 0 0,0-1 0,0 1 0,0 0 0,-1 0 0,1 0 0,0 0 0,0 0 0,0 0 0,0-1 0,0 1 0,-1 0 0,1 0 0,0 0 0,0-1 0,0 1 0,0 0 0,0 0 0,0 0 0,0-1 0,0 1 0,0 0 0,0 0 0,0 0 1,0-1-1,0 1 0,0 0 0,0 0 0,0 0 0,0-1 0,0 1 0,0 0 0,0 0 0,0 0 0,0-1 0,0 1 0,0 0 0,0 0 0,0 0 0,1 0 0,-1-1 0,0 1 0,0 0 0,0 0 0,0 0 0,0 0 0,1 0 0,-1-1 0,0 1 0,0 0 0,0 0 0,1 0 0,-1 0 0,-100-40 39,-1 5 1,-129-27-1,-228-10-59,280 60-9,-265 15 0,-174 52-30,-32 41 18,581-85 28,64-11 13,-5 2-553,-1-1-1,0 0 0,-18 0 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7:49.31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1 180 3020,'30'-44'874,"40"-81"0,-70 124-856,0 1 0,0-1-1,1 1 1,-1-1 0,0 0-1,1 1 1,-1-1 0,0 1 0,1-1-1,-1 1 1,0-1 0,1 1-1,-1 0 1,1-1 0,-1 1-1,1 0 1,-1-1 0,1 1-1,-1 0 1,1-1 0,-1 1-1,1 0 1,0 0 0,-1 0-1,1-1 1,-1 1 0,1 0-1,0 0 1,-1 0 0,1 0-1,-1 0 1,1 0 0,0 0-1,-1 0 1,1 0 0,-1 1-1,1-1 1,0 0 0,-1 0-1,1 1 1,-1-1 0,1 0-1,0 1 1,17 17 278,-16-16-355,2 5 80,0 0 1,-1 0-1,0 1 0,0 0 1,0 0-1,-1 0 0,0 0 1,-1 0-1,1 14 0,1-2 22,11 83 35,1 120-1,-16-4-3501,1-173 2510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7:52.5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218 495 3704,'-14'-19'56,"2"0"0,0 0 0,0-1 0,2 0-1,1-1 1,0 0 0,2-1 0,0 1 0,1-1-1,2-1 1,0 1 0,-1-34 0,5 46-31,1-1 0,0 1 0,0 0 0,1 0 0,0-1 0,1 1 0,0 0 0,1 1 0,0-1 0,0 1 0,1 0 0,1 0 0,-1 0 0,1 0 0,1 1 0,-1 0 0,15-12 0,-20 19-25,-1 0-1,1 1 1,0-1 0,0 0 0,0 1-1,0-1 1,0 1 0,0-1 0,0 1-1,0 0 1,0-1 0,0 1 0,0 0-1,0 0 1,0-1 0,0 1 0,0 0-1,0 0 1,0 0 0,0 0 0,1 1-1,-1-1 1,0 0 0,0 0 0,0 1-1,0-1 1,0 0 0,0 1 0,0-1-1,0 1 1,0-1 0,-1 1 0,1 0-1,0-1 1,0 1 0,0 0 0,-1 0-1,1 0 1,0-1 0,-1 1 0,1 0-1,-1 0 1,1 0 0,0 2 0,1 2-3,0 0 0,0 0 0,0 0 0,-1 0 0,0 0-1,0 0 1,0 7 0,-4 238 17,-1-153 4,10 126 0,-3-191-15,2 0 0,1 0 0,2-1-1,1 1 1,1-2 0,2 1 0,29 53 0,-14-42-26,3-1 0,65 69 0,14 18-67,-103-119 86,0 1-1,0 0 1,-2 1-1,1-1 1,-1 1-1,-1 0 0,0 0 1,0 0-1,-1 0 1,1 15-1,-1 17-21,-3 59 0,-1-56 21,-1 75 12,3 322 56,13-313-37,2 54 41,-14-152-62,-2 0 0,0 1 0,-11 49 0,9-70-3,0 0-1,-1 0 0,0-1 0,-1 1 1,-1-1-1,0 0 0,0 0 0,-1-1 1,0 0-1,-1 0 0,-12 12 0,7-10 10,0-1-1,-1 0 0,-1-1 1,1-1-1,-2 0 1,1 0-1,-25 8 0,12-8-108,0 0 0,-1-2 0,0-1-1,0-2 1,-1 0 0,1-2-1,-1-2 1,0 0 0,-41-7 0,58 5-277,-1-1 0,1 0 0,-17-7 0,1-4-219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7:55.1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4377 35 3192,'18'-34'-363,"-26"35"339,-18 15-24,-39 32-18,-1441 1164 202,980-818-47,-389 310 64,796-604-126,-913 717 225,970-772-225,-57 38-318,103-78-1052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8:34.0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513 149 2204,'-5'-5'21,"-5"-6"81,0 1-1,-1 0 1,0 0 0,0 2 0,-1-1-1,-22-11 1,30 19-93,1 1 1,-1-1-1,1 1 0,-1-1 0,0 1 1,1 1-1,-1-1 0,0 0 1,1 1-1,-1 0 0,0-1 1,1 1-1,-1 1 0,1-1 0,0 1 1,-1-1-1,1 1 0,0 0 1,0 0-1,-3 3 0,-4 4 5,1 1 0,0 1-1,0-1 1,1 1 0,1 1 0,0 0-1,0 0 1,1 0 0,1 1-1,0 0 1,1 0 0,-6 26-1,6-17 3,1-1-1,1 1 0,1 0 1,1 0-1,0-1 0,2 1 1,6 31-1,-7-49-7,-1 0 1,1 0-1,0 0 1,0 0-1,1 0 1,-1-1-1,1 1 1,0-1-1,0 1 1,0-1-1,0 1 1,0-1-1,1 0 1,0 0-1,-1 0 1,1-1-1,0 1 1,0-1-1,1 1 1,-1-1-1,0 0 1,1 0-1,0-1 1,-1 1-1,1-1 1,0 0-1,0 0 0,-1 0 1,1 0-1,0 0 1,0-1-1,0 0 1,0 0-1,0 0 1,5-1-1,7-3 42,1-1-1,-1-1 0,0-1 1,-1 0-1,0-1 0,0-1 1,0 0-1,-1-1 0,-1 0 1,0-1-1,0-1 0,-1 0 0,0-1 1,-1 0-1,-1 0 0,13-22 1,-17 25-15,-1 0-1,0 0 1,-1-1 0,0 1 0,0-1 0,-1 0 0,-1 0-1,0 0 1,0 0 0,-1 0 0,0-20 0,-2 22-24,-1 0-1,1 0 1,-2 1 0,1-1-1,-1 0 1,0 1 0,-1-1 0,0 1-1,0 0 1,-1 1 0,0-1 0,0 1-1,-1 0 1,0 0 0,0 0-1,-9-6 1,5 4-41,-1 1 0,0 1 0,0 0 1,-1 1-1,0 0 0,0 0 0,-1 1 0,0 1 0,1 0 0,-1 1 0,0 1 1,-1 0-1,1 0 0,0 1 0,-1 1 0,-26 2 0,8 3-336,0 0 0,1 2 0,-1 2 0,1 0-1,-54 26 1,14 0-250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8:34.8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1056 91 3116,'34'-74'58,"-33"71"66,4-8 23,-3 9-61,-6 13 414,-234 558-86,87-224-191,-342 683 315,334-716-320,106-205-2212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8:35.6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31 162 2956,'24'-65'442,"-23"62"-24,-3 14-382,-3 14-7,-3 16 23,1 1 0,-1 47 0,7-78-42,1 0 1,0 0-1,1-1 1,0 1-1,1 0 1,0-1-1,1 1 1,0-1-1,0 0 0,1 0 1,1 0-1,0 0 1,0-1-1,9 12 1,-11-17-6,0 0 0,1-1 1,-1 0-1,1 0 1,0 0-1,-1 0 0,2-1 1,-1 1-1,0-1 1,0 0-1,1 0 0,-1-1 1,1 1-1,-1-1 1,1 0-1,6 0 0,-4 0 6,0-1 0,1-1-1,-1 1 1,1-1 0,-1 0-1,0-1 1,1 0-1,-1 0 1,12-6 0,-7 2 41,-1 0 1,1-1-1,-1 0 1,0-1-1,-1 0 1,0-1-1,0 0 1,-1-1-1,0 0 1,0 0-1,9-16 1,-12 15-5,-1 0 0,-1 0 0,0 0-1,0 0 1,-1-1 0,-1 1 0,0-1 0,0 0 0,-1 0 0,-1 1 0,0-1 0,-1 0 0,0 0 0,0 0 0,-1 1-1,-1-1 1,0 1 0,-1-1 0,0 1 0,0 0 0,-8-12 0,8 15-83,-1 0 0,0 1 0,0 0 0,-1 0-1,0 0 1,0 0 0,0 1 0,-1 0 0,0 1 0,0-1 0,-1 1 0,1 1 0,-1-1-1,0 1 1,0 1 0,-1-1 0,1 2 0,-1-1 0,1 1 0,-1 0 0,0 1 0,0 0-1,0 0 1,0 1 0,0 0 0,0 1 0,0 0 0,-12 2 0,2 2-639,1 0-1,-31 13 1,2 3-505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8:37.2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58 62 3840,'-9'-16'-726,"0"2"695,6 10 43,-8-17 233,11 21-243,0 0 0,0 0 0,0-1 0,0 1 0,0 0 0,0 0 0,0-1 0,0 1 0,0 0 0,0 0 0,0 0 0,0-1 0,0 1 0,0 0 0,0 0 0,0-1 0,-1 1 0,1 0 0,0 0 1,0 0-1,0-1 0,0 1 0,-1 0 0,1 0 0,0 0 0,0 0 0,0 0 0,-1-1 0,1 1 0,0 0 0,0 0 0,0 0 0,-1 0 0,1 0 0,0 0 0,0 0 0,-1 0 0,1 0 0,0 0 0,0 0 0,-1 0 1,1 0-1,0 0 0,0 0 0,-1 0 0,1 0 0,0 0 0,0 0 0,0 0 0,-1 0 0,1 0 0,0 1 0,0-1 0,-1 0 0,1 0 0,0 1 0,-9 20 23,1 41-21,9-43 5,0 1-1,1-1 1,1 0 0,1 0-1,9 27 1,-12-44-7,-1 0-1,1 0 1,0 0-1,-1 0 1,1 0-1,0 0 1,0-1-1,0 1 1,1 0-1,-1-1 1,0 1-1,1-1 1,-1 1 0,1-1-1,-1 1 1,1-1-1,0 0 1,-1 0-1,1 0 1,0 0-1,0 0 1,0 0-1,0 0 1,0-1-1,0 1 1,0-1 0,0 0-1,0 1 1,0-1-1,0 0 1,0 0-1,0 0 1,0 0-1,0-1 1,3 0-1,0 0 2,1-1-1,0 0 1,-1 0-1,1-1 1,-1 0-1,0 0 1,0 0-1,0-1 1,0 1-1,7-9 1,4-7 22,-1-1 1,-1-1 0,-1 0-1,-1 0 1,15-39-1,-19 43 24,-7 14-53,-1 3 4,0 0 0,0 0 0,0-1-1,0 1 1,0 0 0,0-1 0,0 1 0,0 0-1,0-1 1,0 1 0,0 0 0,0-1 0,0 1-1,0 0 1,0-1 0,0 1 0,0 0-1,0-1 1,1 1 0,-1 0 0,0 0 0,0-1-1,0 1 1,1 0 0,-1 0 0,0-1-1,0 1 1,1 0 0,-1 0 0,0-1 0,0 1-1,1 0 1,-1 0 0,0 0 0,1 0-1,-1 0 1,12 5 10,6 13 6,-12-8-11,-1 1-1,0-1 0,0 1 0,-1 0 0,0 0 1,-1 1-1,-1-1 0,0 1 0,1 23 0,2-1 8,3 40 47,-1 100 1,-3-34-5,4-50 19,-8-87-54,2-13-29,10-149-48,-8 82 29,15-80-1,-15 135 17,1 0-1,1 1 1,1-1 0,1 1-1,1 0 1,0 1-1,2 0 1,15-23 0,-21 37 10,0 0 0,1 0 0,-1 0 1,1 1-1,0 0 0,1 0 0,-1 0 0,11-5 1,-13 8-5,-1 0 0,1 1 1,0-1-1,-1 1 1,1 0-1,0 0 0,0 0 1,0 1-1,0-1 0,0 1 1,0 0-1,0 0 1,0 0-1,-1 1 0,1-1 1,0 1-1,0 0 1,6 2-1,-8-1 0,1-1 0,-1 0 0,0 1 0,1 0-1,-1-1 1,0 1 0,0 0 0,0 0 0,-1 0 0,1 0 0,0 0 0,-1 1 0,1-1 0,-1 0-1,0 1 1,0-1 0,0 1 0,0-1 0,0 1 0,0 0 0,-1-1 0,1 1 0,-1 0-1,0 0 1,0-1 0,0 1 0,0 0 0,0-1 0,-1 1 0,-1 5 0,1-2-1,-1 0 1,1 0-1,-1 0 0,-1 0 1,1 0-1,-1 0 1,0-1-1,-1 1 1,1-1-1,-1 0 1,-9 9-1,3-5-186,-1 0-1,-1-1 1,1 0-1,-1 0 1,-1-2-1,1 1 1,-1-2-1,-1 0 1,-15 4-1,6-4-380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8:37.7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 93 2388,'0'0'16,"-11"-20"88,6-1 8,-1 6 12,17-15-984,-3 23-208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8:39.7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37 114 1756,'1'-4'-7,"1"-24"522,-2 28-508,0 0 1,0-1 0,0 1 0,0 0-1,-1 0 1,1 0 0,0 0-1,0 0 1,0-1 0,0 1 0,0 0-1,0 0 1,0 0 0,-1 0 0,1 0-1,0 0 1,0 0 0,0-1-1,0 1 1,0 0 0,-1 0 0,1 0-1,0 0 1,0 0 0,0 0-1,0 0 1,-1 0 0,1 0 0,0 0-1,0 0 1,0 0 0,-1 0-1,1 0 1,0 0 0,0 0 0,0 0-1,0 0 1,-1 0 0,1 1 0,0-1-1,0 0 1,0 0 0,0 0-1,0 0 1,-1 0 0,1 0 0,0 0-1,0 0 1,0 1 0,0-1-1,0 0 1,0 0 0,0 0 0,0 0-1,-1 0 1,1 1 0,0-1 0,0 0-1,0 0 1,-4 6 24,0 0 0,0 0 0,1 1 0,0-1 0,-4 11 1,6-11-25,-1-1 1,1 0 0,0 1-1,0-1 1,1 1 0,0-1 0,0 1-1,0-1 1,0 1 0,1-1-1,0 0 1,0 1 0,1-1-1,-1 0 1,1 0 0,0 0 0,1 0-1,-1 0 1,6 7 0,-7-11-6,1 0 1,-1 1 0,1-1-1,-1 0 1,1 0 0,-1 0-1,1-1 1,0 1 0,0 0 0,-1-1-1,1 1 1,0-1 0,0 1-1,0-1 1,0 0 0,-1 0-1,1 0 1,0 0 0,3 0-1,-3 0-2,1 0 15,3-3 13,-1 0-24,1 0 1,-1 0 0,1-1-1,-1 0 1,0 0-1,-1-1 1,1 1-1,-1-1 1,0 0-1,0 0 1,0 0-1,-1-1 1,1 1-1,-1-1 1,-1 0 0,1 0-1,-1 0 1,0 0-1,-1 0 1,1-1-1,-1 1 1,0-1-1,-1 1 1,0 0-1,0-1 1,0 1-1,0-1 1,-1 1-1,-2-7 1,2 8-33,-1 0 0,1 0 1,-1 0-1,0 0 0,0 0 0,-1 1 1,1-1-1,-1 1 0,0 0 0,-1-1 0,1 1 1,0 1-1,-1-1 0,0 0 0,0 1 1,0 0-1,-1 0 0,-5-3 0,7 5-65,-2 2-81,-15 3 91,15-2-3,2 6-97,2-7 176,1-1 0,0 1-1,-1-1 1,1 1 0,-1-1 0,1 1 0,0 0 0,0-1 0,-1 1-1,1 0 1,0-1 0,0 1 0,0 0 0,0-1 0,0 1 0,0 0 0,0-1-1,0 1 1,0 0 0,0-1 0,0 1 0,0 0 0,0-1 0,1 1 0,-1 0-1,0-1 1,0 1 0,1 0 0,-1-1 0,0 1 0,1-1 0,0 1 0,2 3-4,0 0 0,0 0 0,0-1 0,0 1 1,1-1-1,0 0 0,0 0 0,0-1 1,0 1-1,0-1 0,0 0 0,1 0 1,-1 0-1,1 0 0,-1-1 0,1 0 0,0 0 1,-1 0-1,1 0 0,0-1 0,0 0 1,6 0-1,4-3 109,-1-1 0,0-1-1,0 0 1,0 0 0,0-1 0,-1-1 0,0 0 0,0-1 0,15-13 0,-26 19-1,-1 2-85,-1-1 0,0 1-1,0-1 1,1 1 0,-1-1-1,0 1 1,1-1-1,-1 1 1,1 0 0,-1-1-1,0 1 1,1 0 0,-1-1-1,1 1 1,-1 0 0,1-1-1,-1 1 1,1 0 0,-1 0-1,1 0 1,0-1 0,-1 1-1,1 0 1,-1 0 0,1 0-1,-1 0 1,1 0-1,-1 0 1,1 0 0,0 0-1,-1 0 1,1 0 0,-1 1-1,1-1 1,-1 0 0,2 1-1,1 5 4,0 2-1,0-1 0,0 0 0,-1 1 0,0-1 1,0 1-1,-1-1 0,0 1 0,0 0 1,-1 12-1,-9 94 91,3-55-58,-31 288 149,27-260-69,9-83 62,5-14-172,19-52-14,21-99-1,-31 103 4,3 0 0,2 2-1,33-72 1,-50 126-7,12-23-7,29-43-1,-37 61 3,0 1-1,0 0 0,1 0 0,0 0 0,0 1 0,0 0 1,0 0-1,1 1 0,0-1 0,0 1 0,8-3 0,-12 7 4,-1 0 0,1-1 0,0 1 0,0 0 0,-1 0 0,1 1-1,0-1 1,0 0 0,-1 1 0,1 0 0,0 0 0,-1 0 0,1 0-1,-1 0 1,1 0 0,-1 0 0,0 1 0,4 2 0,4 9 2,-8-9-2,-1 1-1,1-1 1,-1 1-1,0-1 1,0 1-1,-1-1 1,1 1 0,-1-1-1,0 1 1,0-1-1,-1 1 1,1 0-1,-1-1 1,0 1-1,0-1 1,-3 5-1,1 0 2,-1-1 0,-1 0 0,1 0 0,-2 0 0,1 0 0,-1-1 0,-11 11 0,2-4-93,-1-1 0,0 0 0,0-2 0,-1 0 0,-1-1 0,0 0 0,-19 6 0,14-10-1118,1-2 934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8:40.2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3208,'0'0'140,"12"9"216,3 4 128,-4-4-256,-1 0-404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9:40.5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400 63 2748,'0'0'60,"2"-25"615,-5 6-402,3 18-249,0 1-1,0-1 1,0 0-1,0 0 1,0 1-1,0-1 1,-1 0 0,1 1-1,0-1 1,0 0-1,0 0 1,-1 1-1,1-1 1,0 1-1,-1-1 1,1 0-1,0 1 1,-1-1-1,1 1 1,-1-1 0,1 0-1,-1 1 1,1-1-1,-1 1 1,0 0-1,1-1 1,-1 1-1,0 0 1,1-1-1,-1 1 1,0 0 0,-1-1-1,-27 19 36,0 1 0,-51 44 0,-55 64 38,104-97-95,-35 33-1,64-61 11,1-1-11,1-1 0,-1 0-1,0 1 1,0-1 0,1 1-1,-1-1 1,0 1-1,1-1 1,-1 1 0,1-1-1,-1 1 1,0 0 0,1-1-1,-1 1 1,1 0-1,0-1 1,-1 1 0,1 0-1,0 0 1,-1 0 0,1-1-1,0 1 1,0 0-1,0 0 1,-1 0 0,1-1-1,0 1 1,0 0 0,0 0-1,0 0 1,1 0-1,-1-1 1,0 1 0,0 0-1,1 1 1,7 34 21,15 18-8,2-1 0,3-2 0,3 0 0,56 71 0,-86-120-4,25 24 6,72 20-1771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8:42.27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33 130 2464,'-18'-4'-169,"15"3"16,-1 0-154,-4-3 278,8 4 29,0 0 0,0 0 0,0 0 1,1 0-1,-1 0 0,0 1 0,0-1 0,0 0 0,0 0 0,0 0 1,0 0-1,0-1 0,0 1 0,0 0 0,1 0 0,-1 0 0,0 0 1,0 0-1,0 0 0,0 0 0,0 0 0,0 0 0,0 0 0,0 0 0,0 0 1,0 0-1,1 0 0,-1 0 0,0 0 0,0 0 0,0 0 0,0-1 1,0 1-1,0 0 0,0 0 0,0 0 0,0 0 0,0 0 0,0 0 0,0 0 1,0 0-1,0 0 0,0-1 0,0 1 0,0 0 0,0 0 0,0 0 1,0 0-1,0 0 0,0 0 0,0 0 0,0 0 0,0-1 0,0 1 0,0 0 1,0 0-1,0 0 0,0 0 0,0 0 0,0 0 0,0 0 0,0 0 1,-1 0-1,1 0 0,0 0 0,0 0 0,0-1 0,0 1 0,0 0 0,47-10 25,0 2 0,1 2 0,71 0 0,2 0-6,333-19 49,-153 11 162,-254 10-88,-16 1 13,45 1 0,-75 2-209,0 0-1,-1 0 0,1 0 0,0 0 1,0-1-1,-1 1 0,1 0 0,-1 0 1,1-1-1,0 1 0,-1 0 1,1-1-1,-1 1 0,1 0 0,0-1 1,-1 1-1,1-1 0,-1 1 1,1-1-1,-1 1 0,0-1 0,1 0 1,-1 1-1,0-1 0,1 1 0,-1-2 1,-10-19-381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8:42.7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76 63 1564,'-46'-37'261,"44"35"-112,-1 0-4,-10-8-9,10 8-9,-4-5-5,6 5-11,9 5 574,386 168-319,-326-144-163,3 2 1660,-68-28-1613,12 12 211,-15-8-444,0 0 0,-1 0 0,0 1 0,1-1 0,-2 0 0,1 0 0,-1 0 1,1 0-1,-1-1 0,-4 8 0,-34 56 93,20-35-68,-270 503-3411,252-467 1811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8:54.0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3432,'32'2'8,"-8"-2"424,-2 3 640,4-3-1128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21.2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5250 311 1808,'0'0'8,"6"-6"1,0 0-5,19-14 35,-24 19-33,-1-1 0,1 1 0,-1 0 0,1 0 0,-1 0 0,1-1 0,-1 1 0,0 0 0,0-1 0,1 1 0,-1 0 0,0-1 0,0 1 0,-1 0 0,1-1 0,0 1 0,0 0 0,-1 0 0,1-1 0,0 1 0,-1 0 0,1 0 0,-1-1 0,0 1 0,1 0 1,-1 0-1,-2-2 0,-17-31 107,12 25-75,0-1 0,-1 2 0,-1-1-1,1 1 1,-1 1 0,0-1 0,-1 2 0,-17-9-1,-8-2 81,-51-15 0,21 13-56,-1 3 0,-1 2 0,-106-6 0,-210 10 78,110 15-38,-297 43 0,382-19-42,2 8 0,-257 86 0,352-88-44,2 3-1,1 5 0,2 3 1,3 4-1,-142 111 0,158-104 5,4 4 0,-107 127 0,-87 156 12,-55 122-1,49-71-8,185-281-13,-157 216 42,-60 56-28,208-254 37,27-37-53,31-47-15,28-44 0,-13 14-2066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21.8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1 123 2456,'3'-22'-134,"4"-12"281,-6 32-72,-1-2 1,6-30 215,-5 31-221,5-19 257,-6 22-324,0 0 0,0 1 0,0-1 1,1 0-1,-1 0 0,0 0 0,0 0 1,0 0-1,0 0 0,0 1 0,0-1 1,1 0-1,-1 0 0,0 0 0,0 0 0,0 0 1,0 0-1,1 0 0,-1 0 0,0 0 1,0 0-1,0 0 0,0 0 0,0 0 1,1 0-1,-1 0 0,0 0 0,0 0 1,0 0-1,0 0 0,1 0 0,-1 0 1,0 0-1,0 0 0,0 0 0,0 0 1,1 0-1,-1 0 0,0-1 0,0 1 0,0 0 1,0 0-1,0 0 0,0 0 0,1 0 1,-1 0-1,0-1 0,0 1 0,0 0 1,0 0-1,0 0 0,0 0 0,0 0 1,0-1-1,0 1 0,0 0 0,0 0 1,0 0-1,0 0 0,0-1 0,7 29 45,1 59 23,21 256 56,-28-340-128,9 59 53,-10-62-47,1 1 0,-1-1 1,1 1-1,-1 0 1,1-1-1,-1 1 0,1-1 1,-1 0-1,1 1 0,-1-1 1,1 1-1,0-1 0,-1 0 1,1 1-1,0-1 1,-1 0-1,1 0 0,0 0 1,-1 1-1,1-1 0,0 0 1,0 0-1,-1 0 0,1 0 1,0 0-1,-1 0 1,1 0-1,0-1 0,0 1 1,-1 0-1,1 0 0,0 0 1,-1-1-1,1 1 1,0 0-1,0-1 0,21-4 39,214-75 116,116 10-52,-177 41-2386,-149 24 2100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35.2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238 593 2384,'0'0'-149,"-4"2"104,3-2 71,-1 1-1,0 0 1,1-1 0,-1 1-1,0 0 1,1 0 0,-1 0-1,1 0 1,0 0 0,-1 1-1,1-1 1,0 0 0,0 1-1,-1-1 1,1 1 0,0-1-1,1 1 1,-1-1-1,0 1 1,0 0 0,1-1-1,-1 1 1,1 0 0,-1 0-1,1 0 1,0-1 0,-1 1-1,1 0 1,1 3 0,-1-1-10,1 0-2,3 8-4,0-1 0,0-1 1,2 1-1,-1-1 0,1 1 1,0-2-1,1 1 0,0-1 1,1 0-1,0 0 0,0-1 1,1 0-1,0 0 0,1-1 1,-1-1-1,18 10 1,12 3 1,1-2 1,1-2 0,52 13 0,-83-25-12,42 9 16,0-2 1,0-2 0,77 1-1,-1 0 21,-79-7-22,-21-1-13,0-1 0,0-1-1,0-2 1,0 0-1,0-2 1,30-10 0,-37 7-2,-1 0 1,0-1 0,0-1-1,-2-1 1,1-1 0,-1 0 0,-1-2-1,0 0 1,19-21 0,4-10 8,-13 12-12,-20 21-1,0 4 4,-2-1 1,1-1-1,-1 1 1,-1-1-1,0 1 1,0-1-1,-1 0 1,0-1-1,-1 1 1,2-20-1,-1 3 27,-2 1 1,-1-1-1,-2 0 1,0 1-1,-2-1 1,0 1-1,-16-47 1,15 59-4,-2-1 0,1 2 0,-2-1-1,0 1 1,0 0 0,-1 1 0,-1 0 0,-19-18 0,11 12 1,-2 0 1,0 2 0,-2 1 0,-26-15-1,26 18-25,0 1 0,0 1-1,-1 1 1,-1 2-1,0 0 1,-48-7 0,30 10-6,-1 3 0,1 1 0,-50 7 0,-433 62 77,496-63-87,0 1 0,1 2 0,-34 14 0,47-17 16,1 2 0,1-1 0,-1 2 0,1 0 0,1 0 0,-1 2 1,-15 16-1,15-11 2,1 0 0,0 0 0,2 1 0,0 0 0,1 1 0,0 0 0,-7 25 0,11-24 8,0 0-1,1 1 0,1 0 0,1 0 1,1-1-1,0 1 0,5 39 1,0-30-1,0-1 1,3 0-1,0 0 1,20 47-1,-24-63-6,21 23 25,7-1-14,-24-29-10,-5-3 8,1 0-126,-1-1 0,1 1 0,0-1 0,0 0 0,0 0-1,-1 0 1,1 0 0,0 0 0,0 0 0,0-1 0,1 0 0,-1 0 0,0 1 0,0-2-1,0 1 1,4-1 0,9-8-323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36.13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50 0 2764,'0'0'461,"-6"1"-911,-15 2 243,16-2-145,-12 10-864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36.7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1884,'0'0'-173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39.33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1 912,'0'0'658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39.8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0 0 888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10:13.34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 0 2436,'0'0'-219,"-2"50"1284,2-7-2894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41.2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0 776,'0'0'2450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42.3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1828,'0'0'910,"5"2"-922,15 4 16,-15-5-9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43.8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1528,'0'0'1064,"4"1"-1725,12 3 80,-12-3 95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44.3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1596,'0'0'-544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46.3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1360,'0'0'66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46.78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45 4 1024,'0'0'-24,"-1"0"22,1 0 0,-1-1 0,0 1 0,1-1 0,-1 1 0,1 0 0,-1 0 0,1-1 0,-1 1 1,0 0-1,1 0 0,-1 0 0,0 0 0,1 0 0,-1 0 0,1 0 0,-1 0 0,0 0 0,1 0 0,-1 0 0,0 0 0,1 0 0,-1 0 0,1 1 0,-1-1 0,0 0 0,1 0 0,-1 1 0,0 0 0,-3 8 33,-1 1-1,2 0 1,0 0-1,0 0 1,0 0-1,2 1 1,-1-1-1,1 1 1,1-1-1,0 12 1,12 121 161,-6-92-138,5 51 32,8 129 232,-19-227-3,2 9-384,-2-13 91,0 1 1,0-1-1,0 0 0,0 0 0,0 0 1,-1 0-1,1 0 0,0 1 1,0-1-1,0 0 0,0 0 1,0 0-1,0 0 0,0 1 1,0-1-1,0 0 0,0 0 1,1 0-1,-1 0 0,0 0 1,0 1-1,0-1 0,0 0 1,0 0-1,0 0 0,0 0 1,0 0-1,0 1 0,0-1 1,0 0-1,1 0 0,-1 0 1,0 0-1,0 0 0,0 0 1,0 0-1,0 0 0,1 0 1,-1 1-1,0-1 0,0 0 1,0 0-1,0 0 0,0 0 1,1 0-1,-1 0 0,0 0 1,0 0-1,0 0 0,0 0 1,1 0-1,-1 0 0,0 0 1,0 0-1,0 0 0,0 0 1,0-1-1,1 1 0,-1 0 1,0 0-1,0 0 0,0 0 1,0 0-1,0 0 0,1 0 1,-1 0-1,10-13 35,0 0-1,1 1 1,20-17 0,-27 25-48,1 1 0,0 0-1,0 0 1,1 0 0,-1 0 0,0 1 0,1 0 0,0 0-1,-1 0 1,1 1 0,0 0 0,0 0 0,9 0 0,-11 1-13,1 1 12,28 4 5,-25-2-13,16 15 13,-16-13-11,-5-3-1,-1 0 0,1 0 0,0 0 0,-1 0 0,0 0 0,1 1 0,-1-1 0,0 1 0,0 0 0,0-1 0,2 7 0,-2-7 1,-1 0 0,1-1 1,-1 1-1,0 0 0,1 1 1,-1-1-1,0 0 1,0 0-1,-1 0 0,1 1 1,0-1-1,-1 0 0,1 1 1,-1-1-1,0 0 0,0 1 1,0-1-1,0 1 0,0-1 1,0 0-1,-1 1 0,1-1 1,-1 0-1,0 1 1,1-1-1,-1 0 0,0 0 1,-1 0-1,1 0 0,-2 4 1,-3 0-2,-1-1 0,1 0 1,-1 0-1,0 0 0,0-1 0,0 0 1,-1 0-1,1 0 0,-13 3 1,3-2-213,1 0 0,-1-1 0,0 0 0,0-2 0,0 0 0,-1-1 0,-16-1 0,30 0-530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14.60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89 1 184,'0'0'3122,"-2"6"-3212,-12 116 101,14-119-6,0 3-1,-1 19 0,-1 31 13,-20 188 74,4-4-36,16-211-44,0 0 1,2 0-1,4 29 0,-1-12-4,-3 24 14,0-1-14,-3 189 85,0-181-60,0-25-26,-4 174 37,7-219-44,-12 96 30,12-100-20,-5 40 0,6-39-13,1 44-1634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15.4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 22 2480,'-2'-3'-136,"-12"-15"312,14 23-84,23 45-55,4 9-5,-5-2-4,-7-12 29,38 78 1,-51-121-60,10 18 4,22 31-26,-32-50 30,-2 0-7,0 0 8,0-1 0,0 1 0,0-1-1,1 1 1,-1-1 0,0 1 0,0-1 0,1 1 0,-1-1-1,0 1 1,1-1 0,-1 1 0,1-1 0,-1 0 0,1 1-1,-1-1 1,1 0 0,-1 1 0,1-1 0,-1 0 0,1 1-1,-1-1 1,1 0 0,-1 0 0,1 0 0,-1 0 0,1 0-1,0 0 1,-1 1 0,1-1 0,-1 0 0,1-1 0,-1 1-1,1 0 1,0 0 0,-1 0 0,1 0 0,-1 0 0,1 0-1,-1-1 1,1 1 0,-1 0 0,1-1 0,-1 1 0,1 0-1,0-1 1,29-18 131,231-269-110,-236 268-1957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16.8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1 1644,'0'0'-133,"7"18"385,-6-17-239,1 0 0,0 0-1,0 0 1,-1 0-1,1 0 1,0-1-1,0 1 1,0-1-1,0 1 1,0-1 0,0 0-1,0 0 1,0 1-1,0-2 1,0 1-1,0 0 1,0 0-1,0-1 1,0 1-1,0-1 1,0 1 0,-1-1-1,1 0 1,0 0-1,3-2 1,6 0 28,-7 2-16,0 0-5,12-2 0,-11 2-4,4-1 12,12-2 0,-22 6-19,-1 0 0,1 0 1,-1 0-1,0 0 0,0 0 0,0-1 0,0 1 1,0 0-1,-1-1 0,1 0 0,0 1 0,-1-1 1,-4 1-1,-42 23 24,41-22-31,5-1 6,-4 1 0,-19 9-8,17-7 52,11-4 72,70-15-106,-69 14 52,17-5-1559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48.76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2068,'0'0'-187,"15"7"-1545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10:14.52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126 205 1884,'-15'4'-62,"0"0"1,0-1-1,-18 2 0,-12 3 302,42-8-185,141-9 478,1235-85-313,9 46-230,-857 32 8,-473 14 14,585-42 253,-550 29-1638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49.9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0 176,'0'0'-60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50.3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1 0 140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50.8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0 132,'0'0'1631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39:53.1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1172,'0'0'804,"9"14"-1303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29.6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208 174 2016,'3'0'174,"-1"0"-1,1 0 0,0 0 0,-1 0 1,1-1-1,-1 1 0,1-1 1,-1 0-1,1 0 0,-1 0 1,1 0-1,2-2 0,-4 2-83,0 0-1,0 1 1,0-2-1,0 1 1,0 0-1,0 0 1,-1 0 0,1 0-1,0 0 1,-1-1-1,1 1 1,-1 0-1,1-1 1,-1 1-1,1 0 1,-1-1-1,0 1 1,0-1-1,0 1 1,0-2-1,0-2 195,0 0-23,0-3-139,1 0 0,-2 0 0,1 0 0,-1 0 0,-1 0 1,1 1-1,-1-1 0,-1 0 0,1 1 0,-1-1 0,-1 1 0,1 0 0,-10-13 0,11 18-64,1 1-16,-1 1-34,0-1 0,1 0 0,-1 1 0,0-1-1,0 1 1,0-1 0,0 1 0,0 0 0,0 0 0,0 0-1,0 0 1,0 0 0,-2 1 0,-8 4 0,1 1-1,0 1 1,0-1 0,1 2 0,0 0 0,0 0 0,1 0-1,0 1 1,0 1 0,1 0 0,0 0 0,1 0 0,0 1 0,0 0-1,-6 17 1,6-14-30,1 1 0,1 0-1,0 1 1,1-1 0,1 1 0,0 0-1,1 0 1,0 0 0,2 0 0,0 0-1,1 1 1,3 21 0,-2-31-22,1 0 1,-1 1 0,1-1-1,1 0 1,-1 0-1,1-1 1,0 1-1,6 6 1,-9-11 31,1 0 0,0 0 0,0-1 0,1 1 0,-1 0 0,0-1-1,0 1 1,1-1 0,-1 0 0,1 1 0,-1-1 0,1-1 0,0 1 0,-1 0 0,1-1 0,0 1-1,0-1 1,-1 0 0,1 0 0,0 0 0,0 0 0,0 0 0,-1-1 0,1 1 0,0-1 0,-1 0 0,1 1-1,0-1 1,-1-1 0,1 1 0,4-3 0,-1 0-1,0 0 0,1 0-1,-1 0 1,-1-1 0,1 0 0,-1-1-1,0 1 1,0-1 0,0 0 0,7-12-1,3-14 117,-2-2-1,15-53 1,-5 14 97,-23 70-196,6 10 0,3 9 7,0 1 0,-1-1 0,11 35 0,-12-30-165,0-1-1,2 0 1,19 33 0,-24-48-11,0 1 1,0-1-1,1 0 0,0 0 1,0 0-1,0 0 0,0-1 0,1 0 1,0 0-1,0-1 0,0 1 0,0-1 1,0-1-1,0 1 0,1-1 0,9 2 1,12 0-1270,-3-3 56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24.1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1230 240,'-19'-29'53,"19"18"-28,1 0-1,0 0 0,1 0 0,0 0 0,1 0 0,0 1 1,0-1-1,1 1 0,1 0 0,0 0 0,0 1 0,10-15 0,13-16 83,47-51-1,-75 90-105,52-54 81,2 3 1,2 1-1,123-83 0,212-90 155,-268 168-184,1 5 0,3 6 0,159-36 0,405-42 45,-491 99-73,2 8 0,0 9 1,0 9-1,0 9 1,234 43-1,-343-33 37,-1 5 0,-1 4 1,-1 3-1,-2 5 0,107 62 0,-113-57 426,-80-42-363,7 2 64,-1 0 1,1 1-1,-1-1 0,11 8 1,-18-10-235,1-1-229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24.5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478 78 3176,'-65'-76'1219,"64"75"-1108,20 36 522,13 23-519,36 83-1,-43-85-71,-21-47-33,1 1-1,-2-1 1,1 1 0,-1 0 0,-1 0-1,3 20 1,-5-25-4,0-1 1,-1 1-1,1 0 1,-1-1-1,0 1 1,-1 0-1,1-1 1,-1 1-1,0-1 1,0 0-1,0 1 0,-1-1 1,1 0-1,-1 0 1,0-1-1,0 1 1,-6 5-1,-41 36 27,-1-2 0,-65 40 0,-23 19-168,-21 39-2433,131-111 1467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2:19.6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284 218 3436,'0'0'-286,"3"-2"45,9-7 52,-8 6 51,7-10 199,-1-20 787,-9 30-639,-1-1-15,0-9 111,0 0 1,-1 0 0,0 1-1,-1-1 1,-5-15 0,6 24-195,0 0-11,0 1-78,0 0-1,-1 0 1,1 0-1,0 0 1,-1 0-1,1 0 1,-1 1-1,0-1 1,0 1 0,0-1-1,-1 1 1,1-1-1,0 1 1,-1 0-1,1 0 1,-1 0-1,0 1 1,0-1-1,-3-1 1,3 2-1,-4 1-3,0 0-11,-1 1-1,0 0 1,1 0-1,-1 0 0,0 1 1,1 1-1,0-1 1,-1 1-1,1 0 0,1 1 1,-1-1-1,-12 10 1,8-4-2,1 0-1,1 0 1,-1 1 0,2 0 0,-1 1-1,1 0 1,-6 12 0,2-2-4,2 1 0,0 0 0,1 1 0,2 0 0,0 0 0,1 1 0,-5 46 0,12-64 0,-1 0 0,0 0 0,1 1 1,0-1-1,1-1 0,-1 1 0,1 0 1,1 0-1,-1-1 0,1 1 1,-1-1-1,2 1 0,-1-1 0,0 0 1,1 0-1,0-1 0,0 1 0,1-1 1,6 5-1,-7-5-1,1-1 1,-1 0-1,1 0 1,0-1-1,0 1 1,0-1-1,0 0 1,0 0-1,0-1 1,1 1-1,-1-1 1,1 0-1,-1-1 1,1 1-1,-1-1 1,1-1-1,8 0 0,-9 1 3,4-2-2,0 0 1,0 0-1,0-1 0,0 0 0,0 0 0,-1-1 0,1-1 1,-1 1-1,0-1 0,0 0 0,-1-1 0,1 0 0,-1 0 1,0-1-1,10-12 0,-2 0 39,-1-1 0,-1 0 0,0-1 0,15-36 1,25-87 345,-51 141-385,0 10-50,4 18 55,-1 1 0,3 41 0,-5-31 16,10 46 0,-10-72-31,-1 0 0,1-1-1,1 0 1,-1 0 0,2 0-1,-1 0 1,1 0 0,1-1-1,9 12 1,-11-16-182,0 0 0,0 0 0,1 0 0,0 0 0,0-1 0,0 0 0,0 0-1,0 0 1,0-1 0,1 0 0,-1 0 0,1 0 0,0 0 0,0-1 0,-1 0 0,1 0 0,0-1 0,0 0 0,0 0 0,6-1 0,14-3-1043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3:12.2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197 529 3640,'0'0'-131,"3"-2"-47,8-5 155,-8 5 71,2-12 387,-4 13-348,0-1-1,0 1 1,-1 0-1,1 0 1,0 0 0,-1-1-1,1 1 1,-1 0-1,0-1 1,1 1-1,-1 0 1,0-1-1,0 1 1,0 0-1,0-3 1,-14-37 1148,11 37-1096,3 3-126,0 1 1,-1-1-1,1 1 1,0-1 0,-1 0-1,1 1 1,-1-1-1,1 1 1,-1-1-1,1 1 1,-1-1-1,1 1 1,-1 0-1,1-1 1,-1 1-1,0 0 1,1-1-1,-1 1 1,0 0-1,1 0 1,-1 0-1,0-1 1,1 1-1,-1 0 1,0 0-1,1 0 1,-2 0 0,-27 2 270,19 3-269,1 0 1,0 1-1,0 0 1,0 0-1,1 1 1,-1 0-1,2 0 1,-1 1 0,1 1-1,0-1 1,1 1-1,0 0 1,0 0-1,1 1 1,-4 10-1,1-4-1,2 1 0,0 0-1,1 0 1,0 0-1,2 1 1,0-1-1,1 1 1,0 32-1,2-45-9,1 0 1,-1 0-1,1 0 0,0 0 0,0 0 0,0 0 0,1-1 0,0 1 0,0-1 0,0 1 0,0-1 0,1 1 0,3 4 0,-4-7-1,1 0 0,-1 1 0,1-1 0,-1 0 0,1 0 0,0-1 0,-1 1 0,1-1 0,0 1 0,0-1 0,0 0-1,1 0 1,-1 0 0,0 0 0,0-1 0,4 1 0,-1-1 0,1 0-1,-1-1 1,1 0 0,0 0-1,-1-1 1,0 1 0,1-1-1,-1-1 1,0 1 0,0-1-1,0 0 1,0-1 0,-1 1-1,0-1 1,1 0 0,-1 0-1,0-1 1,7-9 0,3-5-6,-2 0 1,0-1-1,-1-1 1,-1 0 0,-1-1-1,-1 0 1,-1-1-1,0 1 1,-2-2-1,-1 1 1,2-24 0,1-38 114,-3-145-1,-6 147 137,-2 2-79,3 63-173,0 14-8,0 15-34,-6 152 148,30 323 0,-20-465-104,0 0 0,1 0-1,14 33 1,-16-45-67,1 0-1,0-1 1,1 0-1,0 0 1,0 0-1,1 0 1,0-1-1,0 0 1,1 0-1,11 9 1,-14-14-136,-1 0-1,1 0 1,-1 0 0,1-1 0,0 0 0,0 0 0,0 0 0,-1 0 0,1 0 0,0-1-1,0 0 1,0 1 0,0-2 0,0 1 0,0 0 0,0-1 0,0 0 0,0 0 0,0 0-1,-1 0 1,1 0 0,0-1 0,-1 0 0,5-2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3:24.6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212 83 708,'0'0'308,"-1"-4"-20,-28-60 3935,27 61-3734,-3 4-464,0 0 0,0 0 0,0 1 0,0-1 0,0 1 0,0 0 0,0 1 0,0-1 0,1 1 0,0 0 0,-1 0 0,1 0 0,0 1 0,0 0 0,1-1 0,-1 1 0,1 1 0,-5 7 0,-4 5 14,1 1 0,0 1-1,-10 27 1,13-28-10,2 0-1,0 1 1,1 0-1,-4 34 1,8-47-18,0 0 1,1 0-1,0-1 0,0 1 0,0 0 1,1 0-1,0 0 0,0 0 0,0-1 1,1 1-1,0-1 0,0 1 0,0-1 1,1 0-1,0 1 0,0-1 0,0-1 0,0 1 1,6 5-1,-4-6 26,0-1 0,0 1 0,0-1 1,0 0-1,1 0 0,-1-1 0,1 0 0,0 0 0,0 0 0,0-1 1,0 0-1,0 0 0,0 0 0,0-1 0,0 0 0,0 0 0,0 0 1,0-1-1,1 0 0,8-3 0,-5 2 70,0-1 0,0-1 0,-1 0 0,1 0 0,-1-1 0,1 0-1,-2 0 1,1-1 0,0-1 0,12-12 0,-13 10-37,-2 0-1,1 0 1,-1-1 0,-1 1-1,0-1 1,0-1 0,-1 1-1,0 0 1,0-1 0,-2 0-1,1 0 1,-1 0-1,-1 0 1,0-1 0,-1 1-1,0 0 1,-2-17 0,1 20-81,0-1 0,0 1 0,-1 0 0,0 0 0,-1 0 0,0 0 0,0 0 0,0 0 0,-1 1 0,-1 0 1,1 0-1,-1 0 0,0 0 0,0 1 0,-1 0 0,0 0 0,0 0 0,-1 1 0,1 0 0,-1 0 0,0 0 0,0 1 0,-12-5 1,13 8-454,-1-1 1,0 1 0,1 1 0,-1-1-1,0 1 1,0 0 0,1 0-1,-1 1 1,0 0 0,1 0 0,-13 5-1,5 1-2082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3:22.0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0 445 3820,'0'0'-308,"3"3"-244,10 12 556,0 1 1,-2 0-1,13 23 1,55 78 29,-56-80-29,-23-36 11,0 0 1,0 0-1,1 0 1,-1 0-1,1 0 1,-1 0-1,1 0 1,-1 0-1,1 0 1,-1 0-1,1-1 1,0 1-1,-1 0 1,1 0-1,0-1 1,0 1-1,0-1 1,0 1-1,-1 0 0,1-1 1,0 0-1,0 1 1,0-1-1,0 1 1,0-1-1,0 0 1,0 0-1,0 0 1,0 1-1,0-1 1,0 0-1,0 0 1,0-1-1,0 1 1,0 0-1,0 0 1,2-1-1,2-3 29,-1 0 1,1-1-1,-1 1 0,0-1 0,0 0 0,4-9 1,-5 10-76,43-59 104,2 2-1,59-57 0,122-100-43,-165 159-24,44-32-6,-106 90-6,1-2 0,7-6 8,-7 7 0,42-34-76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3:44.9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313 181 860,'0'0'121,"0"-4"5,0-31 452,0 31-439,-1 0-21,1 3-108,-2-13 276,-2 1-1,1-1 1,-11-23-1,13 34-252,-1-1-1,1 1 1,-1 0 0,0 0-1,0 0 1,0 0 0,-1 0-1,1 0 1,-1 1 0,1-1-1,-1 1 1,0 0-1,0-1 1,0 1 0,0 1-1,0-1 1,0 0 0,-1 1-1,1 0 1,-1-1 0,1 1-1,-7-1 1,3 2-21,-1 0-1,0 0 1,0 0 0,1 1 0,-1 0-1,0 0 1,1 1 0,-1 0-1,1 0 1,0 1 0,-1 0 0,1 0-1,1 1 1,-1 0 0,-10 8-1,9-5-2,0 0-1,1 1 0,0 0 1,0 0-1,1 0 0,1 1 0,-1 0 1,1 0-1,0 0 0,-5 19 1,5-14-3,1 1 0,0 0 1,2-1-1,0 1 0,0 0 1,1 0-1,1 0 0,1 0 0,0 0 1,0 0-1,2 0 0,0 0 1,1-1-1,0 1 0,1-1 1,12 23-1,-14-31 1,1 0-1,0 0 1,0 0 0,1-1 0,-1 0-1,1 0 1,0 0 0,1 0-1,-1-1 1,1 0 0,0 0-1,7 3 1,-10-6-3,0 1 0,1-1 0,-1 0 1,0-1-1,1 1 0,-1-1 0,1 1 0,-1-1 0,1 0 0,-1 0 0,1-1 0,-1 1 1,1-1-1,-1 0 0,1 0 0,-1 0 0,0 0 0,0 0 0,1-1 0,-1 1 0,0-1 1,0 0-1,0 0 0,-1 0 0,1-1 0,2-2 0,6-6 40,0 0-1,-1-1 1,-1 0-1,0-1 0,-1 0 1,0 0-1,-1-1 1,0 0-1,4-15 1,4-20 263,13-70-1,-5 22 233,-23 94-333,0 16-197,0-8-8,6 116 17,-5-108-15,1 1-1,1-1 1,0 0-1,1 0 1,0 0-1,1 0 1,0-1-1,8 13 1,-9-19-171,0 0 0,1 0 0,0 0 0,1 0 0,-1-1 0,1 1 1,0-1-1,0-1 0,1 1 0,-1-1 0,1-1 0,0 1 0,0-1 1,0 0-1,0 0 0,1-1 0,-1 0 0,1-1 0,0 1 0,10-1 1,7 0-725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3:47.98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141 39 3576,'0'0'-114,"0"-1"8,0 1 97,0-1 0,0 1-1,0 0 1,0-1 0,0 1-1,0-1 1,0 1 0,-1 0-1,1-1 1,0 1 0,0 0-1,0-1 1,0 1 0,-1-1-1,1 1 1,0 0 0,0-1-1,0 1 1,-1 0 0,1 0-1,0-1 1,-1 1 0,1 0-1,0-1 1,-1 1 0,1 0-1,0 0 1,-1 0 0,1 0-1,-1-1 1,1 1 0,0 0-1,-1 0 1,1 0 0,0 0-1,-1 0 1,1 0 0,-1 0-1,1 0 1,-1 0 0,1 0-1,0 0 1,-1 0 0,1 0-1,-1 0 1,1 1 0,-1-1-1,-8 7 3,1 1-1,0-1 0,0 2 0,0-1 1,1 1-1,1 0 0,-1 1 1,2-1-1,-1 1 0,-4 12 1,1-1 12,1 1 1,1 0-1,1 1 0,-6 39 1,11-51 6,0-1 1,0 1-1,1 0 1,1 0-1,-1 0 1,2-1-1,0 1 1,0 0-1,1-1 1,0 0-1,1 1 0,5 10 1,-6-17 14,-1 0 1,1 1-1,0-1 0,1-1 0,-1 1 1,1 0-1,0-1 0,0 1 0,0-1 1,0 0-1,0-1 0,1 1 1,-1-1-1,1 0 0,-1 0 0,1 0 1,0-1-1,0 1 0,0-1 1,0 0-1,0-1 0,0 1 0,0-1 1,1 0-1,-1 0 0,0-1 1,9-1-1,-5 0 87,0 0-1,0-1 1,0 0 0,0 0 0,0-1 0,-1 0-1,0-1 1,1 0 0,-2 0 0,1 0-1,-1-1 1,1-1 0,11-13 0,-12 10-14,0-1 0,-1 1 0,-1-2 0,0 1 0,0 0 0,-1-1 0,0 0 0,-1 0 0,-1 0 0,0 0 0,0-1 0,-1-23 1,-1 21-50,-1 0 1,0 1-1,-2-1 1,1 1-1,-1-1 1,-1 1 0,-1 0-1,0 1 1,-1-1-1,-12-21 1,14 30-82,1 0 0,-1 0 0,-1 0 0,1 1-1,-1 0 1,0 0 0,0 0 0,0 0 0,0 1 0,0 0 0,-1 0 0,0 0 0,1 1-1,-1 0 1,0 0 0,-12-2 0,6 2-438,-1 1 0,0 0 0,1 1 1,-1 0-1,0 1 0,0 1 0,-18 4 0,4 0-659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12.8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16 2112,'0'0'645,"-3"-12"-548,0 9-38,2 9 300,-3 134-208,28 250 1,-16-313-90,-1-28-484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32.0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171 146 2728,'26'-20'-171,"-21"15"38,8-17 91,-11 20 128,-1 0-1,1 0 1,0 0 0,-1 0-1,0 0 1,1-1-1,-1 1 1,0 0-1,0-1 1,0 1 0,-1 0-1,1-1 1,0-2-1,-1 2-38,0 0 0,-1 0-1,1 0 1,-1 0-1,0 0 1,1 0 0,-1 0-1,0 1 1,-1-1 0,1 0-1,0 1 1,-1-1-1,0 1 1,0-1 0,1 1-1,-1 0 1,0-1-1,-1 1 1,1 1 0,0-1-1,-1 0 1,1 0 0,-1 1-1,-4-3 1,4 3-14,-4 1-24,0 0 0,0 1 0,1 0 0,-1 0 0,0 1-1,0 0 1,1 0 0,-1 0 0,1 1 0,0 0 0,-1 0 0,1 1 0,1-1-1,-1 1 1,0 1 0,1-1 0,0 1 0,0 0 0,0 0 0,1 0 0,0 1-1,0 0 1,0 0 0,-3 7 0,-4 5-9,8-13 0,-1 1 0,1 0 1,0 1-1,0-1 0,1 1 0,-1-1 0,2 1 0,-1 0 0,-1 13 0,2-12 3,0 0 0,1-1 0,0 1 0,0 0 0,1-1 0,0 1 0,0 0 0,1-1 0,0 1 0,0-1 0,6 12 0,-7-16 0,1 1 0,0-1-1,0-1 1,0 1 0,0 0 0,1 0 0,-1-1 0,1 1 0,-1-1 0,1 0 0,0 0-1,0 0 1,0 0 0,0 0 0,0-1 0,1 1 0,-1-1 0,0 0 0,1 0 0,-1 0-1,1-1 1,-1 1 0,1-1 0,-1 0 0,1 0 0,-1 0 0,1 0 0,-1 0 0,6-2-1,-2 0 4,-1 0-1,1 0 0,-1-1 0,0 0 1,0 0-1,0 0 0,0-1 0,0 0 0,-1 0 1,0 0-1,0-1 0,0 0 0,0 0 1,-1 0-1,1 0 0,-2-1 0,7-11 0,5-9 198,-2-1 0,16-50 0,-23 60-47,-6 15 60,-2 11-201,-7 23 5,3 0 0,0 1 0,2-1 0,2 1 0,1 0 0,6 62 0,45 207 61,-9-78-69,-40-216-24,-1-4 9,1 1 0,-1 0 1,0 0-1,-1 0 0,1 0 1,-1 0-1,0 0 0,0-1 1,0 1-1,-1 0 0,0-1 1,0 1-1,0-1 0,-4 7 1,4-9 2,-1-1-1,1 1 1,0-1 0,-1 1 0,1-1 0,-1 0 0,1 0-1,-1 0 1,0 0 0,1 0 0,-1-1 0,0 0 0,0 1 0,0-1-1,-2 0 1,4 0 1,-7 0-5,0-1 1,0 0 0,-1-1 0,1 1 0,0-1-1,0-1 1,1 0 0,-1 0 0,-13-8 0,12 7-4,0 0-1,1 0 1,0-1 0,0-1 0,0 1 0,1-1 0,0-1 0,0 1 0,1-1 0,-1 0 0,1-1 0,1 1 0,0-1 0,0 0 0,0 0 0,-6-18 0,10 22 3,1 0 1,0 0-1,0 0 1,0 0 0,1 0-1,-1 0 1,1 1 0,0-1-1,0 0 1,0 0-1,0 1 1,1-1 0,0 0-1,-1 1 1,6-7 0,35-42-70,130-109-3271,-154 143 2430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45.4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150 170 3896,'2'-3'-234,"8"-9"48,-7 9 62,14-32 98,-4-40 1324,-13 71-1010,-1 0-156,0 2-115,1 0 0,-1 0 0,1 1 0,-1-1 0,0 0 0,0 1 0,0-1-1,0 1 1,0-1 0,0 1 0,0-1 0,-1 1 0,1-1 0,-1 1-1,1 0 1,0 0 0,-1 0 0,0 0 0,1 0 0,-1 0 0,0 0 0,1 1-1,-1-1 1,0 1 0,0-1 0,0 1 0,0-1 0,1 1 0,-1 0-1,0 0 1,0 0 0,0 0 0,0 0 0,0 1 0,0-1 0,-2 1 0,-4 4-6,1 0 0,-1 1 0,1-1 1,0 1-1,1 1 0,-1-1 0,1 1 1,1 1-1,-1-1 0,1 1 0,0-1 1,1 1-1,0 1 0,-6 16 1,0 5 0,0 1 0,3 0 1,-5 32-1,11-60-10,0-1 0,1 1-1,-1-1 1,1 1 0,-1-1 0,1 1 0,0-1-1,0 1 1,0 0 0,0-1 0,1 1-1,-1-1 1,1 1 0,0-1 0,-1 1-1,1-1 1,0 0 0,0 1 0,1-1-1,-1 0 1,0 0 0,1 0 0,-1 0-1,1 0 1,0 0 0,0 0 0,0 0 0,-1-1-1,2 1 1,-1-1 0,0 1 0,0-1-1,0 0 1,1 0 0,-1 0 0,1 0-1,-1 0 1,4 0 0,-4 0-1,28-9-1,-24 5 2,-1 1-1,-1 0 0,0 1 0,0-2 0,0 1 1,0 0-1,-1-1 0,1 0 0,-1 0 0,0 0 0,1 0 0,-1-1 0,-1 1 0,5-6 0,23-49 35,-28 52-36,8-17 72,10-46 0,0 1 195,-19 65-233,1-3 20,1 18-41,3 19-8,-4-15 3,2 16 34,10 42 0,-12-65-53,1-1 1,0 1-1,0-1 1,1 0 0,0 0-1,0-1 1,1 1-1,0-1 1,7 7 0,-7-10-155,0-1 1,0 1-1,1-1 1,-1-1-1,1 1 1,-1-1 0,1 0-1,0 0 1,0 0-1,0-1 1,0 0 0,0 0-1,0-1 1,1 0-1,-1 0 1,0 0-1,0 0 1,0-1 0,0 0-1,0-1 1,0 0-1,9-3 1,0-3-713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30.5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242 338 3924,'2'-3'-96,"16"-28"534,-2-2 0,-1 1 0,-1-2 1,-2 0-1,8-41 0,-18 72-393,-2-1-1,1 1 1,0 0 0,-1-1 0,1 1 0,-1-1 0,0 0 0,0 1 0,0-1 0,-1 1 0,1-1 0,-1 1 0,0 0 0,0-1 0,-3-6 0,3 8-22,-1 0 1,1 0 0,-1 0-1,0-1 1,0 1-1,0 1 1,0-1-1,0 0 1,-1 1 0,1-1-1,-1 1 1,1-1-1,-1 1 1,1 0 0,-1 0-1,-2 0 1,-4-1 6,-1 0-1,1 1 1,0 1 0,0 0 0,0 0 0,-1 1-1,1 0 1,0 0 0,0 1 0,-15 5 0,10-2-4,-1 0 0,1 2-1,0 0 1,1 0 0,-1 1 0,1 1 0,1 0 0,0 1 0,-16 17 0,24-24-22,1 0 1,1 1 0,-1-1 0,0 1-1,1 0 1,0 0 0,0 0 0,0 0-1,0 0 1,1 0 0,-1 1-1,1-1 1,0 0 0,1 1 0,-1-1-1,1 1 1,0-1 0,0 1 0,0-1-1,0 1 1,1-1 0,0 1-1,0-1 1,0 0 0,0 1 0,1-1-1,0 0 1,0 0 0,0 0 0,0 0-1,1 0 1,-1-1 0,1 1 0,0-1-1,0 1 1,6 4 0,16 13 13,1-1 1,1-1-1,0-1 0,58 27 1,-3 0-14,-35-19-46,71 46-243,-106-63 199,0 0 0,-1 1 0,0 0 0,0 1 0,-1 0-1,16 23 1,-25-31 68,1 0-1,0 0 0,-1 0 0,0-1 1,1 1-1,-1 1 0,-1-1 0,1 0 1,0 0-1,-1 0 0,1 0 0,-1 1 1,0-1-1,0 0 0,0 0 0,-1 0 1,1 1-1,-1-1 0,-1 4 0,0-2 1,0-1 0,0 1 0,-1 0 0,0-1-1,0 1 1,0-1 0,-1 0 0,0 0 0,1 0-1,-9 5 1,-2 1-15,-2 0 1,0 0-1,0-2 0,0 0 0,-30 9 1,19-8-40,-1-2 1,-55 7 0,73-12-29,-1-2 0,1 1 0,-1-1 1,1-1-1,-1 0 0,1 0 0,0-1 1,0-1-1,-1 0 0,1 0 0,-11-6 0,18 8-13,0-1-1,1 0 0,0 0 0,-1 0 0,1 0 0,0 0 0,0-1 0,0 1 1,0-1-1,1 1 0,-1-1 0,1 0 0,-1 0 0,1 1 0,0-1 0,0 0 1,0 0-1,1 0 0,-1 0 0,1 0 0,-1 0 0,1-5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31.8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28 202 3780,'1'-27'337,"-1"0"0,-1 0 0,-1 0 0,-1 0 0,-10-36 0,12 60 8,-4 211-86,2 102 55,5-254-329,4 0-1,1-1 1,22 80 0,-26-125-29,0 0 1,1 0 0,0 0 0,0-1 0,1 1 0,0-1 0,1 0-1,11 13 1,-14-18 22,1 0 0,0-1 0,0 0 0,1 0 0,-1 0 0,0 0 0,1-1 0,0 0 0,-1 1 0,1-2 0,0 1 0,0-1 0,0 1 0,0-1 0,1-1 0,-1 1 0,0-1 0,0 0 0,0 0 0,10-2 0,2-1-12,-1 0 0,0-1 0,0-1 0,-1-1 0,1 0 0,21-14 0,-26 14 30,-1 0 0,0-1-1,0 0 1,-1-1-1,0 0 1,0 0-1,-1-1 1,0 0-1,-1 0 1,11-17 0,-16 23 3,0 0 0,-1-1 1,1 1-1,0 0 0,-1 0 1,0-1-1,0 1 0,0-1 1,0 1-1,0-1 0,-1 1 1,0-1-1,0-5 1,0 2-4,-2 0 2,-19-12 30,9 18-48,7 2 8,-2-1 0,1 0 0,0 0 0,0 1 0,0 0 0,-1 1 0,1-1 0,0 1 0,1 0 0,-1 1 0,0 0 0,1-1 0,-1 2 0,1-1 0,0 1 0,0-1 0,0 1 0,0 1 0,1-1 0,0 1 0,0 0 0,0 0 0,0 0 0,1 0 0,0 0 0,0 1 0,0 0 0,-1 6 0,3-11 4,0 2-11,0-1-1,0 1 0,0-1 0,0 1 0,1 0 0,-1 0 0,1-1 0,0 1 0,0 0 0,0 0 0,0 0 0,0-1 0,0 1 0,1 0 0,0 0 1,-1-1-1,1 1 0,0-1 0,0 1 0,0 0 0,1-1 0,-1 0 0,1 1 0,2 3 0,-1-3 1,-1 0 0,1 0 0,0 0 0,0-1 0,0 1 0,0-1 0,1 1 0,-1-1 1,1 0-1,-1-1 0,1 1 0,0 0 0,5 1 0,-5-3-17,3-2-17,5-1 53,16-6-4,-22 4 8,-1-3 23,4-5 124,-1 0 0,0-1 0,9-22 0,-17 35-151,1-1 177,2 9-171,2 5 1,1 5-73,0-1 0,1-1-1,17 27 1,-23-41 59,0 0 1,0 1-1,1-1 0,-1 0 1,0 0-1,1 0 0,-1 0 1,1 0-1,-1 0 0,1 0 0,0-1 1,-1 1-1,1 0 0,0-1 1,-1 1-1,1-1 0,0 0 1,0 0-1,-1 1 0,1-1 0,2-1 1,1 1-6,0-1 1,0 0-1,0 0 1,0-1-1,0 0 1,-1 1 0,8-5-1,0-1-6,0-1 0,-1 0 0,0 0 0,16-17-1,-13 8 12,0-1-1,-1-1 1,-1 0-1,-1 0 0,-1-1 1,0-1-1,-2 0 0,0 0 1,-1-1-1,5-30 0,1-29 181,6-122-1,-15 145 23,3-124 629,-7 179-696,1 17-88,-3 251 195,-2-126-259,24 237 0,-19-365-17,1-1 0,0 0-1,1 0 1,0-1 0,0 1-1,1-1 1,0 1 0,1-1-1,0 0 1,7 9-1,-9-15 16,0 1-1,0-1 0,0 0 0,1 0 0,-1 0 1,1-1-1,0 1 0,0-1 0,0 0 0,0 0 1,0-1-1,0 1 0,1-1 0,-1 1 0,1-2 1,-1 1-1,0 0 0,1-1 0,0 0 0,-1 0 1,1 0-1,-1 0 0,1-1 0,-1 0 0,6-1 0,3-2-4,1-1-1,-1 0 0,0-1 0,-1 0 0,1-1 0,-1 0 0,-1-1 0,1-1 0,-2 0 0,1 0 1,-1-1-1,0 0 0,-1-1 0,0 0 0,-1 0 0,0-1 0,-1 0 0,0-1 0,-1 1 0,0-1 1,-1 0-1,3-15 0,-7 25 33,0 0 0,-1 1 1,1-1-1,-1 0 0,0 1 1,0-1-1,0 0 0,0 0 0,0 1 1,-1-1-1,1 0 0,-1 1 1,0-1-1,0 0 0,0 1 1,0-1-1,0 1 0,0 0 0,-3-4 1,3 6-3,-1-1 1,0 1-1,1 0 1,-1 0-1,1-1 0,-1 1 1,0 1-1,1-1 1,-1 0-1,0 0 1,1 0-1,-1 1 1,1-1-1,-1 1 0,1 0 1,-1-1-1,1 1 1,-1 0-1,1 0 1,0 0-1,-1 0 1,-1 1-1,0 1 2,0-1 0,-1 1-1,1 0 1,0 1 0,0-1 0,1 0 0,-5 8-1,4-5-2,1 0 0,0 0-1,0 0 1,1 0 0,0 0-1,0 0 1,0 0 0,1 0-1,-1 1 1,2-1 0,-1 0-1,1 0 1,0 0 0,0 0-1,0 1 1,1-1 0,0-1-1,0 1 1,1 0 0,-1-1-1,1 1 1,1-1 0,-1 0-1,1 0 1,0 0 0,0 0-1,0-1 1,1 1 0,-1-1-1,1 0 1,0-1 0,0 1-1,1-1 1,-1 0 0,1 0-1,-1-1 1,1 1 0,0-1-1,0-1 1,11 3 0,-10-3-162,1 1 1,0-2-1,0 1 0,0-1 1,-1 0-1,1-1 1,0 1-1,0-2 0,0 1 1,-1-1-1,1 0 1,-1-1-1,0 0 0,8-4 1,2-3-101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32.3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 94 2872,'-18'-6'56,"19"6"-54,-1 0 1,0 0 0,0 0-1,0 0 1,1 0 0,-1 0-1,0 0 1,0 0 0,0 0-1,0-1 1,1 1 0,-1 0-1,0 0 1,0 0 0,0 0-1,0 0 1,0 0 0,1-1-1,-1 1 1,0 0 0,0 0-1,0 0 1,0 0 0,0-1-1,0 1 1,0 0 0,0 0-1,1 0 1,-1-1 0,0 1-1,0 0 1,0 0 0,0 0-1,0 0 1,0-1 0,0 1 0,0 0-1,0 0 1,0 0 0,-1-1-1,1 1 1,0 0 0,0 0-1,0 0 1,0-1 0,0 1-1,0 0 1,0 0 0,0 0-1,0 0 1,-1 0 0,1-1-1,0 1 1,0 0 0,0 0-1,0 0 1,0 0 0,-1 0-1,1 0 1,0-1 0,0 1-1,-1 0 1,34-10 38,50-6-9,-79 16-34,28-5-370,0 0 1,0-2-1,48-17 0,-56 13-232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32.70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45 66 2344,'-21'6'145,"-2"0"100,39-6-7,36-6-140,92-12-34,142-24-1667,-226 30 1052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34.57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62 2328,'0'0'93,"8"-19"695,-6-19 755,-2 34-718,1 14-731,9 83 312,-5 128 0,-20 105-311,14-309-145,1 26-869,0-38 374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3:23.7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15 102 2804,'0'0'387,"-3"7"-366,0 8-5,0 1 0,0-1 1,2 1-1,0 0 0,1 0 1,0-1-1,5 26 0,25 120 7,-25-140-18,8 37 72,3-1 0,2-1-1,48 104 1,-64-158 12,25-2 156,-19-4-178,40-20 6,-1-3 0,47-35 1,-12 8-37,115-60 35,5 9 0,415-150-1,-359 152 43,-255 102-119,-1 1-164,1-1 21,-1 1-1,1-1 1,-1 0-1,1 1 1,-1-1-1,1 0 1,-1-1-1,0 1 1,1 0 0,-1-1-1,0 1 1,2-3-1,4-4-555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34.9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56 289 3716,'-53'-41'-901,"51"39"864,11-4-28,0 1 65,1 0 1,-1 0-1,1 1 0,0 0 1,0 1-1,1 0 1,-1 1-1,17-2 0,-12 1 10,225-37 105,-110 21 155,194-55 1,-317 71-221,0 1-1,-1-1 1,0-1 0,1 1-1,-1-1 1,-1 0-1,1 0 1,5-6-1,-8 8-33,-4-4-56,1 6 20,0-1 0,0 1 0,0-1 0,0 1 0,0-1 0,0 0 0,0 1 0,0-1 0,0 1 0,0-1 0,0 1 0,0-1 0,0 1 0,0-1 0,0 1 0,0-1 0,-1 1 0,1-1 0,0 1 1,0-1-1,-1 1 0,1-1 0,0 1 0,-1-1 0,1 1 0,0 0 0,-1-1 0,1 1 0,-1 0 0,1-1 0,-1 1 0,0-1 0,-24-6-1363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36.3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121 773 2620,'7'-2'110,"-1"0"0,0-1 0,0 0 0,0 0 0,0 0 0,-1-1-1,1 0 1,-1 0 0,0 0 0,0-1 0,0 0 0,-1 0 0,1 0 0,6-11-1,-10 13 154,1-24 389,-2 26-630,0-1 0,0 0 1,0 0-1,0 0 0,-1 1 0,1-1 0,-1 0 0,1 1 1,-1-1-1,0 0 0,0 1 0,0-1 0,1 1 0,-2-1 1,1 1-1,0 0 0,0-1 0,0 1 0,-1 0 0,1 0 1,0 0-1,-1 0 0,1 0 0,-1 0 0,1 0 0,-1 0 1,0 0-1,1 1 0,-1-1 0,0 1 0,1-1 0,-1 1 1,0 0-1,-3 0 0,1-1-1,-1 1 0,0 0 1,0 0-1,0 1 0,1-1 1,-1 1-1,0 0 0,1 1 1,-1-1-1,1 1 0,-9 4 1,4 0-5,1 1 0,0 0 0,0 0 0,1 1 0,0 0 1,0 1-1,1-1 0,0 1 0,1 1 0,-1-1 1,2 1-1,0-1 0,0 1 0,0 1 0,-2 16 1,4-20-60,0 0 1,1 0 0,0 1 0,0-1 0,1 0 0,0 1 0,0-1 0,1 1 0,0-1 0,0 0 0,0 0 0,1 1 0,0-1 0,1 0 0,0 0 0,0-1 0,0 1 0,1-1 0,0 1 0,0-1 0,1 0 0,-1-1 0,8 8 0,-10-12 25,0 1 1,0 0 0,0-1-1,1 1 1,-1-1 0,0 0-1,1 0 1,-1 0 0,1 0-1,-1 0 1,1-1 0,-1 1-1,1-1 1,0 1 0,-1-1 0,1 0-1,0 0 1,-1 0 0,1 0-1,2-1 1,-1-1 4,0 1-1,0-1 1,0 0 0,0 0 0,-1 0-1,1 0 1,-1-1 0,0 1 0,1-1-1,-1 0 1,4-5 0,1-3 52,1 0 1,-2 0-1,0-1 1,0 0-1,-1-1 1,7-19-1,-3 6 183,-8 22-170,0 0 1,0-1-1,-1 1 1,1 0-1,-1-1 1,0 0 0,0 1-1,0-10 1,-1 15-54,0 0 1,0 0 0,0 0-1,0 0 1,0 0-1,0 0 1,0 0 0,0 0-1,1 0 1,-1-1 0,0 1-1,1 0 1,-1 0 0,1 0-1,-1 0 1,1 0 0,-1-1-1,1 1 1,0 0 0,-1-1-1,2 2 1,-1-1 0,1 1 0,-1-1 0,0 1-1,0-1 1,0 1 0,0-1 0,0 1 0,0 0 0,0-1 0,-1 1 0,1 0-1,0 0 1,0 3 0,1 6-40,1 0 0,1 1 0,0-1 0,0-1 0,1 1-1,0-1 1,1 0 0,1 0 0,10 13 0,-16-22 27,0-1 0,0 1 0,0-1 0,0 1 1,0-1-1,0 1 0,0-1 0,0 0 0,1 0 0,-1 1 0,0-1 1,0 0-1,0 0 0,1 0 0,-1 0 0,0-1 0,0 1 0,0 0 0,0 0 1,1-1-1,-1 1 0,0-1 0,0 1 0,0-1 0,1 0 0,22-15-90,-23 15 111,7-5-37,0-2 0,-1 1 0,0-1 1,-1 0-1,0 0 0,0-1 0,-1 0 1,0 0-1,0 0 0,-1 0 0,-1-1 1,5-16-1,0-6-22,-1-2 1,2-47-1,14-569 786,-22 648-644,1 11-37,5 32-16,4 67-13,-13 256-112,-3-31-661,6-322 676,-1 0-1,1 0 1,1 0 0,0 0 0,0 0 0,1-1 0,0 1 0,6 12-1,-8-22 55,0 0-1,0 0 0,0 0 0,0 1 0,0-1 0,0-1 0,0 1 0,1 0 0,-1 0 1,0 0-1,0-1 0,1 1 0,-1 0 0,0-1 0,1 1 0,-1-1 0,0 0 0,1 1 1,-1-1-1,1 0 0,-1 0 0,1 0 0,-1 0 0,1 0 0,-1 0 0,0 0 1,1-1-1,2 0 0,33-14-250,-30 11 243,-1-1 0,0 0 0,0 0 0,0-1 0,-1 0 0,0 0 0,0 0 0,0 0 0,-1-1 0,0 0 0,0 0 0,-1 0 0,0 0 0,0-1 0,-1 1 0,0-1 0,0 0 0,-1 1 0,0-1 0,0 0 0,0 0 0,-1 0 0,-1 0 0,1 0 0,-1 1 0,-1-1 0,1 0 0,-1 0 0,-3-7 0,4 14 20,1 0 0,0 0 0,-1 0 0,1 1 0,0-1 0,-1 0 0,1 0 0,-1 0 0,1 1 0,-1-1 0,1 0 1,-1 0-1,0 1 0,1-1 0,-1 1 0,0-1 0,0 1 0,0-1 0,1 1 0,-1-1 0,0 1 0,0-1 0,0 1 1,0 0-1,0 0 0,1-1 0,-1 1 0,0 0 0,0 0 0,0 0 0,0 0 0,0 0 0,0 0 0,0 0 0,0 1 0,0-1 1,0 0-1,1 0 0,-1 1 0,0-1 0,0 0 0,0 1 0,0-1 0,1 1 0,-1-1 0,0 1 0,0 0 0,1-1 1,-1 1-1,0 0 0,1-1 0,-1 1 0,0 1 0,0-1 12,-2 2-22,6 4-6,-2-4 21,0 0-1,1 0 0,-1-1 0,0 1 1,1 0-1,0-1 0,-1 1 0,1-1 1,0 0-1,0 0 0,0 0 0,1 0 1,-1 0-1,0 0 0,1 0 0,-1-1 1,1 1-1,0-1 0,-1 0 0,1 1 1,0-1-1,0-1 0,0 1 1,0 0-1,0-1 0,0 1 0,0-1 1,0 0-1,0 0 0,0 0 0,0-1 1,5 0-1,-1 0-3,0-1 0,0 1 1,-1-1-1,1-1 0,-1 1 0,1-1 1,-1 0-1,0-1 0,0 1 0,0-1 1,-1 0-1,1-1 0,8-9 0,-7 6 10,0-1-1,0-1 0,-1 1 0,0-1 0,-1-1 1,0 1-1,6-19 0,-3-4 65,0 0 0,-2-1 0,-2 0 0,0-52 0,-11-344 1384,7 426-1230,-1 13-86,-2 38-35,-2 68-26,0 21 25,0-27-94,4 0 0,19 159 0,-17-257-38,1-1-1,1 1 1,-1-1 0,2 0-1,6 15 1,-9-23 10,0 1 0,1 0 0,-1-1 0,1 1 0,0-1 0,0 0 1,0 0-1,0 1 0,1-1 0,-1 0 0,0-1 0,1 1 0,-1 0 1,1-1-1,0 0 0,0 1 0,-1-1 0,1 0 0,0 0 0,0-1 1,0 1-1,0 0 0,0-1 0,0 0 0,0 0 0,4 0 0,6-1-42,-1-1 0,0 0-1,0-1 1,0 0 0,0-1-1,-1 0 1,1-1 0,-1 0-1,12-8 1,-17 9 55,-1 1 0,1-1 0,-1 0 0,0 0-1,0-1 1,-1 0 0,1 0 0,-1 0 0,0 0 0,-1 0 0,1-1-1,-1 0 1,0 0 0,0 0 0,-1 0 0,0 0 0,0 0 0,0 0-1,1-14 1,-4 18 10,1 1-1,-1-1 1,1 0 0,-1 0-1,1 0 1,-1 1-1,0-1 1,0 0 0,0 1-1,0-1 1,0 0-1,-1 1 1,1 0-1,0-1 1,-1 1 0,1 0-1,-1 0 1,1-1-1,-1 1 1,0 0-1,-2-1 1,-1 2 0,0 1-1,1 0 1,-1 0 0,1 0-1,-1 0 1,1 0 0,-1 1-1,1 0 1,0 0-1,0 0 1,0 1 0,0-1-1,0 1 1,0 0 0,1 0-1,0 0 1,-1 0 0,1 1-1,0 0 1,1-1 0,-1 1-1,1 0 1,-1 0 0,1 0-1,0 1 1,1-1-1,-1 0 1,-1 8 0,1-7-1,1 0 1,0 0 0,0 0-1,0 0 1,0 0 0,1 0-1,0 0 1,0 0 0,0 0-1,1 0 1,0 0 0,0-1-1,0 1 1,0 0 0,1 0-1,-1 0 1,1-1 0,1 1-1,-1-1 1,1 0 0,-1 1-1,1-1 1,0 0 0,1-1-1,-1 1 1,6 4 0,-2-4-105,0 0 1,1-1-1,-1 1 1,1-2-1,0 1 1,0-1-1,0 0 1,0-1 0,0 0-1,0 0 1,0-1-1,0 0 1,0 0-1,0-1 1,1 0-1,-1 0 1,0-1-1,-1 0 1,1 0-1,0-1 1,9-4-1,6-2-546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36.73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29 2576,'0'0'355,"12"-15"1241,-11 14-1725,-1 0-1,1 0 1,0 0 0,0 0-1,0 0 1,0 0 0,0 0-1,0 0 1,0 1 0,0-1-1,0 0 1,0 1 0,1-1-1,-1 1 1,3-1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37.16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3484,'5'23'252,"-1"-5"920,-1 3 617,5-7-1189,5-14-1192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43.7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38 73 4068,'0'0'-322,"2"-4"-228,0-2 800,-1 0 1,0 0 0,0 0 0,0 0-1,-1 0 1,0 0 0,0 0 0,-3-15 1601,3 33-1775,-5 190 238,-25 389-276,23-513-1781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44.3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101 580 4084,'-46'-148'-567,"32"109"714,1 0 1,2 0-1,-6-44 0,17 77-133,0 0-1,0-1 0,1 1 1,0 0-1,0 0 0,0 0 1,1 0-1,-1 0 0,2 0 1,-1 0-1,0 1 0,1-1 1,0 1-1,1-1 0,-1 1 1,8-8-1,0 1 5,0 1-1,1 0 1,0 1 0,0 0-1,17-9 1,-15 12-11,0-1 1,0 2-1,1 0 1,0 1-1,0 0 1,1 1-1,-1 1 0,29-3 1,-37 5-7,-1 1 1,0-1 0,1 1-1,-1 1 1,0-1-1,0 1 1,1 0-1,-1 1 1,0-1 0,0 1-1,0 0 1,0 1-1,-1 0 1,1-1-1,0 2 1,-1-1 0,0 1-1,0 0 1,0 0-1,0 0 1,-1 0-1,0 1 1,0 0 0,6 8-1,0 23-27,-9-33 25,0-1 0,-1 1 1,1 0-1,-1-1 0,1 1 0,-1-1 0,0 1 1,0 0-1,0-1 0,-1 1 0,1 0 0,-1-1 1,1 1-1,-1-1 0,0 1 0,0-1 0,0 1 1,-2 3-1,-2 1-5,-1 6-13,0 0 0,-2 0-1,1-1 1,-2-1-1,1 1 1,-2-1-1,1-1 1,-1 1-1,-22 15 1,-7 3-232,-61 33-1,-8-3-1313,81-45 1185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46.2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1 920 2708,'0'0'-115,"0"4"96,8 5 1832,-8-9-1748,0 0-32,0 1-1,0-1 1,34-58 235,-2-1-1,-4-1 1,23-67 0,-36 83-169,-2 0 1,-2-1-1,-2 0 1,-2-1-1,2-69 0,-9 112-99,0 0-1,0 0 0,0 0 1,0 0-1,0-1 0,0 1 1,-1 0-1,0 0 0,1 0 1,-1 0-1,-1 0 1,1 0-1,0 0 0,-1 0 1,1 0-1,-1 1 0,0-1 1,0 1-1,0-1 0,0 1 1,0 0-1,0-1 0,-1 1 1,1 0-1,-6-3 1,5 4-34,-4 5-42,1-1 57,0 0 0,0 1 1,1 0-1,-1 0 0,1 1 0,0 0 0,-6 7 0,9-9 11,-1-1-1,2 1 0,-1 0 1,0 0-1,0 0 0,1 0 1,0 0-1,0 1 1,0-1-1,0 0 0,0 1 1,0-1-1,1 1 0,0-1 1,0 0-1,0 1 1,0-1-1,0 1 0,1-1 1,-1 1-1,2 4 1,4 3-4,0 0 1,0 0 0,1-1 0,0 0 0,1 0 0,0 0 0,14 12 0,-9-8 0,1 0 0,19 31 0,-23-25-12,-1-1 0,0 1 0,5 25 0,-8-26-77,0 0 0,1-1 0,18 31 0,-24-47 87,1 1-1,-1-1 1,1 0 0,0 1-1,0-1 1,0 0 0,0-1-1,1 1 1,-1 0-1,0-1 1,1 1 0,-1-1-1,1 1 1,0-1 0,-1 0-1,1 0 1,0-1-1,0 1 1,5 0 0,-2-1-4,-1 0 1,1 0-1,0-1 1,-1 1-1,1-2 1,-1 1-1,1-1 1,-1 1 0,9-5-1,-2 0-1,-1 0 0,0-1-1,-1 0 1,0 0 0,0-1-1,-1 0 1,1-1 0,11-15-1,-15 16 14,-1 0 0,-1 0-1,1 0 1,-1-1 0,-1 0-1,0 1 1,0-1-1,-1 0 1,0 0 0,0-1-1,-1 1 1,0 0-1,-1-17 1,0 22-17,-2 0 8,1 3 11,1 0 1,-1 0-1,0 0 0,1 0 0,-1 0 1,0 0-1,1 0 0,-1 0 0,0 0 1,0 0-1,0 1 0,0-1 0,0 0 0,0 1 1,0-1-1,0 0 0,0 1 0,0-1 1,0 1-1,0 0 0,0-1 0,-1 1 1,1 0-1,0 0 0,0 0 0,0-1 1,-1 1-1,1 0 0,-2 1 0,-1-1-11,-1 4-1,-1 3 10,0 0 0,1 0 0,0 0 0,0 0 0,0 1 1,1 0-1,0 0 0,1 0 0,0 0 0,0 1 0,1-1 0,0 1 0,0-1 0,0 10 0,1-10 2,0-1-1,1 1 1,0 0-1,0-1 1,0 1-1,1 0 1,1-1-1,-1 1 1,1-1-1,0 0 1,1 1-1,0-1 1,0 0-1,0-1 1,1 1-1,0 0 1,8 9-1,-9-13 5,-2-1 0,1-1 0,0 1 0,-1-1 0,1 0-1,0 1 1,-1-1 0,1 0 0,0 0 0,0 0 0,0 0 0,0-1 0,0 1-1,0 0 1,0-1 0,0 0 0,0 1 0,0-1 0,1 0 0,-1 0-1,0 0 1,0 0 0,0-1 0,0 1 0,0 0 0,4-2 0,5-1-9,0 0 0,-1 0 1,1-1-1,0-1 0,-1 1 1,0-2-1,-1 1 0,1-2 1,-1 1-1,0-1 0,0-1 1,-1 1-1,0-1 0,0-1 1,11-16-1,2-5-30,-1-1 0,-1-1 0,23-56 1,-21 38 203,-20 48-141,1-8 2,-2 10-25,0-1-1,0 1 0,0 0 0,0 0 0,-1 0 0,1 0 0,0 0 1,0-1-1,0 1 0,0 0 0,0 0 0,0 0 0,0 0 0,1-1 1,-1 1-1,0 0 0,0 0 0,0 0 0,0 0 0,0 0 0,0-1 1,0 1-1,0 0 0,0 0 0,0 0 0,0 0 0,1 0 0,-1-1 1,0 1-1,0 0 0,0 0 0,0 0 0,0 0 0,0 0 0,1 0 1,-1 0-1,0 0 0,0 0 0,0 0 0,0 0 0,1 0 0,-1 0 1,0 0-1,0 0 0,0 0 0,0 0 0,1 0 0,-1 0 0,0 0 1,0 0-1,0 0 0,0 0 0,0 0 0,1 0 0,-1 0 0,0 0 1,0 0-1,0 0 0,0 0 0,0 0 0,1 0 0,-1 1 0,8 11 12,0-1-1,0 0 0,1 0 0,1-1 0,0 0 0,0 0 1,17 11-1,-14-12-2,-1 0 0,0 1-1,0 0 1,-1 1 0,-1 1 0,19 24 0,-26-32-17,-1 1-1,0-1 1,0 1 0,-1-1-1,1 1 1,-1 0 0,0 0-1,0-1 1,0 1 0,-1 0-1,0 0 1,0 0 0,0 0-1,0 0 1,-1 0 0,0-1-1,0 1 1,0 0 0,0 0-1,-1-1 1,0 1 0,0-1-1,0 1 1,-1-1 0,1 0-1,-5 5 1,-29 37-154,35-43 112,-1-1 0,0 1 1,0-1-1,-1 0 0,1 0 1,0 0-1,-1 0 1,1 0-1,-1-1 0,1 1 1,-1-1-1,0 1 0,0-1 1,0 0-1,0 0 1,-5 1-1,12-8-66,13-17 10,1 1 0,0 1 1,2 0-1,38-29 1,-26 22 240,48-53 1,-36 20 360,-41 56-446,0 0 0,0 0 1,-1-1-1,1 1 1,-1-1-1,0 0 0,-1 0 1,0 0-1,2-10 0,-3 13 51,-7-2-48,7 4-52,0 1 0,0-1 1,-1 1-1,1-1 1,0 1-1,0-1 1,-1 1-1,1 0 0,0-1 1,-1 1-1,1 0 1,0-1-1,-1 1 0,1 0 1,-1-1-1,1 1 1,-1 0-1,1 0 1,0-1-1,-1 1 0,1 0 1,-1 0-1,1 0 1,-1 0-1,1 0 1,-1-1-1,1 1 0,-1 0 1,1 0-1,-1 0 1,1 1-1,-1-1 0,1 0 1,-1 0-1,1 0 1,-1 0-1,1 0 1,-1 0-1,1 1 0,-1-1 1,1 0-1,-1 1 1,-3 2 1,0 0 0,0 1 0,0-1 1,1 1-1,0 0 0,-1 0 1,1 0-1,1 0 0,-1 1 0,1-1 1,-1 1-1,1-1 0,1 1 0,-1 0 1,1 0-1,0 0 0,0 0 0,0 0 1,0 0-1,1 0 0,0 0 0,0 0 1,1 1-1,-1-1 0,3 10 0,-1-9 1,1 1 0,-1 0 0,1-1 0,1 1 0,-1-1 0,1 0 0,0 0 0,0 0 0,1-1 0,0 1 0,0-1 0,0 0 0,0-1 0,1 1 0,0-1 0,0 0 0,0 0 0,0-1-1,1 0 1,6 3 0,-6-6 21,-2 1-23,0-1 0,-1 1 0,1-1 0,0-1 0,0 1 0,0-1 0,-1 0 0,1 0 0,0 0 0,-1 0 0,1-1 0,-1 0 0,0 0 0,5-3 0,6-3 4,-9 4 62,-1 0 0,0 0 0,0 0 0,0-1 0,0 0 0,0 0 0,-1 0 0,0 0 0,0-1-1,3-6 1,15-17 435,-21 27-415,2-2 15,-3 4-98,0 0-1,0 0 0,0-1 0,0 1 1,0 0-1,0 0 0,0-1 1,0 1-1,0 0 0,0 0 1,0-1-1,0 1 0,0 0 0,0 0 1,0-1-1,0 1 0,0 0 1,0 0-1,0 0 0,1-1 1,-1 1-1,0 0 0,0 0 0,0 0 1,0-1-1,1 1 0,-1 0 1,0 0-1,0 0 0,0 0 1,1 0-1,-1-1 0,0 1 1,0 0-1,1 0 0,-1 0 0,0 0 1,0 0-1,0 0 0,1 0 1,-1 0-1,0 0 0,0 0 1,1 0-1,-1 0 0,0 0 0,0 0 1,1 0-1,-1 0 0,0 0 1,0 0-1,1 0 0,-1 1 1,0-1-1,0 0 0,0 0 0,1 0 1,-1 0-1,0 0 0,0 1 1,0-1-1,1 0 0,-1 0 1,0 1-1,4 19 21,0 1 0,-1 0 0,-2 1 0,0-1 0,-3 29 0,1 1-23,1-50-9,-1-1 0,1 0 0,0 1 1,0-1-1,0 0 0,0 1 0,0-1 1,0 1-1,0-1 0,0 1 0,0-1 1,0 0-1,0 1 0,0-1 0,0 1 1,0-1-1,0 0 0,1 1 0,-1-1 1,0 0-1,0 1 0,0-1 0,1 0 1,-1 1-1,0-1 0,0 0 0,1 1 1,-1-1-1,0 0 0,1 1 0,-1-1 1,0 0-1,1 0 0,-1 0 0,0 1 1,1-1-1,-1 0 0,0 0 0,1 0 0,-1 0 1,1 0-1,-1 0 0,0 0 0,1 0 1,-1 0-1,1 0 0,-1 0 0,0 0 1,1 0-1,-1 0 0,1 0 0,-1 0 1,0 0-1,1 0 0,-1 0 0,1-1 1,-1 1-1,0 0 0,1 0 0,-1 0 1,0-1-1,1 1 0,-1 0 0,0-1 1,0 1-1,1 0 0,-1-1 0,24-22 41,-22 21-68,12-13-6,-1-1 0,-1 0 1,17-30-1,-9 14 12,14-16-135,-32 46 132,-2 2-6,0 1 36,0 0-1,0-1 1,0 1-1,0 0 1,0-1-1,0 1 1,1 0-1,-1-1 1,0 1-1,0 0 1,1-1-1,-1 1 1,0-1-1,1 1 1,-1-1-1,0 1 1,1-1-1,-1 1 1,1-1-1,-1 1 1,1-1 0,-1 1-1,1-1 1,-1 0-1,2 1 1,-1 0-1,0-1 0,0 1 1,-1-1-1,1 1 0,0-1 1,0 1-1,-1 0 0,1 0 1,0-1-1,-1 1 1,1 0-1,-1 0 0,1 0 1,-1 0-1,1 0 0,-1 0 1,0 0-1,1 0 0,-1 0 1,0 0-1,0 0 0,0 1 1,19 81-202,-19-81 191,0-1 0,0 1 0,1-1-1,-1 0 1,1 1 0,-1-1-1,1 0 1,-1 1 0,1-1-1,-1 0 1,1 0 0,0 1 0,0-1-1,0 0 1,0 0 0,0 0-1,0 0 1,0 0 0,2 1-1,-2-2 5,-1 0-1,1 0 0,0 0 0,0 1 1,0-1-1,0 0 0,0 0 0,0-1 0,0 1 1,0 0-1,0 0 0,0 0 0,0-1 1,-1 1-1,1 0 0,0-1 0,0 1 0,0-1 1,0 1-1,-1-1 0,2 0 0,2-3-7,0 1 0,0-1 0,-1 0 0,0 0 0,0 0 0,0 0-1,0-1 1,4-8 0,1-11-10,0-1 1,-2 1-1,-1-1 0,4-49 1,-6-108 80,-3 54 276,1-21 527,-1 144-794,0-6 6,2 8-40,1 11 159,7 33-170,-2-1 0,-2 1 0,-2 1 0,-1 56-1,-18 181-808,4-128-593,7-119-288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46.6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15 169 3536,'-9'-21'-2,"9"20"6,-1 0 1,0 1-1,1-1 1,0 0 0,-1 0-1,1 1 1,-1-1 0,1 0-1,0 0 1,0 0-1,-1 1 1,1-1 0,0 0-1,0 0 1,0 0-1,0 0 1,0 1 0,0-1-1,0 0 1,0 0 0,0 0-1,0 0 1,1 0-1,-1-1 1,21-25 7,-10 24-13,-7 2 2,216-59-35,-115 34-1445,-75 18 1187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46.99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150 239 2808,'9'-7'102,"0"-1"-1,-1-1 0,0 1 1,0-1-1,-1-1 0,0 1 1,-1-1-1,0-1 0,-1 1 1,0-1-1,0 0 0,-1 0 1,-1 0-1,0-1 0,0 1 1,-1-1-1,1-23 0,-3 31 1,-1 2-87,0 0 0,-1 0 1,1 0-1,-1 0 0,1 0 0,-1 1 1,0-1-1,0 0 0,0 1 0,0 0 1,0-1-1,0 1 0,0 0 0,0 0 1,0 0-1,-1 0 0,1 0 1,0 0-1,-1 1 0,1-1 0,-1 1 1,1 0-1,0 0 0,-1 0 0,1 0 1,-1 0-1,1 0 0,-4 1 0,-4 1 5,0 0-1,1 1 0,-1 0 1,0 1-1,-16 8 0,20-8-10,-1 0 0,0 0-1,1 1 1,0-1-1,0 1 1,0 1-1,0-1 1,1 1-1,0 0 1,0 0 0,1 0-1,0 1 1,0 0-1,0 0 1,1 0-1,-5 14 1,6-14-2,1-1 0,0 1 0,0 0 0,1-1-1,0 1 1,0 0 0,1-1 0,0 1 0,0 0 0,0-1 0,1 1 0,0-1 0,0 0 0,1 1 0,-1-1 0,1 0 0,1-1-1,-1 1 1,1 0 0,6 6 0,16 16 32,1-1-1,2-2 0,44 32 1,-45-37-148,-1 1 1,-1 1-1,-1 1 0,39 47 1,-62-68 89,0 1 1,0 0-1,0 0 1,0 0-1,-1 1 0,1-1 1,-1 0-1,0 1 1,0-1-1,0 0 1,0 1-1,-1-1 1,1 1-1,-1 0 0,0-1 1,0 1-1,0-1 1,-1 1-1,1-1 1,-1 1-1,0-1 1,0 1-1,0-1 0,-2 4 1,0-2 4,0 0-1,0 0 1,-1-1 0,0 1-1,0-1 1,0 1 0,0-1 0,-1-1-1,0 1 1,1-1 0,-1 1 0,-1-1-1,1-1 1,-6 3 0,-15 6-24,0-1 1,-1-2-1,-36 7 0,50-13 11,-1 0-1,0 0 0,0-1 0,0-1 1,0-1-1,0 0 0,1 0 0,-19-6 1,30 7 7,0-1 0,0 1 0,0-1 0,0 0 0,0 0 0,1 0 0,-1 0 0,0 0 0,0 0 0,1 0 0,-1 0 0,1-1 0,-1 1 0,1-1 0,0 1 0,0-1 0,0 0 0,-1 1 0,1-1 0,1 0 0,-1 0 0,0 0 0,0 1 0,1-1 0,-1 0 0,1 0 0,-1 0 0,1 0 0,0 0 0,0 0 0,0 0 0,0 0 0,0 0 0,1 0 0,-1 0 0,0 0 0,2-3 0,1-5-197,1 0 1,-1 0-1,2 0 1,0 1-1,7-12 1,11-13 15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48.1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148 222 2740,'6'-51'535,"-2"-1"0,-2-55-1,-2 96-323,-33 171 991,-72 508-643,99-629-536,-9 97 41,14-124-67,1 0 0,1 0-1,0 0 1,0 1-1,1-1 1,1 0-1,0-1 1,8 20 0,-9-27-9,0 0 1,0 0 0,0 0-1,1 0 1,0-1 0,0 1-1,0-1 1,0 0 0,0 1-1,1-1 1,-1-1 0,1 1-1,0-1 1,0 1 0,0-1-1,0 0 1,0 0 0,0-1-1,8 3 1,-4-3-22,-1 0 0,1-1 0,0 0 1,0 0-1,0 0 0,-1-1 0,1 0 0,0-1 0,-1 1 1,15-7-1,-10 4-11,-1-1 1,1 0-1,-1-1 1,0 0 0,-1-1-1,0 0 1,0-1-1,0 0 1,-1-1-1,0 0 1,-1 0-1,0-1 1,0 0 0,8-14-1,-13 18 26,0-1 0,0 1 0,-1-1-1,0 1 1,-1-1 0,1 0 0,-1 0 0,0 0 0,-1 0 0,0 1-1,0-1 1,0 0 0,-1 0 0,0 0 0,-1 0 0,1 0-1,-1 1 1,0-1 0,-1 1 0,-5-11 0,7 15 10,-1 1 1,0-1 0,1 0-1,-1 1 1,0 0 0,0 0-1,1-1 1,-1 1 0,0 0-1,0 0 1,0 1-1,0-1 1,-1 0 0,1 1-1,0-1 1,0 1 0,-4-1-1,5 1 7,-3-1-22,-2 4-4,1-1 13,-1 1-1,1 1 1,0-1-1,0 1 0,0 0 1,0 0-1,0 0 1,1 1-1,0-1 1,0 1-1,0 0 0,1 0 1,0 1-1,0-1 1,0 1-1,0 0 0,1-1 1,0 1-1,0 0 1,1 0-1,0 1 1,0-1-1,0 12 0,0-14 7,4 35-75,-2-38 79,-1 1 1,0-1-1,1 1 0,-1-1 0,1 1 0,-1-1 1,1 0-1,0 1 0,0-1 0,-1 0 1,1 1-1,0-1 0,0 0 0,0 0 1,1 0-1,-1 0 0,0 0 0,0 0 1,0 0-1,1 0 0,-1 0 0,1-1 1,-1 1-1,0-1 0,1 1 0,-1-1 0,4 1 1,17-2-4,-17-1 20,0 0 0,-1 0 0,1-1 1,-1 1-1,1-1 0,-1 0 0,0 0 0,0-1 0,0 1 1,-1-1-1,1 0 0,-1 0 0,0 0 0,3-5 0,1-2 132,-1-1 0,0 1-1,-1-1 1,6-20 0,-10 29-61,2-10 61,4 25-31,3 17-107,-1 19-226,-8-41 189,-1-1-1,1 0 1,1 1 0,-1-1-1,1 0 1,0 0 0,1 0-1,-1 0 1,1 0-1,4 6 1,-5-10-1,2-2 5,1-1 19,0 0 0,0 0-1,0 0 1,0-1 0,0 0-1,0 0 1,0 0-1,-1 0 1,1-1 0,-1 0-1,0 0 1,0 0-1,0 0 1,5-6 0,-1 1-2,-2-1 0,1 0 0,-1 0 0,0-1 0,-1 1 0,6-16 0,2-12-4,-2 0 0,12-73-1,-22 100 13,16-124 628,-2-265-1,-37 647-174,16-175-413,-7 167-192,13-189-12,2-1 0,15 86 0,-16-128 120,1 0-1,0-1 1,0 1 0,1-1-1,0 0 1,0 0 0,1 0 0,0 0-1,0 0 1,0-1 0,1 0 0,0 0-1,10 10 1,-11-13 8,0 0 0,1-1 0,-1 1 0,1-1 0,-1 0 0,1 0 0,0-1 0,0 1 0,0-1-1,0 0 1,-1 0 0,2-1 0,-1 0 0,0 1 0,0-2 0,0 1 0,0 0 0,0-1 0,0 0 0,0 0 0,-1-1 0,8-2 0,-1-1-7,1 0 1,-1-1-1,-1 0 0,1-1 1,-1 0-1,0-1 1,-1 0-1,1-1 1,-2 1-1,1-2 1,-1 1-1,9-16 0,-4 4 105,0 0 1,-2-1-1,0-1 0,-2 0 0,8-27 0,-16 36-5,-1 13-53,0 1 1,0 0-1,0 0 0,0 0 1,0-1-1,0 1 0,0 0 0,0 0 1,0 0-1,-1 0 0,1-1 1,0 1-1,0 0 0,0 0 1,0 0-1,-1 0 0,1 0 1,0-1-1,0 1 0,0 0 0,0 0 1,-1 0-1,1 0 0,0 0 1,0 0-1,0 0 0,-1 0 1,1 0-1,0 0 0,0 0 0,0 0 1,-1 0-1,1 0 0,0 0 1,0 0-1,-1 0 0,1 0 1,0 0-1,0 0 0,0 0 0,-1 0 1,1 0-1,0 0 0,0 1 1,0-1-1,0 0 0,-1 0 1,1 0-1,0 0 0,0 0 1,0 1-1,0-1 0,0 0 0,-1 0 1,1 1-1,-4 2-2,0-1 5,0 1-1,0 0 1,0 0-1,0 0 1,1 0-1,0 1 1,-1-1 0,1 1-1,0 0 1,1 0-1,-1 0 1,1 0-1,0 0 1,0 1-1,0-1 1,1 1-1,-1-1 1,1 1-1,0 0 1,0 5-1,0-2 10,1 0-1,0 0 0,1 0 0,0 0 0,0 0 0,1 0 1,0 0-1,0-1 0,4 9 0,-5-12-101,1-1 0,0 1 0,0-1 0,0 0 0,0 0-1,1 1 1,-1-2 0,1 1 0,0 0 0,0 0 0,0-1 0,0 0 0,0 1 0,0-1 0,1 0 0,-1-1-1,1 1 1,-1-1 0,1 1 0,0-1 0,0 0 0,4 0 0,8 1-426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3:18.70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4865 733 80,'0'0'1002,"3"-5"-711,14-19 1586,-18 18-1665,-5-19-12,-1-1-1,-2 1 0,0 1 1,-2 0-1,0 0 0,-2 1 1,0 0-1,-2 1 0,0 1 0,-2 1 1,0 0-1,-1 1 0,-1 0 1,0 2-1,-2 0 0,0 2 1,-31-18-1,-33-11-181,-1 4 0,-2 4-1,-2 4 1,-1 4 0,-98-18 0,37 18-34,-2 6 0,-173-2 1,-314 25-6,563 0 11,-305 17 3,-662 118-1,505-5 30,408-87-26,3 5 1,-123 66-1,217-95-805,-49 36-1,75-49 204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48.5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 98 3284,'0'0'-2,"-4"-1"11,-15-14 179,18 14-185,1 1 1,0-1-1,0 1 0,0 0 1,0-1-1,0 1 0,0 0 1,0-1-1,0 1 0,0-1 1,0 1-1,0 0 0,0-1 1,0 1-1,0-1 1,0 1-1,0 0 0,1-1 1,-1 1-1,0 0 0,0-1 1,0 1-1,1 0 0,-1-1 1,0 1-1,0 0 0,1 0 1,-1-1-1,0 1 0,1 0 1,-1 0-1,0-1 1,1 1-1,51-19 64,-47 18-69,59-13 59,-38 9-709,0-2-1,28-10 0,-41 11 20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49.0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59 2312,'0'0'322,"10"-1"-256,263-33 301,-102 15-2042,-129 15 1175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52.3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109 418 2024,'0'0'39,"0"-4"16,-4-20 661,4 24-704,0 0 0,0 0 12,0 1-1,0-1-11,0 0 0,-1 0 0,1 0 0,0 0 0,0 0 0,0 0-1,0 0 1,0 0 0,0 0 0,0 0 0,0 0 0,0 0 0,0 0 0,0 0 0,0 0-1,-1 0 1,1 0 0,0 0 0,0 0 0,0 0 0,0 0 0,0 0 0,0 0-1,0 0 1,0 0 0,0 0 0,0 0 0,0 0 0,0 0 0,0 0 0,-1-1 47,1 1-47,0 0 0,0 0 0,0 0-1,0 0 1,0 0 0,0 0 0,0 0 0,0 0 0,-5 34 620,3-15-761,-62 318 448,63-329-310,-27 139 439,27-145-53,4-13-335,90-441 1407,-94 451-1461,1 0 1,0 0-1,0-1 0,1 1 0,-1 0 0,0 0 0,0-1 1,1 1-1,-1 0 0,0 0 0,1 0 0,-1 0 0,1-1 1,0 1-1,-1 0 0,1 0 0,0 0 0,0 0 0,-1 0 1,1 1-1,0-1 0,0 0 0,0 0 0,0 0 0,0 1 1,2-2-1,-2 3-1,0-1-1,1 1 1,-1-1 0,0 1 0,1-1 0,-1 1 0,0-1 0,0 1-1,1 0 1,-1 0 0,0 0 0,0 0 0,0 0 0,0 0 0,0 0-1,0 0 1,-1 0 0,2 2 0,6 10 15,0-1 0,-1 1 0,5 14 0,35 117 52,6 17-363,-51-157 273,-1-1 0,0 0 1,1 0-1,-1 0 0,1 0 0,0-1 0,0 1 0,0 0 0,0-1 0,1 0 0,-1 1 0,1-1 0,-1 0 0,1 0 0,0 0 0,0-1 1,0 1-1,0 0 0,0-1 0,0 0 0,0 0 0,0 0 0,1 0 0,-1-1 0,0 1 0,6-1 0,-6 0 5,1-1 0,0 0 0,-1 0 0,1 0 0,-1 0 0,1-1 0,-1 0 0,0 1 0,1-1 0,-1-1 0,0 1 0,0 0 0,-1-1 0,1 1 0,4-6 0,0 0-15,0-1 1,0 0-1,9-18 1,-8 10-1,-1 0 1,-1-1 0,0 0-1,-1-1 1,-2 1 0,1-1-1,0-27 1,-7-139 38,-1 99 110,-3-254 680,10 325-778,-3 15-21,0 0 0,0 0 0,0 0-1,0 0 1,0 0 0,0 0 0,0-1 0,1 1 0,-1 0-1,0 0 1,0 0 0,0 0 0,0 0 0,0 0 0,1 0 0,-1 0-1,0 0 1,0 0 0,0 0 0,0 0 0,0 0 0,0 0 0,1 0-1,-1 0 1,0 0 0,0 0 0,0 0 0,0 0 0,0 0 0,1 0-1,-1 0 1,0 0 0,0 0 0,0 1 0,0-1 0,0 0-1,0 0 1,0 0 0,1 0 0,-1 0 0,0 0 0,0 0 0,0 0-1,0 1 1,0-1 0,0 0 0,0 0 0,0 0 0,0 0 0,0 0-1,0 1 1,0-1 0,0 0 0,0 0 0,0 0 0,0 0 0,0 0-1,0 0 1,0 1 0,0-1 0,0 0 0,0 0 0,8 26 20,-1 1 1,-1-1 0,-1 1 0,1 38 0,-2 125-129,-3-29-177,1-112 192,-1-15-43,7 55-1,-7-80 102,1 0-1,0-1 1,1 1 0,0 0-1,0-1 1,1 1-1,0-1 1,0 0-1,1-1 1,11 15 0,-12-19 14,-1 0 0,1 0 1,0-1-1,0 1 0,0-1 1,0 0-1,0 0 0,1 0 1,-1-1-1,0 1 0,1-1 1,-1 0-1,1 0 0,0-1 1,-1 1-1,1-1 0,0 0 1,-1-1-1,1 1 0,8-2 1,-2-1-11,1 1 0,-1-2 0,0 1 0,0-2 0,0 1 0,0-1 0,11-8 0,-17 10 21,0 0 0,-1 0 0,1 0-1,-1-1 1,1 0 0,-1 0 0,0 0 0,0 0 0,-1-1-1,1 1 1,-1-1 0,0 0 0,-1 0 0,1 0 0,-1 0-1,0-1 1,0 1 0,0 0 0,0-7 0,-1 8-20,-3 1 3,1 1 19,0 0 1,0 0-1,0 1 0,0-1 0,0 0 0,0 1 1,-1-1-1,1 1 0,-1 0 0,1-1 1,-1 1-1,1 0 0,-1 0 0,1 0 0,-1 0 1,0 0-1,0 0 0,0 0 0,1 1 1,-1-1-1,0 1 0,0-1 0,0 1 0,0 0 1,0 0-1,0 0 0,0 0 0,0 0 1,0 0-1,0 0 0,0 1 0,0-1 0,0 1 1,1-1-1,-5 3 0,1 0 0,1 1 0,-1 0 0,1 1 1,0-1-1,0 1 0,0 0 0,1 0 0,-1 0 0,1 1 0,0-1 1,1 1-1,-1 0 0,1-1 0,1 1 0,-1 0 0,1 0 0,0 0 0,0 1 1,0-1-1,1 0 0,0 0 0,0 0 0,1 0 0,0 0 0,0 1 0,0-1 1,1 0-1,0-1 0,0 1 0,0 0 0,1-1 0,0 1 0,0-1 1,0 0-1,1 1 0,0-2 0,0 1 0,0 0 0,0-1 0,1 0 0,-1 0 1,1 0-1,0-1 0,1 1 0,6 2 0,-8-5 3,-1-1 0,0 1 0,0-1 0,1 0-1,-1-1 1,0 1 0,0 0 0,1-1 0,-1 0 0,0 0 0,0 0 0,0 0-1,0 0 1,0 0 0,0-1 0,0 0 0,0 1 0,-1-1 0,1 0-1,-1 0 1,1-1 0,3-4 0,7-9 15,0-1-1,-2-1 1,0 0-1,15-35 1,-19 36 27,2-1 0,0 1 1,1 1-1,17-22 0,-25 36-38,-1 1 1,0-1-1,1 1 0,0 0 0,-1-1 0,1 1 1,0 0-1,-1 0 0,1 0 0,0 0 0,0 0 1,0 1-1,0-1 0,0 0 0,0 1 1,0 0-1,0-1 0,0 1 0,0 0 0,0 0 1,0 0-1,0 0 0,1 0 0,-1 1 1,0-1-1,0 1 0,0-1 0,0 1 0,-1 0 1,1 0-1,0 0 0,0 0 0,0 0 0,-1 0 1,1 0-1,2 3 0,0-1 1,0 1 1,-1-1-1,0 1 1,1 0-1,-1 1 1,0-1-1,-1 0 0,1 1 1,-1 0-1,0-1 1,0 1-1,-1 0 0,3 10 1,-3-3 5,0 0 0,-1 0 0,-1 0 0,0 1 0,0-1 0,-1 0 0,-1-1 0,0 1 1,0 0-1,-1-1 0,-1 0 0,0 0 0,0 0 0,-1 0 0,-11 14 0,16-24-15,5-11-267,15-34 150,2 1 0,3 1 0,1 1 0,1 1 0,40-44 0,-64 82 116,-6 12-18,3-7 26,-13 32-3,-10 44 0,21-68 4,0 0 0,1 0 0,1 0 0,0 0 0,0 0 0,1 1 0,0-1 0,1 0 0,5 20 0,-5-28-63,1 1-1,0-1 1,0 0-1,0 0 1,1 0-1,-1 0 1,1 0-1,0-1 1,-1 1-1,1-1 1,0 1-1,1-1 1,-1 0-1,0-1 1,1 1-1,-1 0 1,1-1-1,-1 0 1,1 0-1,-1 0 1,1 0-1,0 0 1,0-1-1,-1 0 1,1 0-1,6 0 1,11 0-223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53.2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30 70 2688,'-12'-62'18,"12"59"98,-1-1-76,1 208 190,-8 14-154,0-52 86,20 268 1,-11-427-143,0 0 0,1 0 0,0 0-1,0-1 1,0 1 0,1 0 0,0-1 0,0 0 0,1 0-1,5 8 1,-7-12-72,-1 0 0,1-1 0,-1 1-1,1 0 1,0-1 0,0 1 0,0-1 0,0 1-1,0-1 1,0 0 0,1 0 0,-1 0 0,0 0-1,0 0 1,1-1 0,-1 1 0,1-1 0,-1 1-1,0-1 1,1 0 0,-1 0 0,1 0 0,-1 0 0,1-1-1,-1 1 1,0-1 0,1 1 0,-1-1 0,0 0-1,1 0 1,-1 0 0,0 0 0,0 0 0,0 0-1,3-3 1,18-11-608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53.6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12 107 2316,'-11'-3'-161,"11"3"161,0 0 1,0 0 0,0 0-1,0 0 1,0 0-1,1 0 1,-1 0 0,0 0-1,0 0 1,0 0 0,0-1-1,0 1 1,0 0-1,1 0 1,-1 0 0,0 0-1,0 0 1,0 0-1,0-1 1,0 1 0,0 0-1,0 0 1,0 0 0,0 0-1,0-1 1,0 1-1,0 0 1,0 0 0,0 0-1,0 0 1,0-1-1,0 1 1,0 0 0,0 0-1,0 0 1,0 0-1,0 0 1,0-1 0,0 1-1,0 0 1,0 0 0,0 0-1,0 0 1,0 0-1,-1-1 1,1 1 0,0 0-1,0 0 1,0 0-1,0 0 1,0 0 0,0 0-1,0 0 1,-1 0 0,1-1-1,0 1 1,0 0-1,0 0 1,0 0 0,-1 0-1,30-9 88,0 1-1,1 1 0,59-6 1,-59 10-318,0-1 0,0-1 0,-1-2 0,0-1 0,30-13-1,-33 9-186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00.1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188 150 1872,'-1'-26'235,"-1"14"-29,0 0-1,0 0 1,-2 0-1,1 0 1,-1 1 0,-1-1-1,0 1 1,-11-16 0,14 24-28,-3 9-102,-8 12-33,1 0 0,1 0 0,0 1 0,1 1-1,2-1 1,-11 34 0,4-3 55,-15 89 0,27-115-71,0 1-1,2 0 0,1-1 0,0 1 0,2 0 1,1-1-1,1 1 0,11 35 0,-13-52-16,2 0 0,-1 1-1,1-1 1,0-1 0,1 1-1,0 0 1,0-1 0,1 0-1,0-1 1,0 1 0,10 8-1,-9-11-2,-1 0 0,0 0-1,1-1 1,-1 0-1,1 0 1,0-1 0,0 0-1,0 0 1,1-1 0,-1 1-1,0-2 1,0 1 0,1-1-1,-1 0 1,14-2-1,-9 1-1,0-1-1,0 0 0,0-1 1,0 0-1,-1-1 0,1 0 0,-1-1 1,0 0-1,0-1 0,-1 0 0,1-1 1,-2 0-1,1-1 0,-1 0 0,0 0 1,0-1-1,-1 0 0,0 0 0,-1-1 1,0 0-1,-1-1 0,0 1 1,0-1-1,-1 0 0,-1-1 0,0 1 1,0-1-1,-1 0 0,-1 1 0,0-2 1,0 1-1,-1-23 0,-3 10-7,0 1 1,-2-1-1,-1 0 0,-1 1 0,-1 0 0,-1 0 1,-18-36-1,21 48-9,-1 0-1,0 1 1,-1 0 0,-1 1-1,1-1 1,-2 1 0,1 1-1,-1 0 1,-1 0 0,1 1 0,-2 0-1,1 0 1,-1 1 0,0 1-1,0 0 1,-22-8 0,30 13-10,0 0-1,0 0 1,-1 0 0,1 1-1,-1 0 1,1-1 0,0 1 0,-1 0-1,1 1 1,-1-1 0,1 1 0,0-1-1,-1 1 1,1 0 0,0 0-1,0 0 1,-1 1 0,1-1 0,0 1-1,0 0 1,1 0 0,-1 0 0,0 0-1,1 0 1,-1 1 0,1-1-1,0 1 1,-1-1 0,1 1 0,1 0-1,-3 3 1,1 0-110,1 0 0,-1 0 0,1 0 0,0 0 0,1 0 0,-1 1 0,1-1 0,0 0 0,1 1 0,0-1 0,0 1 0,0-1 0,1 1 0,0-1 0,3 12 0,7 10-263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05.8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0 481 828,'11'-19'1140,"1"0"0,22-26 0,-32 43-717,-2 12-371,-6 185 290,6-191-328,0 1-1,0 0 1,1-1 0,0 1-1,-1-1 1,2 1 0,1 7-1,-2-11-7,0 0-1,-1 0 0,1 0 0,0 1 1,-1-1-1,1 0 0,0 0 0,0 0 1,0 0-1,0-1 0,0 1 0,0 0 1,0 0-1,1 0 0,-1-1 0,0 1 1,0-1-1,0 1 0,1-1 0,-1 1 1,0-1-1,1 0 0,1 1 0,1-1 15,-2 0-18,-1-1 1,1 1 0,-1-1-1,0 0 1,1 1 0,-1-1-1,0 0 1,0 0-1,0 0 1,0 0 0,1 0-1,-1 0 1,-1 0 0,1 0-1,1-2 1,6-5 23,59-74 483,-66 80-397,2 8-106,2 7-41,-1 0 1,0 0 0,2 19 0,1 4-249,-6-34 269,-1-1 0,1 1 0,0-1 0,0 1 0,-1-1 0,1 0 0,0 1-1,0-1 1,0 0 0,1 1 0,-1-1 0,0 0 0,0 0 0,1 0 0,-1 0 0,0 0 0,1 0 0,-1-1 0,1 1 0,-1 0 0,3 0 0,-2-1 15,1 2-48,2-3 4,1-2 33,-1 1 0,1-1-1,0 0 1,-1 0 0,1-1 0,-1 1 0,0-1-1,0 0 1,0-1 0,-1 1 0,1-1 0,-1 0-1,-1 0 1,1-1 0,0 1 0,-1-1-1,0 1 1,-1-1 0,4-9 0,5-16-10,-1-2 0,8-49 1,-12 53 11,54-293 727,-49 253-359,-4 37-216,-4 29-33,-3 39-11,0-22-113,-3 50-68,-22 124 0,15-137-279,3 1 0,2 0 0,1 66 0,4-113 319,0 0 0,0 0 0,0 0 0,1 0 0,-1 0 0,1 0 1,1-1-1,-1 1 0,1 0 0,-1-1 0,1 1 0,0-1 0,1 1 0,4 5 0,-6-9 33,0 0 0,1 0-1,-1 0 1,0 0 0,1 0 0,-1-1 0,1 1-1,-1-1 1,1 1 0,-1-1 0,1 0 0,-1 1-1,1-1 1,-1 0 0,1 0 0,0 0-1,-1 0 1,1 0 0,-1 0 0,1-1 0,-1 1-1,1 0 1,-1-1 0,1 0 0,1 0 0,33-16-70,-18 6 205,-1-2 0,-1 0-1,16-16 1,18-15 1062,-48 42-749,-1 9-390,0 16-11,-1-1-1,-1 0 1,-1 0 0,-1 0-1,-7 27 1,-3 21 66,-84 506 194,53-284 123,44-288-23,7-14-360,3-5-26,-1-1 0,-1 0 0,0 0 0,-1-1 0,7-23 0,65-314 47,-2 6-121,-76 345 60,6-27-32,21-52 1,-25 75 22,0 0 1,0 1 0,1-1 0,-1 1 0,2 0 0,-1 0 0,1 0-1,-1 1 1,1-1 0,1 1 0,-1 1 0,1-1 0,8-5 0,-12 9-14,1 0 17,0 1 1,-1 0-1,1 0 1,-1-1-1,1 1 0,0 1 1,-1-1-1,1 0 1,-1 1-1,1-1 0,0 1 1,-1 0-1,1 0 0,-1 0 1,0 0-1,1 0 1,-1 1-1,0-1 0,0 1 1,0-1-1,0 1 1,0 0-1,0 0 0,0-1 1,-1 2-1,1-1 1,0 0-1,1 3 0,-3-2-22,1 0-1,0 0 1,-1 0 0,0 0-1,0 0 1,0 0-1,0 1 1,0-1 0,-1 0-1,1 0 1,-1 0-1,0 0 1,0 0 0,0 0-1,0-1 1,0 1-1,-1 0 1,1 0-1,-1-1 1,-3 5 0,-3 3-270,0-1 1,0 0-1,-1-1 0,0 0 1,-1 0-1,1-1 1,-2 0-1,1-1 1,-1 0-1,1-1 1,-2 0-1,1-1 0,-22 6 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06.48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1 599 3308,'14'-13'242,"7"-12"464,-19 22-522,-2 3-177,0 0 0,0-1 1,0 1-1,0 0 0,0 0 1,0-1-1,0 1 0,0 0 1,0 0-1,0 0 0,0-1 1,0 1-1,1 0 0,-1 0 1,0-1-1,0 1 0,0 0 1,0 0-1,0 0 0,1-1 1,-1 1-1,0 0 0,0 0 1,0 0-1,0 0 0,1 0 1,-1-1-1,0 1 0,0 0 0,1 0 1,-1 0-1,0 0 0,0 0 1,1 0-1,-1 0 0,0 0 1,0 0-1,1 0 0,-1 0 1,0 0-1,0 0 0,1 0 1,-1 0-1,0 0 0,0 0 1,0 0-1,1 0 0,-1 0 1,0 0-1,0 1 0,1-1 1,-1 0-1,0 0 0,0 0 1,0 0-1,1 0 0,-1 1 1,0-1-1,0 0 0,0 0 1,0 0-1,0 1 0,1-1 1,-1 0-1,0 0 0,0 1 0,0-1 1,0 0-1,3 21 24,-1 0-1,0 26 0,3 34-544,-5-78 409,4 1-35,-3-3 131,-1-1 1,0 0 0,0 1 0,0-1 0,0 0 0,0 1 0,1-1 0,-1 0 0,0 1 0,0-1 0,1 0 0,-1 1-1,0-1 1,0 0 0,1 1 0,-1-1 0,0 0 0,1 0 0,-1 0 0,0 1 0,1-1 0,-1 0 0,0 0 0,1 0-1,-1 0 1,1 0 0,-1 0 0,0 0 0,1 0 0,-1 0 0,1 0 0,-1 0 0,0 0 0,1 0 0,-1 0 0,0 0-1,1 0 1,-1 0 0,1 0 0,-1 0 0,0 0 0,1-1 0,-1 1 0,0 0 0,1 0 0,-1-1 0,0 1 0,1 0-1,-1-1 1,9-4-10,0-1 0,-1 0 0,1-1-1,-2 1 1,9-10 0,22-19 7,-36 32 18,18-17-8,-20 20 1,0 0 0,0-1 0,0 1 0,1 0 0,-1-1 0,0 1 1,0 0-1,1 0 0,-1 0 0,0-1 0,1 1 0,-1 0 0,0 0 0,0 0 1,1 0-1,-1-1 0,0 1 0,1 0 0,-1 0 0,0 0 0,1 0 0,-1 0 0,0 0 1,1 0-1,-1 0 0,0 0 0,1 0 0,-1 0 0,1 0 0,-1 0 0,0 0 1,1 0-1,-1 1 0,0-1 0,0 0 0,1 0 0,-1 0 0,0 0 0,1 1 1,5 18 9,-4-11-9,0-1 0,0 0 0,0 0 0,1 0 0,0 0 1,0 0-1,1-1 0,4 7 0,16 4-22,-21-15 14,3-3 0,42-10 9,-31 0-5,-8 1 0,1 1 4,-1 0 0,-1-1-1,0 0 1,0 0 0,-1-1 0,0 0 0,0 0 0,-2-1 0,1 1 0,-1-1 0,5-23 0,2-14 109,9-83-1,-18 106-45,37-316 1394,-40 337-1272,1 16-136,-2 134-308,-35 259 0,29-358-11,2-21-43,1 1 1,1-1-1,2 1 0,0-1 0,5 38 0,-2-57-520,5 13 444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06.8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16 148 2812,'-5'-14'-7,"3"12"30,1-1-1,-1 0 1,1 0-1,0 0 1,0 0-1,0 0 1,1 0-1,-1 0 1,1-1-1,-1 1 1,1-5-1,1 5-12,1 1 0,-1 0 0,0 1 1,0-1-1,1 0 0,-1 0 0,1 0 0,0 1 0,0-1 1,-1 1-1,1-1 0,0 1 0,0 0 0,0 0 0,0 0 1,0 0-1,1 0 0,-1 0 0,0 1 0,4-2 0,32-9 41,-21 7-339,-1-1 1,0 0 0,-1-1-1,30-16 1,-35 13-399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07.24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2460,'0'0'-112,"35"18"308,5-18-132,-9 0 4,4 0-4,8 0-12,7 0-84,4 0-272,-1-2-532,0-1 284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3:19.7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1101 0 4112,'0'0'-353,"-5"1"-200,-314 18-566,204-4 1127,85-9-11,0 2 0,0 1 0,1 2 0,0 0 0,-28 17 0,8 1-6,-65 51 1,39-20 21,-83 85 0,152-138-11,1 0 0,0 0 0,0 0 0,0 1 0,1 0 0,0-1 0,0 1-1,1 1 1,0-1 0,-2 11 0,1-1 13,1 0 0,1 1 0,0 28 1,3-26-7,1 1 1,0-1 0,2 0 0,1 0 0,8 21 0,41 97 31,-49-127-37,18 39 21,3-1 1,2-1 0,1-2 0,3-1 0,2-1-1,2-1 1,1-3 0,2-1 0,3-2 0,79 58 0,-50-49-2,2-3 0,1-3 0,3-3 0,1-4 0,1-4 0,1-3 0,2-3 0,104 16 0,939 126 129,-33-82-92,83-86-57,-643-45 95,-455 34 14,-1-4 0,-1-2-1,-1-5 1,131-58 0,-170 62 33,-1-1-1,-1-1 1,-1-2-1,-1-1 1,-1-2-1,-1-1 1,-2-1-1,-1-1 1,-1-1-1,-2-2 1,-1 0 0,-1-2-1,-2 0 1,-2-1-1,-1 0 1,-2-2-1,-1 0 1,-2 0-1,-2-1 1,-2 0 0,-1-1-1,1-60 1,-7 85-112,-1 0 0,-1 0 0,0 0 0,-1 0 0,0 0 0,-2 1 0,1 0 0,-2-1 0,0 2 0,0-1 0,-10-14 0,3 9-10,-1 1 1,0 1-1,-1 1 1,-1 0-1,0 0 0,-33-22 1,-12 0-69,-1 3-1,-2 2 1,-108-38 0,171 70 42,-491-162-4279,446 153 3017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12.2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 41 2144,'0'0'-94,"-25"-3"97,18 2 364,30 3-237,112 12-125,1003 20 292,121-29-15,-907-1-258,818 3 13,-1086-10-40,45-1 42,-125 4-20,58-7 270,-58 7 128,17-9 1110,-18 8-1267,-1-1 0,0 1 1,1 0-1,-1 0 0,1-1 0,0 2 0,-1-1 0,1 0 0,0 1 0,0-1 0,4 1 0,274 2-313,-138-5 39,1267-17-9,-872 4 26,686-15 11,-1 37-6,-952 2-28,790 31-322,-239-21-313,-331-13 403,829-11-116,-442 13 219,-716-3 121,-43-1 25,877-4-53,-91-25 19,-793 27 24,195-7 42,-298 5-21,35-1 0,-39 2-6,41-2-90,-8-4-3099,-21 1 1655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12.6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 1 4312,'0'0'-272,"-14"20"-620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15.9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228 14 2168,'-2'-10'-136,"2"7"-9,1 9-767,19 142 910,-8 35 109,-20 286-1,-1-233-45,6-9-5,-16 290 112,15-226-70,7-154-43,8-2 12,-6-95-60,-1 11 26,-3 57 0,-1-92-25,1 0 0,0 0 0,5 20-1,3 38 20,-8-58-21,1 6 3,-1-16-6,0 1-1,0-1 1,-1 1 0,0 0 0,0-1-1,-3 14 1,-15 121 140,-7 79-29,-2-14 13,-1 9-53,25-170-70,-7 70 7,-28 431 29,28-342-31,6-113-4,-16 200 29,14-150-23,2-9 5,-2 47-21,5-79 4,-6 26 17,-8 286 0,1-208 3,-5 159 61,15-135-41,3-135-31,15 242 55,-10-214-46,-3 303 102,-1-220-34,4-64-54,9 206 206,-1-7 122,9 212 227,-14-437-519,-2 5-11,-2-81-26,-3-34-23,0 0 5,2 11 27,-2-11 108,3 16-1962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56.1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0 306 1684,'17'-16'152,"-2"-1"0,0-1 0,0 0 0,-2-1 0,15-27 0,-4 1 853,21-59 0,-45 103-984,1 1-1,-1-1 0,1 0 0,-1 1 0,0-1 0,0 0 0,1 1 0,-1-1 0,0 0 0,0 0 1,0 1-1,0-1 0,0 0 0,0 1 0,0-1 0,0 0 0,0 0 0,0 1 0,0-1 0,0 0 1,-1 1-1,1-1 0,0 0 0,0 1 0,-1-1 0,1 0 0,0 1 0,-1-1 0,0 0 0,-20 0 144,-21 18-89,34-11-55,0 1 0,-1 0-1,2 0 1,-1 1-1,1-1 1,1 2-1,-1-1 1,1 1-1,1 0 1,-1 0-1,2 1 1,-1 0-1,-4 16 1,8-20-14,0 0 0,1 1 0,0-1 1,0 1-1,0-1 0,1 0 0,-1 1 0,2-1 0,-1 0 1,1 1-1,0-1 0,0 0 0,1 0 0,-1 0 0,2-1 1,-1 1-1,0-1 0,1 0 0,8 9 0,4 4 11,2 0-1,0-1 0,32 23 0,30 17-14,51 39-197,-111-79 112,-1 0 1,-1 1-1,0 1 1,16 23-1,-31-36 52,1 0-1,-1 0 0,0 1 0,0-1 1,3 13-1,-6-15-6,-3 1 11,-1-1 19,-1 1 0,0-1 0,1 0 0,-2 0 0,1 0 0,0-1 0,-1 1-1,0-1 1,0-1 0,0 1 0,0-1 0,0 0 0,0-1 0,0 1 0,-1-1 0,1 0 0,0-1 0,-1 0-1,-8 0 1,-20-1-33,0-2-1,-47-10 0,66 10 28,-1 0-55,1 0 0,-1-2-1,-30-12 1,44 16-7,0 0-1,0 0 1,0 0 0,1 0 0,-1-1 0,1 0 0,-1 1 0,1-1 0,-1 0 0,1 0 0,0 0-1,0 0 1,0 0 0,0-1 0,0 1 0,0-1 0,1 1 0,-1-1 0,1 0 0,0 1 0,0-1-1,0 0 1,0 0 0,0 0 0,1 0 0,-1 0 0,1 0 0,0 0 0,0 0 0,0-4 0,6-11-180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57.2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57 160 2812,'27'-151'1100,"-27"148"-851,-1-3 129,2 23-228,2 84-43,-46 243 192,2-10-91,39-316-193,1 0 0,1 1 0,1-1 0,1 0 0,7 33 0,-8-47-12,0 1 1,1 0-1,0 0 0,0-1 1,0 1-1,0-1 0,1 0 1,0 1-1,0-1 1,0-1-1,0 1 0,1 0 1,-1-1-1,1 1 0,0-1 1,0 0-1,0 0 1,0-1-1,1 1 0,-1-1 1,1 0-1,-1 0 0,1-1 1,0 1-1,9 0 0,-7-1 1,1 0 0,-1 0 0,1-1 0,-1-1 0,1 1 0,-1-1 0,1 0 0,-1-1 0,0 0 0,0 0 0,0-1 0,0 0 0,0 0 0,0 0 0,-1-1 0,12-8 0,-10 5-6,0 0 1,0 0 0,-1-1-1,0 0 1,-1 0 0,1-1-1,-2 0 1,1 0 0,-1 0-1,-1 0 1,4-11 0,-7 19-6,-1-1 0,0 1 1,1-1-1,-1 1 0,0-1 0,0 1 1,0-1-1,0 1 0,0 0 0,0-1 1,0 1-1,-1-1 0,1 1 0,0-1 1,-1 1-1,1 0 0,-1-1 0,0 1 1,1 0-1,-1-1 0,0 1 0,0 0 1,0 0-1,0 0 0,0 0 0,0 0 1,-1-2-1,-27-12-109,25 15 76,-3 2-9,0 1 18,0 0 0,0 0 0,0 1 0,1 0 0,0 0 0,0 0 0,0 1-1,0 0 1,0 0 0,1 1 0,0-1 0,0 1 0,1 0 0,-1 1 0,1-1 0,1 1 0,-5 9 0,6-9-22,0 0 0,1 1 1,-1-1-1,1 0 0,1 0 0,0 1 0,0 10 1,1-15 35,-1 1 0,0-1 1,1 0-1,0 1 1,0-1-1,0 0 1,0 1-1,1-1 1,-1 0-1,1 0 0,0 0 1,0 0-1,0 0 1,0 0-1,0-1 1,4 4-1,-3-4-16,1-2 12,1 0 24,-1-1 0,0 1 0,1-1 1,-1 0-1,0-1 0,1 1 0,-1-1 0,0 0 0,0 0 1,0 0-1,-1 0 0,1-1 0,0 1 0,4-5 0,44-50 462,-42 44-296,-8 11-109,1-8 57,3 15-2,5 27-54,-8 13-102,-3-41 34,0 0 1,0 1-1,1-1 1,-1 0-1,1 0 0,0 0 1,0 0-1,0 0 1,1 0-1,1 4 1,5 5-14,2-5 7,-8-6 4,6-6 1,-1-2 6,1 1 0,-1-1 0,0 0 0,0 0 0,-1 0-1,0-1 1,0 0 0,-1-1 0,1 1 0,-2-1-1,1 0 1,-1 0 0,0-1 0,4-13 0,8-45 13,-3-1-1,-3 1 1,3-95 0,5-44 593,-16 186-564,-2 16-14,1 8 142,7 80-96,-2 128 1,-7-125-196,4 0 0,14 87-1,-16-167 110,1 0 0,0 0-1,0 0 1,0-1-1,1 1 1,0-1-1,0 1 1,1-1 0,0 0-1,0-1 1,8 10-1,-9-12-3,0 0-1,0-1 1,1 1-1,-1-1 1,0 0-1,1 0 1,0 0-1,-1-1 1,1 1-1,0-1 1,0 0-1,0 0 1,0 0-1,0-1 1,0 1-1,0-1 1,0 0-1,0 0 1,0 0-1,0-1 0,0 1 1,0-1-1,0 0 1,5-2-1,2 0-16,0-1-1,0 0 0,-1-1 0,1-1 1,-1 1-1,0-2 0,0 1 0,-1-1 1,0-1-1,0 0 0,-1 0 0,0 0 1,0-1-1,-1 0 0,0-1 0,-1 0 1,0 0-1,0 0 0,-1-1 0,4-13 1,-8 21 21,-6 11-83,-16 28 84,20-29 14,0 0 0,0 1 0,0-1 0,1 0 0,0 1 0,1-1 0,0 0 1,0 1-1,0-1 0,1 0 0,0 0 0,1 0 0,-1 0 0,1 0 0,1 0 0,-1-1 1,1 0-1,0 0 0,1 0 0,-1 0 0,1 0 0,0-1 0,10 8 0,-14-12-7,1 0-66,-1 0 0,1 0 1,0 1-1,0-1 0,0 0 0,0-1 0,0 1 0,0 0 0,0 0 0,0-1 0,0 0 1,1 1-1,-1-1 0,0 0 0,0 0 0,0 0 0,0 0 0,1 0 0,-1-1 0,0 1 1,0 0-1,0-1 0,4-1 0,11-8-173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57.7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 66 2564,'0'0'-125,"-4"0"-36,-14 0 131,14 0 251,14 0-204,0-1 0,-1 0 0,1-1 0,0 0 1,12-5-1,23-6 85,-32 10-329,0-1 0,0 0 1,0-1-1,14-7 0,-13 1-329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0:58.1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40 0 2144,'-36'4'78,"33"-4"112,15 1-170,277-4-1056,-253 1 532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18.8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250 47 3208,'0'0'-231,"11"-17"-396,5-10 573,-15 25 43,3 9-2,10 27 16,-2-1 0,-1 2 1,-1-1-1,8 67 0,6 157 67,-22-224-66,22 458 120,-44 0-2,-22-179-78,-15 161 29,19-101-17,-13 223 11,-29 186-3,9-181-37,44-50 22,20-99-13,4 254-15,86 149 25,-8-521-54,-4-19 17,-44-149 56,9 278 0,-33-137-32,2 53 15,-8-285-16,3-48-11,5 141-18,-5-160 0,5 65 7,0-34 18,8 96 15,-5 194 1,-6-249-21,1-15-18,-3-62-12,2 26 7,0 5 2,-2-31 1,1 1 4,1 11 1,-2-11-6,3 19-22,-1 14 31,-2-33 8,5 12-1941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32.7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 64 4264,'0'0'-184,"1"-5"43,4-13 58,-4 14 61,8-32 300,-45 743 122,38-673 351,-2-34-739,0 0 1,0 1-1,0-1 0,0 0 0,0 0 1,0 1-1,1-1 0,-1 0 0,0 0 0,0 0 1,0 1-1,0-1 0,1 0 0,-1 0 1,0 0-1,0 0 0,0 0 0,1 1 0,-1-1 1,0 0-1,0 0 0,1 0 0,-1 0 1,0 0-1,0 0 0,1 0 0,-1 0 1,0 0-1,0 0 0,1 0 0,-1 0 0,0 0 1,0 0-1,1 0 0,-1 0 0,0 0 1,0 0-1,1 0 0,-1 0 0,0 0 0,0 0 1,0-1-1,1 1 0,-1 0 0,0 0 1,0 0-1,0 0 0,1 0 0,-1-1 0,33-44 648,-18 22-681,-8 14 42,-1 1-1,2-1 1,-1 1 0,1 0-1,0 1 1,1 0-1,0 0 1,0 1-1,0 0 1,1 1 0,0 0-1,0 0 1,13-4-1,-19 9-21,0-1 0,0 1 0,0 0 0,1 0 0,-1 1 0,0-1-1,0 1 1,0 0 0,0 0 0,0 0 0,0 1 0,0-1 0,-1 1 0,1 0 0,0 0-1,-1 0 1,1 0 0,-1 1 0,0 0 0,0-1 0,0 1 0,0 0 0,0 1 0,-1-1-1,1 0 1,-1 1 0,0-1 0,0 1 0,0 0 0,-1 0 0,2 4 0,-1-3-23,1 0 0,-1 1-1,-1-1 1,1 1 0,-1 0 0,0 0 0,0-1 0,-1 1 0,0 0 0,0 0 0,0 0 0,0-1 0,-1 1 0,0 0 0,-1-1 0,1 1 0,-1 0 0,0-1 0,0 0 0,-1 1 0,-3 4 0,2-6 18,0-1 0,0 0 0,0 0 0,0 0 0,-1-1 0,0 0 0,1 1 0,-1-2 0,0 1 0,0 0 0,0-1 1,0 0-1,0 0 0,0-1 0,-1 0 0,1 1 0,0-2 0,-5 1 0,5 0-1,-3-1 3,1 1 0,-1-1 0,1 0 1,-1 0-1,1-1 0,0 0 0,-11-5 1,15 6-178,-1-1 1,1 0 0,0 0 0,0 0 0,0 0-1,0 0 1,0 0 0,0-1 0,0 0 0,1 1 0,-1-1-1,1 0 1,0 0 0,0-1 0,-2-3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33.7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252 180 4036,'4'-26'-658,"-4"18"635,-5-67 241,5 70-185,-1 0 0,0 1 0,-1-1 0,1 0 0,-1 1 0,0-1 0,0 1 0,-1 0 0,1 0 0,-1 0 0,0 0 1,0 0-1,-5-5 0,5 8-26,0 0 1,0 0-1,0 1 1,0-1-1,0 1 1,0-1 0,0 1-1,0 0 1,-1 0-1,1 0 1,0 1-1,0-1 1,0 1-1,0-1 1,0 1 0,0 0-1,0 0 1,1 1-1,-1-1 1,0 1-1,0-1 1,1 1-1,-4 2 1,-6 6 4,1 0 0,0 1 1,1 1-1,0-1 0,0 2 0,1-1 0,1 1 0,0 1 1,1-1-1,1 1 0,-7 18 0,7-13 3,0 1 0,1 0 1,1 0-1,1 0 0,0 0 0,2 1 0,2 39 0,0-53-9,0-1 0,0 1 0,1 0 0,-1-1 0,2 1 0,-1-1 0,1 0 0,0 0-1,0 0 1,0 0 0,1 0 0,0-1 0,0 0 0,1 1 0,0-1 0,0-1 0,0 1 0,0-1-1,0 0 1,1 0 0,0-1 0,0 1 0,0-1 0,0-1 0,0 1 0,7 1 0,-2-1-35,0 0 1,0-1 0,0-1 0,0 0 0,0 0-1,0-1 1,0 0 0,0-1 0,0 0 0,0-1-1,0 0 1,0-1 0,-1 0 0,1-1 0,11-6-1,-17 8-198,0-1-1,-1 0 1,0 0-1,1-1 1,-1 1-1,-1-1 1,6-5-1,-1 0-288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3:29.4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 2105 3132,'-9'1'-46,"19"-6"65,45-18 163,53-23 272,-60 22-309,-1-2 0,-1-2-1,-2-3 1,-1-1 0,-1-2 0,-2-1 0,-2-3 0,-1-1-1,46-64 1,-47 50-67,-3-1 0,-2-2 1,-3-1-1,-2-1 0,-3-1 0,-2-1 0,-3-1 1,-3-1-1,10-78 0,-20 90-30,-2 0 0,-3 0 1,-1 0-1,-3 1 0,-11-59 0,7 70-33,-2 1-1,-1 0 0,-2 0 0,-2 1 0,-1 1 0,-2 1 0,-25-39 0,28 52-28,-1 1-1,0 0 1,-1 1-1,-2 1 0,1 0 1,-2 2-1,-1 0 1,0 1-1,0 1 1,-2 1-1,1 1 0,-2 1 1,1 1-1,-2 2 1,1 0-1,-1 1 1,0 1-1,-1 2 0,-26-2 1,-209-8-489,255 13 473,-42 1-151,43 0 161,3 0-281,-11-1 760,53-11-3938,-17 4 3308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34.8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160 631 3056,'1'-4'-86,"5"-16"209,-2 0-1,0-1 1,-2 0 0,0 1 0,-1-1 0,-1 0 0,-1 0 0,-1 0 0,-5-25 0,6 42-101,0 1 0,0-1 0,0 1 1,0 0-1,0-1 0,-1 1 0,0 0 0,0 0 0,0 0 0,0 0 0,0 0 1,-1 0-1,1 1 0,-1-1 0,-4-3 0,6 6-16,-1-1 0,1 0 0,-1 0 0,0 1-1,1-1 1,-1 1 0,1 0 0,-1-1 0,0 1 0,1 0 0,-1 0-1,0 0 1,0 0 0,1 0 0,-1 1 0,0-1 0,1 0 0,-1 1-1,1-1 1,-1 1 0,0 0 0,-1 1 0,-1 0-1,1-1 0,-1 1 0,1 1 0,0-1 0,0 0 0,0 1 0,0-1 0,1 1 0,-4 4 0,-3 9 6,0 0 0,1 0 0,1 1 0,0 0 0,2 0 0,0 0 0,1 1 1,0-1-1,2 1 0,0 0 0,1 0 0,0 0 0,2 0 0,0 0 0,1 0 0,9 34 0,-11-50-10,0 0-1,1 0 0,-1-1 0,1 1 1,-1 0-1,1-1 0,0 1 0,0 0 1,0-1-1,0 1 0,0-1 0,0 1 0,0-1 1,0 1-1,0-1 0,1 0 0,-1 0 1,1 0-1,-1 1 0,1-1 0,-1-1 0,1 1 1,0 0-1,-1 0 0,1-1 0,0 1 1,0-1-1,-1 1 0,1-1 0,0 0 1,0 1-1,0-1 0,0 0 0,-1 0 0,1-1 1,0 1-1,0 0 0,0-1 0,-1 1 1,1-1-1,0 1 0,0-1 0,-1 0 1,1 0-1,0 0 0,-1 0 0,2-1 0,5-3-1,-1 0 0,-1-1 0,1 0-1,-1 0 1,0 0 0,0-1-1,-1 0 1,9-14 0,5-18-4,-1 0 1,-3-1 0,0 0-1,11-58 1,17-171 210,-37 223-110,3-38 118,-9 81-136,-1 15-65,-22 378 154,21-321-236,2-60 49,0 114-238,1-108 122,1 1 0,1-1 1,0 0-1,0 0 1,12 27-1,-13-38-22,0 0-1,1 0 1,-1-1 0,1 1-1,0-1 1,0 1-1,0-1 1,0 0 0,1 0-1,-1-1 1,1 1 0,0-1-1,0 1 1,7 2 0,1-2-128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36.0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134 297 2668,'0'0'-76,"1"3"87,1 5-60,-2-8 68,0 0 0,0 1 1,0-1-1,1 1 0,-1-1 0,0 0 0,0 1 0,0-1 0,1 0 0,-1 1 1,0-1-1,1 0 0,-1 0 0,0 1 0,1-1 0,-1 0 0,0 0 0,1 0 1,-1 1-1,0-1 0,1 0 0,-1 0 0,0 0 0,1 0 0,-1 0 0,1 0 1,-1 0-1,0 0 0,1 0 0,-1 0 0,1 0 0,-1 0 0,0 0 0,1 0 1,-1 0-1,1 0 0,0-1 0,12-4 77,0-1 0,0 0 1,0-1-1,-1-1 0,0 0 1,-1-1-1,1 0 0,-2-1 0,1 0 1,-1 0-1,-1-1 0,0-1 0,-1 1 1,0-1-1,12-26 0,-18 33-62,-1-1 0,-1 1 0,1-1 0,-1 1 1,0-1-1,0 1 0,0-1 0,-1 1 0,0 0 0,0-1 0,0 1 0,-4-9 0,5 13-28,-1-2 3,0-1 0,-1 1 0,1-1 0,-1 1 0,0 0 0,0 0 0,0 0-1,0 0 1,-1 0 0,1 0 0,-1 1 0,0-1 0,0 1 0,0-1 0,0 1 0,0 0 0,0 0 0,0 1 0,-1-1 0,1 1 0,-1 0 0,1-1 0,-1 1 0,1 1 0,-1-1 0,0 1 0,0-1 0,1 1 0,-1 0 0,-6 1-1,3 0 0,-1-1-1,0 2 1,1-1-1,-1 1 1,1 0-1,0 1 1,0 0-1,0 0 1,0 1 0,0-1-1,1 1 1,-1 1-1,-9 8 1,1 4 5,2 0 1,0 1-1,2 0 1,0 1 0,0 1-1,2-1 1,1 2 0,0-1-1,1 1 1,2 0-1,0 0 1,1 1 0,1 0-1,1-1 1,1 43 0,2-57-8,0 1 1,0-1-1,1 1 1,0-1 0,0 0-1,0 0 1,1 0-1,0 0 1,1-1-1,-1 1 1,1-1 0,1 0-1,-1 0 1,1 0-1,0 0 1,0-1 0,1 0-1,-1 0 1,8 4-1,-1-2-15,0 0 0,1-1 0,0-1 0,0 0 0,1-1 0,-1 0 0,1-1 1,0-1-1,26 2 0,-28-3-451,1 0-1,0-1 1,0 0 0,0-1 0,0 0 0,17-5 0,-18 1-376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40.4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227 1 3820,'0'0'119,"0"4"-93,-4 83 84,14 156-1,0-57-30,-50 1090 310,24-1030-299,-25 317 140,-36-6 57,51-391-162,-5 190 0,22-183-33,9-162 42,-3 22-2949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42.3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3608,'0'0'-208,"3"10"-212,4 17 431,-1 0-1,-2 1 0,-1 0 1,0 36-1,-1 412 144,6 386 627,14-557-526,7 165 25,-23-292-202,-1 330 169,-7-444-197,-15 135 64,14-184-103,1 38 40,2-36-40,0-13-9,0-1-9,-2 33 30,1-33 17,3 10 224,-2-8-644,-13-54-2770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53.35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303 92 3152,'0'0'-176,"1"-4"-150,3-60 1174,-4 59-436,0 4-70,0-12-478,0 13 166,0 0 0,0 0 1,0-1-1,0 1 0,0 0 0,0 0 0,0 0 1,0-1-1,0 1 0,0 0 0,-1 0 0,1 0 0,0 0 1,0-1 150,-1 1-151,1 0 0,0-1 0,0 1 0,0 0 0,0 0 1,-1 0-1,1 0 0,0 0 0,0 0 0,0 0 0,0 0 1,-1 0-1,1 0 0,0 0 0,0 0 0,0 0 0,-1 0 1,1 0-1,0 0 0,0 0 0,0 0 0,0 0 0,-1 0 1,1 0-1,0 0 0,0 0 0,0 0 0,0 0 1,-1 0-1,1 1 151,-1-1-151,1 0 0,0 0 0,0 1 0,0-1 1,-15 14 11,1 1 0,0 0 0,2 1 1,-19 29-1,-154 224 199,179-258-461,5-8-130,0 0 0,-1 0 0,1 0 0,-1 0 0,0-1 0,1 1 0,-1-1 0,0 1 0,-1-1 1,-3 4-1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53.8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 94 2820,'-20'-74'-651,"19"71"731,-1-7-53,2 9-23,0 1-1,0 0 1,0 0-1,0 0 1,0 0 0,0-1-1,0 1 1,0 0-1,0 0 1,0 0 0,0 0-1,0-1 1,0 1-1,0 0 1,0 0 0,0 0-1,0 0 1,0-1-1,0 1 1,0 0 0,0 0-1,0 0 1,0 0-1,0-1 1,0 1 0,0 0-1,0 0 1,0 0-1,1 0 1,-1 0 0,0-1-1,0 1 1,0 0-1,0 0 1,0 0 0,0 0-1,1 0 1,-1 0-1,0 0 1,0 0 0,0 0-1,0 0 1,1-1-1,-1 1 1,0 0 0,0 0-1,0 0 1,0 0-1,1 0 1,-1 0 0,0 0-1,0 0 1,0 0-1,1 0 1,-1 1 0,0-1-1,0 0 1,0 0-1,0 0 1,1 0 0,-1 0-1,0 0 1,0 0-1,0 0 1,0 0 0,0 0-1,1 1 1,55 45 42,52 55 0,61 50 47,-105-100-45,3 1 2,-65-50-18,14 5-1510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54.38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1704,'0'0'570,"5"4"-512,18 13-3,-22-16-52,0-1 0,0 1 0,0 0 0,-1-1 0,1 1 0,0-1 0,0 1 0,0-1-1,0 1 1,0-1 0,0 0 0,1 1 0,-1-1 0,0 0 0,0 0 0,0 0 0,0 0 0,0 0 0,0 0 0,0 0 0,0 0 0,0 0 0,2-1 0,13-1 49,148 7 259,-159-5-355,-2 0-69,17 2-1069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54.8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 0 1892,'0'0'-122,"-18"35"-262,17-35 407,1 1 0,0 0 0,0 0-1,0 0 1,0-1 0,0 1 0,0 0 0,0 0 0,0 0-1,0-1 1,0 1 0,0 0 0,0 0 0,0 0-1,1-1 1,-1 1 0,0 0 0,1 0 0,-1-1 0,1 1-1,-1 0 1,1-1 0,-1 1 0,1-1 0,-1 1-1,1 0 1,-1-1 0,1 1 0,0-1 0,-1 1 0,1-1-1,0 0 1,-1 1 0,1-1 0,0 0 0,0 1 0,1-1-1,0 1-112,3 2 201,0-2-12,81 3 426,13-8-190,-95 3-300,1 1-5,16 0-8,-16 0-4,41-1-1631,-34-7 992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55.4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68 46 2176,'2'-3'-88,"6"-13"1850,-16 21-1740,-25 13 0,31-16-19,-1 1 0,1-1-1,0 0 1,0 1-1,0 0 1,0-1 0,0 1-1,0 0 1,1 0 0,-1 0-1,1 0 1,0 0-1,0 0 1,0 0 0,1 1-1,-1-1 1,1 0 0,-1 5-1,-1 3 4,0 0 5,0-1-1,1 1 0,0 0 0,0 0 0,2 0 1,-1 0-1,1 0 0,0 0 0,1-1 0,1 1 1,0-1-1,0 1 0,1-1 0,0 0 0,1 0 1,8 13-1,-10-19-2,1 1 1,0-1 0,0 0 0,0 0 0,1 0-1,0-1 1,-1 0 0,1 1 0,0-2 0,1 1-1,-1-1 1,0 1 0,1-2 0,-1 1-1,1 0 1,0-1 0,-1 0 0,12 0 0,-8 0 58,-1-1 1,1-1-1,0 1 1,-1-1-1,1 0 1,-1-1-1,1 0 1,-1-1-1,0 0 1,0 0 0,12-6-1,-16 5-25,1 1 1,-1-1-1,0 0 0,0 0 0,0 0 1,-1 0-1,0-1 0,1 0 1,-2 0-1,1 1 0,0-2 0,-1 1 1,0 0-1,0 0 0,-1-1 0,1 1 1,0-6-1,-1 1 4,1 0-1,-2 0 1,1 0 0,-1 0-1,-1 0 1,0 1 0,-4-20-1,2 17-26,-1 1-1,0 0 0,0 0 1,-1 1-1,0-1 1,-1 1-1,-1 0 0,-7-9 1,9 14-96,1 0-1,-1 1 1,0 0 0,0 0-1,0 0 1,0 1 0,-1 0 0,1 0-1,-1 0 1,0 1 0,0 0-1,0 0 1,0 0 0,0 1 0,-1 0-1,1 0 1,0 0 0,-9 1-1,-43 1-2138,26 3 1364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56.5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311 8 3468,'1'-1'21,"0"0"0,0 1 0,0-1-1,1 0 1,-1 1 0,0-1 0,0 1-1,1-1 1,-1 1 0,0-1 0,1 1-1,-1 0 1,1 0 0,-1 0 0,0 0-1,1 0 1,-1 0 0,3 0 0,-15 20 693,2-5-914,-140 195 373,41-60-39,65-89-950,42-59 484,-13 4-1011,12-5 1006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5:29.96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87 3912,'0'0'-254,"6"1"-801,28 7 1120,-29-8-47,1 0 0,-1-1 0,0 1 0,0-1 0,0 0 1,10-3-1,-12 3-15,32-10 17,147-52-1215,-156 49 612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3:30.0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579 268 2344,'12'-41'85,"-3"-1"0,7-73 1,-16 111 21,0-1-47,0-1-1,0 1 1,0-1 0,-1 0 0,0 1-1,0 0 1,0-1 0,-1 1 0,-3-9-1,3 12 10,-4 3-50,-12 5-7,0 1-1,0 0 1,0 1 0,1 1 0,-23 17 0,-84 67 21,49-34-5,-115 94 20,116-78 14,73-74-60,0 0-1,1 0 1,0 0 0,-1 1 0,1-1 0,-1 0 0,1 0-1,0 1 1,0-1 0,0 0 0,0 0 0,0 1 0,0-1 0,0 0-1,0 0 1,1 1 0,-1-1 0,0 0 0,1 0 0,-1 1-1,1-1 1,-1 0 0,1 0 0,0 0 0,-1 0 0,1 0 0,0 0-1,0 0 1,0 0 0,0 0 0,0 0 0,0-1 0,2 2-1,33 23 8,106 53 56,-87-42-54,-2 2-1,80 73 1,-77-65 945,-54-44-787,25 33-1378,-22-21-265,4 4 1086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56.9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 69 2632,'-7'-64'-33,"7"60"94,26 11-28,-20-4-30,1-1 5,-6-1-7,0 0 0,1 1 0,0-1 0,-1 0 0,1 0 0,0 1 1,-1-1-1,1-1 0,0 1 0,0 0 0,0 0 0,2 0 1,2 1 0,58 38 38,84 69 1,5 2 19,-89-72-48,-49-30-4,17 10-1453,-24-18 928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57.4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31 1868,'0'0'1451,"18"-14"-1206,68 2-28,-82 11-202,23 0 30,-21 0-384,0 0-1,1 1 1,-1 0-1,1 0 1,9 2-1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58.1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20 248 2320,'-9'14'-108,"8"-12"34,-6 5 0,6-7 85,1 0 0,0 0 0,0 0 0,0 0 0,0 0 0,-1 1 0,1-1 0,0 0 0,0 0 0,0 0 0,0 0 0,0 1 0,0-1 0,0 0 0,0 0 0,0 0 0,-1 0 0,1 1 0,0-1 0,0 0 0,0 0 0,0 0 0,0 1 0,0-1 0,0 0 0,0 0 0,0 0 0,0 1 0,0-1 0,0 0 0,1 0 0,-1 0 0,0 0 0,0 1 0,0-1 0,0 0 0,0 0 0,0 0 0,0 0 0,0 1 0,1-1 0,-1 0 0,0 0 0,0 0 0,0 0 0,0 0 0,0 0 0,1 1 0,-1-1 0,0 0 0,0 0 0,0 0 0,1 0 0,-1 0 0,0 0 0,0 0 0,0 0 0,1 0 0,-1 0 0,0 0 0,0 0 0,31 1 185,-1-1-1,51-6 0,-78 5-174,21-1-24,-19 2-77,0 0-155,0-1 1,0 1-1,0-1 0,0 0 0,0-1 0,6-2 0,-2 0-351</inkml:trace>
  <inkml:trace contextRef="#ctx0" brushRef="#br0" timeOffset="1">513 51 2284,'-6'-47'517,"5"44"196,0 163 808,4 55-2535,-4-205-163,-3 22 189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2:23.0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335 78 3880,'5'-12'-99,"-1"-1"-1,-1 0 0,3-22 1,-5 31 593,-7 14-469,-110 191 159,-85 137-921,179-311-857,13-20 928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2:23.44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12 215 2288,'-5'-24'37,"2"0"1,1-1-1,0 0 0,2 1 0,3-29 1,-2 49 12,3-19 101,-3 16-148,-1 6-2,0 1 1,0 0 0,0 0 0,0-1-1,1 1 1,-1 0 0,0 0-1,0 0 1,0-1 0,0 1 0,0 0-1,1 0 1,-1 0 0,0-1 0,0 1-1,0 0 1,0 0 0,1 0-1,-1 0 1,0-1 0,0 1 0,1 0-1,-1 0 1,0 0 0,0 0-1,1 0 1,-1 0 0,0 0 0,0 0-1,1 0 1,-1 0 0,0 0 0,0 0-1,1 0 1,-1 0 0,0 0-1,0 0 1,1 0 0,-1 0 0,0 0-1,0 0 1,1 0 0,-1 1 0,0-1-1,0 0 1,1 0 0,-1 0-1,0 0 1,0 0 0,0 1 0,81 62 40,165 115 79,-227-165-171,-10-7-127,0 0 0,0 0-1,0-1 1,1 0 0,0 0 0,0-2 0,16 5-1,-23-7-361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2:23.8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54 1948,'-4'-25'-12,"3"20"504,1 4-483,1 0 1,0 0-1,-1 0 1,1-1 0,0 1-1,-1 0 1,1 0 0,0 0-1,0 0 1,0 0-1,0 0 1,0 0 0,2-1-1,47-3-159,0 2-1,99 7 1,-146-4-185,-1 2-198,13 3 86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2:24.3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0 1508,'-3'4'-44,"0"4"42,16 22-325,-12-28 333,1 0-1,0 0 0,0-1 0,0 1 0,0 0 1,0-1-1,0 1 0,0-1 0,1 0 0,-1 1 0,0-1 1,1 0-1,-1-1 0,1 1 0,-1 0 0,1-1 1,0 1-1,-1-1 0,1 0 0,-1 0 0,4 0 1,1 0 3,10 3-38,-13-2-41,0-1 0,0 1 0,0-1 1,1 0-1,-1 0 0,0 0 0,7-2 0,12-2-173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2:24.6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4 114 956,'16'-74'717,"-15"71"-435,-1-1-161,3-11-21,-2 11 196,1-7-235,0 9-26,-3 10 191,-4 30-190,1 0 0,3 0 0,4 53 0,-2-81-21,1 0-1,0 0 1,1 0-1,0 0 0,1-1 1,0 1-1,10 17 1,-11-22-8,0-1 0,0 0 1,0 0-1,1-1 1,-1 1-1,1 0 0,0-1 1,0 0-1,1 0 0,-1 0 1,1-1-1,-1 0 1,1 1-1,0-2 0,9 4 1,-11-4 3,20-7 1,-19 5-2,0-1 1,0 0-1,0 0 0,0 0 0,-1 0 1,1-1-1,-1 1 0,1-1 1,-1 0-1,0 0 0,0 0 1,0 0-1,0-1 0,-1 1 0,0-1 1,1 1-1,-1-1 0,0 0 1,2-6-1,0-2 48,0 0 0,-1 0 0,0-1-1,2-24 1,-5 29-46,-1-1 0,0 1-1,0-1 1,-1 1 0,0 0 0,-1-1-1,1 1 1,-2 0 0,1 1-1,-8-13 1,8 16-63,-1 0 0,0 0 0,0 1 1,0-1-1,-1 1 0,1 0 0,-1 0 0,1 0 0,-1 1 0,0 0 0,0 0 1,-1 0-1,1 0 0,0 1 0,0 0 0,-1 0 0,1 0 0,-8 1 0,-2-1-164,1 2 0,-1 0 0,0 0-1,0 1 1,-19 6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2:25.73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47 10 1968,'0'0'-57,"6"-8"-48,-4 7 337,-5 8 1202,-7 18-1406,1 0-1,0 1 1,2 0-1,2 0 1,-6 50-1,11-55-11,1-1 0,0 1-1,2-1 1,0 0 0,1 0 0,11 31-1,-12-43-9,1-1 0,-1 1-1,1-1 1,1 0-1,-1 0 1,1 0 0,0-1-1,1 1 1,0-1 0,0 0-1,0-1 1,0 0-1,1 0 1,0 0 0,0-1-1,1 0 1,-1 0-1,1-1 1,9 4 0,-7-4 3,1-1 0,-1 0 1,1 0-1,-1-1 0,1 0 1,0-1-1,-1 0 0,1-1 1,0 0-1,-1 0 0,1-1 0,-1-1 1,0 0-1,0 0 0,0-1 1,0 0-1,0-1 0,-1 0 1,0 0-1,11-9 0,-10 6 41,-1 0 0,-1-1-1,1 0 1,-1 0-1,-1 0 1,1-1 0,-2-1-1,0 1 1,0-1-1,0 0 1,-2 0 0,1 0-1,-1-1 1,-1 0 0,0 0-1,-1 1 1,2-23-1,-4 23-16,0 0 0,0 0-1,-1 0 1,-1-1-1,0 1 1,0 1-1,-1-1 1,0 0-1,-1 1 1,0-1-1,-1 1 1,0 0-1,-1 0 1,1 1-1,-10-11 1,9 14-91,1 0 0,-2 0 0,1 0 0,-1 1 0,1 0 1,-1 1-1,-1-1 0,1 1 0,-1 0 0,0 1 0,1 0 0,-1 0 0,-1 1 0,1 0 0,0 0 1,-1 1-1,1 0 0,0 1 0,-1-1 0,-14 3 0,-33 9-1583,31-2 885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2:27.0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387 20 3240,'6'-19'-470,"-125"260"1252,-135 172-2081,250-409 619,-12 5 115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9:15.5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1 438 1904,'0'0'-76,"7"0"86,24-2 2,-23 2 0,98-5 96,-50 1-71,19 2-24,-72 2-15,3 0 5,22 0 4,361-15 48,-339 13-46,72-1-9,-63 3 4,-2-2-1,104-3-2,89-2 25,-206 9-22,76-5 6,14 1-21,-105 2 12,193 0 25,-169-2-30,194 4 18,250-9-30,-29 4 17,-401 1-2,223 0 11,-204 2-10,390 7 7,-251-10-7,-11-1 13,-91-2-25,136-1 16,-203 7 7,3-2-9,59 0-13,-52-2 15,88 5 0,-58 2-2,175-8-13,264-4 1,12-1 2,78 2 11,-494 8-3,207 4 3,419-12 111,-296-10-74,-50 4-3,-245 9-36,135-9 18,-270 12-11,77-11-15,33 3 8,221-1-17,289-26 26,278 16-26,251-29 145,-601 27-100,-227 16-35,235-34-7,-533 37 19,-24 2-3,1 0 3,-1-1 0,49-11 0,-25 8 1,-47 5-7,0 0-160,0 0 0,-1 0 0,1 0-1,0-1 1,-1 0 0,1 0 0,8-5-1,-9 1-286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2:27.4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87 1992,'0'0'-103,"0"-4"24,-4-59 36,5 60 76,1 0-22,5-8-5,-5 9 1,5 5 1,21 13-2,-1 1 0,0 1 1,-1 1-1,-2 1 1,27 28-1,-18-17 12,1-2 1,48 32-1,50 12 152,-113-64-94,0-2 1,0 0-1,0-1 1,1 0-1,24 2 1,-41-8-155,2-2-433,15-6-75,-12 2 91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2:27.8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35 1704,'0'0'-64,"2"-4"93,0 2-21,0 0 0,0 1 0,0-1 0,0 0 0,0 1 0,0-1 0,0 1 0,1 0 0,-1 0 0,1 0 0,-1 0 0,0 0 0,1 0 0,0 1 0,-1-1 0,5 1 0,60-5 85,-30 4-39,23-3-989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2:28.2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24 1268,'0'0'295,"3"3"-202,1-1-62,-1 0 0,1 0 0,0 0 0,-1 0 0,1-1 0,0 0 0,0 0 1,0 0-1,0 0 0,0-1 0,0 1 0,0-1 0,0 0 0,0 0 0,8-1 0,77-6 188,-80 6-216,3 1-9,-1-1 1,1 0 0,-1-1-1,0 0 1,0-1 0,0 0 0,0 0-1,13-7 1,-13 2-901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2:28.6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80 1756,'0'-24'-135,"4"-31"1113,18 293-850,9 90 60,-30-325-172,5 20 47,4-9-1558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2:29.7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 1896,'0'0'-109,"4"-1"-43,279 0 265,-82 3 58,49-2 9,189-9 795,-341 9-2636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2:43.44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156 186 1708,'0'0'-147,"-1"-3"-165,-6-22 1215,-2 1 0,-16-33 0,16 37-194,7 18-402,-10-39 1502,10 37-1564,-2-5-283,4 9 51,0 0 1,0 0 0,0 0-1,0 0 1,0 0-1,0 0 1,0 0 0,-1 0-1,1 0 1,0 0 0,0 0-1,0 0 1,0 0-1,0 0 1,0 0 0,-1 0-1,1 0 1,0 0 0,0 0-1,0 0 1,0 0-1,0 0 1,-1 0 0,1 0-1,0 0 1,0 0 0,0 0-1,0 0 1,0 0-1,0 0 1,0 0 0,-1 0-1,1 0 1,0 0 0,0 0-1,0 1 1,0-1-1,0 0 1,0 0 0,0 0-1,0 0 1,0 0 0,0 0-1,-1 0 1,1 1-1,0-1 1,0 0 0,0 0-1,0 0 1,0 0 0,0 0-1,0 0 1,0 1 0,0-1-1,0 0 1,0 0-1,0 0 1,0 0 0,0 0-1,0 1 1,0-1 0,0 0-1,1 0 1,-1 0-1,-12 48 79,3 0-1,-3 56 0,-1 112 130,12-173-186,-3 27 29,0-41-52,4-29-11,0 0-1,0 0 1,0 0-1,0 0 1,0 0-1,0 0 1,1 0-1,-1 0 1,0 0 0,0-1-1,0 1 1,0 0-1,0 0 1,1 0-1,-1 0 1,0 0-1,0 0 1,0 0-1,0 0 1,1 0 0,-1 0-1,0 0 1,0 0-1,0 0 1,0 0-1,0 0 1,1 0-1,-1 1 1,0-1-1,0 0 1,0 0 0,0 0-1,0 0 1,0 0-1,1 0 1,-1 0-1,0 0 1,0 0-1,0 1 1,0-1 0,0 0-1,0 0 1,0 0-1,0 0 1,1 0-1,-1 0 1,0 1-1,0-1 1,0 0-1,0 0 1,0 0 0,0 0-1,0 0 1,0 1-1,0-1 1,0 0-1,0 0 1,0 0-1,0 0 1,0 1-1,0-1 1,0 0 0,0 0-1,0 0 1,0 0-1,-1 1 1,23-38 146,-18 29-160,0-1-1,1 1 1,0 0 0,1 0-1,-1 1 1,2 0 0,-1 0 0,1 0-1,0 0 1,0 1 0,1 1-1,0-1 1,0 1 0,0 0 0,0 1-1,1 0 1,0 0 0,0 1-1,0 0 1,0 1 0,0 0 0,1 0-1,18 0 1,-21 3-41,0 1-1,0 0 1,0 0-1,0 0 1,0 1-1,-1 0 1,1 1 0,-1-1-1,0 1 1,0 1-1,7 5 1,-9-5-24,1-1 0,-1 1 0,0 0 0,0 0 0,-1 1 0,1-1 0,-1 1 1,0 0-1,-1-1 0,1 1 0,-1 0 0,-1 1 0,1-1 0,-1 0 0,0 0 0,0 7 1,-1-9 47,0-1-1,0 0 1,0 0 0,-1 0 0,1 1 0,-1-1 0,0 0 0,0 0 0,0 0 0,0 0 0,0 0 0,-1 0 0,0 0 0,1-1 0,-1 1-1,0 0 1,0-1 0,-1 0 0,1 1 0,0-1 0,-1 0 0,1 0 0,-1 0 0,0-1 0,-3 3 0,-3 1-9,0-1 1,0 0-1,-1-1 0,1 1 1,-1-2-1,1 1 0,-14 0 1,6-1-28,0-1 0,0 0 0,0-1 0,0-1 0,0-1 0,0-1 0,0 0 0,1-1 0,-1 0 0,1-2 0,-27-12 0,42 17-3,-1 1-72,1-1 0,-1 0 0,1 0 0,0 0 0,-1 0-1,1 0 1,0 0 0,-1 0 0,1 0 0,0 0-1,0-1 1,0 1 0,0 0 0,-1-3 0,0-9-303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2:44.8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87 71 2864,'-31'-70'2192,"26"77"-2141,-2 8-31,0 0 0,0 0 0,2 1 0,0 0 1,0 0-1,2 1 0,0-1 0,-1 23 0,3-14 4,-1 10 13,1 0 0,4 41 0,-1-66-27,-1 0 0,1 0-1,1 0 1,0 0 0,0 0 0,1-1 0,0 1 0,0-1 0,1 0 0,1 0-1,-1-1 1,8 9 0,-7-12-4,0 0 0,0 0-1,0 0 1,1-1 0,0 0 0,0 0-1,0 0 1,0-1 0,0 0 0,1-1-1,0 0 1,-1 0 0,1 0 0,0-1-1,0 0 1,0-1 0,0 1 0,-1-2 0,10 0-1,-8 0 11,0 0 0,-1 0-1,1-1 1,0-1-1,0 1 1,-1-1 0,1-1-1,-1 1 1,0-2 0,0 1-1,-1-1 1,1 0-1,-1 0 1,0-1 0,0 0-1,10-12 1,-13 11 2,1 0 1,-1 0-1,0 0 1,-1 0-1,0-1 1,0 1-1,-1-1 1,1 0-1,-2 0 1,1 0-1,-1 0 1,0 0-1,-1-12 0,-1 8 5,0-1 0,-1 0-1,0 1 1,-1-1-1,-1 1 1,0 0 0,-1 0-1,-6-14 1,4 13-55,-1 0 0,0 0 0,0 1 0,-1 0 1,-1 0-1,0 1 0,-1 0 0,0 1 0,0 0 1,-1 0-1,0 2 0,-1-1 0,0 2 0,0 0 0,-16-6 1,24 11-167,-1 1 1,1-1-1,0 2 1,-1-1-1,1 0 1,-1 1-1,1 0 1,-1 0-1,1 1 1,-1 0-1,1 0 1,-1 0-1,-9 4 1,-13 6-1067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2:59.1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270 96 3780,'0'0'-337,"-5"-60"1684,3 57-1107,0 0-223,0 0 0,0 1 0,0-1 1,-1 1-1,1 0 0,-1 0 0,1 0 0,-1 0 1,0 0-1,0 1 0,0-1 0,0 1 0,0 0 0,0 0 1,0 0-1,0 0 0,-1 0 0,1 1 0,0-1 1,0 1-1,-1 0 0,-5 1 0,2-1-10,-15 3 0,-19 20 6,32-18-13,1 0 0,0 1-1,0 0 1,1 0-1,-1 1 1,1 0 0,1 0-1,-1 1 1,1 0-1,1 0 1,0 0-1,0 1 1,0 0 0,1 0-1,0 0 1,1 0-1,0 1 1,-2 14-1,2-12 9,1 1 0,0-1 0,1 1 0,1-1 0,0 1 0,0-1 0,2 1-1,-1-1 1,1 1 0,1-1 0,1 0 0,-1 0 0,9 18 0,-9-25-4,0 0 0,0 0 1,0 0-1,0-1 1,1 1-1,0-1 1,0 0-1,0 0 1,0 0-1,8 5 1,-3-4 0,1 0-1,0-1 1,1 1 0,-1-2 0,18 4 0,-11-2 11,-7-2-11,0-1 1,1 0-1,-1-1 0,0-1 0,14 0 1,46 4 18,-67-4-10,2-1-10,83-10-24,-85 11-5,18-8-2317,-3 5 653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3:01.7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77 79 2184,'2'-2'62,"-1"0"-1,1 0 1,0 0-1,-1 0 1,1 0-1,-1 0 1,0-1-1,0 1 1,0 0-1,0-1 1,0 1-1,0-1 1,-1 1-1,1-1 1,-1 1-1,0-1 1,0 1-1,0-1 1,0 0-1,0 1 1,0-1-1,-1-2 1,0 1 144,-5 12-179,-6 8-6,1 2 0,1-1 0,0 1 0,2 1 0,0-1 0,1 1 0,1 1-1,-4 25 1,8-35-7,1 1-1,0 0 0,1 0 1,0 0-1,1-1 0,0 1 1,1 0-1,0-1 0,1 1 1,5 14-1,-5-19-7,0 0 0,0-1 0,0 1 0,1 0 0,0-1 0,0 0 0,1 0 0,0-1 0,-1 1 0,1-1 0,1 0 0,-1 0 0,1 0 0,-1-1 0,1 0 0,0 0-1,0-1 1,8 3 0,3-1 26,1 0-1,-1-1 0,0-1 0,1-1 0,-1-1 1,1 0-1,-1-1 0,1-1 0,-1-1 0,1 0 1,-1-1-1,-1-1 0,1 0 0,0-2 0,-1 0 1,-1 0-1,1-2 0,17-12 0,-25 14 17,-1 0-1,0 0 1,0-1-1,-1 0 1,0-1-1,0 1 1,-1-1 0,0 0-1,0 0 1,-1-1-1,-1 1 1,1-1-1,-2 0 1,1 0 0,-1 0-1,-1 0 1,0 0-1,0-1 1,-1 1-1,0 0 1,-3-14-1,2 16-72,0 1-1,-1-1 1,0 1 0,-1-1-1,0 1 1,0 0-1,0 0 1,-1 0-1,0 1 1,0-1-1,-1 1 1,0 0-1,0 0 1,0 1-1,-1-1 1,0 1-1,0 0 1,0 1-1,0-1 1,-1 1-1,0 1 1,0-1-1,0 1 1,0 0-1,-1 1 1,1 0-1,-1 0 1,-11-1-1,10 1-214,3 1-51,0 0 0,1 1 1,-1 0-1,0 0 1,0 0-1,-8 2 1,-28 4-760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3:51.92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231 671 3748,'0'0'-228,"4"-7"-40,14-19 406,-13 20 6,0-65 1335,-5 67-1310,-6-19 136,5 21-275,1-1 0,-1 0 1,0 0-1,0 0 0,0 0 0,0 1 0,0-1 0,-1 0 0,1 1 0,-1-1 0,0 1 1,1 0-1,-1-1 0,0 1 0,-1 0 0,1 0 0,0 0 0,0 1 0,-1-1 0,1 0 1,-1 1-1,0 0 0,-5-2 0,5 1 13,-2 2-11,-3 1-27,1 0 0,-1 0 0,1 0 0,-1 1 0,1 0 0,0 1 0,0 0 0,0 0 0,0 0 0,0 1 0,1 0 1,0 0-1,0 0 0,0 1 0,0 0 0,1 1 0,-1-1 0,1 1 0,-6 9 0,2-2 5,1 0 0,0 0-1,1 1 1,0 0 0,1 0 0,1 1-1,0-1 1,-4 27 0,8-32-8,1 3-1,0-1 0,1 1 0,0-1 0,0 1 0,5 15 0,-4-23 2,0 1 0,1-1 0,-1 0-1,1 1 1,0-1 0,0 0 0,0-1 0,5 5-1,-6-6 0,11 9-10,17 5-7,-22-16 12,-4-1 0,1 1 3,0 0 0,1 0-1,-1-1 1,0 0 0,1 0 0,-1 0 0,0 0-1,0-1 1,0 0 0,0 0 0,0-1 0,0 1-1,-1-1 1,1 0 0,-1 0 0,6-5 0,1-4-2,0-1 1,-1 0-1,-1 0 1,1-1-1,-2 0 1,0 0-1,-1-1 1,-1 0-1,0-1 1,-1 1-1,5-23 1,1-21-15,6-106 1,-12 98 40,-5-147 133,-3 110-154,1 71-108,0 31 73,1 8 11,-5 37 11,-3 254 105,11-246-123,3 0 0,2 0 0,22 81 0,-24-118-36,-1-1 0,2 0 0,0 0 0,0 0 0,1 0 0,1-1 0,0-1 0,11 13 0,-13-17-188,1 0-1,0 0 1,1-1 0,-1 0-1,1 0 1,0-1-1,1 0 1,-1-1 0,1 1-1,0-2 1,0 1 0,16 3-1,-10-4-496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8:43.5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75 1 1048,'0'0'4669,"-3"8"-4609,-5 26 16,1 0 0,2 0-1,1 1 1,2 68 0,0-4 15,-31 542 323,33-564-326,0-73-80,-1-1-47,-8 23-760,8-24 459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3:53.8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113 22 3224,'0'0'-164,"-3"-2"20,-8-9 39,10 10 96,0 0 0,1 0-1,-1 1 1,0-1 0,0 0 0,0 1-1,1-1 1,-1 1 0,0-1 0,0 1 0,0 0-1,0-1 1,0 1 0,0 0 0,0-1 0,0 1-1,0 0 1,0 0 0,0 0 0,0 0-1,-2 0 1,-22 18 13,20-11-1,1 1 0,0 0 0,0-1 0,1 2 0,0-1 0,0 0 0,1 1-1,0-1 1,0 1 0,0 12 0,-3 9 3,0-7 1,1 2-1,2-1 1,0 0-1,3 42 1,0-54 6,1-1 0,-1 1 0,2-1 0,0 1 0,0-1 0,1 0 0,0 0 0,1-1 0,0 1 0,1-1 0,12 16 0,-15-22 4,1 0 0,0-1-1,1 0 1,-1 0 0,1 0 0,-1 0 0,1-1 0,0 0-1,0 0 1,0 0 0,0 0 0,0-1 0,0 0 0,1 0-1,-1 0 1,0-1 0,0 1 0,1-1 0,-1-1 0,0 1 0,1-1-1,-1 0 1,7-2 0,-4 1 59,0 0 0,0 0 0,0-1 0,-1 0-1,1-1 1,-1 0 0,0 0 0,0 0 0,0-1 0,-1 0 0,1 0-1,-1 0 1,-1-1 0,8-9 0,-8 6-4,0 0 1,-1 0-1,0-1 1,-1 1-1,0-1 1,-1 0-1,0 0 0,0 0 1,-1 0-1,0 0 1,-1 0-1,0 0 0,0-1 1,-1 1-1,-1 0 1,0 0-1,0 0 1,-1 0-1,-4-10 0,4 12-85,0-1 0,-1 0-1,0 1 1,-1 0 0,0 0 0,0 0-1,-1 0 1,0 1 0,0 0-1,0 0 1,-1 0 0,0 1-1,-1 0 1,1 1 0,-1 0-1,0 0 1,0 0 0,-1 1-1,1 0 1,-14-3 0,14 5-325,1 1 0,0 0 0,-1 1 0,1 0 1,0 0-1,-1 0 0,-13 3 0,0 4-653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00.23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107 281 3524,'0'0'-224,"1"6"-820,3 16 1055,-4-16 101,8-6-67,-1 0-1,1 0 1,-1-1 0,0 0 0,1 0 0,-1 0-1,0-1 1,0-1 0,0 1 0,0-1-1,0 0 1,-1 0 0,0-1 0,1 0 0,-1 0-1,0-1 1,9-8 0,-6 4 19,0 0-1,-1 0 1,0-1-1,0 0 1,-1-1 0,0 1-1,5-13 1,-10 19-43,0 0 0,0 0 0,0 0-1,-1-1 1,1 1 0,-1 0 0,0-1 0,-1 1 0,1-1 0,-1 1-1,0-1 1,0 1 0,0-1 0,0 1 0,-1-1 0,0 1 0,0 0-1,0-1 1,-1 1 0,1 0 0,-1 0 0,0-1 0,0 2 0,0-1 0,-5-6-1,2 5-12,-1-1 1,0 1-1,0 0 0,0 1 0,-1 0 0,0 0 0,1 0 0,-2 1 0,1-1 0,0 2 0,0-1 0,-1 1 0,1 0 1,-1 1-1,0 0 0,0 0 0,1 1 0,-13 0 0,13 0-6,0 1 0,0 0-1,0 0 1,1 1 0,-1 0 0,1 0 0,-1 0-1,1 1 1,0 0 0,0 0 0,0 1 0,0 0-1,0 0 1,1 0 0,0 0 0,0 1 0,0 0-1,0 0 1,1 0 0,0 1 0,-7 11 0,6-4-1,1-1-1,-1 1 1,2 1 0,0-1 0,1 0-1,0 1 1,1-1 0,0 1 0,1-1 0,1 1-1,0 0 1,0-1 0,6 20 0,-2-13 2,0-1 1,2 1 0,0-1-1,1-1 1,1 1 0,0-2-1,1 1 1,19 23 0,-22-34 8,1 1 1,0-1-1,1 0 1,-1-1-1,1 0 1,0-1-1,1 0 1,-1 0-1,1 0 1,0-2-1,0 1 1,1-1-1,-1-1 1,1 0-1,11 1 1,0-1-345,0 0 0,0-2 0,0-1 0,0-1 1,0 0-1,33-10 0,-33 6-163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03.0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115 113 2888,'0'0'-120,"0"0"196,1-1 1,0 1 0,-1-1 0,1 1 0,-1-1-1,1 1 1,-1-1 0,1 0 0,-1 1 0,1-1 0,-1 0-1,1 1 1,-1-1 0,0 0 0,0 1 0,1-1 0,-1 0-1,0 0 1,0 1 0,0-1 0,0 0 0,0-1-1,-1-8-85,1 10 38,0-1 0,0 1 0,0 0-1,0-1 1,0 1 0,0-1-1,0 1 1,0 0 0,0-1 0,0 1-1,-1 0 1,1-1 0,0 1-1,0 0 1,0 0 0,-1-1-1,1 1 1,0 0 0,0-1 0,-1 1-1,1 0 1,0 0 0,0-1-1,-1 1 1,1 0 0,0 0 0,-1 0-1,1 0 1,0 0 0,-1-1-1,1 1 1,-1 0 0,1 0-1,0 0 1,-1 0 0,1 0 0,0 0-1,-1 0 1,1 0 0,0 0-1,-1 0 1,1 0 0,-1 0 0,1 1-1,-8 3-14,0 1 0,1 0 0,0 1 0,0-1 0,1 2 0,-1-1 0,1 0 0,0 1 0,1 0 0,0 1 0,0-1 0,1 1 0,0 0 0,0 0 0,-5 15 0,6-10 2,0 0 0,0-1 0,1 1 1,1 0-1,0 0 0,1 0 0,1 0 1,0 0-1,3 17 0,-2-23-10,0-1-1,0 1 1,1-1-1,0 1 1,0-1-1,1 0 1,-1 0-1,1 0 1,1-1-1,-1 1 1,1-1-1,0 0 1,0 0-1,0-1 1,1 1-1,0-1 1,0 0-1,10 5 1,-2-4 6,0 1 1,0-2 0,0 0-1,0 0 1,1-1-1,-1-1 1,1-1-1,0 0 1,0-1-1,29-3 1,-36 2-8,1 0 0,0 0-1,-1-1 1,1-1 0,-1 1 0,1-1 0,-1-1-1,0 1 1,0-2 0,-1 1 0,1-1 0,-1 0-1,0 0 1,0-1 0,-1 0 0,0 0 0,0-1-1,0 1 1,8-15 0,-9 10-3,0 0 0,-1-1 0,0 1 0,-1-1-1,-1 0 1,0 0 0,-1 0 0,0-1 0,0 1 0,-1 0 0,-1 0 0,0 0 0,-1-1 0,0 1 0,-1 1-1,0-1 1,-1 0 0,-1 1 0,-5-12 0,6 14-37,0 1 0,-1-1 0,0 1 0,-1-1-1,0 2 1,0-1 0,0 1 0,-1 0 0,0 0 0,-1 0 0,0 1 0,0 1-1,0-1 1,0 1 0,-1 1 0,0-1 0,0 1 0,0 1 0,0 0-1,-1 0 1,1 1 0,-1 0 0,0 1 0,-11-1 0,19 2-70,-3 0-196,0 0 0,1 1 0,-1-1 0,0 1 0,0 0 0,0 0 0,-7 4 0,-22 6-1032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07.33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237 51 4140,'-10'-13'-516,"3"7"511,-1 0-1,-1 0 1,1 1 0,-1 0-1,-12-5 1,14 13-3,2 4 13,0 1 0,0 0 0,0 0 0,1 0 0,0 0 0,1 1 0,0 0-1,0-1 1,1 1 0,-2 16 0,-7 108 60,8-64-27,-4 60 78,16 198 0,-8-318-112,0 0 1,-1 0-1,0 0 0,0 0 1,-1 0-1,-1 0 0,1 0 0,-1 0 1,-1 0-1,0-1 0,-4 9 1,5-14-90,0 0-1,0 0 1,0-1 0,-1 0 0,1 1 0,-1-1 0,1 0 0,-1 0 0,0 0 0,0 0 0,0-1-1,0 1 1,0-1 0,0 0 0,-1 0 0,1 0 0,0 0 0,-1-1 0,1 1 0,-1-1 0,1 0 0,0 0-1,-1 0 1,1 0 0,-6-2 0,5 2-567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07.7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19 221 2296,'-2'-6'-14,"-1"-4"40,-1-1 0,1 1 1,1-1-1,-2-22 0,4 30 61,3 0-49,7-4-1,0 0 0,0 0 0,0 1 0,1 1 1,-1 0-1,23-7 0,82-20 104,-68 21-99,-1 0 14,42-12-1483,-68 15 849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21.2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164 163 2420,'0'0'322,"4"-7"-206,0 3-39,-1 0 0,0-1 1,0 0-1,-1 1 1,1-1-1,-1 0 1,0-1-1,0 1 1,-1 0-1,0 0 0,0-1 1,0 1-1,0-11 1,-1 12 80,0 0-90,1 0 0,-1 0 1,-1 1-1,1-1 0,-1 0 1,1 0-1,-1 0 0,0 0 1,0 0-1,-1 1 0,1-1 1,-1 1-1,0-1 0,-4-5 0,4 6-6,1 2-52,1 0-1,-1 1 0,0-1 0,0 1 0,0-1 0,0 1 0,0-1 0,0 1 0,0 0 0,0-1 0,0 1 0,0 0 0,0 0 0,0 0 0,0 0 0,0 0 0,0 0 0,0 0 0,0 0 0,0 0 0,0 0 0,-1 1 0,-5 3-2,-1-1-1,2 2 0,-1-1 1,0 1-1,1 0 0,0 0 0,0 1 1,0-1-1,1 1 0,0 1 0,0-1 1,-6 11-1,-1 8 11,1 0-1,1 1 1,1 0 0,2 1 0,-9 50 0,14-65-16,1 0 1,0 0 0,1 1 0,0-1 0,1 0 0,0 0 0,1 1 0,0-1 0,1 0 0,0-1 0,1 1 0,1 0-1,0-1 1,0 0 0,9 13 0,-7-12 19,-6-10-20,0-1 0,0 1 0,0 0 0,1-1-1,-1 1 1,0-1 0,1 0 0,-1 1 0,1-1 0,0 0 0,-1 0-1,1 0 1,0 0 0,0 0 0,2 0 0,16 8-2,5-6 2,-20-3-2,1 0 0,0-1 0,0 0 0,0 0 0,-1 0 0,1-1 0,-1 0 0,1 0 0,-1 0 0,0-1 0,0 0 0,0 0 0,0 0 0,9-8 0,-6 4-2,0-2 0,-1 1 0,0-1 0,0 0 0,-1-1 0,0 0 0,5-12 1,4-14-5,-2-1 0,-1-1 0,8-50 0,-19 87 8,15-86 23,-9 34-48,-13 77 36,2 0 0,0 0 1,2 1-1,0 0 0,2-1 1,1 1-1,3 25 0,-3-40-57,1 0-1,0-1 1,0 1-1,1 0 0,0-1 1,1 0-1,0 0 1,1 0-1,-1 0 1,2 0-1,-1-1 0,1 0 1,0 0-1,1-1 1,0 0-1,0 0 1,1 0-1,-1-1 1,1 0-1,17 8 0,-18-11-344,0 0 0,1-1-1,0 0 1,-1 0 0,11 0-1,-6-1-129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24.2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115 99 3008,'-1'-5'-130,"-14"-55"142,15 57 85,-7-16 106,7 19-185,0-1-1,0 1 0,0-1 1,0 1-1,0-1 1,0 1-1,-1-1 0,1 1 1,0-1-1,0 1 1,0 0-1,-1-1 0,1 1 1,0-1-1,0 1 1,-1 0-1,1-1 0,0 1 1,-1 0-1,1-1 1,0 1-1,-1 0 0,1 0 1,0-1-1,-1 1 1,1 0-1,-1 0 0,1 0 1,-1-1-1,1 1 1,-1 0-1,1 0 0,0 0 1,-1 0-1,1 0 1,-1 0-1,1 0 0,-1 0 1,1 0-1,-1 0 1,1 0-1,-1 0 0,0 1 1,-7 9-5,1 1-1,1 0 1,-1 0 0,2 1 0,-1 0 0,2 0 0,-1 0 0,2 0 0,0 1 0,0 0-1,0 14 1,-1 34 37,2 0-1,4 1 0,2-1 0,18 93 0,10 118 104,-32-229-142,0-39-89,0 0 0,0 0 0,0 0-1,-1 0 1,0-1 0,1 1 0,-1 0 0,-1 0 0,1-1 0,0 1 0,-1-1 0,0 1 0,0-1 0,0 1 0,0-1 0,-1 0-1,1 0 1,-1 0 0,0-1 0,1 1 0,-1-1 0,0 1 0,-1-1 0,1 0 0,0 0 0,-1 0 0,1 0 0,-1-1 0,-6 2 0,6-2-244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24.7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1 251 2688,'0'-16'-129,"0"13"15,0-42-141,0 40 252,2 2 10,1-4 10,1 1-1,0 0 0,1 0 1,0 0-1,-1 1 0,2-1 1,-1 1-1,1 0 0,0 1 1,0 0-1,0-1 0,0 2 1,9-5-1,18-7 61,51-17 1,-43 18-27,67-20-1247,-91 27 679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25.87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115 85 1916,'-9'-15'9,"8"12"207,1 2-207,0 1 0,0-1 0,0 1 0,0 0 0,0-1 0,0 1 0,0-1 0,0 1 0,0 0 0,0-1-1,0 1 1,0-1 0,0 1 0,-1 0 0,1-1 0,0 1 0,0 0 0,0-1 0,0 1 0,-1 0 0,1-1 0,0 1 0,0 0 0,-1-1 0,1 1 0,0 0 0,-1-1 0,1 1 0,0 0 0,-1 0 0,1 0 0,0-1 0,-1 1 0,1 0 0,-1 0 0,-14 6 468,-7 12-261,16-9-202,-1 1 1,2-1 1,-1 1-1,1 0 0,1 0 0,0 1 0,0-1 0,1 1 0,0 0 0,1 0 0,-2 18 0,2-15-2,0 2-1,0 0 1,1 1-1,1-1 1,0 0 0,2 0-1,0 0 1,0 1-1,9 24 1,-10-34-6,1-1 0,0 0 0,1 0 1,0 0-1,0-1 0,0 1 0,1-1 0,-1 1 1,1-1-1,0 0 0,1-1 0,-1 1 0,1-1 0,0 0 1,0 0-1,1 0 0,-1 0 0,1-1 0,0 0 1,-1-1-1,1 1 0,1-1 0,-1 0 0,0 0 0,10 1 1,-6-2 10,0 0 1,0-1-1,0 0 1,-1-1-1,1 1 1,0-2-1,-1 1 1,1-2-1,-1 1 1,1-1-1,-1-1 1,0 1 0,0-2-1,0 1 1,-1-1-1,0 0 1,0-1-1,0 0 1,-1 0-1,1-1 1,-1 0-1,-1 0 1,0-1-1,0 0 1,0 0-1,-1 0 1,0 0-1,-1-1 1,1 0-1,-2 0 1,1 0 0,2-17-1,-3 12 20,-1 0-1,-1 0 1,0 0 0,-1-1-1,-1 1 1,0 0-1,-1-1 1,0 1 0,-1 0-1,-1 0 1,0 1 0,-10-24-1,9 28-49,0 0 1,0 1-1,0-1 0,-1 1 0,-1 0 0,1 0 1,-1 1-1,-1 0 0,1 0 0,-1 1 1,0-1-1,-1 2 0,1-1 0,-1 1 1,0 1-1,0 0 0,-1 0 0,-12-3 0,17 6-172,0-1 0,0 1 0,1 1 0,-1-1 0,0 1 0,0 0 0,0 0 0,0 0 0,0 0 0,-7 3 0,-14 1-462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26.7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69 3212,'0'0'-110,"0"-5"32,2-55 960,-2 57-252,2 15-580,63 565-742,-63-560-910,0 0 1166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8:44.5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80 84 3592,'-50'-15'-388,"47"13"703,-19-8 787,21 9-1080,1 0 0,-1 1-1,1-1 1,0 0 0,-1 0-1,1 0 1,0 0 0,-1 0-1,1 0 1,0 0 0,0 0 0,0 0-1,0 0 1,0 0 0,0 0-1,0 0 1,0 0 0,1 0 0,-1 0-1,0 0 1,1 0 0,-1 0-1,0 0 1,1 1 0,-1-1 0,1 0-1,-1 0 1,1 0 0,0 0-1,-1 1 1,1-1 0,0 0 0,-1 1-1,1-1 1,0 1 0,0-1-1,0 0 1,0 1 0,-1 0 0,1-1-1,2 0 1,2-2-8,0 0 1,1 1-1,-1-1 0,1 1 1,-1 0-1,1 1 0,0-1 1,10 0-1,-2 1-8,0 0 0,0 2 0,0 0 0,0 0 0,0 2-1,0-1 1,-1 2 0,1 0 0,-1 0 0,0 1 0,0 1 0,-1 0 0,15 10 0,-20-11-8,0 0 0,0 0 0,-1 1 0,0 0 0,0 0-1,0 1 1,-1-1 0,1 1 0,-2 1 0,1-1 0,-1 1 0,0-1 0,-1 1 0,0 0 0,0 1 0,-1-1 0,0 0 0,0 1 0,-1-1-1,0 1 1,0-1 0,-1 1 0,-1 12 0,-2-6-4,0 0-1,-1-1 1,0 0-1,-1 1 0,-1-2 1,0 1-1,-1-1 1,0 1-1,-1-2 1,-1 1-1,-16 17 1,12-14-106,-1-1 0,-1-1 1,0 0-1,-1-1 0,-1-1 1,0-1-1,-36 19 0,51-29-228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35.9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90 85 3340,'0'0'4265,"-2"-7"-4266,-2-22 2,2 22 83,3 4-80,2-9 3,-2 9 516,-1-1-493,0-11-4,0 11 55,-5 13-76,-25 54 6,30-55-9,-5 15 8,1 0 1,0 0-1,2 0 0,1 1 1,1-1-1,4 43 0,36 141 58,-13-80-12,-20-95-53,6 47 27,-13-72-73,1-1-1,-1 1 1,0-1-1,-1 1 1,1-1 0,-1 0-1,-1 1 1,1-1-1,-4 8 1,4-11-32,0-1 0,-1 0-1,1 1 1,0-1 0,-1 0 0,1 0 0,-1 0 0,0 0 0,0-1 0,0 1-1,0 0 1,0-1 0,0 1 0,0-1 0,-1 0 0,1 0 0,0 0 0,-1 0 0,1 0-1,-1 0 1,1-1 0,-5 2 0,-3 0-310,8-2 227,0 1-1,0-1 1,-1 0 0,1 0 0,0 0-1,-1 0 1,1 0 0,0-1 0,-1 1 0,1-1-1,0 1 1,0-1 0,0 0 0,0 0-1,-1 0 1,1 0 0,0 0 0,1 0-1,-1-1 1,-3-1 0,-5-8-723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36.4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5 121 3400,'0'0'-181,"-1"-1"-111,0 0 298,1 0 0,0 1 0,-1-1 0,1 0 0,0 0-1,-1 0 1,1 1 0,0-1 0,0 0 0,0 0 0,0 0-1,0 0 1,0 0 0,0 0 0,0 1 0,0-1 0,0 0 0,0 0-1,1-1 1,4-3 9,0 1 0,0 0 0,1-1 1,0 2-1,0-1 0,0 1 0,0-1 0,0 2 0,1-1 0,-1 1 0,10-2 0,89-17 39,-78 16-42,51-7 49,-26 5-88,-11-2-1527,-31 5 915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38.2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89 27 2264,'0'0'-96,"2"-5"340,-2 4-175,0 1-1,0 0 1,1-1 0,-1 1 0,0 0 0,0-1 0,0 1 0,0 0 0,-3-7 1446,2 6-1446,-13 4 323,10-2-411,1 1-1,0 0 0,0 0 0,1 0 1,-1 0-1,0 0 0,1 0 0,-1 1 1,1-1-1,-4 7 0,-2 8 33,2 1-1,0 0 1,0 0-1,2 1 1,0-1-1,2 1 1,0 0 0,1 0-1,0 0 1,2 0-1,4 25 1,-4-31-3,0 0 1,1 0-1,1-1 0,1 1 1,-1-1-1,2 1 1,0-1-1,0-1 0,1 1 1,1-1-1,-1 0 1,2 0-1,0-1 0,0 0 1,1 0-1,16 13 0,-21-19-5,1 0 0,0-1 0,0 0 0,0 0 0,0 0 0,0-1 0,0 0 0,1 0 0,-1 0 0,1 0 0,0-1 0,-1 0 0,1 0 0,0-1 0,0 1 0,0-1 0,-1-1 0,1 1 0,0-1 0,0 0 0,-1 0 0,1-1 0,0 1 0,-1-1 0,1-1 0,-1 1 0,0-1 0,0 0 0,0 0 0,0 0 0,-1-1 0,1 1 0,-1-1 0,8-9 0,-3 3 27,-1-1 1,0-1-1,-1 1 1,0-1-1,-1 0 0,0-1 1,-1 0-1,0 0 1,-1 0-1,-1 0 1,0-1-1,2-22 1,-4 19 1,-1-1 1,-1 1 0,-1-1 0,-1 1 0,0 0 0,-1 0 0,-1 0 0,0 1 0,-2 0 0,-7-16 0,10 25-47,1 1 1,-1-1 0,0 1 0,-1 0-1,0 0 1,0 1 0,0-1 0,0 1-1,-1 0 1,0 0 0,0 1-1,0 0 1,-1 0 0,1 1 0,-1-1-1,0 1 1,0 1 0,0-1 0,0 1-1,-1 1 1,1-1 0,-1 1 0,1 0-1,-1 1 1,1 0 0,-14 1 0,13 0-234,-1 0-1,0 0 1,0 1 0,1 0 0,-1 0 0,1 1 0,-1 0 0,1 1 0,0 0 0,0 0 0,-9 7 0,4 0-753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39.1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 40 3720,'0'0'217,"-1"-7"-39,-7-25 1836,4 42-1952,-7 30 25,1 1-1,3 0 1,-5 77-1,7 141 102,6-191-169,-2-38-351,0-18-324,1-1 1,0 0-1,1 1 1,4 17-1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48.5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82 60 3392,'0'0'-184,"0"-4"41,0 3 119,-3-33 27,0 17 523,3 17-505,0 0-1,0 0 1,0 0 0,0 0 0,0 0-1,0 0 1,0-1 0,0 1-1,0 0 1,0 0 0,0 0 0,0 0-1,0 0 1,0-1 0,0 1 0,0 0-1,0 0 1,0 0 0,0 0-1,0 0 1,0 0 0,-1 0 0,1-1-1,0 1 1,0 0 0,0 0-1,0 0 1,0 0 0,0 0 0,0 0-1,0 0 1,-1 0 0,1 0-1,0 0 1,0 0 0,0 0 0,0-1-1,0 1 1,0 0 0,-1 0-1,1 0 1,0 0 0,0 0 0,0 0-1,0 0 1,0 0 0,-1 0 0,1 1-1,0-1 1,0 0 0,0 0-1,0 0 1,0 0 0,0 0 0,-1 0-1,1 0 1,0 0 0,0 0-1,-8 13 6,0 1-1,0 0 0,2 0 0,0 0 0,0 1 1,2 0-1,-1 0 0,2 0 0,-2 17 0,-1 33 34,2 1 0,4 0 0,2 0 0,4 0-1,25 121 1,-19-123 1,-3 0-1,1 67 0,-10-128-154,-1-1 0,1 1 0,-1 0 0,0 0-1,0-1 1,0 1 0,0 0 0,0-1 0,-1 1 0,1-1-1,-1 1 1,0-1 0,1 0 0,-1 1 0,0-1 0,0 0-1,0-1 1,-1 1 0,1 0 0,0 0 0,-1-1 0,1 0-1,-1 1 1,0-1 0,1 0 0,-1 0 0,0 0 0,0-1 0,0 1-1,1-1 1,-1 1 0,-5-1 0,5 0-484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48.9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13 216 3048,'-6'-18'-130,"5"14"12,0 0-57,-2-11 124,2 11 18,1 0 30,0-11 25,0 11 46,2 1-35,0-2-19,2 1-1,-1 0 1,0 0 0,1 0-1,0 0 1,0 1 0,0-1 0,0 1-1,0 0 1,1 0 0,0 0-1,-1 1 1,1 0 0,7-3 0,84-23 85,-61 20-75,33-8 42,51-16-1615,-97 25 1006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51.3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47 77 2028,'0'0'142,"3"-8"-52,5-61 2606,-13 79-2658,-3 6-15,0 0 0,1 1 1,0-1-1,2 2 0,0-1 0,1 0 1,1 1-1,-2 26 0,5-23-1,1 0 0,1 0 1,0 0-1,9 27 0,-9-39-14,1 0 1,0 0-1,1 0 0,0-1 1,1 1-1,-1-1 0,1-1 1,1 1-1,0-1 0,0 1 1,0-2-1,9 8 0,-11-11 0,1 0-1,-1 0 0,1-1 0,-1 0 0,1 0 1,0 0-1,0 0 0,0-1 0,0 0 0,0 0 0,0 0 1,0 0-1,0-1 0,0 0 0,1 0 0,-1-1 1,0 1-1,0-1 0,0 0 0,0-1 0,0 1 0,0-1 1,0 0-1,-1 0 0,1 0 0,7-6 0,-5 4 26,0-1 0,0 0-1,0 0 1,-1 0 0,0-1-1,0 0 1,0-1-1,-1 1 1,0-1 0,0 0-1,-1 0 1,0 0 0,0-1-1,0 0 1,3-13 0,-5 11-2,-1 1 1,0-1-1,-1 1 1,0-1-1,0 1 1,-1-1-1,0 1 1,-1-1-1,0 1 1,0 0-1,-1 0 1,-1 0-1,1 0 1,-1 0-1,-10-15 1,10 18-41,-1-1 0,0 1 0,0-1 1,-1 1-1,0 1 0,0-1 0,0 1 1,0 0-1,-1 0 0,0 1 0,0 0 0,0 0 1,-1 1-1,1 0 0,-1 0 0,0 1 1,1 0-1,-1 0 0,-15-1 0,10 3-450,1 0 0,-1 2-1,1-1 1,-1 1-1,1 1 1,-14 5 0,13-4-937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4:52.1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43 71 4168,'0'0'-154,"2"-23"67,-4-17 716,2 37-247,0-1-230,-18 223 994,14-161-1152,-16 327-386,22-349-2554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9:47.9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32 300,'0'0'209,"6"5"-109,0 1-66,-4-4-22,0 0 1,0 0 0,0 0 0,1 0 0,-1 0 0,1-1-1,-1 1 1,1-1 0,-1 1 0,1-1 0,0 0-1,0 0 1,0-1 0,0 1 0,-1 0 0,1-1-1,0 0 1,4 0 0,183 8 757,248-23 0,-405 13-692,237-32 560,-185 18-478,-81 16-148,23-3 58,-13-1-1939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9:48.4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35 40 1996,'-9'-21'170,"-4"2"435,18 29-82,31 34-297,168 108 433,-202-150-621,-4 7 22,3-9-56,-1 1 0,0 0 0,0 0 0,0 0 1,0-1-1,1 1 0,-1 0 0,0 0 0,-1 0 1,1 0-1,0-1 0,0 1 0,0 0 0,0 0 0,-1-1 1,1 1-1,0 0 0,-1 0 0,1-1 0,0 1 1,-1 0-1,1-1 0,-1 2 0,-32 44 117,-48 53 0,-33 44-2132,88-103 1259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8:45.8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84 755 2924,'0'0'-134,"1"4"-97,3 8 1470,2-12-514,9-26-319,-9 8-370,-1-1-1,6-29 0,-7 22 26,-1 0 0,-2 0 0,0 0 0,-2-1-1,0 1 1,-10-47 0,10 70-73,1 1 0,-1-1 0,0 1-1,0-1 1,0 1 0,0-1 0,0 1 0,-1 0-1,1-1 1,-1 1 0,1 0 0,-1 0 0,0 0-1,0 1 1,0-1 0,0 0 0,0 1 0,0-1 0,-1 1-1,1-1 1,0 1 0,-1 0 0,1 0 0,-1 0-1,1 1 1,-1-1 0,1 1 0,-1-1 0,0 1-1,1 0 1,-1 0 0,0 0 0,1 0 0,-4 1-1,1-1-51,0 2 4,0 0 35,3-2 16,0 0-1,0 1 1,0-1-1,0 1 1,0 0-1,0-1 1,0 1-1,0 0 1,1 0-1,-1 0 1,0 0-1,1 1 1,-1-1-1,1 0 1,-1 1 0,1-1-1,-1 1 1,1 0-1,0-1 1,0 1-1,0 0 1,0 0-1,0-1 1,0 1-1,1 0 1,-1 0-1,0 4 1,1-3-1,0 0-1,0-1 1,0 1 0,1 0 0,-1 0-1,1 0 1,-1-1 0,1 1 0,0 0 0,0 0-1,1-1 1,-1 1 0,0-1 0,1 0-1,0 1 1,-1-1 0,1 0 0,0 0 0,3 3-1,3 0-15,0 1 0,1-1 0,-1-1 0,17 7 0,2 0-11,-9-3 11,-13-7 18,0 1 0,0 1 0,-1-1 0,1 1 0,-1 0 0,1 0 0,-1 0 0,0 0 0,0 1 0,-1-1 0,1 1 0,-1 0 0,1 1 0,-1-1 0,3 7 0,0-4-7,-5-5 13,4 32-24,8 29-7,-12-57-4,-1 0 0,2-1 1,-1 1-1,1-1 1,0 1-1,0-1 1,0 1-1,1-1 1,4 7-1,-6-10 21,1-1-1,0 1 0,-1 0 0,1-1 0,0 1 1,0-1-1,0 0 0,0 0 0,0 0 0,0 0 1,0 0-1,0 0 0,0 0 0,1 0 0,-1-1 1,0 1-1,0-1 0,1 0 0,-1 0 0,3 0 1,38-3-162,-40 2 164,6-1-15,-1 0 1,0 0-1,0-1 1,0-1 0,0 1-1,0-1 1,-1 0-1,0-1 1,0 0-1,0 0 1,0-1 0,8-8-1,-9 7 32,0 0 0,-1 0-1,0 0 1,0-1-1,-1 0 1,0 0 0,0 0-1,0 0 1,-1-1 0,-1 0-1,0 1 1,0-1-1,0 0 1,-1 0 0,0 0-1,-1 0 1,0 0 0,-1 0-1,-2-18 1,2 23-7,-1 2-18,1 1 21,1 1 0,0 0 0,0-1 0,0 1 0,0 0 0,-1-1 0,1 1 0,0 0 0,0-1 0,-1 1 0,1 0 0,0-1 0,0 1 0,-1 0 0,1 0 0,0 0 0,-1-1-1,1 1 1,0 0 0,-1 0 0,1 0 0,-1 0 0,1-1 0,0 1 0,-1 0 0,1 0 0,0 0 0,-1 0 0,1 0 0,-1 0 0,1 0 0,0 0 0,-1 0 0,1 0 0,-1 1 0,1-1 0,0 0 0,-1 0 0,1 0 0,0 0 0,-1 1 0,1-1 0,0 0 0,-1 0 0,1 0 0,-1 1 0,-4 5-1,2-3 1,0 1 0,0-1 0,1 0 0,-1 1 0,1 0 0,0 0 0,1-1 0,-1 1 0,0 0 0,1 1 0,0-1 0,0 0 0,0 0 0,1 0 0,-1 1 0,1 3 0,-3 0 1,6 36 8,-5-36-4,2 0-1,13 24 25,-11-28-24,0-1 0,0 1 0,0-1 0,1 0 0,0 0 0,-1 0 0,1 0 0,0 0 0,1 0 0,-1-1 0,0 0 0,1 0 0,0 1 0,-1-2 0,1 1 0,0 0 0,0-1 0,0 0 0,0 0 0,0 0 0,0 0 0,0-1 0,5 1 0,-5-1 3,2-1-5,1-1-14,-1 1-1,1-1 0,-1 0 0,0 0 1,0-1-1,0 0 0,0 0 0,0-1 1,-1 1-1,0-1 0,1-1 0,-1 1 1,-1 0-1,1-1 0,-1 0 0,1 0 1,-1-1-1,-1 1 0,1-1 0,-1 0 1,0 0-1,-1 0 0,1 0 0,2-11 1,5-37 105,-7 27 24,-3 24-64,0-1-20,0-11-19,0 29-7,0 23-3,0-35-3,1 0 0,-1 0 0,1 0 0,0 0 1,-1 0-1,1 0 0,0 0 0,0 0 0,0 0 0,0 0 0,1 0 1,-1 0-1,0-1 0,1 1 0,-1-1 0,1 1 0,0-1 0,-1 1 1,1-1-1,0 0 0,3 2 0,-3-2-3,12 12 5,-9-9 0,-1 0 0,1 1 0,-1-1 0,0 1 0,0 0 0,0 0 0,-1 1 0,1-1 0,-1 1 0,-1 0 0,1-1 0,-1 1 0,0 1 0,0-1 0,-1 0 0,2 10 0,0-3 6,-5 2-2,-4 6 11,5-17-13,1 0-16,2 24-374,-2-27 378,1-1 0,-1 1 0,0-1 0,1 0 0,-1 1 0,0-1 0,1 1 0,-1-1-1,1 0 1,-1 1 0,0-1 0,1 0 0,-1 0 0,1 1 0,-1-1 0,1 0 0,-1 0-1,1 0 1,-1 1 0,1-1 0,-1 0 0,1 0 0,-1 0 0,1 0 0,0 0-1,-1 0 1,1 0 0,0 0 0,6-3-12,0 1 1,0-1-1,-1 0 0,1-1 1,11-8-1,-13 9 17,3-2 25,0 1 0,-1-2 0,1 1 0,-1-1 0,0 0 0,-1-1 0,1 0 0,-1 0 0,-1 0 0,1 0 0,-1-1 0,-1 0 0,1 0 0,-1-1 0,-1 1 0,1-1 0,2-13 0,-6 18 39,-2-25 95,-3 21-113,5 8-42,0-1 0,1 1 0,-1-1 1,-1 1-1,1-1 0,0 1 0,0-1 0,0 1 0,0-1 0,0 1 0,0 0 0,0-1 0,-1 1 0,1-1 1,0 1-1,0 0 0,-1-1 0,1 1 0,0 0 0,0-1 0,-1 1 0,1 0 0,0-1 0,-1 1 0,1 0 0,0-1 1,-1 1-1,1 0 0,-1 0 0,1 0 0,-1 0 0,1-1 0,0 1 0,-1 0 0,1 0 0,-1 0 0,1 0 1,-1 0-1,0 0-1,0-1 1,0 1-1,-1-1 1,1 1 0,0 0-1,0 0 1,0-1 0,0 1-1,0 0 1,0 0 0,-1 0-1,1 0 1,0 0-1,0 1 1,0-1 0,0 0-1,0 1 1,0-1 0,0 0-1,0 1 1,0-1-1,0 1 1,0-1 0,-2 2-1,-22 45 21,26-30-8,0-11-16,-1-1 12,2-1 0,-1 0-6,0-1 0,0 0 0,0 1 0,1-1 0,-1 0 1,1 1-1,0-1 0,0 0 0,0 0 0,0 0 0,1-1 0,-1 1 1,1 0-1,0-1 0,-1 0 0,1 0 0,0 0 0,0 0 1,1 0-1,-1 0 0,0-1 0,0 1 0,1-1 0,-1 0 1,1 0-1,-1-1 0,1 1 0,0-1 0,5 1 0,5-1 32,-1 0 0,1 0 0,-1-2 0,0 1 0,1-2 1,-1 0-1,0 0 0,0-1 0,-1-1 0,1 0 0,-1-1 0,0 0 0,0-1 0,-1 0 0,0-1 0,0 0 0,13-14 0,-22 20 107,-1 0 4,12-12 36,-13 13-165,1 1 0,-1 0 0,0-1 0,0 1 0,0 0 0,1-1 0,-1 1 0,0 0 0,0 0 0,1-1 0,-1 1 0,0 0 0,1 0 0,-1 0 0,0-1 0,1 1 0,-1 0 0,0 0-1,1 0 1,-1 0 0,0 0 0,1 0 0,-1 0 0,1 0 0,-1 0 0,0 0 0,1 0 0,-1 0 0,0 0 0,1 0 0,-1 0 0,1 0 0,-1 0 0,0 0 0,1 0 0,-1 0 0,1 1-1,1 2-12,0 0 0,0 0 0,0 0 0,-1 1 0,1-1 0,0 1 0,-1-1 0,0 1 0,0-1 0,0 1 0,-1 0 0,1-1 0,0 6 0,-1 5 17,0-10-6,-1 1 3,-1 16-10,1-16 7,2 24 57,-1-29-69,0 1-1,0-1 1,1 1 0,-1-1-1,0 0 1,0 1-1,0-1 1,1 0 0,-1 1-1,0-1 1,0 0-1,1 0 1,-1 1-1,0-1 1,1 0 0,-1 0-1,0 1 1,1-1-1,-1 0 1,0 0 0,1 0-1,-1 0 1,0 1-1,1-1 1,-1 0 0,1 0-1,-1 0 1,0 0-1,1 0 1,-1 0 0,1 0-1,-1 0 1,0 0-1,1 0 1,-1 0 0,1-1-1,-1 1 1,0 0-1,1 0 1,-1 0 0,0 0-1,1-1 1,-1 1-1,0 0 1,1 0 0,-1-1-1,0 1 1,1 0-1,-1 0 1,0-1-1,0 1 1,1 0 0,-1-1-1,22-19-31,-18 16 43,13-12-17,0-2 14,-14 13-25,1 0 0,1 0 0,-1 1 0,0 0 1,1-1-1,0 2 0,0-1 0,10-5 0,-12 8-9,1 5-42,19 27 51,-22-28 10,0 0-7,1 0-12,-1-2 23,2 4-45,1 1-1,-1-1 0,1 0 1,1 0-1,-1-1 1,1 1-1,0-1 0,0 0 1,5 3-1,-7-6-18,2-2-52,0 0 99,1 0 1,-1-1-1,0 1 0,1-1 0,-1 0 1,0-1-1,-1 1 0,1-1 0,0 0 1,-1 0-1,1 0 0,-1-1 0,0 0 1,0 0-1,6-7 0,-3-2 6,0 1 1,-1-2-1,0 1 0,0-1 0,-2 0 1,0 0-1,0 0 0,-2-1 0,1 1 1,-1-24-1,-1-22 113,-9-77 0,4 77 81,-31-219 1488,34 277-1470,1 13-159,-1 6-40,-12 527-62,12-528-159,0-7-59,1 0 0,0 1 0,0-1 0,1 0-1,0 0 1,0 0 0,1 0 0,0 0 0,1 0 0,0 0 0,0-1 0,7 12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9:49.4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 12 3368,'0'0'-166,"-4"0"-370,-9 4 439,16-1-48,26 1-59,-17-2 268,96 11 110,1-4 0,-1-5 0,178-16 0,-154-1 176,117-3-672,-243 7-830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9:49.8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263 20 2780,'-16'-19'12,"20"25"371,0 0-326,1-1 0,0 0 1,0 0-1,1 0 1,8 5-1,185 94 696,-198-104-742,0 1 0,1-1 1,-1 1-1,0 0 0,0-1 1,1 1-1,-1 0 0,0 0 1,0 0-1,0 0 0,0 0 1,0 0-1,-1 0 0,1 0 1,0 0-1,0 1 0,-1-1 1,1 0-1,-1 0 0,1 1 1,-1-1-1,1 0 0,-1 1 1,0-1-1,0 0 0,0 1 1,1-1-1,-1 1 0,-1-1 1,1 0-1,0 1 0,0-1 1,0 0-1,-1 1 0,1-1 1,-1 0-1,1 1 0,-1-1 1,1 0-1,-1 0 0,0 1 1,0-1-1,0 0 0,-1 2 1,-5 6 36,0 0 1,-1-1 0,0 0-1,-11 8 1,17-14-51,-131 100 293,-16 14-642,28-5-2110,74-61 1815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9:54.9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1 105 2360,'0'0'790,"8"-3"-732,34-10 54,1 2 1,0 2-1,67-6 1,-6 1 46,150-23 141,-250 37-327,21-2-2330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9:55.8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331 16 2368,'0'0'26,"-2"-2"5,1 1 0,-1-1 0,1 1 0,-1 0-1,0 0 1,0 0 0,0 0 0,0 0 0,0 0-1,0 0 1,0 0 0,0 1 0,0-1 0,0 1 0,0 0-1,-4-1 1,-25 24 89,2 0 1,0 2-1,-30 33 0,-29 21 561,86-77-528,1 0-58,-1 0 1,1 0-1,0-1 1,0 1-1,-1-1 1,1 1-1,-1-1 1,1 1-1,-1-1 0,1 0 1,-1 0-1,0 0 1,0 0-1,0 0 1,-2 1-1,2-1-17,0-1-1,0 1 1,0 0 0,0 0-1,1 0 1,-1 0-1,0 0 1,1 1 0,-1-1-1,1 0 1,-1 1-1,1-1 1,0 1 0,-1-1-1,1 1 1,0 0-1,0 0 1,-1 2 0,12 36 36,-9-36-102,0 0 5,2 11 16,11 25 41,2 2 73,-16-39-138,3-2-31,8 3 13,-9-3 4,39 21-21,-20-4 19,-1 1 0,-1 1 0,-1 1 0,0 1 0,27 46-1,-7-12-1101,-25-40-1504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0:42.6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7 232 476,'0'0'651,"0"0"-628,0-1 1,-1 1-1,1 0 1,0 0-1,-1 0 0,1 0 1,0 0-1,0 0 1,-1 0-1,1-1 1,0 1-1,-1 0 0,1 0 1,0 0-1,0-1 1,-1 1-1,1 0 1,0 0-1,0-1 0,0 1 1,-1 0-1,1-1 1,0 1-1,0 0 1,0-1-1,0 1 0,0 0 1,0-1-1,0 1 1,-1 0-1,1-1 1,0 1-1,0 0 1,0-1-1,0 1 0,0 0 1,1-1-1,-1 1 1,0 0-1,0-1 1,0 1-1,0 0 0,0 0 1,0-1-1,0 1 1,1 0-1,-1-1 1,0 1-1,0 0 0,0 0 1,1-1-1,-1 1 1,0 0-1,0 0 1,1-1-1,-1 1 0,0 0 1,1 0-1,-1 0 1,1-1-1,42-6 47,0 2-1,77 0 1,13-1 67,551-45 314,274-30-320,104 30-83,-574 41-11,281 31-12,-548-12-12,78 16 4,965 57 60,-718-55-78,565 59 43,-1109-86-42,208 19-7,570 34-51,-539-48 51,522 6-24,662-20 20,-788-3-3,-447 7 11,393 16-18,-1 33-16,-116-7 23,479 35-3,-599-44 14,263 28-31,-540-46 34,-60-9-1,57 2-6,-1-7 13,101-3-44,-98 9 34,48 0-1551,-103-4 877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36.9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215 97 3216,'25'-34'-1000,"-23"30"1077,-1 1 20,8-32 1532,-10 30-1448,1 4-162,0 0-1,0 1 0,0-1 0,0 1 1,0-1-1,0 0 0,-1 1 0,1-1 1,0 1-1,0-1 0,0 1 0,0-1 1,-1 1-1,1-1 0,0 1 0,-1-1 0,1 1 1,0-1-1,-1 1 0,1-1 0,-1 1 1,1-1-1,0 1 0,-1 0 0,1-1 1,-1 1-1,1 0 0,-1 0 0,1-1 1,-1 1-1,0 0 0,1 0 0,-1 0 1,1 0-1,-1-1 0,1 1 0,-1 0 1,0 0-1,1 0 0,-1 0 0,1 0 1,-1 1-1,-1-1 0,-22 19 261,22-16-268,0-1 0,0 1 0,0 0 0,0 0-1,0 1 1,1-1 0,-1 0 0,1 1 0,0-1 0,0 1 0,0-1 0,0 6 0,-1-2-8,-8 48 91,1 1 0,-1 75 0,11 115 125,2-96-114,-3-109-79,-4 131 88,2-148-115,-1 0 0,-1-1 0,-1 1 0,-15 42 1,18-61-120,0-1 1,-1 1-1,0-1 1,0 1-1,0-1 1,-1 0 0,1 0-1,-1-1 1,0 1-1,0-1 1,0 0-1,0 0 1,-1 0 0,1 0-1,-1-1 1,0 0-1,0 0 1,0 0-1,0-1 1,0 1 0,0-1-1,-9 1 1,8-4-853,-10-5 378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37.45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3 213 3280,'-1'-4'-6,"1"0"-1,-1 0 0,1 0 0,0 0 1,-1 0-1,2 0 0,-1 0 0,2-7 0,-1 9 13,0 0-1,0 1 1,0-1-1,0 0 1,1 0-1,-1 1 0,0-1 1,1 1-1,0-1 1,-1 1-1,1 0 0,0-1 1,0 1-1,0 0 1,0 0-1,0 0 0,0 1 1,3-2-1,181-56 323,32-13-144,-207 68-339,-9 3 15,1-1-1,-1 1 0,0-1 0,1 1 0,-1-1 0,0 0 1,1 0-1,-1 0 0,0 0 0,4-3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41:38.8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249 153 2728,'0'0'111,"4"-7"-3,13-20 29,-13 20 7,-2-15 551,-2 18-659,-1 0 0,1 0 0,-1 0 0,0 0 0,-1 0 0,1 0 0,-1 0 0,1 0-1,-1 0 1,0 1 0,-1-1 0,1 1 0,-1 0 0,1-1 0,-1 1 0,0 0 0,0 1 0,0-1 0,-1 0 0,1 1 0,0 0 0,-1 0 0,0 0 0,1 0-1,-1 0 1,0 1 0,0 0 0,0 0 0,0 0 0,0 0 0,-1 0 0,1 1 0,0 0 0,0 0 0,0 0 0,0 0 0,0 1 0,-1 0 0,-4 1-1,3 0-25,0 0 0,1 0 0,-1 0-1,1 1 1,-1 0 0,1 0 0,0 0-1,0 1 1,0 0 0,1 0-1,-1 0 1,1 0 0,0 1 0,0 0-1,0 0 1,1 0 0,0 0-1,0 0 1,0 1 0,1-1 0,-1 1-1,2 0 1,-1-1 0,0 1-1,0 9 1,1-7-1,0-1-1,1 1 1,0-1-1,0 1 1,1-1-1,0 1 1,1-1-1,-1 0 1,1 1-1,1-1 1,-1 0-1,1 0 1,0-1-1,1 1 1,0-1-1,0 1 1,0-1 0,1 0-1,0 0 1,8 7-1,-4-6 2,-1 0-1,1-1 1,0 0 0,0-1-1,1 0 1,0 0 0,0-1-1,0 0 1,0-1 0,0 0-1,1-1 1,-1 0 0,14 1-1,-19-3 0,1 0-1,-1-1 1,0 1-1,1-1 1,-1 0-1,0 0 1,0-1 0,0 0-1,0 0 1,0 0-1,0 0 1,0-1-1,-1 0 1,1 0-1,-1 0 1,0 0 0,5-6-1,0 0 61,-2 1-1,1-2 1,-1 1 0,0-1 0,10-21-1,-16 29-9,6-12 40,-2 4 220,-5 10-301,0 1-18,-8 27 17,1 0 0,-4 47 0,14 239 133,2-205-66,-17 210 1,10-304-76,0 1 0,-1-1 0,-1 0 0,0 0 0,-1 0 1,-1-1-1,0 0 0,-16 26 0,19-35-7,-1 0 1,0 0-1,-1-1 1,1 1-1,-1-1 1,0 0-1,0-1 1,0 1 0,0-1-1,0 0 1,-1 0-1,0-1 1,1 0-1,-1 0 1,0 0-1,0 0 1,0-1-1,0 0 1,0-1-1,-1 1 1,1-1-1,0 0 1,0-1-1,0 1 1,-8-3-1,3 1-3,-1-1 0,0 0 0,1-1-1,0 0 1,0-1 0,0 0 0,1-1 0,0 0-1,0 0 1,0-1 0,0-1 0,-8-9-1,14 14 0,1 0-1,0-1 0,0 0 0,0 1 0,0-1 0,1 0 0,0 0 0,0 0 1,0-1-1,0 1 0,0-1 0,1 1 0,0-1 0,0 1 0,0-1 0,1 1 0,-1-1 1,1 0-1,0 1 0,1-1 0,-1 0 0,1 1 0,0-1 0,0 0 0,0 1 0,0 0 1,1-1-1,0 1 0,0 0 0,0 0 0,1 0 0,-1 0 0,5-5 0,8-7-193,1 0 0,1 0 0,0 2 0,1 0 0,1 1 0,0 1 0,35-16 0,14-11-2501,-45 25 1427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0:46.9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729 104 236,'0'0'197,"-1"-4"-106,-7-40 618,7 40-571,-9-14 351,6 14-451,0 1 1,0 0-1,0 0 1,0 0-1,-1 0 1,0 1-1,1-1 1,-1 1-1,0 1 1,0-1-1,0 1 1,0-1-1,0 2 1,0-1-1,0 0 1,-1 1-1,1 0 1,0 0-1,-7 2 1,-9 0-12,-1 2 0,1 0 0,0 2 0,0 0 0,0 2 0,1 0 0,-24 13 0,-10 10 1,-58 44 1,92-59-23,2 0 0,0 1 1,0 1-1,2 1 0,0 1 1,1 0-1,1 1 0,1 0 0,1 1 1,1 0-1,-12 35 0,10-21 4,2 1 0,2 1 0,1 0 0,2 0 0,1 1 0,1 65 0,7-61 6,2 1-1,2-1 0,2 0 1,1 0-1,3-1 1,1-1-1,2 0 0,2-1 1,2-1-1,28 44 0,-18-38 4,1-2 0,2-2 0,2 0 0,1-3-1,3 0 1,1-3 0,1-1 0,49 29-1,-48-38 16,2-2 1,0-2-1,2-2 0,0-3 0,1-1 0,0-2 0,1-2 0,1-2 0,90 4 0,-95-12-8,0-2 0,0-1 0,0-2 0,0-3-1,-1-1 1,0-2 0,-1-2 0,0-2 0,-1-1-1,-1-3 1,49-27 0,-59 24-12,-1-1 0,0-1-1,-2-1 1,0-1 0,-2-2 0,-1 0 0,-1-2 0,31-51-1,-23 27-12,-3-1-1,-2-1 0,-2-2 0,22-81 0,-38 106 25,-1 0-1,-2 0 0,-1 0 0,-2-1 0,-1 0 1,-1 1-1,-2-1 0,-1 0 0,-2 1 0,-1 0 1,-2 0-1,-1 1 0,-1 0 0,-1 0 0,-2 1 1,-17-28-1,11 25-14,-1 1 0,-2 2 0,-1 0 0,-2 1 1,0 1-1,-2 2 0,-1 0 0,-1 2 0,-1 2 0,-1 0 0,-1 2 0,-1 1 1,-58-23-1,43 24-1,-1 3 1,0 2-1,-1 2 0,0 2 1,0 2-1,-1 3 0,-99 4 1,76 6-523,0 4 0,1 3 0,1 2 0,-128 47 0,161-46 143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0:50.2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2 425 2824,'0'0'-71,"-1"-5"64,0-2 533,3 13-253,4 16-255,1 1 1,1-1-1,20 39 0,-13-33 17,-14-26 9,-1-1-40,1-1 0,-1 1 0,1 0 0,0-1 0,-1 1 0,1-1 0,0 1 0,-1-1 0,1 1 0,0-1 1,0 1-1,0-1 0,-1 0 0,1 1 0,0-1 0,0 0 0,0 0 0,0 0 0,0 1 0,-1-1 0,1 0 0,0 0 0,0 0 0,0-1 0,0 1 0,0 0 0,0 0 0,57-46 38,-2-2 0,-3-2-1,53-64 1,55-52-315,-21 34-1602,-110 103 1218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8:46.18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38 133 3508,'-36'-38'-206,"34"35"216,73-14 15,9 6-16,-43 6-76,0-1 0,0-2 0,46-15 0,-69 13-902,-12 7 737,4-5-445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1:16.8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268 264 3604,'6'-15'148,"-1"0"0,0 0 0,-1 0-1,-1 0 1,0-1 0,-1 1 0,-1-1-1,-1 0 1,-2-29 0,2 41-117,-1 1-1,1-1 1,-1 0 0,0 1 0,1-1-1,-2 1 1,1-1 0,0 1 0,-1 0-1,0 0 1,1-1 0,-1 1 0,-1 0 0,1 1-1,0-1 1,-1 0 0,1 0 0,-1 1-1,0 0 1,0-1 0,0 1 0,0 0-1,0 1 1,0-1 0,-1 0 0,1 1-1,0 0 1,-1 0 0,1 0 0,-7-1 0,4 2-15,0 0 0,0 1 0,0-1 0,0 1 0,0 0 0,0 1 0,0 0 1,0 0-1,0 0 0,0 0 0,1 1 0,-1 0 0,1 0 0,0 0 1,0 1-1,0 0 0,-5 5 0,2 0-3,0 0-1,0 0 1,1 1 0,1 0-1,-1 0 1,2 1 0,-1 0-1,1 0 1,1 0 0,0 1-1,1-1 1,0 1 0,1 0-1,0 0 1,0 15 0,1-21-11,1-1 1,0 1-1,1 0 1,-1-1-1,1 1 1,1-1-1,-1 1 1,1-1-1,0 1 1,0-1-1,0 0 1,1 0-1,-1 0 1,1 0-1,1-1 1,-1 1-1,1-1 1,-1 1-1,1-1 1,0-1-1,1 1 1,-1 0-1,1-1 1,0 0-1,-1 0 1,1 0 0,1-1-1,-1 0 1,0 0-1,0 0 1,1-1-1,-1 1 1,1-1-1,6 0 1,-5 0 1,1-1 0,-1 0 0,0 0-1,0 0 1,0-1 0,0 0 0,0-1 0,0 1 0,-1-2 0,1 1 0,0 0 0,-1-1 0,1-1 0,-1 1 0,10-8 0,-4 2 39,0-1 0,-1-1 0,0 0 0,-1 0 0,0-1 0,10-16 0,14-18 264,-33 44-220,1 10-72,8 41 20,-2-1 1,-3 1-1,0 52 1,-1-19 3,-4-72-40,11 267-221,-12-228 147,-2 0 0,-2-1 1,-19 79-1,22-120 74,0-1-1,0 0 1,0 0-1,-1-1 0,0 1 1,0-1-1,0 1 1,-1-1-1,0 0 0,0 0 1,0 0-1,0-1 1,-1 1-1,0-1 0,0 0 1,0-1-1,0 1 0,-1-1 1,1 0-1,-1 0 1,0-1-1,0 0 0,0 0 1,0 0-1,0-1 1,0 1-1,-1-2 0,1 1 1,0-1-1,-1 0 1,-9-1-1,-5 0-6,1-2-1,0-1 1,0 0-1,0-1 1,0-1-1,1-1 1,0-1-1,-25-14 1,41 20-8,0 1-1,1-1 1,-1 0 0,0 0-1,1 0 1,-1 0 0,1 0-1,0 0 1,0-1-1,0 1 1,0-1 0,0 1-1,0-1 1,1 0 0,-1 0-1,1 0 1,0 0 0,0 0-1,0 0 1,0 0 0,1 0-1,-1-1 1,1 1 0,0 0-1,-1 0 1,2 0-1,-1-1 1,0 1 0,1 0-1,-1 0 1,1 0 0,0 0-1,0 0 1,0 0 0,0 0-1,4-5 1,3-7-158,0 1 1,1 1-1,1 0 0,0 0 1,20-20-1,72-75-2280,-66 70 1489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1:17.3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31 3608,'0'0'-186,"7"0"-613,49-2 917,110-18 0,-156 18-113,20-1-634,51 0 1,-80 3 536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1:17.7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1 1884,'0'0'-127,"-1"4"-62,1-3 198,0 1 0,-1 0-1,1 0 1,0 0 0,0 0 0,0 0-1,0 0 1,0 0 0,1 0 0,-1 0-1,0 0 1,1 0 0,0 0 0,-1 0-1,1 0 1,0 0 0,0-1 0,0 1 0,0 0-1,0-1 1,1 1 0,-1-1 0,0 1-1,1-1 1,-1 1 0,1-1 0,0 0-1,-1 0 1,1 0 0,0 0 0,-1 0-1,3 0 1,4 1 68,1 0 0,-1-1 1,0 0-1,0 0 0,1-1 0,-1 0 0,9-2 0,54-6 366,81-20 0,-134 24-398,-15 4-32,6-2 7,-9 2-99,1-1-1,-1 1 0,1 0 1,0 0-1,-1 0 0,1-1 1,0 1-1,0 0 0,-1 0 1,1 0-1,0 0 0,-1 0 1,1 0-1,0 0 0,0 0 1,-1 1-1,1-1 0,0 0 1,-1 0-1,1 1 0,0-1 1,0 1-1,7 6-498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1:18.4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38 264 2140,'0'0'-46,"-6"2"-160,4 0 202,0-1 2,1 0 1,-1 0-1,0 0 0,0 0 1,0 0-1,0 0 0,0-1 1,0 1-1,0-1 0,0 1 1,0-1-1,-3 0 0,5 4-1,-1-3 10,1 0-1,0 0 1,0 1 0,0-1-1,0 0 1,0 0 0,0 0 0,0 0-1,0 0 1,0 0 0,0 0-1,0 0 1,1 0 0,-1 0 0,0 0-1,1 0 1,-1 0 0,1 0-1,-1 0 1,1-1 0,-1 1 0,1 0-1,0 0 1,-1 0 0,1-1-1,0 1 1,0 0 0,0-1-1,-1 1 1,2 0 0,10 0 37,0-1 0,0-1 0,0 1 0,0-2 0,0 0 0,0 0 0,0-1 0,-1-1 0,0 0 0,20-10 0,-15 7 44,-1-1 1,0 0 0,-1-1-1,0-1 1,0 0-1,-1-1 1,17-19 0,-25 26-48,-1-1 1,0 0-1,0-1 1,0 1-1,-1-1 1,0 1-1,0-1 1,0 0-1,-1 0 0,0 0 1,0-1-1,0 1 1,-1 0-1,0-1 1,0 1-1,-1-1 1,0-9-1,-1 12-28,0 0 0,0 1-1,-1-1 1,1 0-1,-1 1 1,0-1-1,0 1 1,0 0 0,0-1-1,0 1 1,-1 0-1,1 1 1,-1-1-1,0 0 1,0 1 0,0-1-1,0 1 1,-1 0-1,1 0 1,-1 0-1,-5-2 1,2 3-6,1 0 1,-1 0-1,1 1 1,-1 0-1,1 0 0,-1 1 1,1-1-1,-1 1 0,1 1 1,0-1-1,-1 1 1,1 0-1,0 0 0,0 1 1,-7 4-1,2 0-4,1 1 0,-1 0 1,1 0-1,1 1 0,0 0 0,0 1 0,1 0 0,0 1 0,1-1 1,0 2-1,0-1 0,1 1 0,1-1 0,0 2 0,1-1 0,0 0 1,1 1-1,0 0 0,1 0 0,-1 18 0,2-22 1,1 1 0,0-1 0,0 1 1,1 0-1,0-1 0,1 1 0,0-1 0,0 1 0,1-1 0,0 0 0,1 0 0,0 0 0,1-1 0,-1 1 1,1-1-1,1 0 0,0 0 0,0-1 0,1 0 0,-1 0 0,1 0 0,1-1 0,-1 0 0,1-1 0,0 1 1,1-1-1,15 6 0,-1-4-170,0-1-1,0 0 1,1-2 0,0-1 0,0-1-1,0-1 1,0-1 0,0-1 0,0-1 0,0-1-1,0-1 1,44-15 0,-46 13-399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1:31.8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44 1010 3092,'0'0'-147,"-12"-19"-78,-9-7 519,19 24-111,-4-8-146,4 8 22,3 10 307,2 0-369,2 7 16,0 0 0,1 0 1,1-1-1,0 0 0,1 0 1,11 13-1,-13-18 4,0 0-1,1-1 1,0 0 0,1-1-1,9 9 1,-15-15 57,4-3-30,6-4-24,-1-1 1,0 0-1,0 0 0,-1-1 0,1-1 1,12-14-1,58-69 59,-49 53-59,156-181 57,282-325 8,-415 488-88,-35 38-574,-1 0-1,-1-1 1,24-37-1,-41 56 377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2:54.38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 21 1648,'0'0'260,"-5"0"-214,-3 0 123,9 4-68,18 7-34,-10-7-44,0 0 0,1-1-1,-1 0 1,20 3 0,54-3 190,1-5 0,116-16 1,-39 3-34,295-4 255,-406 17-405,-45 2-33,21 0 51,-9-2-46,-12 1 3,-2 2-7,12 1 0,-12-2 3,11 4-1625,-9 5 1365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2:54.8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55 16 2780,'-20'-8'78,"4"3"-24,-3 2 313,19 29-339,0-20 1,9 3 33,3 5 8,281 227 608,-292-239-604,14 11 549,8 8 1412,-25-15-1972,-11 22 11,-1-1 0,-1 0 0,-2-1 0,-27 33 0,-5 8-15,-4 16-1991,-59 124 0,98-177 282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3:08.20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 2 2028,'-5'0'174,"-13"-2"-50,14 2 802,19 2-897,821 32 490,-726-32-65,-106-2-529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3:09.0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361 56 2836,'-4'-19'-86,"3"16"32,-2-17 142,3 19-77,0 1-1,0-1 1,0 1 0,0-1 0,0 1-1,0 0 1,0-1 0,0 1 0,0-1-1,0 1 1,-1-1 0,1 1-1,0-1 1,0 1 0,0-1 0,-1 1-1,1 0 1,0-1 0,-1 1 0,1 0-1,0-1 1,-1 1 0,1 0-1,0-1 1,-1 1 0,1 0 0,0-1-1,-1 1 1,1 0 0,-1 0 0,1 0-1,-1-1 1,1 1 0,-1 0 0,1 0-1,-1 0 1,1 0 0,0 0-1,-1 0 1,1 0 0,-1 0 0,1 0-1,-1 0 1,1 0 0,-1 0 0,0 1-1,-47 35 37,2 3-1,2 2 0,-47 55 0,69-73-43,-40 43 171,60-63-104,-10 12-39,1-5 875,15-7-904,29 25 11,-1 1 0,-2 1 0,-1 2 0,41 57 0,7 28-2298,-66-101 1702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1:54.3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1927 289 3384,'0'0'-180,"-1"-4"24,-18-26-89,17 28 240,-1-1 14,-36-23 153,0 1-1,-2 1 1,-55-22-1,-141-41 166,196 75-313,0 3 0,-1 1-1,0 2 1,0 2 0,0 1-1,-52 5 1,0 5-19,-159 35-1,204-30-2,0 1 0,1 3 0,1 2-1,-80 42 1,93-41 7,0 2-1,2 1 0,1 2 1,1 1-1,1 1 1,-45 53-1,54-54 13,1 2-1,2 0 1,0 1-1,2 1 1,1 0 0,1 1-1,2 0 1,1 1-1,-11 56 1,15-56-3,1 0 0,1 1 0,2 0 0,1 0 0,2-1 0,1 1 0,1 0 1,2-1-1,13 48 0,-7-45 3,2-1 0,1 0-1,2-1 1,1 0 0,1-2 0,2 0 0,1-1 0,1-1 0,1-1 0,2-1 0,1-1 0,1-1 0,0-1 0,2-2 0,1-1 0,0-1-1,65 28 1,-84-42-6,13 7 14,1-1 0,1-1 0,-1-2 0,1 0 1,1-2-1,0 0 0,54 2 0,-27-7 35,0-3 0,0-2 0,-1-2 0,1-3 0,70-21 0,-84 19-4,-1-3 0,-1-1 0,-1-2 0,0-1 0,-1-2 0,-1-1 0,-1-2 0,-1-2 0,-1-1 0,-2-1 0,31-34 0,-17 11 7,-2-1-1,42-68 1,-67 91-18,-1-1 0,-2-1 0,-1 0 0,-1-1 1,-2 0-1,10-47 0,-10 24 33,-3-1 0,-2-1 0,-3-96-1,-3 127-45,-2 1-1,0-1 0,-2 1 0,0 0 0,-2 1 0,0-1 0,-2 1 1,-1 1-1,0 0 0,-2 0 0,-14-20 0,17 31-23,0 1 0,-1 0 0,-1 0 0,0 1-1,0 1 1,-1 0 0,1 0 0,-2 1 0,1 0 0,-1 1-1,0 1 1,-1 0 0,1 1 0,-22-4 0,-18-1-111,-1 2 0,-79 0 0,86 6-88,2 0-870,-1 2 0,-49 8 1,72-5 307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8:46.7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81 200 2612,'7'-12'121,"-1"-1"-1,0 1 0,0-1 1,-1-1-1,-1 1 0,0-1 1,-1 0-1,-1 0 1,2-25-1,-3 32-63,-1 3 104,0 4-158,0-1 1,0 0 0,0 1 0,0-1 0,0 0-1,0 1 1,0-1 0,0 1 0,0-1 0,0 0-1,0 1 1,0-1 0,0 0 0,-1 1-1,1-1 1,0 1 0,-1-1 0,1 1 0,0-1-1,-1 0 1,1 1 0,0 0 0,-1-1 0,-5-13 96,3 13-13,2 1-79,-1 0 1,1-1-1,0 1 1,-1 0-1,1 0 1,-1 0-1,1 0 0,-1 0 1,1 0-1,0 0 1,-1 0-1,1 1 1,-1-1-1,1 0 1,0 1-1,-3 0 1,-5 5 11,0 0 0,0 0 0,1 1 1,-11 10-1,16-14-15,0 0 0,-1 1 1,1 0-1,1 0 0,-1 0 0,0 0 0,1 0 1,0 1-1,0-1 0,0 1 0,1-1 1,-1 1-1,1 0 0,0-1 0,0 9 0,1-6 4,1 0-1,0 1 1,0-1-1,1 0 1,0 0-1,0 0 1,1 0-1,-1 0 1,2 0-1,-1-1 1,1 0-1,0 1 0,0-1 1,0-1-1,1 1 1,7 6-1,10 8-87,2 0-1,46 29 1,-46-33-119,0 1 1,33 31-1,-51-42 152,-2-3 14,0 1-1,0-1 1,-1 1-1,1 0 0,-1 0 1,0 1-1,0-1 1,-1 1-1,1-1 0,-1 1 1,0 0-1,0 0 1,2 8-1,-4-10 2,-2 3-31,1-3 57,0 1 1,-1 0-1,0 0 0,0-1 1,0 1-1,0-1 1,0 0-1,-1 0 1,1 0-1,-1 0 1,0 0-1,0 0 0,0-1 1,-1 1-1,1-1 1,0 0-1,-1 0 1,1 0-1,-1-1 1,0 1-1,0-1 1,-7 2-1,-37 8-7,43-10-9,-57 7 65,58-8-124,0-1 1,-1 0-1,1 1 0,0-1 1,0-1-1,0 1 0,0-1 1,0 1-1,0-1 0,1 0 1,-8-5-1,8 2-605,-6-11 102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1:55.6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130 266 3276,'0'0'-154,"-5"2"-350,2 1 488,-1-1-1,1 0 1,-1 1 0,1 0-1,0 0 1,0 0 0,0 0-1,0 0 1,1 1-1,-1-1 1,-2 6 0,4-7 456,6 1-343,16 6-2,-16-7 1,0-3-6,13-5 16,0 0-1,-1 0 1,0-2 0,0 0 0,-1-1 0,0-1 0,0 0 0,-1-1 0,0-1-1,-1 0 1,-1-1 0,0-1 0,0 0 0,17-27 0,-27 36-63,-1-1 0,0 0-1,0 1 1,0-1 0,-1 0 0,0 0 0,0 0 0,-1 0 0,1 0 0,-1 1 0,0-1 0,-1 0 0,0 0-1,1 0 1,-2 0 0,-1-6 0,1 9-38,1 0 0,-1 1 0,1-1 0,-1 1 0,0 0 0,0 0 0,0-1 0,0 1 0,-1 1 0,1-1 0,-1 0 0,1 0 0,-1 1 0,1 0 0,-1-1 0,0 1 0,0 0 0,1 0 0,-1 1 0,0-1 0,0 0 0,0 1 0,0 0 0,0 0 0,0 0 0,0 0 0,0 0 0,-3 1 0,-6 0 16,-1 1-1,1 0 0,1 1 1,-1 0-1,-19 8 1,16-3-17,1 0 0,0 0 1,0 2-1,1-1 1,1 2-1,-1 0 1,2 0-1,-1 1 1,2 1-1,-1 0 0,2 0 1,0 1-1,-11 22 1,15-26-2,0 1 0,0-1-1,1 1 1,1 0 0,0 0 0,0 0 0,1 1 0,0-1 0,1 0 0,1 1 0,0-1 0,0 1 0,1-1-1,0 1 1,1-1 0,1 1 0,0-1 0,0 0 0,1 0 0,5 11 0,-4-16 1,0 1 0,0-1 0,1 1 0,0-1 0,0-1 0,0 1 0,1-1 0,-1 0 0,1-1 0,0 0 0,1 0 0,-1 0 1,13 3-1,0 1 2,-17-6-6,0-1 1,0 0-1,0 1 0,0-2 1,0 1-1,0 0 1,0 0-1,0-1 0,0 0 1,0 0-1,0 0 1,4 0-1,27-1 3,-4 0-47,0-2 0,0 0 1,0-3-1,0 0 0,40-15 0,-49 13-944,0-1 0,23-14 0,-31 15 52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2:56.00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36 1 4476,'0'0'-294,"-4"3"-482,-13 7 578,16-10 184,0 1 0,0-1 0,0 1 0,1-1 0,-1 1 0,0-1 0,0 1-1,1-1 1,-1 1 0,0 0 0,1-1 0,-1 1 0,1 0 0,-1 0 0,1-1 0,-1 1-1,1 0 1,-1 0 0,1 0 0,0 0 0,0 0 0,-1-1 0,1 1 0,0 0 0,0 0-1,0 0 1,0 0 0,0 0 0,0 0 0,0 1 0,4 2 27,-1 0 1,0-1 0,1 1-1,0-1 1,0 0-1,0 0 1,0 0-1,1 0 1,-1-1-1,1 1 1,-1-1-1,1-1 1,0 1-1,0-1 1,-1 1-1,8 0 1,79 10 149,1-3 1,135-5-1,-171-4-125,322-3 197,-373 3-223,-1 0-2,12 0-6,-12 0-2,-2 0-75,-1 0 0,1 1 1,-1-1-1,1 0 0,-1 0 0,1 0 0,-1 0 0,1 0 0,-1-1 0,0 1 0,1 0 0,-1-1 0,1 1 0,-1-1 0,0 1 0,1-1 0,-1 0 1,0 0-1,0 0 0,1 1 0,-1-1 0,0 0 0,0 0 0,0 0 0,0-1 0,0 1 0,1-2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2:57.19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64 89 2324,'-28'-52'466,"27"50"-126,-13-32 1456,19 41-1746,58 65 137,117 103 0,-139-136-124,-38-38 0,-1 1 0,0 0 0,0 0 0,0 1 0,0-1 0,0 0 0,0 1 0,-1-1 0,1 1 0,-1 0 0,1-1 0,-1 1-1,0 0 1,0 0 0,1 5 0,-3-5-44,1 0 1,-1 0-1,1-1 0,-1 1 0,0 0 0,0-1 0,0 1 0,0-1 0,-1 1 0,1-1 0,-1 1 1,1-1-1,-1 0 0,0 0 0,-4 4 0,-71 76 191,-133 151-3729,183-201 1958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3:10.6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 4 3052,'0'0'-98,"-1"6"-116,-4 15 187,4-16 205,-1-1-130,2-4-39,-1 1-1,1-1 1,0 0-1,0 1 1,-1-1-1,1 0 0,0 0 1,0 1-1,-1-1 1,1 0-1,0 1 1,0-1-1,0 0 0,0 1 1,-1-1-1,1 1 1,0-1-1,0 0 1,0 1-1,0-1 1,0 0-1,0 1 0,0-1 1,0 1-1,0-1 1,0 0-1,0 1 1,1-1-1,-1 0 0,0 1 1,0-1-1,0 1 1,0-1-1,0 0 1,1 1-1,-1-1 0,0 0 1,1 1-1,9 2 44,0 0 0,0-1 0,0 0 0,0-1 0,0 0 0,1 0 0,11-2 0,87-9 196,-47 4-149,-4 1-25,507-35 344,-486 35-380,-56 7-2252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3:11.03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430 8 2824,'0'0'-202,"-1"-3"-520,1 3 720,0-1 0,-1 1 0,1 0 0,0-1 0,0 1 0,-1 0 1,1-1-1,0 1 0,-1 0 0,1 0 0,0-1 0,-1 1 0,1 0 0,0 0 0,-1 0 0,1 0 0,-1 0 0,1-1 0,0 1 0,-1 0 0,1 0 1,-1 0-1,1 0 0,0 0 0,-1 0 0,1 0 0,-1 0 0,1 0 0,0 0 0,-1 1 0,1-1 0,-1 0 0,1 0 0,0 0 0,-1 0 0,1 1 1,0-1-1,-1 0 0,1 0 0,0 0 0,-1 1 0,-38 60 155,-3-2 1,-3-2-1,-90 89 0,72-78-57,53-57-86,-18 21 22,4-3 25,8-13 570,15-15-557,0-1 1,0 1-1,0 0 1,1-1-1,-1 1 1,0 0-1,1 0 1,-1-1-1,0 1 1,1 0-1,-1 0 1,1 0-1,-1 0 1,1 0-1,0 0 1,-1 0-1,1 0 1,0 0 0,0 0-1,-1 0 1,1 1-1,24 11-46,0 2-1,-1 1 1,-1 1-1,-1 0 1,0 2-1,29 34 1,99 144-150,-87-110-572,-43-64-928,-12-14 962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3:19.55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0 392,'15'15'284,"22"1"-185,1-1-1,0-2 1,1-2-1,54 8 1,169 13 68,-154-21-114,233 29 60,628 40 70,-97-105 259,-393 7-268,-104 2-98,435 0 17,208 27-68,-799-24-26,98-5 26,-272 15-16,33 3-17,-74 0 14,18 2 6,-9-3 0,24 8 7,12 1 117,1-3 0,-1-1 0,52-4 0,-82 0-121,388-7 11,626-92 0,-857 74-30,0 7-1,0 8 0,345 26 1,8 0 2,-110-9 0,459 64-14,315 83-10,-919-112 19,405 55-46,5-53 17,-482-48 18,151 4 22,-202 10-21,105 7-19,343-19 1,306-71-2,-849 70 55,-45 3-228,-1 0 0,0-1 0,1 0 0,-1 0 0,0-1 0,14-5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3:25.91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12 1724,'0'0'145,"0"-2"-137,4-6 2,-4 6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4:11.79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925 26 744,'9'-24'1812,"-10"24"-1784,1 0-1,0 0 0,0 0 1,-1-1-1,1 1 0,0 0 0,0 0 1,-1 0-1,1 0 0,0 0 1,-1-1-1,1 1 0,0 0 0,0 0 1,-1 0-1,1 0 0,0 0 1,-1 0-1,1 0 0,0 0 0,-1 0 1,1 0-1,0 0 0,0 0 0,-1 0 1,1 1-1,0-1 0,-1 0 1,1 0-1,0 0 0,0 0 0,-1 0 1,1 1-1,0-1 0,0 0 1,-1 0-1,1 1 0,-33 23 252,0 9-196,2 0 0,-34 50 0,22-29-30,-185 222 161,-70 87-54,120-141 75,177-221-226,-12 22-2351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4:15.3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270 418 3092,'0'0'-108,"6"-21"84,-5 16 105,0 0 0,-1 0 1,0 0-1,0-1 1,0 1-1,-1 0 0,1 0 1,-1 0-1,0 0 0,-1 0 1,1 0-1,-1 1 1,0-1-1,-5-7 0,5 9 27,2 1-92,-1 1-1,0 0 0,1 0 0,-1-1 0,0 1 0,0 0 1,0 0-1,0 0 0,0 0 0,0 0 0,-1 0 0,1 0 1,0 1-1,0-1 0,-1 0 0,1 1 0,0-1 0,-1 1 1,1-1-1,-1 1 0,1 0 0,0-1 0,-1 1 0,1 0 1,-1 0-1,1 0 0,-1 0 0,1 0 0,-1 1 0,1-1 1,-2 1-1,-10 4-5,1 0 1,0 1-1,0 1 1,0 0 0,1 0-1,0 1 1,1 1-1,0 0 1,0 0-1,-12 17 1,12-15 0,1 1 1,0 0-1,1 1 1,1 0-1,0 0 0,1 1 1,0 0-1,1 0 1,1 0-1,0 1 1,1 0-1,-3 25 0,6-36-8,0 0-1,0 0 0,1 0 0,-1 1 0,1-1 0,0-1 1,0 1-1,0 0 0,1 0 0,0 0 0,-1 0 0,1-1 0,0 1 1,1-1-1,-1 0 0,0 1 0,1-1 0,0 0 0,0-1 1,0 1-1,0 0 0,0-1 0,1 0 0,-1 1 0,1-1 1,-1-1-1,1 1 0,0 0 0,0-1 0,0 0 0,0 0 0,0 0 1,0 0-1,7-1 0,-3 1 0,1 0 1,0-1-1,0-1 1,0 1-1,0-2 1,-1 1-1,1-1 1,0 0-1,-1-1 1,0 0-1,1 0 1,-1-1-1,-1 0 1,14-9-1,-10 3-1,-1 0 1,0-1-1,0 0 0,-1-1 0,-1 0 1,0 0-1,-1-1 0,0 0 1,-1 0-1,0-1 0,-1 0 0,-1 0 1,3-15-1,4-27-2,-3 0 1,2-60 0,-6 52 26,-1 8 39,-3 33-46,2 1 0,0 0 0,7-28-1,-7 61 0,7 57 31,-3 0-1,-4 87 0,-3-90-253,2 1-1,3-1 0,19 92 0,-22-151 74,0 0 0,1-1 0,0 1 0,0 0 0,1-1-1,-1 0 1,1 1 0,0-1 0,1 0 0,-1 0 0,1-1 0,0 1-1,0-1 1,0 1 0,1-2 0,0 1 0,5 4 0,5-1-308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4:16.80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1073 1 2796,'0'0'-129,"-6"0"-386,-19 0 485,13 5 9,-204 225-33,7-6 93,-172 131 162,180-168 321,179-172-1804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8:48.1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1 210 2228,'7'-43'378,"4"-83"0,-11 121-168,0 0-1,0-16 4,0 16-21,0 1-24,-5 244 1071,1-46-1066,3 134 28,2-314-200,0-1 0,1 0 0,1 1 0,0-1 0,1 0 0,0 0 0,10 19 0,-12-27-14,1 0-1,0 0 1,0-1 0,0 1-1,1-1 1,-1 0 0,1 0-1,0 0 1,0 0 0,0-1-1,1 1 1,-1-1 0,1 0-1,0-1 1,0 1 0,0-1-1,0 0 1,0 0 0,0-1-1,1 1 1,-1-1 0,8 0-1,-2 0-6,0-1-1,0 0 1,0-1-1,0-1 0,0 1 1,0-2-1,0 0 0,-1 0 1,1-1-1,-1 0 0,0 0 1,0-1-1,0-1 1,-1 0-1,0 0 0,0-1 1,-1 0-1,1 0 0,-1-1 1,-1 0-1,10-14 0,-14 17 17,0 0-1,-1 0 0,1 0 1,-1 0-1,-1 0 0,1-1 1,-1 1-1,0-1 0,0 1 1,0-1-1,-1 1 0,0-1 1,0 0-1,-1-6 0,0 7-7,-2 3-7,-7-5 6,7 5-6,-3 2 6,2 0 8,2 0 4,0-1 0,0 1-1,0 0 1,1 0 0,-1 0-1,0 0 1,0 0 0,0 0 0,1 1-1,-1-1 1,0 1 0,0-1-1,1 1 1,-1 0 0,0-1-1,1 1 1,-3 1 0,-3 4-1,-1-1 0,1 1-1,0 0 1,1 0 0,0 1 0,-8 9 0,12-12-8,0 0 0,0 0 0,0 0 0,0 0 0,1 1 0,0-1 0,0 0 0,-1 9 0,1-9-15,1 22-50,5-18 56,-5-8 17,0 1 1,0-1 0,0 1 0,0 0-1,0-1 1,0 1 0,1-1 0,-1 1-1,0-1 1,0 1 0,1-1 0,-1 1-1,0-1 1,0 1 0,1-1-1,-1 1 1,0-1 0,1 0 0,-1 1-1,1-1 1,-1 1 0,1-1 0,-1 0-1,1 1 1,-1-1 0,1 0 0,0 1-1,2-1 5,1 0-1,-1 0 1,0 0-1,1 0 0,-1-1 1,0 1-1,1-1 0,-1 0 1,0 0-1,0 0 0,0 0 1,1-1-1,-1 1 1,-1-1-1,1 0 0,0 1 1,0-2-1,-1 1 0,1 0 1,-1 0-1,1-1 1,-1 1-1,0-1 0,0 0 1,0 0-1,1-3 0,-2 4 56,1 0-21,0-1 1,1 1-1,-1-1 1,0 1-1,1 0 1,-1 0-1,1 0 1,0 0-1,4-2 0,31 79 21,-37-73-55,0 1-6,1-1 1,-1 0-1,0 0 0,1 0 1,-1 0-1,1-1 0,-1 1 1,1 0-1,0-1 0,0 1 1,0-1-1,0 1 0,0-1 1,3 1-1,34-2 4,-26-7-1,-7 3 0,-1 1-1,0 0 1,-1 0-1,1-1 0,0 1 1,-1-1-1,0 0 1,0 0-1,0-1 0,-1 1 1,1-1-1,-1 0 1,0 0-1,0 0 0,-1 0 1,1-1-1,2-9 1,1-6-5,0 0 1,4-41-1,0-42 279,-5 0 0,-14-194 1,8 293-184,-6 67-35,-2-5-32,-5 78 71,4-61-50,3 0-1,4 1 0,8 99 0,-5-168-52,2 1 0,-1-1-1,1 1 1,0-1 0,0 0 0,1 0 0,-1 0 0,1 0-1,1 0 1,-1-1 0,1 0 0,0 1 0,8 7-1,-8-10-22,-1 0 0,1 0-1,0 0 1,0-1 0,0 0-1,0 1 1,1-1-1,-1-1 1,1 1 0,-1-1-1,1 1 1,0-1 0,-1-1-1,1 1 1,0-1-1,0 1 1,-1-1 0,1-1-1,0 1 1,0-1 0,5-1-1,-3 0 2,0 1-1,0-1 1,0-1 0,-1 0-1,1 0 1,-1 0 0,0 0-1,0-1 1,0 0 0,0-1-1,-1 1 1,0-1 0,0 0-1,0 0 1,0-1 0,-1 1-1,0-1 1,0 0 0,0 0-1,-1-1 1,0 1-1,0-1 1,-1 1 0,0-1-1,0 0 1,2-10 0,-4 14 12,1-8 14,-1 11 1,0 0 0,0 0-1,0 0 1,0 0 0,0 0 0,0 0 0,0 0-1,-1 0 1,1 0 0,0 0 0,0 0 0,0 0-1,0 0 1,0 0 0,-1 0 0,1 0 0,0 0-1,0 0 1,0 0 0,0 0 0,0 0 0,0 0-1,0 0 1,-1 0 0,1 0 0,0 0 0,0-1-1,0 1 1,0 0 0,0 0 0,0 0 0,0 0 0,0 0-1,0 0 1,0 0 0,0-1 0,0 1 0,-1 0-1,1 0 1,0 0 0,0 0 0,0 0 0,0 0-1,0-1 1,0 1 0,0 0 0,0 0 0,0 0-1,0 0 1,0 0 0,1 0 0,-1-1 0,0 1-1,0 0 1,0 0 0,0 0 0,0 0 0,0 0-1,0 0 1,0-1 0,-24 38 7,24-30-2,2-5-1,-2 2 2,0-1 1,0 0-1,1 0 1,-1 1 0,1-1-1,-1 0 1,1 0-1,0 0 1,0 0-1,1 0 1,-1 0 0,0 0-1,1 0 1,0 0-1,0 0 1,0-1 0,0 1-1,0-1 1,4 4-1,-1-3-52,1 1 1,-1-1-1,0-1 0,1 1 0,0-1 0,-1 0 0,1 0 1,12 2-1,-17-4-219,4-2-85,1 1 192,-4 1 68,0-1 0,1 0-1,-1 1 1,0-1 0,0 0 0,0 0 0,0 0 0,0 0 0,-1 0-1,1 0 1,2-3 0,-3 3-111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4:17.81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170 641 2188,'10'-22'189,"-5"-9"394,-5 27-231,-1-1-198,-1-15 40,2 19-178,0 0 0,0 0 0,0 0 0,0-1 0,-1 1 0,1 0 0,0 0 0,-1 0 0,1 0 0,0 0 0,-1 0 0,1 0 0,-1 0 0,1 0 0,-1 1 0,0-1 0,0 0 0,1 0 0,-1 0 0,0 1 0,0-1 0,0 0 0,0 0 59,-4 2-11,-3 1-48,1 0-1,0 1 1,0 0 0,0 1-1,1-1 1,-1 1-1,1 1 1,0-1 0,0 1-1,0 0 1,1 0 0,0 1-1,0-1 1,0 1-1,1 0 1,0 1 0,0-1-1,-6 13 1,1-1-38,1 0 0,1 0 0,1 0 0,0 1 0,1 0 0,-3 25 0,8-41-6,1 2-3,-1 10 11,1-14 16,-1 0 1,1 0 0,0 0-1,0 0 1,0 0 0,0 0-1,0 0 1,0-1-1,0 1 1,0 0 0,0-1-1,0 1 1,1 0 0,-1-1-1,0 0 1,0 1 0,1-1-1,-1 0 1,0 0-1,0 1 1,1-1 0,-1 0-1,0 0 1,1 0 0,-1-1-1,0 1 1,0 0-1,1 0 1,-1-1 0,2 0-1,-1 1 4,0-1-1,-1 0 1,1 1-1,-1-1 1,1 0-1,-1 0 1,1 0-1,-1 0 1,1 0-1,-1 0 1,0 0-1,0 0 1,1 0-1,-1-1 1,0 1-1,0-1 1,0 1-1,1-3 1,0 0-3,5-4 0,-1 0 1,0-1-1,0 0 0,-1 0 0,0-1 0,-1 0 0,0 1 0,-1-1 0,4-18 0,0-7 0,2-52-1,-7 54 4,3-85 366,-7 1 0,-23-178 0,25 291-325,2 16-24,35 272 162,0 13-228,-34-281-197,0-1-1,1 0 0,0 1 0,1-1 0,1-1 0,1 1 0,0-1 1,1 0-1,0-1 0,1 0 0,14 17 0,-8-16-299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4:19.1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292 554 2992,'0'0'-112,"0"-5"-100,0 2 198,-1-1 0,1 0 0,-1 0 0,0 1 0,0-1 0,0 1 0,0-1 0,-1 1 0,-3-6 0,3 5 27,1 2-4,0 0 0,0 0-1,0 0 1,-1 0 0,1 1 0,0-1 0,-1 0 0,1 1-1,-1-1 1,0 1 0,0-1 0,1 1 0,-1 0 0,0 0-1,0 0 1,0 0 0,0 0 0,-3-1 0,-29-7 22,30 8-27,-2 3 1,-5 0-4,0 2-1,1-1 1,-1 1 0,1 1-1,0 0 1,0 0 0,0 1-1,1 1 1,0-1 0,0 2-1,1-1 1,0 1 0,-11 13-1,13-13-1,0-1 0,0 1 0,1 1 0,0-1 0,1 1 0,0 0 0,0 0 0,1 0-1,0 1 1,0-1 0,1 1 0,1 0 0,-1-1 0,2 1 0,0 17 0,1-22 3,1-1 1,0 1-1,0-1 1,1 0-1,-1 0 0,1 0 1,0 0-1,0 0 1,0-1-1,0 1 0,1-1 1,0 0-1,-1 0 1,1 0-1,0-1 0,0 1 1,1-1-1,-1 0 1,5 2-1,0 0-1,-4-2 0,-1 0 0,1 0 0,0-1 0,0 1 0,0-1 0,-1-1 0,1 1 0,0-1 0,0 1 0,0-1 0,0-1 0,0 1 0,0-1 0,7-1 0,-4 1-3,1-1 0,-1 0 0,0 0 0,-1 0 0,1-1 0,0 0 1,-1 0-1,1-1 0,-1 0 0,0-1 0,-1 1 0,1-1 0,8-9 0,-6 5-4,-1-1-1,0 0 1,0-1-1,-2 0 1,1 0-1,-1 0 1,8-24-1,-1-9-21,-2 0 1,-1-1-1,5-84 0,-13 102 19,15-319-193,-17 342 181,4 16-28,14 63-523,10 99 0,-22-133 142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7:50.88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0 356 2784,'9'48'-1116,"-8"-44"1610,-1-4-474,-1 1 1,1-1-1,0 0 1,0 1-1,0-1 1,0 0-1,0 1 1,0-1-1,0 0 1,0 1-1,0-1 1,0 0-1,0 1 1,0-1-1,0 1 1,0-1-1,0 0 1,0 1-1,0-1 1,0 0-1,0 1 1,1-1-1,-1 0 1,0 1-1,0-1 1,0 0 0,1 0-1,-1 1 1,0-1-1,0 0 1,1 1-1,-1-1 1,0 0-1,0 0 1,1 0-1,-1 1 1,0-1-1,1 0 1,-1 0-1,0 0 1,1 0-1,-1 0 1,0 0-1,1 0 1,-1 0-1,0 0 1,1 1-1,-1-2 1,1 1-1,-1 0 1,0 0-1,1 0 1,-1 0-1,0 0 1,1 0 0,-1 0-1,0 0 1,1 0-1,-1-1 1,0 1-1,1 0 1,43-35 290,73-72 0,-3 0-133,64-41-2226,-157 126 1718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14.0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84 46 2180,'0'0'172,"-1"-5"-59,-8-22 1995,4 34-2081,1-3-27,1 0 6,-1 0 1,1 0-1,-1 1 1,1 0 0,1-1-1,-1 1 1,1 0-1,-1 1 1,1-1-1,-1 8 1,-1 9 20,1 1 1,2 0 0,1 41 0,1-52-20,1 0 0,0 0 0,0 0 0,1 0 0,1-1 0,0 1 0,0-1-1,2 0 1,7 13 0,-10-20-4,0-1-1,0 1 1,0-1-1,0 0 1,1 0-1,0 0 1,-1 0-1,1 0 1,0-1-1,1 0 1,-1 0-1,0 0 1,1 0-1,-1-1 1,0 0-1,1 0 1,0 0-1,-1 0 1,1-1-1,0 0 1,-1 0-1,8 0 1,-4-1 1,-1 0-1,1 0 1,-1 0 0,1-1 0,-1 0 0,0-1-1,0 0 1,0 0 0,0 0 0,-1-1 0,1 0-1,8-6 1,-11 6-3,0 0 0,0 0 0,0-1 0,0 0 0,0 0 0,-1 0 0,0 0 0,0 0 0,-1-1 0,1 1 0,-1-1 0,0 1 0,-1-1 0,1 0 0,0-6 0,-2 0 1,1 0 0,-2 1-1,1-1 1,-2 0 0,-2-13 0,2 14 2,-1 1-1,0-1 1,-1 1 0,0 0 0,0 0-1,-1 1 1,0-1 0,-1 1 0,0 0 0,0 0-1,-1 1 1,0 0 0,-1 0 0,0 1-1,0 0 1,-1 0 0,-14-9 0,19 15-32,-1-1 0,1 0 0,0 1-1,-1 0 1,0 0 0,1 0 0,-1 0 0,0 1 0,1 0 0,-1 0 0,0 0 0,1 1 0,-1-1 0,0 1 0,1 0 0,-7 2-1,-8 4-656,-1 0-1,-21 11 0,41-17 646,-25 10-691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1:34.7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89 84 1684,'0'0'3037,"-3"-6"-2853,-6-22-11,7 21 782,0 15-881,0 5-46,1 0-1,0 0 0,1 0 1,0 0-1,1 0 0,0 0 1,1 0-1,1 0 1,0 0-1,0-1 0,1 0 1,1 1-1,0-2 0,1 1 1,0 0-1,1-1 1,0 0-1,13 14 0,-17-22-19,1 1-1,0-1 0,0 0 0,0 0 0,0-1 1,1 1-1,-1-1 0,1 0 0,-1 0 1,1 0-1,0-1 0,0 1 0,-1-1 1,1-1-1,0 1 0,0-1 0,0 1 1,0-1-1,0-1 0,0 1 0,0-1 1,0 0-1,0 0 0,0 0 0,0-1 0,-1 1 1,1-1-1,-1 0 0,1-1 0,-1 1 1,0-1-1,0 0 0,0 0 0,0 0 1,0-1-1,-1 1 0,1-1 0,-1 0 1,0 0-1,0 0 0,0 0 0,-1 0 1,0-1-1,0 1 0,0-1 0,0 0 0,-1 1 1,2-7-1,-2 3 26,-1 0 0,0 0 0,0-1 0,-1 1 0,0 0 0,0 0 0,-1 0 0,0 0 0,0 0 0,-1 0 0,0 0 0,-1 1 0,1-1 0,-2 1 0,1 0 0,-1 0 0,-8-9 0,4 6-23,0 1 0,0 0-1,-1 0 1,0 1-1,-1 0 1,1 1 0,-2 0-1,1 1 1,-22-9 0,28 14-69,0 0 1,0 0 0,0 0-1,0 1 1,0 0-1,0 0 1,0 1 0,0-1-1,0 1 1,0 0-1,0 0 1,-6 3-1,1 0-234,0 0-1,1 0 1,-1 1-1,1 0 1,-8 7-1,1 1-1301,3 2-106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3:29.32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399 115 1484,'0'0'76,"-1"-5"21,-1-2 110,0-1 0,0 0 0,-1 1 0,-1 0 0,1-1 0,-1 1 0,0 1 1,-1-1-1,1 0 0,-1 1 0,-1 0 0,-7-7 0,11 11 30,-2 0-17,2 1-176,-1-1 0,1 1 0,-1 0 1,0 0-1,1 0 0,-1 1 0,0-1 1,0 1-1,1 0 0,-1-1 0,0 1 1,0 0-1,1 0 0,-1 1 0,0-1 0,0 1 1,1-1-1,-5 3 0,2-1-10,0 0 0,1 1 0,0 0 0,-1 0-1,1 0 1,0 0 0,0 1 0,1 0 0,-1 0 0,-4 6 0,-2 6 11,0 0-1,1 0 1,1 1 0,1 0 0,0 0 0,1 1 0,1 0 0,1 0 0,0 1 0,-1 24 0,2-4 33,2 1 1,2-1-1,11 74 0,-2-66-1,17 50 0,-17-67-39,-1 0-1,-2 1 0,-1-1 0,4 53 0,-11-74-50,0 1 0,-1-1 0,1 0 0,-2 0 0,1 0 0,-1 0 0,-1 0 0,0-1 0,0 1 0,0-1 0,-1 0 0,0-1 0,-1 1 0,-10 11 0,8-10-107,-1-1-1,0 0 1,0 0 0,-1-1-1,0 0 1,0 0 0,-1-1-1,0-1 1,0 0 0,-17 6-1,24-10-99,3 0 69,-1-1 1,0 1-1,0-1 1,0 0 0,0 1-1,0-1 1,0 0 0,1 0-1,-1 0 1,0 0-1,0-1 1,0 1 0,0 0-1,-2-2 1,-18-5-1165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3:30.00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19 220 4216,'-12'-14'-446,"12"13"444,-1 0 0,0 0-1,0 0 1,1-1 0,-1 1 0,1 0-1,-1 0 1,1-1 0,0 1-1,-1 0 1,1 0 0,0-1 0,0 1-1,0 0 1,0-1 0,0 1-1,0 0 1,0-1 0,1 1 0,-1 0-1,0-1 1,1 1 0,-1 0-1,1 0 1,-1 0 0,1-1 0,0 1-1,-1 0 1,1 0 0,0 0-1,0 0 1,0 0 0,0 0 0,0 0-1,0 1 1,2-3 0,63-23-14,2 3-1,103-23 1,-47 14 18,-3 3-732,-105 24-1091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3:30.4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16 2288,'0'0'932,"10"2"-898,80 4 53,118-23 62,-153 11-110,-52 5-52,2 2-225,21 3-1401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3:30.83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58 1 2068,'-14'14'-72,"-28"33"648,40-45-414,9-1-125,123-6 142,49-11-18,-175 16-152,1-1-2,14 0-24,-14 1-22,17-1-1599,-7-1 1121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3:31.56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165 688 1956,'25'-42'760,"-24"39"-575,1-22 595,-3 11-605,0 10-5,0 0-10,1 1-123,-1 0 0,0 0-1,0 0 1,-1 0-1,1 0 1,0 0-1,-1 1 1,0-1 0,0 0-1,0 1 1,0-1-1,0 1 1,0 0 0,0 0-1,-1 0 1,1 0-1,-1 0 1,0 0-1,1 1 1,-1-1 0,0 1-1,-4-2 1,4 2 104,-4 3-80,2-1-54,1-1 7,0 1 0,0 0 1,0 0-1,0 0 1,1 0-1,-1 1 1,0-1-1,1 1 0,-1 0 1,1 0-1,-1 0 1,1 1-1,0-1 1,0 1-1,0 0 0,-3 3 1,-1 3-5,0 0-1,1 1 1,0-1 0,0 1 0,1 0 0,1 0 0,-1 1-1,2-1 1,-1 1 0,2 0 0,-1 0 0,1 0 0,1 1-1,0-1 1,1 0 0,0 0 0,0 1 0,2-1 0,-1 0-1,1 0 1,1 0 0,6 18 0,-7-26-10,-1 1 1,1-1-1,0-1 1,1 1-1,-1 0 1,0 0-1,1-1 0,-1 0 1,1 1-1,0-1 1,0 0-1,0 0 1,0-1-1,0 1 1,0 0-1,1-1 0,-1 0 1,0 0-1,1 0 1,6 1-1,-7-2-22,2-1-6,1 0 20,0-1 0,0 0 0,-1 0 0,1-1 1,-1 1-1,0-1 0,0 0 0,0-1 1,0 1-1,0-1 0,-1 0 0,1 0 0,-1 0 1,4-6-1,1-5-7,-1 1 1,-1-2 0,0 1-1,-1-1 1,-1 0 0,0 0-1,-1 0 1,-1-1-1,2-23 1,-2-22-23,-5-74 0,1 82 50,-12-339 183,13 388-200,0 17 10,5 134 65,7 0-1,41 195 1,-49-327-64,0 0 0,0 0 0,1 0 1,1 0-1,0-1 0,1 0 1,1 0-1,0-1 0,18 21 1,-21-27-158,0-1 0,1 0 0,0 0 0,0-1 0,1 1 0,-1-1 0,1-1 0,0 1 0,0-1 0,0-1 0,1 1 0,-1-1 0,0 0 0,1-1 0,0 0 0,-1 0 0,1 0 0,0-1 0,-1 0 0,13-2 0,7-3-672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8:48.5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 53 2488,'0'0'-108,"-3"-2"-45,-12-8 527,25 8-299,115-22 117,-96 10-1570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7:41.0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365 206 468,'0'0'101,"-8"-22"800,8 19-805,-1 0-1,0 0 1,0 0-1,0 0 1,-1 1-1,1-1 1,-1 0-1,1 1 1,-1-1-1,0 1 1,0-1-1,0 1 1,0 0-1,0 0 1,-1 0-1,1 0 1,-1 0-1,1 1 1,-1-1-1,1 1 1,-1-1-1,0 1 1,0 0-1,0 0 1,0 0-1,-4 0 1,1 0-53,-1 1 1,1 0 0,-1 1-1,0-1 1,1 1-1,0 0 1,-1 1-1,1 0 1,0 0 0,-1 0-1,-9 6 1,3-1-25,0 0 1,0 1 0,1 1 0,0 0-1,1 1 1,0 0 0,1 1-1,0 0 1,0 1 0,-11 18 0,11-12-1,0 0 0,1 1 0,1 0 0,0 0 0,2 1 0,-8 41 0,10-32-4,1 0 0,1 0-1,1 0 1,2 1 0,1-1 0,2 0 0,0 0 0,2-1 0,1 1 0,20 48 0,-14-47 6,1-1 0,2-1 0,1 0 1,1-1-1,1-1 0,2-1 0,0 0 0,1-2 1,2-1-1,28 21 0,-35-30-9,1-1 0,1-1 0,0-1 0,0 0 0,1-2 0,0 0 0,1-1 0,0-1 0,0-1 0,0-1 0,0-1 0,1-1 0,0-1 0,-1 0 0,1-2 0,22-3 0,-16-1 8,-1 0-1,0-2 0,0-1 1,0-2-1,-2 0 0,1-2 1,-1 0-1,-1-2 0,0-1 1,-1-1-1,29-25 1,-37 28 34,-1-1 0,-1-1 1,0 0-1,0-1 0,-2 0 1,0-1-1,-1 0 1,0-1-1,-2 0 0,0 0 1,-1-1-1,-1 0 0,0 0 1,-2-1-1,0 1 1,1-32-1,-5 20 35,-2 1 0,0 0 1,-3 1-1,0-1 0,-2 1 0,-1 0 0,-1 0 1,-21-43-1,4 19 10,-3 1 0,-2 2 0,-53-66 0,72 100-79,-1 0 0,-1 1 0,0 1 1,-1 0-1,0 2 0,-28-18 0,34 24-40,-2 1-1,1 0 0,0 1 0,-1 0 1,0 1-1,0 0 0,0 1 0,0 0 1,0 0-1,-1 2 0,1-1 1,0 1-1,-14 2 0,-15 5-621,1 1-1,0 3 1,1 0-1,0 3 1,1 1-1,-68 38 1,66-30-735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7:41.9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132 93 4156,'2'-5'-25,"0"0"-1,0 1 0,-1-1 0,1 0 0,-1 0 0,0 0 1,0 0-1,-1 0 0,0 0 0,0-10 0,0 11 307,-2-4-176,2 7-95,0 1 1,0-1 0,0 1 0,0-1 0,0 1 0,0-1-1,0 0 1,0 1 0,0-1 0,0 1 0,0-1 0,0 1-1,0-1 1,0 1 0,-1-1 0,1 0 0,0 1-1,0-1 1,-1 1 0,1-1 0,0 1 0,-1 0 0,1-1-1,-1 1 1,1-1 0,0 1 0,-1 0 0,1-1-1,-1 1 1,0-1 0,-2 1-5,1 0 0,0 0-1,-1 0 1,1 0 0,-1 0-1,1 1 1,0-1 0,-1 1 0,1-1-1,0 1 1,-1 0 0,1 0-1,0 0 1,0 0 0,0 0 0,0 1-1,0-1 1,-2 3 0,-2 1 5,0 1 0,1 0 1,-1 0-1,1 1 0,-6 9 0,3-2 3,0 1 0,1-1 0,0 2 0,2-1 0,-6 20-1,10-31-13,0 0 0,0 0 0,1 0-1,-1 0 1,1 1 0,0-1 0,0 0-1,0 0 1,1 0 0,0 0-1,1 7 1,1-2 4,-3-7-2,0-1-1,1 1-1,-1-1 0,0 0 0,1 1 0,-1-1 0,1 0 0,0 1 0,-1-1 0,1 0 1,0 0-1,0 0 0,0 1 0,0-1 0,0 0 0,0 0 0,0 0 0,0-1 0,0 1 1,0 0-1,1 0 0,-1-1 0,0 1 0,1 0 0,-1-1 0,0 0 0,3 1 0,1 2 4,0-1-1,0 0 0,0 0 1,0 0-1,0-1 0,0 1 0,0-1 1,1-1-1,-1 1 0,0-1 1,1 0-1,5 0 0,-8-1-2,1 0 1,0 0-1,-1-1 0,1 1 0,0-1 1,-1 1-1,0-1 0,1 0 0,2-3 0,0 1 4,0-1 9,-1 1-1,0-1 0,0 0 0,0 0 0,-1 0 0,0-1 0,0 0 0,0 0 0,5-11 0,17-55 453,-25 69-392,0-1-6,8-18 86,-9 22-150,0-1-1,0 1 0,1 0 1,-1 0-1,0 0 0,0-1 1,1 1-1,-1 0 1,0 0-1,1 0 0,-1 0 1,0 0-1,0 0 0,1 0 1,-1 0-1,0 0 1,1 0-1,-1 0 0,0 0 1,1 0-1,-1 0 0,0 0 1,1 0-1,-1 0 1,0 0-1,1 0 0,-1 0 1,0 0-1,0 0 0,1 1 1,-1-1-1,0 0 1,0 0-1,1 0 0,-1 1 1,0-1-1,1 0 0,3 5 8,-1 1-1,1-1 1,-1 1-1,0-1 1,0 1-1,4 11 1,0 1-15,2 1 0,0-1 1,22 31-1,-27-43-206,1 0-1,-1 0 0,1-1 1,0 0-1,1 0 0,-1 0 0,1-1 1,0 0-1,0 0 0,1 0 1,-1-1-1,1 0 0,-1 0 0,1-1 1,9 2-1,-2-1-560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7:47.65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459 1439 3160,'0'0'-259,"8"12"-582,14 12 5254,-27-34-4269,-38-68 196,-3 2 1,-63-78-1,48 70-183,-75-133 0,122 189-149,0-1-1,2-1 1,1 0-1,2-1 1,1 0 0,1 0-1,2 0 1,1-1-1,0-55 1,5 68-12,0-1-1,2 1 1,0 0 0,2 0-1,0 1 1,0-1 0,2 1 0,0 1-1,2-1 1,0 1 0,0 0-1,2 1 1,0 0 0,0 1 0,2 0-1,0 1 1,20-17 0,-9 11-9,0 1 0,2 1 0,0 1 1,1 1-1,0 1 0,1 2 0,52-17 1,-60 24 7,0 2 0,1 0 1,0 1-1,0 1 0,-1 1 1,1 1-1,0 1 0,0 0 1,0 2-1,-1 0 0,1 2 1,29 9-1,-28-6 2,-1 1 0,0 1-1,0 0 1,0 2 0,-2 0 0,1 2 0,-2 0 0,0 1-1,-1 0 1,0 2 0,-1 0 0,-1 1 0,-1 0-1,0 1 1,-1 1 0,-2 0 0,0 0 0,-1 2-1,-1-1 1,-1 1 0,0 0 0,6 38 0,-5-12-7,-2 1 0,-2 0 0,-3 87 0,-8-44 36,-24 115 0,20-145 6,10-58-26,-10 55-1967,9-45 1423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7:48.0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35 83 3336,'-9'-15'-306,"2"-1"348,5 12 96,1 1-39,-14-42 1647,30 85-1692,11 47 1,-14-46 1,18 66 52,-29-104-102,-1-3-4,0 1 0,1-1 0,-1 1-1,0-1 1,0 1 0,0-1-1,1 1 1,-1-1 0,0 1 0,1-1-1,-1 1 1,0-1 0,1 0-1,-1 1 1,0-1 0,1 0 0,-1 1-1,1-1 1,-1 0 0,1 1-1,-1-1 1,1 0 0,-1 0 0,1 0-1,-1 1 1,1-1 0,-1 0 0,1 0-1,-1 0 1,1 0 0,-1 0-1,1 0 1,-1 0 0,1 0 0,0 0-1,-1 0 1,1 0 0,-1-1-1,1 1 1,-1 0 0,1-1 0,32-5 11,-3-5-241,0-1 0,-1-1-1,0-1 1,-2-2-1,1-1 1,33-27-1,-51 30-881,-2 0 255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7:48.94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 28 3376,'0'0'-172,"3"-11"-150,-3 12 341,0-1-1,0 0 0,0 0 1,0 0-1,0 0 1,1 0-1,-1 0 0,0 1 1,0-1-1,0 0 1,0 0-1,0 0 0,0 0 1,0 0-1,0 0 0,0 0 1,0 0-1,1 1 1,-1-1-1,0 0 0,0 0 1,0 0-1,0 0 1,0 0-1,0 0 0,1 0 1,-1 0-1,0 0 0,0 0 1,0 0-1,0 0 1,0 0-1,0 0 0,1 0 1,-1 0-1,0 0 1,0 0-1,0 0 0,0 0 1,5 42 15,1-1 0,2 0 1,15 47-1,-4-35-3,-17-50-28,14 28 14,-15-29-12,0-1-1,0 1 1,0-1 0,0 0-1,0 1 1,0-1-1,0 0 1,1 0 0,-1 0-1,0 0 1,1 0 0,-1 0-1,1 0 1,-1 0 0,1-1-1,-1 1 1,1-1 0,-1 1-1,1-1 1,0 1 0,2-1-1,15-1 8,-15 0-1,0-1 10,-1-1 2,1 0 0,-1 0 0,0 0-1,0-1 1,0 1 0,0-1 0,-1 1-1,1-1 1,-1 0 0,0 0 0,0-1-1,0 1 1,1-6 0,0-1 38,-1 0 0,0 0 0,-1 1 0,0-1 0,-1-15 0,-2 1 66,-1 1 0,0 0 0,-2 0 0,-12-35 0,16 56-141,0 1 0,0 0-1,0-1 1,-1 1-1,1 0 1,0-1-1,-1 1 1,0 0 0,0 0-1,1 0 1,-1 0-1,0 1 1,-1-1-1,1 0 1,0 1 0,0 0-1,-1-1 1,1 1-1,-1 0 1,1 0-1,-1 0 1,1 1 0,-1-1-1,1 1 1,-1-1-1,0 1 1,1 0-1,-1 0 1,0 0 0,-4 1-1,-3 0-334,0 1 1,0 0-1,0 1 0,0 0 0,0 1 0,-17 8 1,9-3-180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7:54.92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313 1 2604,'0'0'359,"-4"11"-346,-106 276 200,-22 62-93,127-330-112,-32 80 65,25-65-33,-1 1-1667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7:55.8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86 2428,'3'-1'256,"1"-1"0,-1 1-1,0-1 1,1 1 0,-1 0-1,1 0 1,6 0 0,-5 47-194,-4-30-41,1-1 0,1 1 0,0 0 0,1-1 0,11 29 0,-12-39-15,36 31 56,-37-35-56,0 1 0,0-1 0,0 0 0,0 0 1,1 0-1,-1 0 0,1 0 0,-1 0 0,0-1 1,5 2-1,-3-2 10,1 0-8,-1 0-6,1 0 0,-1-1 0,0 1 0,0-1 1,1 0-1,-1 0 0,0 0 0,0 0 0,0-1 1,0 0-1,0 0 0,0 0 0,-1 0 0,1 0 0,0-1 1,-1 0-1,0 1 0,0-1 0,0 0 0,0-1 1,0 1-1,-1-1 0,1 1 0,-1-1 0,3-7 0,0 0 71,-1 0 0,0 0 1,0-1-1,-2 0 0,1 0 0,-2 0 0,0 0 0,0-22 0,-1 29-57,0 0 0,-1 0 0,1 0 1,-1 1-1,0-1 0,0 0 0,-1 1 1,1-1-1,-1 1 0,0 0 0,0-1 1,-1 1-1,1 0 0,-1 0 0,0 0 1,0 1-1,0-1 0,-1 1 1,1 0-1,-1 0 0,0 0 0,1 0 1,-2 0-1,1 1 0,0 0 0,-7-3 1,3 4-172,1 0 0,-1 1 0,1 0 0,-1 0 1,1 1-1,-1 0 0,1 1 0,-1-1 0,1 1 1,0 1-1,0-1 0,-10 6 0,-2 1-1015,0 4 234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02.53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70 1 3348,'0'0'-282,"-1"4"-51,-4 14 355,1 1-1,0 0 1,2 0 0,0 0 0,2 22-1,-1-21-12,-22 279 136,-2 86 19,22-290-97,3-7 309,0-84-252,0 0-77,0 11-4,0-11 84,0-1-88,0 12-5,0-11 109,0 0-201,0 15-1847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03.07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 12 2888,'0'0'12,"-6"-9"12,4 6 56,5 9 411,29 54-450,-20-35-34,51 100 106,-46-100-106,-17-24 4,1 0 0,0 0 0,-1 0 0,1 0 0,0 0 0,0 0 0,0 0 0,0 0 0,0 0 0,0-1 0,0 1 0,0 0 0,0-1 0,0 1 0,0 0 0,0-1 0,1 0 0,-1 1 0,0-1 0,2 1 0,260-119-1430,-249 109 661,-3 0 141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04.54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515 61 2152,'0'0'1300,"-6"0"-1212,-18-2-15,18 2 0,-22 3 113,7 1-171,0 1-1,1 1 1,-1 0 0,2 2 0,-1 0 0,1 2 0,0 0 0,1 1 0,0 0 0,1 2-1,1 0 1,-1 1 0,2 1 0,0 0 0,1 1 0,1 0 0,0 2 0,1-1 0,1 1-1,-9 22 1,1 8-3,2 1 0,2 1-1,3 0 1,2 1-1,2 1 1,2-1-1,3 1 1,1 0 0,4 0-1,11 81 1,-8-101-2,2 1 0,1-1 1,1 0-1,2-1 1,1 0-1,2-1 0,1-1 1,1 0-1,1 0 0,2-2 1,1-1-1,1 0 1,1-1-1,1-1 0,1-2 1,1 0-1,46 30 0,-36-31 14,1-1-1,0-2 1,1-2-1,1-2 1,1-1-1,0-1 1,0-3-1,1-1 1,0-2-1,54 1 1,-70-6-8,0-2 0,0 0 0,0-2 0,-1-1 0,1 0 0,-1-2 0,0-1 0,0 0 0,-1-2 0,0-1 0,-1 0 0,0-2 0,-1 0 0,0-1 0,0-2-1,-2 0 1,0 0 0,29-33 0,-27 20 14,0-1-1,-1-1 0,-2 0 0,-1-1 1,-2-1-1,-1-1 0,-1 1 0,-2-2 1,8-51-1,-8 24 188,-3-1 1,-2 0-1,-4 0 0,-8-92 1,0 96 35,-2 0-1,-3 1 1,-31-92 0,30 114-160,-1 1 1,-2 1-1,-1 0 1,-2 1-1,0 1 1,-46-54-1,55 76-90,-1 0-1,0 0 1,0 1-1,-1 1 0,1-1 1,-2 2-1,1 0 1,-1 1-1,0 0 0,0 0 1,0 2-1,-1 0 1,1 0-1,-1 1 0,-26 0 1,-3 2-205,-1 1 0,1 2 0,-76 17 0,83-12-808,1 2 0,1 1 0,-57 27 0,66-26-430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8:48.8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1 1976,'-1'1'-7,"-1"0"0,1 0 0,-1 0 0,1 0-1,0 0 1,-1 0 0,1 1 0,0-1 0,0 0 0,0 1-1,0-1 1,0 1 0,0-1 0,0 3 0,1-4 16,0 1 0,0-1 0,0 1 0,0-1 0,0 0 0,0 1 0,1-1 0,-1 1 0,0-1 0,0 0 0,0 1 0,1-1 0,-1 1 0,0-1 0,1 0 0,-1 1 0,0-1 0,1 0 0,-1 0 0,0 1 1,1-1-1,-1 0 0,1 0 0,-1 1 0,0-1 0,1 0 0,-1 0 0,1 0 0,-1 0 0,1 0 0,-1 0 0,1 0 0,50 2 458,-45-2-542,20-2-220,0 0 1,0-2-1,29-8 0,-37 7-201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05.40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 6 4288,'0'0'-134,"-2"-6"526,1 19-174,0 40-96,2 74-100,31 414 232,-24-480 707,2-114-909,2 1-1,33-89 0,-37 123-59,-5 10 5,0 1-1,1-1 1,0 1 0,0 0 0,1 0 0,0 1-1,6-7 1,-5 7-6,1-1 1,-1 1-1,2 0 0,-1 0 0,1 1 1,10-6-1,-15 10-11,20 4 15,-19-1-9,-1-1 0,1 1 0,-1 0 0,0 0-1,0 0 1,0 1 0,0-1 0,0 1 0,0 0 0,-1 0 0,1 0-1,-1 0 1,0 0 0,0 0 0,0 0 0,0 1 0,-1-1-1,1 1 1,-1 0 0,0-1 0,1 6 0,1 0-16,-1-1 1,0 1-1,-1 0 1,0 0-1,0 0 1,-1 0-1,0 0 1,-1-1-1,0 1 1,0 0-1,-1 0 1,0 0-1,0-1 1,-1 1-1,0-1 1,-1 0-1,0 0 1,0 0-1,-1 0 1,0-1-1,0 0 0,0 0 1,-1 0-1,0-1 1,-1 1-1,1-1 1,-1-1-1,0 0 1,-1 0-1,1 0 1,-1-1-1,-15 7 1,15-9-110,0 1 1,1-2-1,-1 1 1,-1-1-1,1 0 1,0 0-1,0-1 1,0 0-1,0-1 1,0 0-1,0 0 1,0-1-1,0 0 1,0 0-1,0 0 1,1-1-1,-1-1 1,-10-6-1,3 0-245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07.07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 57 2840,'0'-5'-129,"0"-11"35,0 12 48,-1 0 56,-6-24 343,9 45-274,2 26-74,31 279 116,-35-319-100,1 1 13,5 45 283,-5-48-456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07.5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328 18 2460,'0'0'-83,"4"-13"-30,-3 9 200,-3 12 428,-41 126-343,-113 240 0,38-125-62,117-246-132,-7 19-1687,4-10 1136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19.4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3208,'0'0'-185,"1"5"-378,0 16 587,0-16 518,3-4-519,75 1 73,94-10 0,-94 3-50,305-8 189,756 70 0,-409 27-96,-690-79-134,-9-2-1,61 13-1,-90-15 3,1 0-7,32 5 45,-33-6-52,9 0 34,-12 0-33,0 0 0,-1 1 0,1-1 0,0 0 0,0 0 0,0 0 0,0 0-1,0 0 1,0 0 0,0 0 0,0 0 0,0 1 0,0-1 0,0 0 0,0 0 0,-1 0 0,1 0 0,0 0 0,0 1 0,0-1 0,0 0 0,0 0 0,0 0 0,0 0 0,0 0 0,0 0 0,0 1 0,1-1 0,-1 0 0,0 0 0,0 0-1,0 0 1,0 0 0,0 1 0,-10 3-71,6-3 25,0 1 0,0-1 0,0 0 0,0 0 0,0 0 0,0 0 0,0-1 0,-6 1 0,2-3-1266,-22-7 653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19.94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187 82 2488,'-55'-48'380,"53"46"-224,-16-14 540,3 0 946,26 26-1121,12 11-532,38 28-1,194 79 536,-252-127-429,-2-1-55,0 0 0,0 0 0,0 0 0,0 1 0,0-1 0,0 0 0,0 1 0,0-1 0,0 0-1,0 1 1,0-1 0,0 1 0,0 0 0,0-1 0,0 1 0,0 0 0,0 0 0,-1-1 0,1 1 0,0 0 0,-1 0 0,1 0 0,0 0 0,-1 0 0,1 1 0,-1 0-27,0-1 0,0 0 0,-1 0 0,1 1 0,-1-1 0,1 0 0,-1 0 0,1 0 0,-1 1 0,1-1 0,-1 0 0,0 0 0,0 0 0,0 0 0,1 0 0,-1 0 0,0 0 0,-1 0 0,-10 8-41,0 0-1,-25 13 1,31-19 110,-106 62-97,-119 63-3155,204-115 1749,3-3 121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21.4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90 82 3860,'0'0'-306,"-1"-8"52,-1-4 745,0 0 0,0-1 0,-9-21 0,10 31-92,-4 10-403,-16 21 8,17-20-4,-1-1 0,1 0 0,0 1 0,1 0 0,0 0 0,0 0 0,0 0 0,1 0 0,0 1 0,0 13 0,-1 0 3,0-9-1,2-4-2,2 22 5,-3-15 4,2-10-8,-1 1 0,1-1 0,0 0 0,0 1 0,1-1 0,0 0 0,0 1 0,0-1 0,1 0 0,0 0 0,0 0 0,1 0 0,-1-1 0,7 11 0,-6-12-4,-2-2 6,0 0-1,0 0 1,0 0-1,1 0 1,-1 0 0,1 0-1,0 0 1,-1-1 0,1 1-1,0-1 1,0 1-1,0-1 1,0 0 0,0 0-1,0 0 1,0 0 0,0 0-1,1 0 1,-1 0-1,0-1 1,1 1 0,-1-1-1,0 0 1,1 0-1,-1 0 1,0 0 0,1 0-1,-1 0 1,3-1 0,-1 1-2,-1 0 0,1-1 0,-1 1 0,1-1 1,0 0-1,-1 0 0,0 0 0,1-1 0,-1 1 1,0-1-1,0 1 0,1-1 0,-1 0 0,-1-1 1,1 1-1,0 0 0,0-1 0,3-4 0,0-1 3,0-1-1,0 0 0,-1 0 0,6-13 0,-7 12-4,2 0 13,-2-5-7,-1-16-7,-1 22-2,-1 0 1,0-1 0,-1 1-1,0 0 1,-1-1 0,0 1-1,0 0 1,-1 0 0,0 0-1,0 0 1,-1 0 0,-1 0-1,1 1 1,-1-1 0,-10-14-1,12 21-19,-1 1 0,1-1 0,-1 1 0,1-1 0,-1 1 0,1 0 0,-1 0 0,1 0 0,-1 1 0,0-1 0,0 1 0,1-1 0,-1 1 0,-4 0-1,3 0-21,0-1-153,-4 2-60,0 1 0,1 0 0,-1 0 0,1 1 0,0 0 0,-1 0-1,1 0 1,1 1 0,-11 7 0,6-2-487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23.25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322 255 3268,'1'-8'-41,"-1"-1"-1,0 1 0,-1 0 1,0-1-1,-4-11 0,4 16 70,-18-8 103,14 12-121,1 0 1,-1 0-1,1 1 0,0 0 1,-1-1-1,1 1 1,0 1-1,-1-1 0,1 1 1,0-1-1,0 1 1,0 1-1,-5 2 0,0 2 6,-1 1 0,2-1 0,-1 1 0,-13 18 0,1 2 16,1 1 1,-23 49-1,27-44-9,1 1 0,2 1 0,2 0 0,2 0 0,0 1 0,3 1 0,1-1 0,2 1 0,1 0 0,3 0 0,5 46 0,-1-40 14,3 0 0,1-1-1,2 1 1,2-2 0,2 0 0,2 0 0,2-2-1,1 0 1,32 46 0,-38-66-12,1-1 0,0 0 0,1-1 0,1-1 0,24 18 0,-29-26 2,0-1 1,0 0-1,1-1 1,0 0-1,0-1 1,1-1-1,0 0 1,0-1-1,27 5 1,12-2 29,-1-3 1,1-2-1,0-2 1,0-2-1,0-3 1,-1-2-1,55-14 1,-79 14-51,0-2 0,-1-1 0,0 0 0,0-2 0,-2-2 0,1 0 1,-2-1-1,0-2 0,-1 0 0,0-1 0,-2-2 0,0 0 0,-1-1 0,25-35 0,-30 33-1,-1-1 0,-1-1-1,-1 1 1,-1-2-1,-1 0 1,-1 0-1,-1-1 1,-2 0-1,4-33 1,-7 22 101,-1 0 0,-3-1 1,0 1-1,-3 0 0,-1 0 0,-12-42 1,5 31 50,-2 0 1,-2 1 0,-2 1 0,-3 1 0,-1 0 0,-56-83 0,64 110-136,-1 0 0,0 0 1,-2 1-1,0 1 0,-1 1 1,0 1-1,-2 0 0,0 1 1,0 2-1,-1 0 0,-1 1 1,1 1-1,-2 0 0,0 2 1,0 1-1,-40-7 0,37 11-70,1 0 0,-1 2 0,0 1-1,0 1 1,0 1 0,0 1-1,1 2 1,-1 0 0,-28 11 0,35-8-264,0 0 1,1 1 0,0 0-1,0 2 1,1 0 0,1 1-1,0 1 1,0 0 0,2 1-1,-1 1 1,2 0 0,-15 22-1,8-6-775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23.9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136 43 3700,'0'0'-119,"0"-3"71,-2-19 488,2 21-424,0 0 1,0 1 0,-1-1 0,1 0 0,0 0 0,0 0 0,0 1-1,-1-1 1,1 0 0,-1 0 0,1 1 0,0-1 0,-1 0-1,1 1 1,-1-1 0,1 1 0,-1-1 0,0 0 0,1 1 0,-1-1-1,0 1 1,1-1 0,-1 1 0,0 0 0,0-1 0,1 1 0,-2-1-1,-6 6 6,1-2-12,2-1-1,1 1 0,-1-1 0,1 1 0,-1 0 0,1 0 0,0 0 0,0 1-1,1-1 1,-1 1 0,1 0 0,0 0 0,-5 7 0,0 5 4,1-1 0,0 1 0,1 1 0,1-1 0,1 1-1,0 0 1,1 0 0,1 0 0,0 0 0,2 1 0,1 28 0,0-37-5,1 0 1,-1 0-1,2-1 1,-1 1-1,1-1 1,0 0-1,1 0 1,0 0-1,0 0 1,0 0-1,7 7 1,-7-10-2,1 0 0,0-1 0,0 1 0,1-1 0,-1 0 0,1 0 0,0-1 0,0 1 0,0-1 0,0-1 0,0 1 0,1-1 0,-1 0 0,1-1 0,0 1 0,7-1 0,5 1 9,1-1-1,0-1 1,-1-1 0,1 0 0,-1-2-1,1 0 1,34-11 0,-45 10-307,0 1-1,-1-1 1,1 0 0,-1 0-1,0-1 1,0-1 0,-1 1 0,11-11-1,-9 7-324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24.96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481 66 3076,'3'-23'-307,"-3"-1"504,0 9-82,0 11 539,-10 11-611,-11 12-17,0 0-1,0 1 0,2 2 0,1 0 0,1 0 0,0 2 1,-15 31-1,-92 200 109,91-181-98,-57 153 121,37-91-947,46-119-667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27.18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102 1 2764,'0'0'1015,"-5"2"-964,2-1-45,1 0 0,-1 0 1,1 0-1,-1 0 0,1 1 0,0-1 0,-1 1 0,1-1 0,0 1 0,0 0 0,0 0 0,0 0 0,0 0 0,1 0 0,-1 1 0,1-1 0,-1 0 0,1 1 0,0-1 0,0 1 1,0-1-1,0 1 0,0 5 0,-9 23 30,1 2-1,2-1 1,-4 44 0,9-61-25,2 0 0,0 0 0,0 1 0,1-1 0,1 0 0,1 0 0,0 0-1,1 0 1,9 23 0,-11-35-7,-1 1-1,1-1 0,0 0 1,0 0-1,0 0 0,0 0 0,0 0 1,0 0-1,1-1 0,0 1 1,-1-1-1,1 1 0,0-1 0,0 0 1,0 0-1,1-1 0,-1 1 1,0-1-1,1 1 0,-1-1 0,1 0 1,-1 0-1,1 0 0,-1-1 1,1 0-1,0 1 0,-1-1 0,1 0 1,5-1-1,-5 1-2,0 0 1,0-1-1,-1 1 1,1-1-1,0 0 1,-1 0-1,1 0 1,0 0-1,-1 0 0,0-1 1,1 0-1,-1 0 1,0 0-1,0 0 1,4-3-1,1-3 9,0 1 18,-1 0 1,0-1 0,0-1 0,-1 1-1,0-1 1,0 0 0,-1 0 0,0 0-1,-1-1 1,0 0 0,-1 0-1,0 0 1,0 0 0,-1-1 0,-1 1-1,1-1 1,-2 1 0,0-14 0,1 17-14,-2 0 1,1 0 0,-1 1 0,0-1 0,0 0 0,0 0 0,-1 1 0,0-1 0,-1 1 0,0-1 0,0 1 0,0 0 0,0 0 0,-1 0 0,0 1 0,0-1 0,-1 1-1,0 0 1,1 0 0,-2 1 0,1-1 0,0 1 0,-1 0 0,0 1 0,0-1 0,0 1 0,0 0 0,-10-2 0,8 3-207,-1 0 0,0 1 0,0 0 1,-1 1-1,1 0 0,0 0 0,0 1 0,0 0 0,0 0 1,0 1-1,0 0 0,1 1 0,-16 6 0,-3 3-649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5:31.16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0 116 2216,'0'0'3027,"6"-5"-2963,10-6-154,1 1 0,0 0 0,0 1-1,1 0 1,0 2 0,36-10 0,18-9-2011,-44 15 1382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9:20.6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134 1 1524,'0'0'-43,"4"8"61,19 49 26,-22-54-30,-1 1 4,30 308 235,-16-124-163,3-49-19,-6-68-36,-4 0 1,-2 99 0,-26 114 63,20-250-88,-10 69 32,10-96-38,-2 7-5,-4 43 9,-20 129 18,5-74-13,10-42 42,10-64-56,-2 34-15,3 2 28,1-38-6,0-1-2,-2 12-5,-6 34 1,8-46-8,-1 0 13,-6 53 13,7-53-14,0 2-14,0 14 8,0-14-3,0-1-3,0 37 16,0-38-13,-1 1 7,0 10 4,0-6-2,1 8 3,2 36-14,-1-49 11,-1 2-1,0 14 2,0 0 1,7 38 0,-3-35-7,-1 1 0,-1 44 0,-2-24 0,5 174-14,-2-126 22,-1-43-26,-2-25 26,-4 46 0,1-42-5,1 1 1,2-1-1,4 47 0,-1 18 19,-3-39-27,-1 61 21,7 80-8,-1-129 2,-2 1 1,-11 109 0,2-100-9,5-55-2,-8 124 24,-1-33-18,7-84-7,-6 46-3,-9 50 3,12-70 22,0-2-17,4 4 0,0 55 22,-1-62-20,8 93 0,-5-135-6,5 47 2,4 38 12,-5 0 1,-8 132 0,1-199-14,0 62 2,1-33 0,2 149 23,4-123-13,5-13-27,15 98 49,-23-156-38,3 15 6,23 190 267,-10-67-122,11 139-28,-25-190-104,-11 118 60,0-90-22,7-100-41,-2 0 0,0-1 0,-8 26-1,7-34-15,3-11-1,-35 124 42,27-91-36,2-8 5,1 1 0,-1 33-1,-15 87 54,16-105-44,-2 13 6,-1 62-1,8-115-18,-3 14-1,1 8-10,2-21 12,-4 34-5,5-35 10,-2 5 3,-2-5-11,-1 30 19,-6 31 13,7-43-23,0 1 0,1 0 0,2 0 0,0 0 0,5 44 0,-2-20-6,9 173 54,-14-194-50,6 2 4,0-8-2,1 10-21,-4-27 8,3 30 17,0-20-19,-1-1 0,-2-10-1,3 15-2016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50.52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3548 2443 3552,'0'0'-192,"-2"-29"1549,13 10-998,-6 11-252,-1-1-1,0 1 1,-1-1 0,0 0-1,0 0 1,-1 0 0,0 0 0,0 0-1,-1-1 1,0-15 0,-1 21-34,0-7-16,0-1 0,0 0 1,-1 0-1,-1 1 1,0-1-1,-4-15 1,2 10 9,-17-67 121,-4 2-1,-48-112 1,-96-153 554,-33 3-202,138 242-476,30 49-27,-3 2-1,-83-89 1,-105-75 42,178 172-78,-13-8-21,-1 2 0,-3 3 1,-1 2-1,-2 4 0,-2 3 0,-2 2 1,-80-26-1,44 26-69,-2 4 0,0 5 0,-2 5 1,-197-11-1,197 32-253,0 6 0,-160 27 0,54-4 23,116-19 205,-99 12 3,68-3 48,103-16 36,26-3 23,1 1-18,-8 0 9,8-1 3,-11 3 32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51.33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279 41 3052,'0'0'-148,"1"-3"-157,11-35 1398,-16 46-1068,-41 63 45,-53 79 77,88-137-136,-6 10 23,-2 0 1,-21 21-1,37-42-14,-18 15 21,-11 14-15,29-29 169,2-2-189,-1 0 0,1 0 0,0 0 1,-1 0-1,1 1 0,0-1 0,-1 0 1,1 0-1,0 0 0,-1 1 0,1-1 1,0 0-1,0 0 0,-1 1 0,1-1 1,0 0-1,0 0 0,0 1 0,0-1 1,-1 0-1,1 1 0,0-1 0,0 0 1,0 1-1,0-1 0,0 0 0,0 1 1,0-1-1,0 0 0,0 1 0,0-1 1,0 0-1,0 1 0,0-1 0,0 0 1,0 1-1,0-1 0,0 0 0,0 1 1,0-1-1,1 0 0,-1 1 0,0-1 1,0 0-1,0 1 0,1-1 0,-1 0 1,0 1-1,45 19 4,-1 2 1,-1 3 0,-1 1-1,67 55 1,-84-64 1,25 21-13,-48-36 15,36 22-422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52.5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174 45 2800,'0'0'-93,"2"-25"648,-2 24-542,0 1 0,0-1 0,0 1 1,0-1-1,0 1 0,0-1 1,0 1-1,0-1 0,0 1 0,0-1 1,0 1-1,0-1 0,0 1 0,-1-1 1,1 1-1,0-1 0,0 1 0,-1-1 1,1 1-1,0-1 0,-1 1 1,1 0-1,0-1 0,-1 1 0,1 0 1,0-1-1,-1 1 0,1 0 0,-1-1 1,1 1-1,-1 0 0,1 0 1,-1-1-1,1 1 0,-1 0 0,1 0 1,-1 0-1,1 0 0,-1 0 0,1 0 1,-1 0-1,1 0 0,-2 0 1,-21 12 553,16-7-724,4-3 165,1 0 0,-1 0 0,1 0 0,0 0 0,-1 1 0,1-1 0,0 1 0,1 0 0,-1-1 0,0 1 0,1 0 0,-1 0 0,1 0 0,0 0 0,-1 5 0,-2 3 11,0 0-5,-1 0 0,2 0 0,-1 0-1,1 0 1,1 1 0,0 0 0,1-1 0,0 1-1,1 0 1,0 0 0,1-1 0,1 1 0,-1 0 0,8 21-1,-7-23-12,-2-6 1,1 0-1,0 0 1,0-1 0,0 1 0,1 0-1,-1-1 1,1 1 0,0-1 0,0 0-1,0 0 1,0 1 0,1-1 0,-1-1 0,1 1-1,4 3 1,-4-3 0,0-1-1,0 1 1,0-1-1,1 1 1,-1-1 0,1 0-1,0-1 1,0 1-1,-1-1 1,1 1 0,0-1-1,0 0 1,1-1-1,5 1 1,-3 0-2,0 0 0,0-1-1,1-1 1,-1 1 0,0-1 0,0 0-1,1-1 1,-1 0 0,0 0 0,0 0 0,-1-1-1,1 0 1,0-1 0,-1 1 0,0-1-1,0 0 1,0-1 0,0 1 0,-1-1-1,0 0 1,0-1 0,9-11 0,-10 11 2,1-1 0,-1 0 1,0 0-1,-1 0 0,0-1 0,0 1 1,-1-1-1,1 0 0,-2 0 0,1 1 0,-1-1 1,0 0-1,-1 0 0,0-1 0,0 1 1,-1 0-1,0 0 0,0 1 0,-1-1 1,0 0-1,0 0 0,-1 1 0,0-1 1,0 1-1,-1 0 0,1 0 0,-2 0 1,1 0-1,-1 1 0,0 0 0,-1 0 1,1 0-1,-1 0 0,0 1 0,0 0 1,-1 1-1,0-1 0,0 1 0,0 0 1,0 1-1,0 0 0,-14-4 0,9 5-150,-1 0 0,1 1-1,0 1 1,-1 0-1,1 1 1,0 0-1,-1 0 1,1 2-1,0-1 1,0 2-1,0 0 1,1 0-1,-1 1 1,1 0 0,0 1-1,1 0 1,-12 9-1,8-4-77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53.0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314 56 2660,'0'0'-38,"0"-4"8,1-48 1598,-35 148-1446,-30 137 0,25-79-5,-18 91 138,23-87-157,17-78-45,4-20 19,-29 88-1,27-106-2441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56.0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30 27 3560,'0'0'951,"-2"2"-915,-2 4-26,1 0 0,-1 1 0,1-1 0,1 1 0,-1-1 0,1 1 0,0 0 0,1 0 0,-1 0 0,1 0 0,1 0 0,-1 0 0,1 0 0,1 0 0,-1 0-1,1 0 1,2 8 0,-1-6 1,-1 0 0,1 1 0,1-1-1,0 0 1,0-1 0,1 1 0,0 0 0,0-1-1,1 0 1,0 0 0,1 0 0,0-1-1,11 11 1,-14-15-7,1 0 0,0-1-1,-1 1 1,1-1 0,0 0 0,1 0 0,-1 0-1,0-1 1,1 1 0,-1-1 0,1 0-1,-1-1 1,1 1 0,-1-1 0,1 0 0,-1 0-1,1 0 1,-1 0 0,1-1 0,-1 0 0,1 0-1,-1 0 1,1-1 0,-1 1 0,0-1-1,0 0 1,0 0 0,0-1 0,0 1 0,0-1-1,-1 0 1,6-4 0,-3 0 25,1 1 0,-1-1-1,0 0 1,0 0 0,-1-1 0,0 1 0,0-1 0,-1-1-1,0 1 1,0 0 0,-1-1 0,0 0 0,-1 0 0,1 0-1,0-14 1,-3 15 3,0 0 0,-1 0-1,0 0 1,0 0 0,-1 0 0,0 0-1,0 0 1,-1 0 0,-6-12-1,7 17-36,1 0 0,-1 0-1,0 0 1,0 0 0,0 0-1,-1 0 1,1 0-1,-1 1 1,1-1 0,-1 1-1,0 0 1,0 0-1,0 0 1,0 0 0,0 0-1,-1 1 1,1 0 0,0-1-1,-1 1 1,1 0-1,-1 1 1,1-1 0,-1 0-1,0 1 1,-5 0 0,-7 2-527,-1 1 0,1 0 1,0 1-1,-30 11 1,22-4-596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0:53.84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515 184 4004,'-13'-35'-952,"12"33"818,-12-16-124,10 14 277,-1 0-1,0 0 0,0 1 0,0-1 1,-1 1-1,1 0 0,-1 0 1,0 0-1,0 1 0,0-1 0,0 1 1,0 1-1,0-1 0,-1 1 1,-8-2-1,11 3 2,-3 0 13,-7 0-18,1 1 0,0 1 0,-1 0 1,1 0-1,0 1 0,0 0 0,1 1 1,-1 1-1,1 0 0,0 0 0,0 1 0,-12 10 1,7-4-1,1 0 1,0 2 0,1 0 0,1 0-1,0 1 1,2 1 0,-14 21 0,8-8 0,2 2 1,1-1-1,1 2 1,2-1-1,1 2 1,2-1-1,1 1 1,1 1-1,-1 33 1,6-38-3,2 1 0,1-1 0,1 1 0,2-1 0,1-1 0,1 1-1,1-1 1,1 0 0,2 0 0,1-1 0,1-1 0,22 33 0,-16-31 5,1-1 0,2-1 1,1-1-1,1 0 0,1-2 0,0-1 0,2-1 0,1-1 1,1-2-1,42 21 0,-49-27 2,0-2 0,1 0 0,1-1-1,-1-1 1,1-2 0,1 0 0,-1-2 0,1 0 0,0-2-1,0-1 1,0-1 0,0 0 0,0-2 0,45-10 0,-26 0-9,1-1-1,-2-3 1,0-1 0,76-43 0,-91 43-8,-1-1 1,-1-1-1,0-1 0,-2-1 1,0-1-1,-1-1 0,35-48 1,-46 53 33,-1-1 0,-1-1-1,0 0 1,-2 0 0,0-1 0,-1 0 0,-1 0 0,-1 0 0,-1-1 0,-1 0-1,-1 0 1,-1 0 0,-1 0 0,-3-27 0,-1 18 100,-1 1 1,-2 0-1,-1 0 0,-1 1 0,-2 0 1,-1 1-1,-1 0 0,-1 1 0,-29-42 1,13 24 112,-3 2 0,-1 1 1,-79-75-1,99 105-239,-1 1 0,0 0 0,0 1 0,-1 0 1,0 2-1,-1-1 0,0 2 0,0 1 0,-1 0 0,0 1 0,0 0 1,0 2-1,0 0 0,0 1 0,-29 1 0,-7 4-437,0 1 1,1 3-1,0 3 1,0 2-1,1 2 1,1 2-1,-73 34 1,102-37-774,0 1 204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0:54.77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0 309 3560,'0'0'-223,"8"4"-852,-4-3 1098,0 1 0,-1-1 1,1 0-1,0-1 0,0 1 0,-1-1 1,1 0-1,0 1 0,0-2 0,0 1 0,0 0 1,-1-1-1,1 0 0,0 0 0,0 0 0,-1 0 1,1 0-1,-1-1 0,5-2 0,3-1 51,0-1 0,-1 0 0,1 0 0,-1-1 0,-1-1 0,0 1 0,0-1 0,0-1 0,-1 0 0,0 0 0,-1 0 0,0-1 0,0 0 0,-1-1 0,-1 1 0,1-1 0,-2 0 0,6-19 0,-9 24-15,0 0-1,0 0 0,-1-1 0,1 1 1,-1 0-1,-1 0 0,1-1 0,-1 1 1,0 0-1,-3-8 0,3 11-44,0 0-1,0 1 1,0-1-1,0 1 1,0-1 0,-1 1-1,1-1 1,-1 1-1,0-1 1,0 1-1,0 0 1,0 0-1,0 0 1,0 0 0,0 1-1,0-1 1,-1 1-1,1-1 1,-1 1-1,1 0 1,-1 0 0,-4-2-1,4 3 2,-3 0-3,0 1-17,0 0 0,0 1 0,0 0 0,0-1 0,0 2-1,1-1 1,-1 1 0,1 0 0,-1 0 0,1 0 0,0 1-1,0 0 1,1 0 0,-1 0 0,1 1 0,0-1 0,0 1-1,0 0 1,1 0 0,-1 0 0,1 1 0,1-1 0,-1 1 0,1 0-1,0-1 1,0 1 0,1 0 0,-1 0 0,1 0 0,1 1-1,-1-1 1,1 10 0,0-6-3,0 1 0,1-1 1,0 1-1,1-1 0,0 0 0,1 1 0,0-1 1,0 0-1,1-1 0,0 1 0,1 0 0,0-1 0,0 0 1,1-1-1,1 1 0,-1-1 0,1 0 0,1 0 1,10 8-1,-9-10-84,0-1 0,0 0-1,0-1 1,1 0 0,-1 0 0,1-1 0,0 0 0,0-1 0,0 0 0,0-1 0,1 0-1,-1 0 1,0-1 0,1 0 0,-1-1 0,0 0 0,0-1 0,1 0 0,-1-1-1,-1 0 1,1 0 0,0-1 0,-1 0 0,12-8 0,-8 3-535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0:56.48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 52 2944,'-9'-35'-1263,"8"32"1620,-2-9-292,3 12-48,0 0 1,1 0-1,-1 0 1,0 0 0,0 0-1,0 1 1,0-1-1,0 0 1,1 0-1,-1 0 1,0 0 0,0 0-1,0 0 1,0 0-1,0 0 1,1 0 0,-1 0-1,0 0 1,0 0-1,0 0 1,0 0-1,0 0 1,1 0 0,-1 0-1,0 0 1,0 0-1,0 0 1,0 0-1,0 0 1,0 0 0,1-1-1,-1 1 1,0 0-1,0 0 1,0 0 0,0 0-1,0 0 1,0 0-1,0 0 1,1 0-1,-1-1 1,0 1 0,0 0-1,0 0 1,0 0-1,0-1 1,218 286 111,53 63-13,191 171 59,-203-251-20,-40-45 69,-175-177-148,-19-20-29,-1 1 1,22 32-1,-38-47-46,30 40 56,-36-50-33,25 41-1808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0:58.2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120 51 2648,'0'0'989,"-3"2"-965,1-1-19,0 1 0,1 0 0,-1 0-1,1 1 1,-1-1 0,1 0 0,0 0 0,0 1 0,0-1 0,0 0-1,0 1 1,1-1 0,-1 1 0,1-1 0,-1 1 0,1-1 0,0 4-1,-3 62 51,2-44-34,-8 78 36,-4 152 44,17-217-74,-8 1-20,-2 20 391,6-54-138,-1-18-238,-23-257 97,0 34-173,20 189 31,-5-24 0,8 55 23,1 13-1,-3-7-43,3 11 43,0-1 0,0 1 1,0 0-1,0 0 0,0 0 1,0-1-1,0 1 0,0 0 1,0 0-1,0 0 0,0-1 1,0 1-1,0 0 0,0 0 1,0-1-1,0 1 0,0 0 1,0 0-1,0 0 1,0-1-1,0 1 0,0 0 1,0 0-1,0 0 0,0-1 1,1 1-1,-1 0 0,0 0 1,0 0-1,0 0 0,0 0 1,0-1-1,1 1 0,-1 0 1,0 0-1,0 0 0,0 0 1,1 0-1,-1 0 0,0 0 1,0 0-1,0-1 0,1 1 1,-1 0-1,0 0 0,0 0 1,0 0-1,1 0 1,-1 0-1,0 0 0,0 0 1,0 0-1,1 0 0,-1 1 1,0-1-1,0 0 0,0 0 1,1 0-1,-1 0 0,0 0 1,0 0-1,0 0 0,1 0 1,-1 1-1,0-1 0,155 104 35,-12-6-4,-70-48-2502,-71-48 2110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1:39.56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20 4532,'0'0'-252,"12"-13"-341,-12 13 599,0-1 1,0 1 0,0 0 0,1-1-1,-1 1 1,0 0 0,0-1 0,1 1-1,-1 0 1,0-1 0,0 1 0,1 0-1,-1 0 1,0-1 0,1 1 0,-1 0-1,0 0 1,1 0 0,-1-1 0,1 1-1,-1 0 1,0 0 0,1 0 0,-1 0-1,0 0 1,1 0 0,-1 0 0,1 0-1,-1 0 1,0 0 0,1 0 0,-1 0-1,1 0 1,-1 0 0,0 0 0,1 0 0,-1 0-1,1 1 1,-1-1 0,0 0 0,1 0-1,0 1 1,5 18 22,-1 1 0,-1 0-1,0 0 1,1 33 0,-5 95 97,0-37-42,2 94 99,3 64-53,-3-220-82,-2-42-38,2 27-100,-2-33 49,0 0 0,0 0 0,0 0 0,0 1 0,0-1 0,0 0 0,1 0 0,-1 0 0,1 0 0,-1 0 0,0 0 0,1 0 1,0 0-1,-1 0 0,1 0 0,0 0 0,-1-1 0,1 1 0,0 0 0,0 0 0,0-1 0,1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8:56.6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 5 1944,'0'0'536,"1"-5"-368,4 241 2302,-7-207-2478,-18 209-180,19-235-39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1:40.0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0 206 2996,'3'-23'-87,"3"-13"440,-5 32-209,1-15 259,4 5 922,-3 22-1317,7 21 83,1 0 0,2-1 0,22 37 0,-33-63-87,0 0-1,0 0 1,1 0 0,-1-1 0,1 1 0,-1-1-1,1 1 1,-1-1 0,1 0 0,0 0 0,-1 0-1,1 0 1,0-1 0,0 1 0,0-1 0,0 0-1,0 0 1,0 0 0,-1 0 0,1 0 0,0 0 0,0-1-1,5-1 1,-2 1 3,0-1 0,0 0 0,0 0 0,0-1 0,0 0-1,0 0 1,0 0 0,9-8 0,-10 7 20,-1 0 0,1-1-1,-1 1 1,0-1 0,-1 0-1,1 0 1,-1 0 0,0-1 0,0 1-1,-1-1 1,1 1 0,-1-1-1,-1 0 1,1 0 0,-1 0 0,0 0-1,0 0 1,-1 0 0,1 0-1,-2 0 1,1 0 0,0-1 0,-1 1-1,0 0 1,-1 0 0,0 1-1,1-1 1,-2 0 0,1 0 0,-5-8-1,5 10-48,0-1 1,0 1-1,-1-1 0,1 1 0,-1 0 1,0 0-1,0 0 0,-1 0 0,1 1 0,-1-1 1,0 1-1,1 0 0,-2 0 0,1 0 1,0 1-1,0-1 0,-1 1 0,0 0 0,1 0 1,-1 1-1,0-1 0,0 1 0,0 0 1,1 1-1,-1-1 0,0 1 0,0 0 0,0 0 1,0 0-1,0 1 0,0 0 0,0 0 1,0 0-1,0 0 0,-5 3 0,5-2-264,0 0 0,0 0-1,0 1 1,0 0 0,1-1 0,-1 2-1,1-1 1,-7 6 0,-4 3-985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35.82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116 23 144,'0'0'2470,"5"-4"-2396,18-11-2,-18 11 218,-7 11-250,-91 538 359,45-124-202,47-418-191,-4 65 25,5-64-22,1 45-6,0-37 2,0-9 63,1 15-2048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36.39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 22 2400,'0'0'-50,"-10"-19"1035,10 19-962,0 0 1,0 0-1,1 0 1,-1 0-1,0 0 1,0 0-1,0 0 1,0 0-1,0 1 1,0-1-1,1 0 0,1-2 517,-2 2-517,0 0 1,0 0-1,0 0 1,0 0-1,0-1 1,0 1-1,0 0 1,0 0-1,1 0 0,-1 0 1,14 23 172,15 43-208,-3 14 85,20 73 114,-45-150-184,0 0 5,2 9 0,-2-10-7,-1-1 0,1 0-1,-1 0 1,1 1 0,0-1-1,0 0 1,-1 0 0,1 0-1,0 0 1,0 0 0,0 0 0,0 0-1,0 0 1,0-1 0,0 1-1,1 0 1,-1-1 0,0 1 0,0 0-1,1-1 1,-1 0 0,0 1-1,0-1 1,1 0 0,-1 1-1,0-1 1,1 0 0,-1 0 0,1 0-1,-1 0 1,0-1 0,2 1-1,25-4-2,0-1-1,-1-1 0,0-2 1,50-20-1,-10 3 3,67-22-1098,-131 46 559,12-1-855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37.72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362 151 2800,'0'0'-206,"0"-3"-308,-2-13 529,2 13 292,-1-2-194,-3-11 14,3 12 156,-8-12 380,-36-8 71,42 23-608,-3 1-79,-16 0-10,16 0-1,1 1-5,-6 1-20,-1 1 1,1 1-1,0 0 1,0 1-1,1 0 1,-1 0-1,1 1 0,0 1 1,1-1-1,-1 2 1,-10 10-1,8-6 2,0 0-1,1 1 1,1 1-1,0-1 1,1 1-1,0 1 1,-11 26-1,14-24-2,0 0-1,2 0 0,0 1 0,0 0 0,2-1 0,0 1 1,1 0-1,1 0 0,1 0 0,0 0 0,2 0 0,0 0 1,1-1-1,0 1 0,13 29 0,-6-22 14,1-1 0,1 0 0,1-1 0,2 0 0,0-2 0,1 0 0,1 0 0,1-2 0,38 31 0,-1-5 33,2-2 0,82 44 0,-119-76-29,0 0 0,1-2 1,0-1-1,0-1 1,1-1-1,0 0 0,0-2 1,0-1-1,0 0 0,1-2 1,25-2-1,-20-2 15,0-1-1,-1-1 0,1-2 1,-2-1-1,1-1 1,-1-1-1,0-2 1,-1-1-1,0 0 0,45-34 1,-53 33-11,0-1 1,-2 0 0,0-1-1,0-1 1,-2-1 0,0 0-1,-1-1 1,-1 0-1,0-1 1,-2 0 0,0-1-1,-2 0 1,0-1 0,6-30-1,-9 28 61,-1 1-1,-1-1 0,-1 0 1,-1 0-1,-2 0 0,0 0 0,-2 0 1,0 0-1,-1 1 0,-2 0 1,0-1-1,-2 2 0,0-1 1,-2 1-1,0 1 0,-2-1 1,0 2-1,-1 0 0,-1 0 0,-20-21 1,21 29-85,0 1-1,0 1 1,-1 0 0,0 0-1,-1 2 1,0-1 0,-1 2 0,1 0-1,-2 1 1,1 1 0,-19-4 0,-28-4-6,-102-7 0,147 18 0,-10-1-32,1 2 0,-1 1 0,1 1 0,-1 2 0,1 0 0,0 2-1,-35 10 1,44-9-378,1 1 0,-1 1 0,1 0 0,1 2 0,-1 0 0,2 0 0,-1 1 0,2 1 0,-1 1 0,2 0 0,-19 22 0,13-9-1219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38.77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23 0 4292,'0'0'-344,"-4"5"-648,1 0 998,1 0-1,-1 0 0,1 0 0,0 1 0,0-1 1,1 1-1,0-1 0,0 1 0,0-1 1,1 1-1,-1 0 0,1-1 0,1 8 1,8 330 273,-5-308 524,-1-2-2818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39.6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310 12 2464,'14'-11'134,"-72"141"2556,29-62-2588,-150 399 93,139-352-137,39-112-50,-7 19 147,7-20-414,0 1-1,-1-1 1,1 0-1,1 1 1,-1-1-1,0 0 1,0 1-1,1-1 1,0 1-1,-1-1 1,1 4-1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41.09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162 375 3436,'0'0'363,"0"-10"-222,-3-53 1172,3 62-1298,-1 1-1,0-1 1,1 0-1,-1 1 1,0-1-1,0 0 1,1 1-1,-1-1 1,0 1-1,0-1 1,0 1-1,0 0 1,0-1-1,0 1 0,0 0 1,0 0-1,0 0 1,0 0-1,0 0 1,0 0-1,-2 0 1,-14-1 84,12 1 9,-1 2-60,1 0-34,-1 1 0,1 0 1,-1 0-1,1 0 1,0 0-1,0 1 1,0-1-1,1 1 1,-1 1-1,1-1 1,0 1-1,-7 9 1,5-4-6,1 0-1,0 1 1,1-1 0,0 1 0,0 0 0,2 0-1,-4 15 1,2 39-36,4-61 18,1 0-1,7 30-26,-7-32 21,15 13-48,-12-15 46,-1 0 1,1-1-1,-1 1 0,1-1 0,-1 0 0,1 1 0,-1-1 1,0-1-1,1 1 0,-1 0 0,0-1 0,0 0 1,0 0-1,0 0 0,0 0 0,-1 0 0,1 0 0,-1-1 1,1 1-1,3-6 0,0 0-3,-1 1 1,-1-1-1,1 0 0,-1 0 1,-1 0-1,0 0 0,0-1 1,2-9-1,6-36 68,-4-1-1,-1 0 1,-3 0-1,-2 0 0,-7-60 1,6 47 373,9 138-351,23 96 0,-25-139-48,1 0 0,1 0-1,2-1 1,0 0-1,2-1 1,30 45 0,-39-64-46,1-1 1,-1-1-1,1 1 0,0-1 1,0 0-1,0 0 1,0 0-1,1-1 1,-1 1-1,1-1 1,0-1-1,0 1 1,0-1-1,1 0 1,-1 0-1,0-1 1,1 0-1,6 0 1,-7-1-227,0 0 1,0 0-1,0-1 1,0 0 0,0 0-1,0-1 1,0 1 0,0-1-1,-1-1 1,1 1-1,-1-1 1,9-6 0,-4 2-599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5:58:42.12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73 42 3260,'0'0'-252,"-4"6"190,2-3 63,-2 3 10,0-1-1,1 1 0,-1 1 0,1-1 1,1 0-1,-1 1 0,-1 9 1,0 7 15,1 0 1,1 0 0,2 1 0,0-1 0,1 0 0,2 0 0,0 1-1,1-2 1,2 1 0,11 32 0,-15-52-18,-1 0 1,1 0-1,0 0 1,0-1-1,0 1 1,0-1-1,0 1 1,1-1-1,-1 0 1,1 0-1,-1 0 0,1 0 1,0 0-1,0 0 1,4 1-1,-4-2 35,3-1-26,-2-1-11,0 0 0,0 0 0,-1 0 1,1 0-1,0 0 0,0-1 0,-1 0 1,1 0-1,-1 0 0,1 0 0,-1 0 1,0-1-1,0 1 0,0-1 0,0 0 1,0 0-1,0 0 0,-1 0 0,0-1 1,0 1-1,3-7 0,2-4 96,-1 0 0,-1 0 0,0-1 0,-2 1 0,1-1-1,-2 0 1,0-1 0,0 1 0,-2 0 0,0 0 0,0-1 0,-2 1 0,0 0 0,0 0 0,-2 0 0,0 0-1,0 1 1,-2-1 0,-6-13 0,10 24-181,0-1 0,0 1 0,-1 0 0,0 0 0,0 0 0,0 0 0,0 0 0,0 0-1,-1 1 1,1 0 0,-1 0 0,0 0 0,0 0 0,-1 0 0,1 1 0,0 0 0,-1 0 0,1 0 0,-1 0 0,0 1 0,0 0-1,1 0 1,-1 0 0,0 0 0,0 1 0,0 0 0,0 0 0,0 0 0,0 1 0,0-1 0,0 1 0,1 1 0,-1-1 0,0 0-1,1 1 1,-1 0 0,-8 5 0,-9 6-854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0:43.7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3226 1 760,'0'0'1495,"-1"4"-1424,-12 63 865,12-64-874,-26 53 301,2-18-243,-2-1 0,-2-1 1,-1-2-1,-1 0 0,-62 49 0,-439 364 338,476-405-448,-1-3 0,-2-2 0,-66 31 0,-197 73 75,242-108-68,-79 33-11,-3-6-1,-225 50 0,-239 15 9,516-103-16,107-21-5,-24 1 18,-11 4-25,35-5 11,-38 7 36,37-7-22,-57 12-40,58-12 27,-11 3-6,10-4 0,-61 12 553,54-12-435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0:44.6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239 44 3376,'11'-19'66,"-8"-2"385,-3 21-442,0 0-1,0-1 1,0 1-1,0 0 1,0 0-1,0 0 1,0 0-1,0 0 1,0-1-1,0 1 1,0 0-1,0 0 0,0 0 1,0 0-1,0 0 1,0 0-1,0-1 1,-1 1-1,1 0 1,0 0-1,0 0 1,0 0-1,0 0 1,0 0-1,0 0 0,0 0 1,0-1-1,-1 1 1,1 0-1,0 0 1,0 0-1,0 0 1,0 0-1,0 0 1,-1 0-1,1 0 1,0 0-1,0 0 0,0 0 1,0 0-1,0 0 1,-1 0-1,1 0 1,0 0-1,0 0 1,0 0-1,0 0 1,0 0-1,0 0 1,-1 0-1,1 0 1,0 1-1,0-1 0,0 0 1,-28 27 559,9-8-667,-24 24 171,-23 22 24,64-63-74,-6 8 15,-19 17 79,25-25-93,-2 2 29,1 1 0,-1-1 1,0 0-1,0 0 0,-1 0 1,1-1-1,-1 0 0,-5 4 1,0-7-162,15 6 340,26 7 1179,-3-2-1388,52 27 0,-54-24-10,1-1 0,37 12 0,25 9 14,-87-33-26,-1 0-20,0 0 0,0 0 0,0 0 0,1 0 1,-1 0-1,0 0 0,0 0 0,1 0 0,-1-1 0,1 1 1,-1-1-1,0 1 0,1-1 0,-1 1 0,1-1 0,2 0 1,35 7-2538,-32-5 1344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8:58.12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145 446 2964,'-18'-30'-158,"-51"-104"723,63 119-457,0 0 1,1 0-1,1-1 0,1 1 1,0-1-1,1 0 0,0-19 1,2 30-99,0 0 1,1-1 0,-1 1 0,1 0 0,0 0-1,1 0 1,0-1 0,-1 1 0,1 1-1,1-1 1,-1 0 0,1 1 0,0-1 0,0 1-1,0 0 1,1 0 0,-1 0 0,1 0-1,0 0 1,0 1 0,0 0 0,9-5 0,-4 3-16,0 1 1,0 0 0,1 0 0,0 1 0,0 0 0,0 0 0,0 2 0,0-1 0,21 0-1,-27 3 2,1-1-1,-1 1 0,1 1 1,-1-1-1,0 0 0,0 1 1,1 0-1,-1 0 0,-1 0 1,1 0-1,0 1 0,0 0 1,-1 0-1,0 0 0,1 0 1,-1 0-1,4 6 0,2 3-24,0 0 0,-1 0 0,12 25 0,-15-24-7,1 0-1,-1 0 0,-1 1 0,-1 0 0,0 0 0,-1 0 0,0 0 0,-1 0 0,0 0 1,-1 0-1,-3 21 0,-1-13-41,-1 0 0,-1-1 0,0 0 0,-2-1 0,0 1 0,-20 32 0,-5-1-13,-3-2 0,-2-1 0,-2-2 1,-60 54-1,88-90 171,10-9-66,-1 0 0,1 0 0,-1 0 0,1 0 0,0 0 0,0 1 0,0-1-1,0 0 1,0 1 0,1 0 0,-1-1 0,1 1 0,0 0 0,-1 0 0,1 0 0,1 0 0,-1 0-1,0 5 1,6-5-2,6 1-16,1 0 1,0 0-1,-1-1 0,1-1 1,1 0-1,-1-1 0,0 0 0,0-1 1,0 0-1,1-1 0,-1 0 1,22-6-1,-21 4-21,1-1 1,-1 0-1,0-1 0,0-1 0,-1 0 0,1 0 1,-1-1-1,-1-1 0,1 0 0,-1-1 1,12-12-1,-14 8 161,0-1 0,-1 0-1,12-30 1,-17 36-91,0-1 52,1 0 1,0 0 0,0 1 0,9-14 0,-11 20 27,3 8-104,-1 0-12,0 0-1,0 1 1,-1 0-1,0-1 1,0 1-1,0 0 0,-1 1 1,0-1-1,0 0 1,-1 1-1,0-1 1,0 15-1,1 44 64,-2-62 39,1 2 1,-1 4-116,4-11 407,81-113-256,-83 112-143,1-1-9,-2 3 3,0-1 0,1 0 0,-1 1-1,0-1 1,1 1 0,-1-1 0,1 1 0,-1 0-1,0 0 1,1 0 0,-1-1 0,1 1 0,-1 0-1,1 1 1,-1-1 0,0 0 0,1 0-1,-1 1 1,1-1 0,-1 1 0,0-1 0,1 1-1,-1-1 1,0 1 0,0 0 0,1 0 0,-1 0-1,0-1 1,1 3 0,-1-3 2,5 4-13,-6 1-25,1 0 0,0 0-1,1 0 1,-1-1-1,1 1 1,0 0-1,0-1 1,0 1 0,1-1-1,-1 0 1,1 1-1,0-1 1,1-1-1,-1 1 1,1 0 0,-1-1-1,1 0 1,0 0-1,0 0 1,1 0-1,5 3 1,-5-6 14,-1 1-1,1-1 1,0 0 0,0 0-1,0 0 1,0-1-1,-1 0 1,1 0 0,0 0-1,-1 0 1,1-1 0,-1 0-1,1 0 1,-1 0-1,0 0 1,0-1 0,0 0-1,0 0 1,0 0 0,-1 0-1,1 0 1,-1-1 0,0 1-1,0-1 1,4-6-1,2-4 179,0 0-1,-1-1 1,0-1-1,-1 1 1,8-29-1,-14 41 31,1-4-83,0-1-94,-2 13 469,-12 159-313,13 241-1,6-281-42,-7-120-108,1 7 7,-1-11-18,0 0 0,0 0 1,0-1-1,0 1 0,0 0 0,0 0 0,0 0 1,0 0-1,0 0 0,0 0 0,0 0 0,0 0 0,0-1 1,1 1-1,-1 0 0,0 0 0,0 0 0,0 0 0,0 0 1,0 0-1,0 0 0,0 0 0,1 0 0,-1 0 0,0 0 1,0 0-1,0 0 0,0 0 0,0 0 0,1 0 1,-1 0-1,0 0 0,0 0 0,0 0 0,0 0 0,0 0 1,0 0-1,1 0 0,-1 0 0,0 0 0,0 0 0,0 0 1,0 0-1,0 0 0,0 0 0,0 1 0,1-1 1,-1 0-1,0 0 0,0 0 0,0 0 0,0 0 0,0 0 1,13-50-24,-2-1 0,-3-1 0,2-57 1,12-73-10,-17 152 24,2 1 1,1 0 0,1 0 0,15-29-1,6 4-18,-28 51 20,0 1 0,0-1 0,1 1 0,-1-1 0,1 1 0,0 0 0,-1 0 0,1 0 0,0 0 0,0 1 0,0-1 0,0 1 0,7-2 0,-7 2-4,3 3-2,-2-1 7,-2-1 2,1 0 1,-1 1 0,1 0-1,-1-1 1,1 1 0,-1 0-1,0 1 1,0-1 0,1 0-1,-1 0 1,0 1-1,0-1 1,0 1 0,-1 0-1,1 0 1,0 0 0,-1 0-1,1 0 1,-1 0 0,1 0-1,-1 0 1,0 0 0,1 4-1,1-1-9,-1 0 0,0 0 0,0 0 0,-1 0 0,1 0 0,-1 0 0,0 0 0,-1 0 0,1 1 0,-1-1 0,0 0 0,0 0 0,-1 1 0,1-1 0,-1 0 0,0 0 0,-1 0 0,-3 9 0,2-8-75,0 0-1,-1 0 0,0 0 0,-1 0 0,1 0 1,-1-1-1,0 0 0,0 0 0,-1 0 1,0 0-1,0-1 0,0 0 0,-9 5 0,-14 2-1912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0:45.62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4252,'0'0'745,"5"3"-677,-3-1-51,1 1 1,-1-1-1,1 1 0,-1-1 0,0 1 1,0 0-1,0 0 0,0 0 0,-1 0 0,1 0 1,-1 1-1,0-1 0,0 0 0,0 1 1,0-1-1,-1 1 0,1-1 0,-1 5 0,14 80 131,18 91 96,-26-157-301,4 14 219,-7-18-3060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0:46.20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247 91 3736,'2'-3'-247,"14"-12"-156,-8 7 396,-1 0 0,1 0 1,10-18-1,-17 24 148,18-19 2973,-21 27-3098,-250 707 897,186-513-684,65-197-239,-4 13-1133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0:46.85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0 177 4304,'0'0'-204,"8"-20"29,-3-6 1748,-9 33-286,1 5-1143,1 0 0,0 1-1,0 21 1,3-14-95,0 1-1,1 0 1,8 35 0,-8-47-37,0-1 1,1 0-1,0 0 1,0 0-1,1-1 1,0 1-1,1-1 0,-1 0 1,1 0-1,1 0 1,-1-1-1,9 8 1,-8-10-18,-1-1 0,1 0 1,0 0-1,0-1 0,0 0 1,1 0-1,-1 0 0,0-1 1,1 0-1,-1 0 0,1 0 1,-1-1-1,1 0 0,-1 0 1,1-1-1,-1 0 0,1 0 1,-1 0-1,0-1 0,0 0 1,11-4-1,-2-1-13,-1 0-1,1-1 0,-1-1 1,0 0-1,-1 0 1,0-2-1,-1 0 1,0 0-1,15-19 1,-20 20 8,0 1 0,0-1 0,-1 0 0,0 0 0,-1-1 0,0 0 0,-1 0 0,0 0 0,-1 0 0,0-1 0,-1 0 0,0 1 0,0-17 0,-2 20 7,-1 0-1,0 1 0,0-1 1,-1 0-1,0 1 0,0-1 1,0 1-1,-1 0 0,0 0 1,-1 0-1,0 0 0,0 1 1,0-1-1,-1 1 0,0 0 1,0 0-1,0 1 0,-1 0 1,1-1-1,-2 2 0,-11-8 1,-5 4-15,9 6-288,0 1 1,1 1-1,-1 0 0,0 1 0,0 1 0,0 0 0,1 1 0,-1 0 0,1 1 1,0 1-1,0 0 0,-16 9 0,5-1-1053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1:45.07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89 250 4036,'0'0'-194,"-6"0"-260,-23-2 536,25 5-79,1 0 1,0 1-1,-1-1 0,2 1 0,-1 0 0,0-1 0,1 1 1,0 1-1,-1-1 0,-1 6 0,-1 8 8,0 0 0,1 0 1,1 0-1,1 1 0,1-1 0,0 1 0,1-1 1,1 1-1,1 0 0,1-1 0,0 0 0,1 0 0,12 31 1,-10-31 4,2-1 1,0 0 0,1 0 0,1-1 0,0 0-1,2 0 1,-1-1 0,2-1 0,0 0 0,0-1 0,2 0-1,28 19 1,-19-16 1,2-1 0,0-1-1,1-1 1,1-2 0,-1-1-1,2 0 1,43 7 0,-58-14-10,-6-1-4,-1-1-1,0 0 0,0-1 1,1 0-1,-1 0 0,8-1 1,-4 1-2,-1-1-1,1-1 1,-1 1 0,0-2 0,1 1 0,-1-2 0,-1 1 0,1-1 0,0-1 0,-1 1-1,0-2 1,0 1 0,0-1 0,-1-1 0,0 1 0,0-1 0,-1-1 0,0 0-1,0 0 1,0 0 0,-1-1 0,-1 1 0,1-1 0,-1-1 0,-1 1 0,0-1-1,3-11 1,-3 6 23,0 1 0,-1-1-1,-1 0 1,0 0 0,-1 0-1,-1 0 1,0-1 0,-1 1-1,-1 0 1,0 0 0,-6-21-1,-2 9 76,-1 1-1,-1-1 1,-2 2-1,0 0 1,-1 1-1,-2 0 0,-37-40 1,-38-24 96,85 84-190,-23-15-5,23 15 0,0 0 0,0 1 0,0-1 0,0 1 0,0 1 0,-11-3 0,-13-5-17,12 4 12,14 4 0,1 1 9,-70-18 19,71 19-29,-1-2-77,4 2 83,0 0 0,0 0-1,0-1 1,0 1 0,-1 0 0,1 0 0,0 0 0,0 0-1,0-1 1,0 1 0,-1 0 0,1 0 0,0 0 0,0 0-1,0-1 1,-1 1 0,1 0 0,0 0 0,0 0 0,-1 0 0,1 0-1,0 0 1,0 0 0,-1 0 0,1 0 0,0 0 0,0 0-1,-1 0 1,1 0 0,0 0 0,0 0 0,-1 0 0,1 0 0,0 0-1,0 0 1,-1 0 0,1 0 0,0 1 0,0-1 0,0 0-1,-1 0 1,1 0 0,0 0 0,0 1 0,0-1 0,0 0-1,-1 0 1,1 0 0,0 0 0,0 1 0,0-1 0,0 0 0,0 0-1,0 1 1,-1-1 0,1 0 0,0 0 0,0 1 0,0-1-1,0 0 1,0 0 0,0 1 0,0-1 0,17 51 6,-17-51-7,6 38 33,11 43 2,-16-77-36,-1-2 10,2 6 32,1-11-12,10-69-51,1-22 8,-1 26 6,-6 32 10,-6 33-8,0-1-22,2-11 10,-2 12 6,18-4 7,-12 7 5,1 1 0,-1 1 0,1-1 0,-1 1 0,0 1 0,0-1 0,0 1-1,12 7 1,63 41-23,-15-9-392,16 3-2283,-68-40 2269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1:45.6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2900,'0'0'2120,"3"7"-2035,10 36 62,-2 0 1,-1 1-1,5 76 0,-1-17 44,-7-51-137,3-4-3425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1:46.3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265 43 3388,'-1'-5'-55,"-3"-18"156,-2 9 1466,-80 284-1155,13-35-118,-5-6-83,61-172-3631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1:46.85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19 3236,'0'0'101,"0"-12"-6,0 12-68,0-1-1,0 1 1,0 0 0,0 0-1,0 0 1,0-1-1,0 1 1,0 0 0,0 0-1,0 0 1,0-1-1,0 1 1,0 0-1,0 0 1,0 0 0,0-1-1,0 1 1,0 0-1,0 0 1,1 0 0,-1-1-1,0 1 1,0 0-1,0 0 1,0 0 0,0 0-1,0 0 1,1-1-1,-1 1 1,0 0 0,0 0-1,0 0 1,1 0-1,-1 0 1,0 0 0,0 0-1,0 0 1,0 0-1,1 0 1,-1-1 0,0 1-1,0 0 1,0 0-1,1 0 1,-1 0 0,0 0-1,0 1 1,1-1-1,-1 0 1,0 0 0,0 0-1,0 0 1,0 0-1,1 0 1,-1 0-1,0 0 1,0 0 0,0 0-1,0 1 1,1-1-1,-1 0 1,0 0 0,0 0-1,0 0 1,0 0-1,0 1 1,1-1 0,-1 0-1,0 0 1,7 7-3,-1 1-1,0 0 1,0 0 0,0 0 0,-1 0-1,-1 1 1,1 0 0,2 9 0,18 52 200,17 81-1,-24-57-3464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1:50.8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 1605 3276,'0'0'-264,"-4"1"-180,3 0 561,20-10-53,-1-1 0,0 0 0,22-18 1,123-128 208,75-64-140,-77 95-97,188-109 1,-152 108-34,239-199-1,-339 254-36,-60 47 57,63-57 1,-98 80-29,1-2 7,9-5-3,49-36-28,-58 42 22,27-18 11,114-61 9,-142 80-7,34-19-43,-26 14 37,-8 5 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1:51.40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87 2 1928,'0'0'-123,"-24"-2"-13,-10 3 566,11 2 6,23-3-432,0 0 0,0 0 0,0 0 0,-1 0 0,1 0 0,0 0 0,0 0 0,0 0 0,-1 0 0,1 0 0,0 0 0,0 0 0,0 0 0,0 0 0,-1 0 0,1 0 0,0 0 0,0 0 0,0 0 0,-1 1 0,1-1 0,0 0 0,0 0 0,0 0 0,0 0 0,0 0 0,-1 0 0,1 0 0,0 1 0,0-1 0,0 0 0,0 0 0,0 0 0,0 0 0,0 1 0,0-1 0,-1 0 0,1 0 0,0 0 0,0 1 0,0-1 0,0 0 0,0 0 0,0 0 0,0 0 0,0 1 0,0-1 0,0 0 0,0 0 1,0 0-1,0 1 0,0-1 0,1 0 0,-1 0 0,24 25 17,-20-22-13,1 0-1,-1 0 1,1-1-1,-1 1 1,1-1 0,0 0-1,-1 0 1,1-1-1,0 1 1,0-1 0,1 0-1,6 0 1,4 2 0,33 5 132,50 4 0,-30-5 486,-66-7-442,2-1-35,0 1 0,0 0 0,0 0 0,1 0 0,-1 0 0,0 1-1,0 0 1,0 0 0,0 1 0,0-1 0,0 1 0,0 0 0,8 5 0,-11-5-52,-6 6-74,-18 40-315,2 1 0,3 2 0,2-1 0,-12 73 0,14-64-1620,6-39 961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1:52.4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74 24 3460,'0'0'-259,"-18"-11"-269,17 10 540,0 1 0,0-1 1,1 1-1,-1-1 0,0 1 1,0-1-1,0 1 0,0-1 0,0 1 1,0 0-1,0-1 0,0 1 1,0 0-1,0 0 0,0 0 0,0 0 1,0 0-1,0 0 0,0 0 0,0 0 1,0 0-1,0 1 0,0-1 1,0 0-1,0 1 0,0-1 0,1 0 1,-1 1-1,0-1 0,0 1 0,0 0 1,0-1-1,1 1 0,-1 0 1,0-1-1,1 1 0,-1 0 0,0 0 1,1 0-1,-1-1 0,1 1 1,-1 0-1,1 0 0,0 0 0,-1 0 1,1 0-1,0 0 0,-1 1 0,-2 7-15,0-1-1,1 1 0,0 0 0,0 0 0,0 12 0,0-1 14,1-1 1,2 1-1,0 0 1,1-1-1,1 1 0,0-1 1,2 1-1,0-1 0,2-1 1,0 1-1,0-1 1,2 0-1,0-1 0,2 0 1,-1 0-1,2-1 1,0-1-1,24 24 0,-32-37-3,-1 1-1,1-1 0,0 1 0,0-1 0,1 0 0,-1-1 1,0 1-1,1-1 0,-1 0 0,1 0 0,-1 0 1,1-1-1,-1 1 0,1-1 0,-1 0 0,1-1 0,8 0 1,-5-1 5,1 0 0,-1 0 1,0 0-1,0-1 1,0 0-1,0-1 0,0 0 1,9-6-1,-9 4 13,0 0-1,0 0 1,-1-1 0,0 0-1,0 0 1,-1-1 0,0 1-1,0-2 1,0 1 0,-1-1-1,-1 1 1,0-1 0,0 0-1,0-1 1,-1 1 0,-1-1-1,0 1 1,0-1 0,0 0-1,-2 0 1,1-18 0,-3 14 8,0 0 1,0 0 0,-1 0-1,-1 1 1,0 0 0,-1-1-1,0 2 1,-1-1 0,-1 0-1,0 1 1,0 1 0,-1-1-1,-1 1 1,-17-18-1,20 24-31,0 1-1,-1 0 0,1 0 1,-1 1-1,1 0 0,-1 0 0,0 0 1,0 1-1,-1 0 0,1 0 1,0 1-1,-1 0 0,1 0 1,-1 1-1,-8 0 0,9 0-127,1 1 0,0 0 0,0 0-1,0 1 1,0 0 0,0 0 0,1 0 0,-1 1 0,0-1-1,1 1 1,0 1 0,0-1 0,0 1 0,0 0 0,0 0-1,1 0 1,0 1 0,0-1 0,0 1 0,-4 6 0,-3 8-108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8:58.89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0 693 3032,'16'-8'-29,"-13"6"16,-1 0 82,0 0 1,0-1 0,0 1 0,0 1 0,1-1-1,-1 0 1,1 0 0,-1 1 0,1 0 0,0-1-1,-1 1 1,1 0 0,0 0 0,0 1 0,3-2-1,-5 16-43,-1 0 0,-1-1-1,0 1 1,-5 19-1,5-27-46,0 0 0,0-1 0,0 1 0,1 0 0,0 0 0,1 0 0,-1-1 0,1 1 0,0 0-1,0-1 1,1 1 0,0 0 0,2 5 0,-2-8-81,0-2 78,0 1-1,0-1 1,1 1-1,-1-1 1,1 0-1,-1 0 1,1 0 0,-1 0-1,1 0 1,0 0-1,-1-1 1,1 1-1,4-1 1,-3 0-43,-1-1 53,0 0 0,1 0 0,-1 0 0,0 0 0,0-1 0,1 1 0,-1-1 0,0 0 0,-1 0 0,1 0 0,0 0 0,-1-1 0,1 1 0,-1-1 0,4-4 0,1-2 39,0 0-1,0 0 0,10-21 0,9-43 636,-25 70-369,1 26-273,1-17-14,-1 0 1,-1 1-1,1-1 1,-1 1-1,0-1 1,0 12-1,1-7-27,0 0 0,1 0 0,1 0 0,0-1 1,7 15-1,-10-24 17,-1 1 0,1-1 0,-1 0 1,1 0-1,0 0 0,-1 0 0,1 0 1,0 0-1,0 0 0,0-1 0,0 1 1,0 0-1,0 0 0,0-1 0,0 1 1,0 0-1,0-1 0,0 1 0,0-1 1,1 0-1,-1 1 0,0-1 0,0 0 1,0 0-1,1 1 0,-1-1 0,0 0 1,0 0-1,1 0 0,-1-1 0,0 1 1,0 0-1,1 0 0,-1-1 0,0 1 1,0-1-1,0 1 0,0-1 0,0 1 1,0-1-1,0 0 0,0 0 0,0 1 1,0-1-1,0 0 0,0 0 0,1-1 1,2-2-3,0 0 0,0 0 1,0 0-1,-1 0 0,1-1 1,-1 1-1,0-1 0,-1 0 1,3-6-1,7-35-11,-3 0 0,-2 0 0,3-82 0,-18-143 436,0 58 525,7 167-642,0 44-154,0 10-18,-3 55 0,9 582 209,-5-632-446,1 0 0,0-1-1,0 1 1,2-1 0,-1 1-1,1-1 1,1 0-1,9 20 1,-12-31-38,0 0 0,1 0 0,-1 0 0,1 0 0,-1 0 0,1 0 0,-1 0 0,1 0 0,0 0 0,-1-1 0,1 1 0,0-1 0,0 1 0,-1-1 0,4 1 0,-5-1 61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1:53.0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 82 2620,'-13'-79'-164,"12"76"164,3 29 19,-4 49 0,0 4 15,60 478 189,-38-405-166,-9-91-27,0-6-579,-10-52 158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1:53.63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96 93 1900,'-1'-4'34,"-2"-13"14,2 13 223,1 0-158,-1-20 773,-1 31-550,1 53-270,2-45-54,1 1 1,1 0-1,0-1 1,1 1-1,1-1 1,1 0 0,0 0-1,0-1 1,2 1-1,0-2 1,0 1-1,12 13 1,-18-24-8,1 0-1,0 0 1,0-1-1,0 1 1,0-1-1,1 1 1,-1-1-1,0 0 1,1 0-1,0-1 1,0 1-1,-1-1 1,1 0-1,0 0 1,0 0-1,7 1 1,-11-2-5,3 0 34,4-2-26,-3 0 4,1-1 0,-1 1 0,1-1 0,-1 0 0,0 0 0,0 0 0,0 0 0,0-1 0,-1 0 0,1 0 0,-1 0 0,0 0 0,0 0 1,-1-1-1,1 1 0,-1-1 0,0 1 0,0-1 0,-1 0 0,1 0 0,-1 0 0,1-9 0,-1-4 108,-1 0 0,-1 1 0,0-1 0,-1 1 0,-1-1 1,-1 1-1,0 0 0,-1 0 0,-15-32 0,19 47-111,0-1 0,-1 0 1,1 1-1,-1 0 0,1-1 0,-1 1 0,0 0 1,0 0-1,0 0 0,0 0 0,0 0 1,0 0-1,-1 1 0,1-1 0,0 1 0,-1 0 1,0-1-1,1 1 0,-1 0 0,0 1 1,-2-2-1,-1 2-27,1-1 0,-1 1 0,1 0-1,-1 1 1,1-1 0,-1 1 0,1 0 0,-1 1 0,1-1 0,-7 3 0,-5 4-300,0 0 0,0 2 1,1-1-1,1 2 0,-19 15 1,12-6-697,1 0 372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1:59.84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 44 3000,'0'0'-198,"-4"-2"-182,4 2 388,-1 0 1,1 0-1,-1-1 0,1 1 0,0 0 0,-1-1 0,1 1 0,-1 0 1,1-1-1,0 1 0,-1-1 0,1 1 0,0 0 0,0-1 0,-1 1 1,1-1-1,0 1 0,0-1 0,0 1 0,0-1 0,-1 1 1,1-1-1,0 1 0,0-1 0,0 0 0,0 1 0,0-1 0,0 1 1,0-1-1,1 1 0,-1-1 0,0 1 0,0-1 0,0 1 0,0-1 1,1 0-1,0 0 1,0 0 0,0-1 0,1 1 0,-1 0 0,0 0 0,1 0 0,-1 0 0,1 0 0,-1 0 0,1 0 0,0 1 1,-1-1-1,1 0 0,0 1 0,-1-1 0,1 1 0,3 0 0,5-2-2,5-1 3,0 1 0,0 0 1,0 2-1,21 1 1,1 2-5,-1 1 0,1 3 1,-1 1-1,0 1 0,-1 2 1,0 2-1,-1 1 1,0 1-1,-1 2 0,52 36 1,-24-9 7,-2 3 1,-2 2 0,-3 3 0,65 78 0,-41-33 33,-5 3 1,-5 3 0,-3 3 0,82 188 0,60 186 80,-205-475-118,53 111 49,-54-113-60,1 0 4,2 5 6,-2-5-11,13 26-1751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2:00.3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31 309 2436,'0'0'-52,"-18"-16"38,10-9 353,4 10 167,5 12-135,102 108-162,41 55-45,-143-158-155,5 5 6,-6-7 4,1 1 0,-1 0 0,0 0 0,1 0 0,-1 0 0,1-1 1,-1 1-1,1 0 0,-1-1 0,1 1 0,0 0 0,-1-1 1,1 1-1,0 0 0,0-1 0,-1 1 0,1-1 0,0 0 0,0 1 1,0-1-1,-1 0 0,1 1 0,0-1 0,0 0 0,0 0 0,0 0 1,0 0-1,0 1 0,1-2 0,3-3-5,-1 0-1,1 0 1,-1-1-1,0 1 1,-1-1-1,1 0 1,-1 0-1,0-1 1,0 1-1,0-1 1,-1 0-1,0 1 1,2-10-1,6-17-74,98-354-1479,-104 366 669,-1-1 453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2:01.31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2864,'0'0'1934,"2"10"-1912,38 340 334,-38-327-332,3 30 124,1 17-3038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2:01.92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157 14 3076,'0'0'-143,"4"-10"207,-1 7 9,-3 10 369,-17 189-247,-9-2 1,-61 232-1,76-376-140,-7 17-760,16-64 224,0 9-630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6:02:02.73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 2520,'0'0'-216,"20"-6"2167,-14 26-1148,6 44-1069,-3-19 349,1-2-55,5 50 0,-13-69-14,2 1 1,1-1 0,12 34 0,-17-56-7,2 4-224,2 16 511,-4-9-2996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8:59.2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24 177 3436,'-9'-15'-159,"8"11"21,-1 1 19,-5-10 15,5 10 8,1-1-69,0 3 154,1 0 1,0-1 0,0 1-1,0 0 1,0 0-1,0 0 1,0-1-1,0 1 1,0 0-1,0 0 1,1-1 0,-1 1-1,0 0 1,1 0-1,-1 0 1,1 0-1,-1 0 1,1 0-1,0-1 1,0 1 0,1-1-1,29-21-112,-8 13 79,44-13-1,-32 11 8,-18 5-299,-1-1 1,25-17-1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9:28.78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172 36 248,'-13'-17'341,"10"14"-157,-10-11 670,13 14-842,0 0 0,0 0 0,0 0 0,-1-1 0,1 1 1,0 0-1,0 0 0,0 0 0,-1 0 0,1 0 0,0 0 0,0-1 1,0 1-1,-1 0 0,1 0 0,0 0 0,0 0 0,0 0 0,-1 0 0,1 0 1,0 0-1,0 0 0,-1 0 0,1 0 0,0 0 0,0 0 0,0 0 0,-1 0 1,1 0-1,0 0 0,0 0 0,-1 1 0,1-1 0,0 0 0,0 0 1,0 0-1,0 0 0,-1 0 0,1 0 0,0 1 0,0-1 0,0 0 0,0 0 1,-1 0-1,1 1 0,-1 9 13,-1 1 0,2-1 1,-1 1-1,1-1 0,1 1 0,3 15 1,7 221 55,0-28-23,-6-94-41,-3-55 7,0-25-2,6 113 17,-4-125-33,-4-27-8,-6 54 5,3-9 3,1 52 34,2-50-40,-12 272 62,10-254-71,1-57 8,2 83 17,1-49-1,-5 113 10,-7-25-26,8-75-14,0-23 15,-13 209 3,-31 81 19,36-260-21,-18 139 4,23-153-11,0-3 5,-8 139-6,9-150 21,-5 146 7,8-174-29,0-6 8,1 1 0,0 0 0,0-1 0,0 1 0,1-1 0,0 1 0,2 7 0,0-10-1,-1 33 14,-2-19-11,0-5 3,0-15-10,10 62 35,1 49 2,5 115-16,-12-176-20,0 62 14,-12 133 1,0-84 18,-5 138-18,10-197-18,9 221 7,-3-251-1,1 51-8,-1 188 75,-1-289-62,1 55 3,-3-67-6,2 24-17,7 38 44,-6-24-27,0-3 7,9 44 11,-8-36 19,1 16-56,-2 26 14,4 96 38,-1-94-19,0 27-8,-6-90-2,-4 28-2,2-31-11,-3 79 10,-6 4 3,3-37 14,4-52-15,-1 8-4,2 1 0,-1 50 0,4-46 14,-5 107 18,3-121-20,2 44 1,0-43-11,-2-16 4,0 0-1,1 0 0,0 0 0,0 1 0,0-1 1,1 0-1,1 9 0,-3 5-1,-4 61-11,6-64 15,0-14-2,0 0-8,0 12 0,0-12 3,0 0-2,3 63 16,-3-63-20,3 23 12,-1-16-3,18 117 46,-16-112-33,20 88 38,-24-101-60,8 35-7,-6-27 16,-1-13-4,0 0 0,1 7 0,7 57 4,-1-14 11,-8-46 5,3 26-3,-1-20-15,-2-3 6,0 25-2,0-27-1,0 0 4,0 28 16,0-29-28,0 2 13,-5 66-5,5-67-8,2 31-1825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9:03.0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92 402 1736,'0'0'268,"-1"-5"-121,-11-59 1620,12 61-1245,-1 14-468,-65 466 549,54-417-396,54-337-47,-17 128-93,-26 142-53,11-27 11,-10 34-25,0-1 0,0 0 0,1 1 1,-1-1-1,0 1 0,0-1 0,0 1 0,1-1 0,-1 1 1,0-1-1,1 1 0,-1 0 0,0-1 0,1 1 0,-1-1 1,1 1-1,-1 0 0,0-1 0,1 1 0,-1 0 0,1 0 1,-1-1-1,1 1 0,-1 0 0,1 0 0,-1 0 1,1-1-1,0 1 0,-1 0 0,1 0 0,-1 0 0,1 0 1,0 0-1,17 13 13,9 32 14,-16-12-12,-1 1-1,8 49 1,-13-50 8,3 0-1,20 58 0,-18-65-15,-9-24-5,-1-1 0,1 1-1,0 0 1,0 0 0,0-1 0,0 1 0,0-1-1,0 1 1,0-1 0,0 1 0,1-1 0,-1 0-1,0 1 1,1-1 0,-1 0 0,1 0 0,2 1-1,1 2 13,1-2-1,11-2-17,-16-1 4,1 1-1,-1-1 1,0 0-1,0 1 1,1-1-1,-1 0 1,0 0-1,0 1 1,0-1-1,0 0 1,0 0-1,0-1 1,0 1-1,0 0 1,0 0-1,0 0 1,0-1-1,-1 1 1,2-3-1,-2 3 1,6-8-1,-1 1 0,-1-1 0,1 0 0,-1-1 0,-1 1 0,0-1 0,0 1 0,-1-1 0,1-10 0,4-95-9,-7 82 43,-10-372 920,4 363-852,6 37 62,-2 18-145,-4 65-9,4 99 0,4-134-144,2-1 0,2 0 0,1 0 0,17 53 1,-22-90 107,1 1 0,-1-1 0,1 0 1,0 0-1,1 0 0,-1 0 0,1 0 1,0-1-1,0 0 0,1 1 1,-1-2-1,1 1 0,0 0 0,0-1 1,0 0-1,0 0 0,0 0 0,1-1 1,-1 0-1,1 0 0,0 0 0,0-1 1,0 0-1,-1 0 0,1 0 1,0-1-1,0 0 0,9-1 0,-8 1 12,0 0 0,0-1 0,0 0 0,0 0 0,-1-1 0,1 0 0,0 0 0,-1-1 0,1 1 0,-1-1 0,0-1 0,0 1 0,0-1 0,-1 0 0,1-1 0,-1 1 0,0-1 0,0 0 0,0 0 0,-1-1 0,0 1 0,0-1 0,5-9 0,-1-35-30,-8 45 16,-2 0 7,2 2 16,-1 0-1,0 1 1,-1-1 0,1 0-1,0 1 1,-1-1 0,0 1-1,1-1 1,-1 1 0,0 0-1,0 0 1,0 0 0,0 0-1,-1 0 1,1 0 0,-1 1-1,1-1 1,-1 1-1,1 0 1,-6-2 0,3 1-19,-2 7 6,1-1 13,2-2 3,-1 0-1,1 1 0,0 0 1,0 0-1,0 0 0,1 0 1,-1 1-1,1-1 1,0 1-1,0 0 0,0 0 1,-4 7-1,2 0-8,1-1 0,0 1 0,0 0 0,1-1 0,0 2 0,1-1 0,-1 16 0,3-22-4,0 1 1,0 0-1,0-1 0,1 1 0,0 0 0,0-1 0,0 1 1,1-1-1,0 1 0,0-1 0,0 0 0,1 1 1,-1-1-1,1-1 0,0 1 0,7 8 0,-7-11 2,-1-1-1,1 1 1,-1 0 0,1-1-1,0 0 1,-1 1-1,1-1 1,0 0-1,0-1 1,0 1-1,0 0 1,0-1-1,0 0 1,0 1-1,0-1 1,3-1-1,-4 1 7,2 0-41,1-2 6,2-1 31,0 0 0,-1 0-1,1-1 1,-1 0 0,0 0-1,0-1 1,0 1-1,-1-1 1,1 0 0,5-8-1,3-8-19,25-43 0,0-4 22,-33 58 12,14-15-18,-17 22 15,-1 1 0,1 0 0,0 0-1,0 0 1,0 0 0,0 0 0,0 1-1,0-1 1,0 1 0,0 0-1,1 0 1,-1 0 0,0 0 0,1 1-1,-1 0 1,1-1 0,-1 1 0,1 0-1,-1 1 1,1-1 0,-1 0 0,0 1-1,1 0 1,-1 0 0,0 0-1,1 0 1,-1 1 0,4 1 0,-3-1 2,0 1-1,0-1 1,0 1 0,0 0 0,0 0 0,-1 0 0,1 0-1,-1 1 1,0-1 0,0 1 0,0 0 0,0 0 0,-1 0-1,0 0 1,0 1 0,0-1 0,0 1 0,-1-1 0,1 1-1,-1-1 1,0 1 0,-1 0 0,1 9 0,-1-8 3,0 0 1,0 0-1,-1 1 1,0-1-1,-1 0 1,1 0-1,-1 0 1,0 0-1,-1 0 1,1 0-1,-1-1 1,0 1-1,0-1 1,-1 0-1,0 0 1,0 0 0,-7 7-1,0-4-3,2-2-5,7-5-4,5-10-75,6-13 16,2 0 0,0 1 1,1 1-1,2 0 0,0 0 0,0 2 0,20-19 0,27-38-121,-59 73 170,-3 10-42,-14 104 70,12-94-6,1-12 1,1-1-1,0 1 1,0 0-1,0 0 1,1-1-1,0 1 1,0 0-1,1 0 1,-1 0-1,1-1 1,1 1-1,-1 0 0,5 10 1,-6-15-3,1 0-1,0 1 1,0-1 0,0 0 0,0 0-1,0 0 1,0 0 0,0 0-1,0 0 1,0 0 0,0-1 0,0 1-1,1 0 1,-1 0 0,0-1 0,1 1-1,-1-1 1,0 1 0,1-1-1,-1 0 1,0 0 0,1 1 0,-1-1-1,1 0 1,-1 0 0,1 0 0,-1-1-1,0 1 1,1 0 0,-1 0-1,1-1 1,1 0 0,46-17 12,-40 13-15,-1-1 0,0 0 0,0-1 0,0 0-1,-1 0 1,0-1 0,0 0 0,-1 0 0,0-1 0,-1 1 0,0-1-1,0 0 1,-1-1 0,0 1 0,0-1 0,-1 0 0,2-10-1,2-12 20,-1-1-1,-1 0 1,0-66 0,-9 18 305,-15-83-1,4 42 267,15 118-534,0 4-47,0 0-1,0 0 0,0 0 1,1 0-1,-1 0 1,0 0-1,0 0 1,0 0-1,0 0 1,0 0-1,0 0 0,1 0 1,-1 0-1,0 0 1,0 0-1,0 0 1,0 0-1,0 0 1,0 0-1,1 0 1,-1 0-1,0 0 0,0 0 1,0 0-1,0 0 1,0 0-1,0 0 1,0-1-1,0 1 1,1 0-1,-1 0 0,0 0 1,0 0-1,0 0 1,0 0-1,0 0 1,9 28 50,7 49-30,-10 317 227,-9-220-373,3-167-12,0 0-1,0 0 0,1 0 0,0-1 0,0 1 0,0 0 0,1 0 0,0 0 0,1-1 0,-1 1 0,1-1 0,0 0 1,8 12-1,4-12-1311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9:03.4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13 114 3056,'0'0'-98,"-9"-16"-62,9 16 153,-1-1-1,1 0 1,0 1 0,-1-1 0,1 0 0,0 0 0,-1 1 0,1-1 0,0 0 0,0 0-1,0 1 1,0-1 0,-1 0 0,1 0 0,0 0 0,0 0 0,1 1 0,-1-1-1,0 0 1,0 0 0,0 1 0,0-1 0,1 0 0,-1 0 0,0 1 0,1-2 0,10-5 1,-1 2 0,1-1 1,0 2-1,0-1 0,1 2 1,-1-1-1,1 1 0,20-2 1,87-22-206,-99 19-807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9:03.88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92 239 1748,'3'-3'-19,"5"-7"121,-1-1 0,0 1 0,-1-2 0,0 1 0,0-1 0,-1 0 0,-1 0 0,0 0 0,-1-1 0,0 1 0,-1-1 0,0 0 0,-1 0 0,-1-16 0,0 25 13,-5-19 96,5 22-203,0 0 1,-1 1-1,1-1 1,0 0-1,-1 1 1,1-1-1,0 0 1,-1 1-1,1-1 1,0 1-1,-1-1 1,1 0-1,-1 1 0,1-1 1,-1 1-1,0-1 1,1 1-1,-1 0 1,1-1-1,-1 1 1,0 0-1,1-1 1,-1 1-1,0 0 1,0 0-1,1-1 1,-1 1-1,0 0 1,1 0-1,-1 0 0,0 0 1,0 0-1,1 0 1,-1 0-1,0 0 1,0 1-1,1-1 1,-1 0-1,-1 1 1,-9 5 11,1 1 0,0 0 0,0 0 0,1 1 0,0 0 0,0 1 0,1 0 0,0 1 0,1-1 0,-11 18 0,15-19-10,0-1 0,0 1 0,0-1 0,1 1 0,0 0 0,0 0 0,1 0 0,0 0 0,1 1 0,0-1 0,0 0 0,1 0 0,0 0 0,0 0 0,4 15 0,0-12-2,-1-1 0,2 1 0,-1-1 1,1 0-1,1 0 0,0-1 0,0 0 0,1 0 0,0 0 0,12 9 0,43 31 61,-44-36-65,0 2-1,-1 0 1,25 28 0,-41-41 1,-1 2-4,2 10 8,-2-10 1,-4 1-11,-2 1 6,-1 0 0,0 0 0,0-1-1,0 1 1,0-1 0,-1 0 0,0-1 0,0 0-1,0 0 1,-1 0 0,1-1 0,-15 4 0,8-3-92,0-1 1,-1 0-1,1 0 1,-1-2-1,1 0 1,-24-1-1,37 0 22,0 0-1,0 0 0,0 0 0,0 0 1,1 0-1,-1 0 0,0 0 0,0-1 0,0 1 1,0 0-1,0-1 0,0 1 0,0 0 1,1-1-1,-1 1 0,0-1 0,0 1 1,1-1-1,-1 0 0,0 1 0,0-1 1,1 0-1,-1 1 0,0-2 0,-6-11-392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9:05.2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17 175 2780,'1'-6'-152,"26"-126"388,-26 128-102,-1 0-9,5-25 288,-4 41-115,-7 61-135,-28 347 156,23-258-225,11-144-78,1 0 0,0 0-1,1 0 1,1 0 0,1 0 0,11 32-1,-12-45-14,-1-1-1,2 1 0,-1-1 1,0 1-1,1-1 1,0 0-1,-1 0 0,2-1 1,-1 1-1,0-1 0,1 0 1,-1 0-1,1 0 0,0-1 1,0 0-1,0 0 1,1 0-1,-1 0 0,0-1 1,0 0-1,1 0 0,-1 0 1,1-1-1,-1 0 0,1 0 1,9-2-1,-6 2-12,-1-1-1,1 0 1,-1-1 0,0 0-1,0 0 1,0-1 0,0 0-1,0 0 1,0-1 0,-1 0-1,0 0 1,0-1 0,0 1-1,0-2 1,-1 1 0,11-12-1,-15 14 9,1-1 0,-1 1 0,0-1-1,0 0 1,0 0 0,0 0 0,-1 0-1,0 0 1,0 0 0,1-8 0,-1 10 2,0-1 1,0 0 0,0 0-1,0 0 1,-1 0 0,1 0-1,-1 0 1,0 0 0,0 0-1,0 0 1,0 0 0,-1 0-1,1 0 1,-1 0 0,0 0-1,0 0 1,-2-5 0,-1 1-3,4 6 1,-1-1-1,1 0 1,-1 0 0,0 1 0,0-1 0,0 1 0,0-1-1,0 1 1,0-1 0,-1 1 0,1 0 0,0 0 0,-1-1-1,1 1 1,-1 0 0,1 0 0,-1 0 0,1 0 0,-1 1-1,0-1 1,0 0 0,1 1 0,-1-1 0,0 1 0,0 0-1,1-1 1,-1 1 0,0 0 0,0 0 0,0 0-1,0 1 1,1-1 0,-1 0 0,0 1 0,0-1 0,0 1-1,1-1 1,-4 2 0,1 0 0,0 0 0,1 0 0,-1 0 0,1 0 0,0 0 0,-1 1 0,1-1 0,0 1 0,0 0 0,1 0 0,-1 0 0,0 0 0,1 1 0,0-1-1,0 1 1,-2 3 0,1-2-1,-5 34-14,8-35 21,0 0 1,0 0 0,1 0-1,-1 0 1,1 0 0,0 0-1,0 0 1,0 0 0,0 0-1,1-1 1,0 1-1,-1-1 1,1 1 0,3 3-1,-3-5 12,2-1-2,26 5-10,-20-10-3,-8 2 1,3 1 7,17-21-4,-2-25 113,-19 44-82,2-9 25,-3 12-56,0 1 0,0-1 0,0 0 1,0 0-1,0 0 0,0 0 0,0 0 0,1 0 0,-1 0 1,0 0-1,0 0 0,0 0 0,0 0 0,0 0 0,0 0 1,0 0-1,1 1 0,-1-1 0,0 0 0,0 0 0,0 0 1,0 0-1,0 0 0,1 0 0,-1-1 0,0 1 0,0 0 0,0 0 1,0 0-1,0 0 0,0 0 0,1 0 0,-1 0 0,0 0 1,0 0-1,0 0 0,0 0 0,0 0 0,0-1 0,2 16-2,-2-7 1,2 0 0,-1 0 1,1 0-1,1 0 0,-1 0 0,1 0 0,0 0 0,1-1 0,0 1 0,5 6 0,-8-13-4,0 0-1,0 0 0,-1 0 0,1 0 0,0 0 1,0-1-1,0 1 0,0 0 0,0-1 1,0 1-1,0 0 0,0-1 0,0 0 0,0 1 1,1-1-1,-1 1 0,0-1 0,0 0 0,0 0 1,0 0-1,1 0 0,-1 0 0,0 0 1,1 0-1,19-2-12,-18 2 13,1-1 0,-1 0 0,0 0 0,1 0 0,-1-1 0,0 1 0,0-1 0,0 0 0,0 0 0,0 0 0,0 0 0,-1 0 0,1 0 0,-1-1 0,1 0 0,-1 1 0,0-1 0,0 0 0,0 0 0,1-3 0,5-8-7,-2 1 0,0-1-1,4-15 1,-9 27 7,8-29-8,-2 0 0,-1 0 0,-1-1 0,1-51 0,-11-134 215,1 145-14,-3-77 403,7 145-339,-1 19-232,-20 483 324,19-467-379,3 1 0,0 0-1,2-1 1,1 0 0,12 47-1,-14-74 17,-1-1-1,1 0 1,0 0-1,0 0 1,0 0-1,0-1 1,1 1-1,-1-1 1,1 1-1,-1-1 1,1 0-1,0 0 1,0 0-1,0 0 1,0 0 0,0-1-1,1 1 1,-1-1-1,0 0 1,1 0-1,-1 0 1,1 0-1,-1-1 1,5 1-1,1 0-44,1-1 1,-1 1-1,1-1 0,0-1 1,-1 0-1,1 0 0,12-4 0,-15 3 22,1 0-1,-1-1 1,1 0-1,-1-1 0,0 1 1,0-1-1,0-1 1,-1 1-1,1-1 0,-1 0 1,0-1-1,-1 1 1,1-1-1,-1 0 1,0-1-1,-1 1 0,1-1 1,-1 0-1,-1 0 1,1 0-1,-1-1 0,-1 1 1,1-1-1,-1 0 1,0 0-1,1-15 0,-3 22 34,0 0 0,0 0-1,0 0 1,0 0 0,-1 0 0,1 0-1,0 0 1,0-1 0,-1 1-1,1 0 1,-1 0 0,1 0 0,-1 0-1,1 0 1,-1 0 0,1 0-1,-1 1 1,0-1 0,0 0-1,0 0 1,1 0 0,-1 1 0,0-1-1,0 0 1,0 1 0,0-1-1,0 1 1,0-1 0,0 1-1,0-1 1,0 1 0,0 0 0,-1 0-1,1-1 1,-2 1 0,2 0 11,-4-1-30,2 7-20,2-2 44,-1 1 0,0-1-1,1 0 1,0 1-1,0-1 1,1 1-1,-1 0 1,1-1 0,0 1-1,0-1 1,0 1-1,1 0 1,-1-1 0,1 1-1,0-1 1,1 1-1,-1-1 1,1 0 0,0 0-1,0 0 1,0 1-1,4 4 1,0-1 20,0-1 1,1 0-1,0 0 1,0 0-1,0-1 1,1 0-1,0 0 1,9 4-1,-13-7-127,0-1 0,1 0 0,-1 0 1,1 0-1,0 0 0,0-1 0,-1 0 0,1 0 0,0 0 0,0 0 0,0-1 0,0 0 0,0 0 0,0 0 0,0-1 0,0 0 1,0 0-1,0 0 0,8-4 0,5-2-510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5:31.9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597 86 3416,'5'-65'510,"-5"60"-277,1-7 34,0 9-139,-1 12 639,-9 118-512,-26 137 0,-45 133-9,52-269-168,-178 794 338,-3 13 38,197-883-429,5-22-64,0-1 1,2 1-1,-1 33 1,10-50-360,31-34-4244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9:05.5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 80 2324,'0'0'-18,"-22"-8"238,16 5-234,5 3 25,1 0-1,0-1 1,0 1 0,0 0-1,0 0 1,-1 0 0,1 0-1,0 0 1,0 0 0,0-1-1,0 1 1,0 0 0,0 0-1,-1 0 1,1 0 0,0-1-1,0 1 1,0 0 0,0 0 0,0 0-1,0-1 1,0 1 0,0 0-1,0 0 1,0 0 0,0-1-1,0 1 1,0 0 0,0 0-1,0 0 1,0-1 0,0 1-1,0 0 1,0 0 0,0 0 0,0-1-1,0 1 1,1 0 0,-1 0-1,0 0 1,0 0 0,0-1-1,0 1 1,0 0 0,0 0-1,1 0 1,-1 0 0,0 0-1,0 0 1,0 0 0,0-1 0,1 1-1,-1 0 1,0 0 0,0 0-1,1 0 1,115-42-228,-98 33-908,0 1 486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9:05.9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28 1 2368,'0'0'-35,"-5"1"0,-18 3 577,33-1-490,-8-3-52,9 3 20,0 0-1,0-1 1,0-1 0,0 0 0,20 0 0,55-13-1680,-68 7 1173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9:07.0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113 152 1952,'5'-20'41,"-4"16"11,-1-1 41,0-39 514,0 40-314,-1 0-171,-2-4-114,3 8 2,0 0 0,0-1 0,0 1 0,-1 0 0,1 0 0,0 0 0,0-1 0,0 1 0,0 0 0,0 0 0,0 0 0,0 0 0,-1-1 0,1 1 0,0 0 0,0 0 0,0 0 0,0 0 0,-1 0 0,1 0 0,0-1 0,0 1 0,0 0 0,0 0 0,-1 0 0,1 0 0,0 0 0,0 0 0,-1 0 0,1 0 0,0 0 0,0 0 0,0 0 0,-1 0-1,1 0 1,0 0 0,0 0 0,0 0 0,-1 0 0,1 0 0,0 0 0,0 0 0,0 0 0,-1 1 0,1-1 0,0 0 0,0 0 0,0 0 0,0 0 0,-1 0 0,1 1 0,0-1 0,0 0 0,0 0 0,0 0 0,0 0 0,-1 1 0,1-1 0,0 0 0,0 0 0,0 1 0,-11 22 26,2 0 1,0 1-1,1 0 1,1 1-1,2 0 1,-4 31-1,5-17 17,1 0-1,2 0 0,7 66 1,-6-94-40,2-1 0,-1 0 0,2-1 1,-1 1-1,1 0 0,1-1 0,-1 1 0,2-1 0,-1 0 0,1 0 1,1-1-1,0 0 0,0 0 0,0 0 0,1 0 0,0-1 1,0 0-1,1-1 0,14 10 0,-11-12-8,-1 1 1,1-2-1,1 1 0,-1-2 0,0 1 1,1-2-1,-1 1 0,1-2 0,0 1 1,-1-2-1,1 1 0,-1-2 0,1 1 1,-1-2-1,1 1 0,-1-2 0,14-5 1,-12 4-4,-1 0 1,1-1 0,-1 0 0,-1-1 0,1 0-1,-1-1 1,0 0 0,-1-1 0,0 0 0,0-1-1,-1 0 1,-1 0 0,1-1 0,9-18 0,-12 17 2,-1 0 0,0-1 1,-1 1-1,-1-1 0,0 0 1,-1 0-1,0-1 0,-1 1 1,0 0-1,-1-1 0,-1 1 1,0 0-1,-4-19 0,1 15-2,-1 0-1,-1 0 0,0 0 1,-1 1-1,-1 0 0,0 1 1,-1-1-1,-1 1 0,-18-20 0,15 20-3,-1 1-1,0 1 1,0 0-1,-1 1 0,-1 1 1,0 1-1,-1 0 0,-31-14 1,35 19-2,-1 0-1,0 1 1,0 0 0,0 1 0,-1 1 0,1 0-1,-1 1 1,1 0 0,-1 2 0,1-1 0,-30 7-1,39-6-8,0 0-1,-1 0 0,1 1 0,0 0 1,0 0-1,0 0 0,0 1 0,0 0 0,1 0 1,-1 0-1,1 0 0,0 1 0,0 0 1,0 0-1,0 0 0,1 0 0,0 0 0,-1 1 1,1-1-1,1 1 0,-1 0 0,1 0 1,0 0-1,0 0 0,1 1 0,-1-1 0,1 0 1,0 1-1,0-1 0,1 9 0,0-6-81,0 1 0,1 0 0,1-1 1,-1 1-1,1-1 0,1 1 0,-1-1 0,1 0 0,1 0 0,0 0 0,0 0 0,0-1 0,1 0 0,0 0 0,0 0 0,1 0 0,0-1 0,10 9 1,8 2-661,2-3 120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9:08.3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1 528 2392,'13'-8'170,"-1"-1"0,0 0-1,-1-1 1,0 0 0,0-1-1,-1 0 1,0-1 0,-1 0-1,8-13 1,3-6 1267,-20 31-1419,1 0 0,-1 0 0,0 0 0,0-1 0,0 1 0,0 0 0,0 0 1,1 0-1,-1 0 0,0-1 0,0 1 0,0 0 0,0 0 0,1 0 0,-1 0 0,0 0 0,0 0 0,0 0 0,1-1 0,-1 1 0,0 0 0,0 0 0,1 0 0,-1 0 0,0 0 0,0 0 1,0 0-1,1 0 0,-1 0 0,0 0 0,0 0 0,1 1 0,-1-1 0,0 0 0,0 0 0,0 0 0,1 0 0,-1 0 0,0 0 0,0 0 0,0 1 0,1-1 0,-1 0 0,0 0 0,0 0 1,0 0-1,0 1 0,0-1 0,1 0 0,-1 0 0,0 0 0,0 1 0,0-1 0,0 0 0,0 0 0,0 0 0,0 1 0,1 8 67,-1 1 1,0 0-1,0-1 0,-1 1 0,-4 17 1,-23 206-96,28-232-1,-1 0 1,1 0 0,0 1 0,-1-1-1,1 0 1,0 1 0,0-1 0,0 0-1,0 1 1,0-1 0,1 0 0,-1 1-1,0-1 1,1 0 0,-1 1 0,1-1-1,-1 0 1,1 0 0,-1 0 0,1 0-1,0 1 1,0-1 0,-1 0 0,1 0-1,0 0 1,2 1 0,-2-2 1,1 0 0,-1 0-1,1 0 1,-1 0 0,1 0 0,0 0 0,-1 0 0,1-1 0,-1 1 0,1 0-1,-1-1 1,1 1 0,-1-1 0,0 0 0,1 0 0,-1 1 0,0-1 0,2-1-1,6-5-11,0 0 0,-1 0-1,1-1 1,11-13-1,24-46-28,-18 20 92,-25 45-41,4-8 21,-2 8-6,-3 9-7,-2 23-146,1 57-1,2-84 112,0-1 0,0 1 0,0-1 0,0 1 0,0-1 0,0 1 0,0-1 0,1 0 0,-1 0 0,1 0 0,0 0 0,0 0 0,0 0 0,0 0 0,0 0 0,0-1 0,0 1 0,0-1 0,1 1 0,-1-1 0,1 0 0,-1 0 0,1 0 0,-1 0 0,1-1 0,-1 1 0,6 0 0,-4-1-33,1-2-3,2 0 45,-1-1-1,0 0 1,0 0-1,0-1 1,0 0-1,-1 0 1,0 0-1,1-1 0,-1 1 1,-1-1-1,1 0 1,-1-1-1,4-5 1,0-3-6,0 1 0,-2-1 0,0 1 0,0-2 0,5-22 0,-1-8-6,-3 0 1,-1 0-1,-1-48 0,-8-218 814,-6 349-502,0 47-257,2 22 12,0 67-324,7-148 171,2-1 0,1 1-1,1-1 1,11 41-1,-13-60 74,1 1-1,-1-1 1,1 0-1,0 0 0,1-1 1,0 1-1,0-1 1,0 1-1,0-1 0,1 0 1,-1-1-1,1 1 1,1-1-1,-1 0 0,1 0 1,-1-1-1,1 1 0,0-1 1,7 2-1,-9-3 20,1-1 1,-1 0-1,0-1 0,1 1 0,-1-1 1,0 1-1,1-1 0,-1-1 0,1 1 1,-1-1-1,0 1 0,1-1 0,-1 0 1,0-1-1,0 1 0,0-1 0,0 0 1,0 0-1,0 0 0,0 0 0,-1-1 1,1 0-1,-1 1 0,0-1 0,1-1 1,-2 1-1,1 0 0,0-1 0,3-6 1,5-8 178,-2-1 0,0 0 1,-2-1-1,0 0 1,-1 0-1,-1-1 0,-1 1 1,2-28-1,-5 44-44,0-1 12,2-3-130,-3 15 417,-21 286-85,-3 34-75,14-77-44,10-246-175,1-1-11,0-4-20,-1 1 0,0 0 0,0 0 0,0 0 0,0-1 0,0 1 0,0 0 0,1 0 0,-1 0 0,0 0 0,0 0 0,0-1 0,0 1 0,1 0 0,-1 0 0,0 0 0,0 0 0,0 0 0,1 0 0,-1 0 0,0 0 0,0 0 0,0 0 0,1 0 0,-1 0 0,0 0 0,0 0 0,1 0 0,-1 0 0,0 0 0,0 0 0,0 0 0,1 0 0,-1 0 0,0 0 0,0 0 0,0 0 0,1 0 0,-1 1 0,0-1 0,0 0 0,0 0 0,0 0 0,1 0 0,-1 0 0,0 1-1,0-1 1,0 0 0,0 0 0,0 0 0,0 1 0,0-1 0,1 0 0,-1 0 0,0 0 0,0 1 0,0-1 0,0 0 0,0 0 0,0 0 0,0 1 0,0-1 0,0 0 0,0 1 0,5-19-6,0 1 0,-1-1 0,0 0 0,1-35 0,-4-86-43,-2 24 24,2 100 19,0-22-16,1 0 1,14-70-1,-13 96 15,0 1 0,0 0 0,1 0 0,1 0 0,-1 0 0,2 1 0,-1 0 0,1 0 0,1 0 0,-1 1 0,1 0 0,1 0 0,0 1 0,12-10 0,-19 16 6,0 0 0,0 0 0,1 1 1,-1-1-1,0 0 0,1 1 0,-1-1 1,1 1-1,-1-1 0,1 1 0,-1 0 1,1-1-1,-1 1 0,1 0 0,-1 0 1,1 0-1,-1 0 0,1 0 0,-1 1 0,1-1 1,-1 0-1,1 1 0,-1-1 0,1 1 1,-1-1-1,0 1 0,1 0 0,-1 0 1,0 0-1,1-1 0,-1 1 0,0 0 1,0 0-1,2 3 0,-1-1 0,1-1 0,-1 1 0,0 0-1,-1 1 1,1-1 0,0 0 0,-1 0 0,0 1 0,0-1-1,0 1 1,0-1 0,0 1 0,0 5 0,-2 0-98,0-1 0,0 1 1,-1 0-1,0-1 1,0 0-1,-1 1 0,0-1 1,0 0-1,-1 0 1,0-1-1,0 1 0,-1-1 1,0 0-1,0 0 1,-1 0-1,0-1 0,-7 6 1,13-11 53,-1-1 0,1 1 0,-1-1 0,0 1 0,1-1 0,-1 0 0,1 1 0,-1-1 0,0 0 0,1 1 0,-1-1 0,0 0 0,1 0 0,-1 0 0,0 0 0,0 0 0,1 0 1,-1 0-1,0 0 0,1 0 0,-2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9:09.0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1 586 3332,'22'-27'-246,"-20"25"229,0 0 24,11-8 8,-13 9-13,1 1-1,-1 0 0,0-1 1,1 1-1,-1-1 0,0 1 0,1 0 1,-1-1-1,0 1 0,1 0 0,-1 0 1,0-1-1,1 1 0,-1 0 1,1 0-1,-1-1 0,1 1 0,-1 0 1,1 0-1,-1 0 0,1 0 0,-1 0 1,1 0-1,-1 0 0,1 0 1,-1 0-1,0 0 0,1 0 0,-1 0 1,1 0-1,-1 0 0,1 0 0,-1 0 1,1 1-1,-1-1 0,1 0 1,-1 0-1,0 1 0,1-1 0,-1 0 1,1 1-1,0 45 34,-5 49 1,4-87-29,1 3 21,9 39-201,-10-49 156,1 0-1,-1 0 1,1 0 0,0 0 0,0 0 0,-1 0-1,1-1 1,0 1 0,0 0 0,0 0 0,0-1 0,0 1-1,0 0 1,0-1 0,1 1 0,-1-1 0,0 1-1,0-1 1,0 0 0,0 1 0,1-1 0,-1 0-1,0 0 1,0 0 0,0 0 0,3 0 0,2-4-45,5-4 64,0 0 1,-1 0 0,0-2 0,0 1 0,-1-1-1,0 0 1,-1-1 0,8-13 0,3-6 340,-18 27-244,4-7 17,-5 10-107,1 0-1,-1 0 1,0 0 0,0 0 0,0 0 0,0 1-1,0-1 1,0 0 0,0 0 0,0 0-1,0 0 1,0 0 0,0 1 0,0-1 0,0 0-1,0 0 1,1 0 0,-1 0 0,0 0-1,0 0 1,0 0 0,0 0 0,0 1-1,0-1 1,1 0 0,-1 0 0,0 0 0,0 0-1,0 0 1,0 0 0,0 0 0,1 0-1,-1 0 1,0 0 0,0 0 0,0 0 0,0 0-1,1 0 1,-1 0 0,0 0 0,0 0-1,0 0 1,0 0 0,0 0 0,1 0 0,-1 0-1,0-1 1,0 1 0,0 0 0,1 18 6,-1-1 14,0-1 1,2 1-1,0-1 0,1 1 0,9 29 0,-12-45-29,1 1 0,-1-1 0,1 0 0,0 0 0,0 0 0,-1 0 0,1 1 0,0-1 0,0 0-1,0-1 1,0 1 0,0 0 0,1 0 0,-1 0 0,0-1 0,0 1 0,0 0 0,1-1 0,-1 1 0,0-1 0,1 0-1,-1 1 1,0-1 0,1 0 0,-1 0 0,1 0 0,-1 0 0,0 0 0,1 0 0,1-1 0,21-14-14,-20 11 13,0-1 0,0 1 0,-1-1 0,0 0 0,0 0 0,0 0 0,0 0 0,-1 0 0,0-1 0,0 1 0,1-7 0,10-68-2,-9 46 2,6-40 174,-4 0 1,-3 0-1,-3 0 0,-15-113 0,4 79 325,10 105-267,1 16-198,31 641-44,-31-649-109,0 0 1,0 0-1,1-1 1,0 1-1,0 0 0,0-1 1,0 1-1,1 0 0,0-1 1,0 0-1,0 1 0,0-1 1,1 0-1,0 0 0,-1 0 1,2-1-1,-1 1 0,0-1 1,1 1-1,-1-1 0,1 0 1,5 2-1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9:09.5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13 147 3376,'-1'-2'-36,"-1"-1"-8,0 1-1,1-1 1,0 0 0,-1 0 0,1-1 0,1 1 0,-1 0-1,0 0 1,1 0 0,-1-1 0,1-4 0,1 6 40,0-1 0,0 1 0,1 0 0,-1 0 1,1-1-1,-1 1 0,1 0 0,0 0 0,0 1 1,0-1-1,0 0 0,0 1 0,0-1 1,0 1-1,1-1 0,-1 1 0,0 0 0,4-1 1,80-31 12,-12-1-1423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9:09.8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 12 1768,'0'0'179,"-3"0"-124,-13-1-6,12 0 481,18 2-469,84 0 46,-16-8-1275,-64 3 599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7:29:32.8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2028,'0'0'-176,"6"2"-670,15 4 867,-15-4 17,6 15 68,4 12-20,-1 0-1,-2 1 1,14 44-1,-10-13-2,13 103-1,-21-110-41,2 42 47,-1 127 0,-7-100-13,2 353 161,-5-371-194,3 511 148,11-276-133,0-5 6,-36 27 145,-16-106-92,32-189-98,3 0-1,5 82 1,2-19 9,-14 478 48,5-502-44,-12 155-6,-3-34-15,10-56 1,5-103-12,-10 109 54,11-123-37,2 26-20,0 29 16,4-50-19,-2 54 30,16 134 1,-5-123-16,0 28-3,-5-58 8,-4 195-43,-19 56 88,6-187-10,3-20-34,-17 244 60,13-14 4,11-361-76,1 1-1,0-1 0,0 0 1,1 0-1,0 1 0,0-1 1,4 10-1,2 9 14,-3-14-9,-3-9 2,0 1 3,29 115 16,-29-117-23,-1 2 0,4 10-2,24 107 56,-28-118-63,6 25 20,6 58 11,5 19 26,-17-103-50,7 35 18,-2-7-11,7 48 16,-10-65-11,-1-8-6,1 10-12,14 56-14,-16-69 28,12 22-1988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3:59.9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394 327 1072,'0'-6'244,"-7"-41"634,-2 0 1,-26-79-1,7 29 968,27 94-1164,-2 13-594,-12 51 64,3 1 1,-8 121-1,0 2-135,-4-51-417,-73 232-1,96-363 400,0-1-1,1 1 1,-1-1 0,0 1 0,-1-1 0,1 0-1,0 1 1,-1-1 0,1 0 0,-1 0-1,0 0 1,1 0 0,-1-1 0,0 1 0,0 0-1,0-1 1,0 1 0,-1-1 0,1 0 0,0 0-1,-1 0 1,1 0 0,-1 0 0,1 0-1,-1-1 1,1 1 0,-1-1 0,-2 1 0,0-1-4,1-3-4,-4-3 7,-17-15-5,20 9-20,3 10 26,1-1 0,-1 0-1,0 1 1,1-1 0,-1 0 0,1 0-1,0 0 1,0 0 0,0 0 0,0-1-1,0-3 1,-3-8-33,7 10 14,-1 3 8,-1 0 0,0 0 0,1 0-1,-1 0 1,1 0 0,0 0 0,0 0 0,0 1 0,0-1 0,0 1 0,0-1-1,0 1 1,0 0 0,0 0 0,1 0 0,-1 0 0,1 0 0,-1 1 0,0-1-1,1 1 1,-1-1 0,1 1 0,-1 0 0,1 0 0,-1 0 0,1 0 0,-1 1-1,1-1 1,-1 0 0,1 1 0,-1 0 0,3 1 0,23 11-221,0 2 0,25 18 0,-25-15 8,51 25 0,-67-38 204,-1-1 0,1 0 0,0-1 0,0 0 0,0-1 0,0 0 0,0-1 0,19 0 0,1-3-10,0-1 0,0-2 0,-1-1 0,50-17-1,-62 17 27,-1-2-1,1 0 1,-1-1-1,-1-1 1,1-1-1,-2 0 1,1-1 0,20-21-1,-33 29 3,0-1 0,-1 0-1,0 0 1,0 0 0,0-1 0,-1 1-1,0-1 1,0 1 0,0-1 0,0 0 0,0-6-1,-2 8-10,-2-1 6,1 3 4,1 0 1,-1 0-1,0 0 0,0 0 1,0 0-1,-1 0 1,1 0-1,0 1 0,-1-1 1,1 0-1,-1 1 1,1-1-1,-1 1 1,0 0-1,0-1 0,0 1 1,1 0-1,-1 0 1,0 0-1,0 0 1,-1 1-1,1-1 0,0 0 1,0 1-1,0-1 1,0 1-1,-1 0 0,1 0 1,0 0-1,0 0 1,0 0-1,-1 1 1,1-1-1,-2 1 0,-2 2-2,0-1-1,0 1 0,0 0 0,1 1 1,-1-1-1,1 1 0,0 0 0,0 0 0,0 1 1,1 0-1,-1-1 0,1 2 0,1-1 1,-1 0-1,1 1 0,-1-1 0,2 1 1,-1 0-1,-3 12 0,4-11 1,1 0 0,0 0 0,0 0 0,1 0 0,0-1 0,0 1 0,1 0 0,0 0 0,0 0-1,1 0 1,-1-1 0,1 1 0,1 0 0,-1-1 0,1 0 0,1 0 0,-1 0 0,1 0 0,0 0 0,0-1 0,0 1 0,6 4 0,-2-4-3,-1 0 0,1 0 1,0-1-1,1 0 0,-1 0 0,1-1 1,0 0-1,0-1 0,1 0 1,-1 0-1,1-1 0,-1-1 0,1 1 1,0-1-1,12-1 0,-8 0-1,0-1-1,-1 0 0,1-1 0,0 0 1,0-1-1,-1-1 0,0 0 0,1-1 1,-2-1-1,1 0 0,-1 0 0,18-13 1,-14 7-1,-2-1 0,1 0 0,-2-1 0,1-1 0,-2 0 0,0-1 0,19-33 0,-3-11 30,-2-1 0,-3-1 0,-2-2 0,12-71 0,-32 132-17,55-313 661,-30 150 95,-26 166-754,0 0 0,0-1-1,0 1 1,0 0 0,-1 0-1,1 0 1,0-1 0,0 1 0,0 0-1,0 0 1,0 0 0,0-1 0,0 1-1,0 0 1,0 0 0,0-1-1,0 1 1,0 0 0,0 0 0,0 0-1,0-1 1,0 1 0,0 0-1,0 0 1,1 0 0,-1-1 0,0 1-1,0 0 1,0 0 0,0 0 0,0-1-1,0 1 1,1 0 0,-1 0-1,0 0 1,0 0 0,0 0 0,0-1-1,1 1 1,-1 0 0,0 0 0,0 0-1,0 0 1,1 0 0,-1 0-1,0 0 1,0 0 0,1 0 0,-1 0-1,0 0 1,0 0 0,0 0 0,1 0-1,-1 0 1,0 0 0,0 0-1,0 0 1,1 0 0,6 19 44,3 43-19,-12 74 125,-31 213-1,1-27-17,29-279-174,0-14 15,2 58 0,1-81-16,0 0 0,1 0 1,0 0-1,0 0 0,1 0 0,0 0 0,-1-1 0,2 1 1,-1-1-1,1 1 0,0-1 0,0 0 0,0 0 0,1 0 1,5 6-1,-8-11 21,0 1-74,0 1 1,0-1-1,1 0 0,-1 0 1,1 0-1,-1 1 1,1-2-1,-1 1 0,1 0 1,0 0-1,0 0 1,-1-1-1,1 1 0,0-1 1,0 1-1,0-1 1,-1 0-1,1 0 0,0 0 1,0 0-1,0 0 1,0 0-1,0 0 0,-1-1 1,4 0-1,22-7-520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00.2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32 138 3248,'-19'-8'-98,"16"6"6,2 2 85,1 0 0,0 1 0,-1-1-1,1 0 1,0 0 0,-1 0 0,1 0 0,0 0-1,0 0 1,-1-1 0,1 1 0,0 0 0,-1 0-1,1 0 1,0 0 0,-1 0 0,1 0 0,0 0-1,0-1 1,-1 1 0,1 0 0,0 0 0,0 0-1,0 0 1,-1-1 0,1 1 0,0 0-1,0 0 1,0-1 0,-1 1 0,1 0 0,0 0-1,0-1 1,0 1 0,0 0 0,0-1 0,0 1-1,0 0 1,0-1 0,0 1 0,0 0 0,0 0-1,0-1 1,0 1 0,0 0 0,0-1 0,0 1-1,0 0 1,0-1 0,0 1 0,0 0 0,0 0-1,0-1 1,0 1 0,1 0 0,-1 0 0,0-1-1,0 1 1,0 0 0,1 0 0,-1-1-1,0 1 1,0 0 0,1 0 0,-1 0 0,0 0-1,1-1 1,41-13-47,1 1 0,1 2 0,68-8 0,-47 8 214,-61 10-234,0 0 0,-1-1 1,1 1-1,-1-1 0,1 0 0,-1 0 0,0-1 0,0 1 0,0-1 0,0 1 1,0-1-1,0 0 0,-1 0 0,3-4 0,0-3-430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05:33.4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405 341 4300,'14'-31'160,"-2"0"0,-1-1 0,-1 0 0,-2 0 0,-1-1-1,3-50 1,-9 81-132,-1 0 0,1-1-1,-1 1 1,0 0 0,0-1-1,0 1 1,0 0 0,0 0 0,-1-1-1,1 1 1,-1 0 0,1 0-1,-1-1 1,0 1 0,0 0-1,0 0 1,0 0 0,0 0 0,0 0-1,-1 0 1,1 1 0,-1-1-1,1 0 1,-1 1 0,0-1 0,0 1-1,1-1 1,-1 1 0,0 0-1,0 0 1,0 0 0,0 0 0,-1 0-1,1 0 1,-4 0 0,0 0-1,-1 1 0,0 0 0,1 0 1,-1 0-1,0 1 0,1 0 1,-1 1-1,1-1 0,-1 1 0,-8 4 1,3-1-2,1 1 1,0-1-1,0 2 1,1-1-1,0 1 0,-18 16 1,24-18-15,-1 0-1,1 0 1,0 0 0,0 0 0,0 1 0,1 0-1,0 0 1,0 0 0,0 0 0,1 0-1,0 0 1,0 1 0,-1 11 0,3-14-5,0 0 0,1 0 0,0 1 0,-1-1 0,1 0 0,1 0 0,-1 0 1,1 0-1,-1 0 0,1 0 0,0 0 0,1-1 0,-1 1 0,0 0 0,1-1 0,3 3 1,51 48 39,-54-51-49,111 78-251,13 9-502,-115-80 635,-1 0-1,0 1 1,-1 0 0,-1 1-1,1 0 1,-2 0 0,14 26-1,-19-33 89,-1 0 0,0 0 0,0 1 0,-1-1 0,0 0 0,0 1 0,0-1 0,0 1 0,-1-1-1,0 1 1,0-1 0,0 1 0,-1-1 0,0 1 0,0-1 0,0 1 0,-4 8 0,1-7 9,0 1 1,0 0 0,-1-1-1,0 0 1,-1 0 0,1-1 0,-1 1-1,-1-1 1,1-1 0,-11 8-1,-3 0 35,-1 0-1,-1-1 1,0-2-1,-1 0 1,0-1-1,0-2 1,-29 6-1,25-7 77,-2-2 1,1 0-1,0-3 0,-47-1 1,65-1-56,0 0 0,0 0 1,-1-1-1,1-1 0,0 0 1,0 0-1,1 0 1,-1-2-1,1 1 0,0-1 1,0 0-1,0-1 0,1 0 1,0 0-1,-14-15 1,20 18-31,0 0 0,0 0 0,0 0 1,1 0-1,-1 0 0,1 0 0,0 0 1,0-1-1,0 1 0,0 0 0,0-1 1,1 1-1,0-1 0,-1 1 0,1-1 1,1 1-1,-1-1 0,0 1 0,1 0 1,0-1-1,0 1 0,0-1 0,0 1 1,0 0-1,1 0 0,-1 0 0,1 0 1,0 0-1,3-4 0,0 1-31,-1 0 1,0 1-1,1 0 0,0 0 0,0 0 1,1 1-1,-1-1 0,1 1 0,0 1 1,0-1-1,0 1 0,0 0 1,10-3-1,-13 5 4,0 1 0,1-1 0,-1 1 0,0-1 0,0 1 0,1 0 0,-1 0 0,0 1-1,0-1 1,0 1 0,1-1 0,-1 1 0,0 0 0,0 0 0,0 0 0,0 1 0,0-1 0,-1 1 0,1 0 0,0 0 0,-1-1 0,1 2 0,-1-1 0,0 0 0,1 0 0,-1 1 0,0-1 0,0 1 0,1 4 0,5 8-103,0 0 1,-2 1-1,0 0 1,6 27-1,9 22-296,-19-61 396,0-1 1,0 0-1,0 0 1,0 0 0,0 0-1,1 0 1,-1 0-1,1-1 1,0 1-1,0-1 1,0 0-1,0 0 1,0 0-1,0 0 1,0-1-1,1 1 1,-1-1-1,1 1 1,5 0-1,-2-1-5,0-1 0,0 1 0,1-1 0,-1-1 0,0 1-1,0-1 1,0-1 0,0 1 0,11-4 0,6-5-30,0-1 0,0 0 0,-1-2 0,31-23 0,-32 20 112,-1-2 0,0 0 0,-1-2-1,-1 0 1,24-33 0,65-121 2107,-107 172-1681,2 8-431,9 23 14,-7-15-175,0-1 0,1 0 0,0 0 0,1 0 0,12 16 0,-17-27 48,1-2 70,0-1-1,0 1 0,0 0 0,0-1 0,0 1 0,0-1 0,0 0 1,0 0-1,0 0 0,0-1 0,-1 1 0,1-1 0,0 1 0,-1-1 0,1 0 1,-1 0-1,0 0 0,0 0 0,4-5 0,-1-1 271,0 0 1,0 0-1,0-1 0,4-15 0,-6 17-33,-2 4 62,5-16 291,-1 9-219,-2 14 372,29 398-119,-24-259-688,-4-78-127,5 344-2011,-7-403 2164,-1 0 10,-9 27-129,1-19 159,5-12 17,-2-2 11,-10 0-6,10 0 0,-4-3-8,-32-11 10,-62-31 0,85 36-22,0-1 1,1 0 0,0-1-1,1-1 1,0 0 0,-19-21-1,30 28-42,1 0 0,-1 0 0,1-1 1,1 1-1,-1-1 0,1 1 0,0-1 0,0 0 0,0 0 0,1 0 0,0 0 0,0 0 0,1-1 0,-1 1 0,1 0 0,1 0 0,-1 0 0,1 0 1,0 0-1,1 0 0,-1 0 0,1 0 0,0 0 0,1 0 0,4-8 0,7-12-330,2 0-1,0 1 1,39-44 0,-45 56 254,39-42-1011,3 0 242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01.92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442 161 1816,'1'-4'-63,"3"-4"22,-2 3 72,0 1 0,0 0 1,-1-1-1,1 1 0,-1-1 1,0 1-1,0-1 1,-1 0-1,1 1 0,-1-1 1,0 0-1,0 1 0,-1-1 1,1 0-1,-3-6 1,2 9-28,1-2 13,-1 1 0,0-1 0,-1 1 0,1-1-1,-1 1 1,1 0 0,-1-1 0,0 1 0,0 0-1,0 0 1,-1 1 0,1-1 0,-1 0 0,0 1-1,1-1 1,-1 1 0,0 0 0,-1 0 0,1 0-1,0 0 1,0 1 0,-1-1 0,1 1-1,-5-1 1,0 1-9,0 1 0,0 1-1,0-1 1,0 1 0,0 1 0,1-1-1,-1 1 1,0 1 0,1-1 0,-1 1-1,1 1 1,0-1 0,0 1 0,0 1-1,1-1 1,-8 7 0,5-3-2,1 0 1,0 0 0,1 1-1,0-1 1,0 1-1,1 1 1,0 0 0,1 0-1,0 0 1,0 0-1,-3 13 1,7-17-1,0 1 0,0-1 0,1 0 0,0 1 0,0-1 0,0 0 0,1 1 0,0-1-1,0 0 1,0 0 0,1 0 0,0 0 0,0 0 0,1 0 0,-1 0 0,1-1 0,1 1 0,-1-1 0,1 0 0,6 8 0,4 2 16,0 0 0,1-1 1,1 0-1,30 20 0,19 6 15,-46-30-34,0 0 0,-1 2 0,-1 0 0,0 1-1,0 1 1,19 21 0,-33-31-8,0 0 0,0-1 0,-1 1 0,1 0 0,-1 0 0,0 1 0,0-1 0,0 0 0,-1 1 0,0-1 0,1 1-1,-2-1 1,1 1 0,0 0 0,-1-1 0,0 1 0,0 0 0,0-1 0,-2 6 0,-1-3 2,0 0-1,-1 0 1,0-1-1,0 0 1,0 1 0,-1-1-1,0-1 1,0 1 0,0-1-1,-1 0 1,-8 6 0,2-3 0,-1-1 0,1 0 1,-2 0-1,1-2 0,-21 7 1,2-4 23,0-1 0,-1-2 0,0-1 0,-48 0 0,70-4 3,0-1 0,1-1 0,-1 1 0,1-1 1,-1-1-1,1 0 0,0-1 0,0 0 0,-14-8 0,20 10-69,0 0-1,-1-1 0,1 1 1,1-1-1,-1 0 0,0 0 1,1-1-1,0 1 0,-1-1 1,1 0-1,1 0 0,-1 0 1,1 0-1,-1 0 0,1 0 1,0-1-1,1 1 0,-1-1 1,1 1-1,0-1 0,0 0 1,-1-7-1,4 6-637,7-22 109</inkml:trace>
  <inkml:trace contextRef="#ctx0" brushRef="#br0" timeOffset="1">752 644 2052,'0'0'71,"4"-8"1193,-8 17-746,-33 87-485,34-86-21,1 0 1,1 0 0,-1 0 0,2 0 0,-1 0-1,2 13 1,-1-21-8,0 1-1,1 0 1,-1 0-1,1-1 0,-1 1 1,1 0-1,0-1 1,0 1-1,0 0 1,0-1-1,0 0 0,1 1 1,-1-1-1,1 0 1,0 1-1,-1-1 1,1 0-1,0 0 1,0-1-1,1 1 0,-1 0 1,0-1-1,0 1 1,1-1-1,-1 1 1,1-1-1,-1 0 1,1 0-1,2 0 0,2 0 1,0 0 0,-1 0 0,1-1 0,0 0 0,0 0 0,-1-1 0,1 0 0,0 0 0,-1 0 0,1-1 0,-1 0 0,1 0 0,-1-1 0,0 0 0,0 0-1,0 0 1,0-1 0,-1 0 0,1 0 0,-1 0 0,0-1 0,0 1 0,-1-1 0,0 0 0,1-1 0,-2 1 0,1-1 0,0 0 0,-1 0 0,0 0 0,-1 0 0,0-1 0,1 1-1,-2-1 1,1 1 0,-1-1 0,0 1 0,-1-1 0,1 0 0,-2-8 0,1 8-7,-1 0 0,0 1 0,0-1 0,-1 0 0,0 1 0,0-1 0,-1 1 0,1 0 0,-1 0 0,-1 0 0,1 0 0,-1 0 0,0 1 0,-1-1 0,1 1 0,-1 0 0,0 1 0,0-1 0,-6-3 0,-1 0-286,1 1 1,-2 0-1,1 1 0,-1 0 0,0 1 0,0 0 0,-24-4 0,20 6 124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02.3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20 2440,'0'0'16,"4"-3"16,9 0-9,1-1 0,-1 1 0,1 1 0,-1 1 0,1 0 0,0 0 0,0 1 0,15 3 0,47-3 54,-59-2-75,-13 2-31,0 0-172,15-2-1083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02.7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1584,'0'0'-73,"3"4"36,9 12 72,-9-12 1,2-4-7,15 0 5,-14 0 1,-1-1-3,143-7 192,-143 7-215,0 1-1,16 0-13,-16 0-52,0-1-86,23-4-571,-13-1 353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03.20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84 130 1404,'0'0'104,"9"-22"814,-5-1 1044,-13 29-1236,-23 46-616,23-34-75,1 1-1,0 0 0,2 0 1,0 1-1,1 0 0,1 0 1,-3 29-1,6-45-32,1 0-1,-1 0 1,1 0-1,0 1 1,0-1-1,0 0 0,0 0 1,1 0-1,0 1 1,0-1-1,0 0 1,2 6-1,4 5 5,-5-8-4,0 0 1,1-1-1,1 0 1,-1 0 0,1 1-1,0-2 1,0 1-1,0-1 1,1 1-1,0-1 1,0 0-1,1-1 1,-1 1-1,1-1 1,0 0 0,0-1-1,9 5 1,0-2 5,-1-1 0,1 0 1,0 0-1,0-2 1,1 0-1,21 1 1,-31-4-8,0 0 1,1 0 0,-1 0 0,0-1 0,1 0 0,-1-1 0,0 1-1,0-1 1,0 0 0,0-1 0,0 0 0,-1 1 0,1-2 0,-1 1-1,1-1 1,-1 0 0,-1 0 0,1 0 0,0 0 0,-1-1 0,0 0-1,0 0 1,0 0 0,-1-1 0,5-7 0,2-9-6,0 1 0,-2-2 0,0 1 0,-2-1 0,5-26 0,-8 37-2,-2-1 0,1 1 0,-2 0-1,0-1 1,0 1 0,-1 0 0,0 0-1,-1-1 1,-1 1 0,0 0 0,-1 1 0,0-1-1,-7-14 1,7 19-26,0 0 0,0 0 0,-1 0-1,1 1 1,-2 0 0,1 0 0,-1 0 0,0 1-1,0 0 1,0 0 0,-1 0 0,1 1 0,-1 0-1,0 0 1,-1 1 0,1-1 0,-1 2 0,1-1-1,-1 1 1,0 0 0,-11 0 0,11 1-129,-1 0 1,0 1 0,0 0-1,1 0 1,-1 1-1,0 1 1,1-1 0,-1 1-1,1 1 1,0 0-1,-1 0 1,1 0 0,1 1-1,-1 0 1,-7 6 0,3 1-276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03.6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72 191 2824,'1'-4'-120,"2"-3"205,0 0-1,0-1 1,-1 1 0,-1-1 0,1 1 0,-1-1 0,0 0 0,-1 1 0,0-1 0,0-9 0,-1 2-21,1 10 381,-4 2-394,4 3-48,-1-1 0,1 1 0,0 0 0,0-1 1,-1 1-1,1 0 0,0-1 0,0 1 0,-1 0 0,1-1 1,0 1-1,-1 0 0,1 0 0,0-1 0,-1 1 0,1 0 1,0 0-1,-1 0 0,1 0 0,0 0 0,-1-1 1,1 1-1,-1 0 0,1 0 0,0 0 0,-1 0 0,1 0 1,-1 0-1,1 0 0,-1 0 0,1 0 0,0 1 0,-1-1 1,1 0-1,0 0 0,-1 0 0,1 0 0,-1 0 0,1 1 1,0-1-1,-1 0 0,1 0 0,0 1 0,0-1 0,-1 0 1,1 0-1,0 1 0,-1-1 0,1 0 0,0 1 0,0-1 1,-1 1-1,-10 20 24,1 1 0,1 0 0,0 0 0,2 1 0,1 0-1,-5 34 1,9-46-23,2 1 0,-1 0 0,1 0-1,1 0 1,0 0 0,1 0-1,0-1 1,7 21 0,-7-26-4,0-1 1,1 1-1,-1-1 1,1 0-1,1 0 1,-1 0-1,0-1 1,1 1-1,0-1 1,0 0-1,0 0 1,1 0-1,0 0 1,-1-1-1,1 0 1,0 0-1,0 0 1,1-1-1,-1 1 1,10 1-1,-4 0 1,-5-2-1,-1-1-1,1 0 0,-1 0 0,1-1 1,-1 1-1,1-1 0,-1 0 0,1-1 1,-1 1-1,10-3 0,-5 2 30,1-1 0,0-1 0,-1 0-1,1 0 1,-1-1 0,0-1 0,0 1 0,-1-1 0,1-1-1,-1 0 1,0 0 0,-1-1 0,0 0 0,0-1 0,0 0-1,-1 0 1,0 0 0,0-1 0,-1 0 0,0 0 0,-1-1-1,0 1 1,-1-1 0,0-1 0,0 1 0,-1 0 0,0-1-1,2-19 1,-4 19 15,-1-1-1,0 1 0,0-1 1,-1 1-1,0 0 1,-1 0-1,-1 0 1,0 0-1,0 0 1,-1 0-1,0 0 0,-1 1 1,0 0-1,-1 0 1,0 1-1,-8-10 1,9 13-119,0 0 0,0 1 0,-1 0 0,0 0 1,0 0-1,0 0 0,0 1 0,-1 0 0,0 1 1,0 0-1,0 0 0,0 0 0,0 1 1,-1 0-1,1 0 0,-1 1 0,0-1 0,1 2 1,-1-1-1,0 1 0,1 1 0,-1-1 0,0 1 1,-12 4-1,-3 3-1209,-1 2 128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05.88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210 201 4016,'0'0'-128,"3"-6"43,0-5 197,0 0-1,0 1 1,-2-1 0,1 0-1,-1-1 1,-1 1 0,0-11-1,0 18 38,-1-1-128,1 1-1,-1 0 0,0 0 1,0 0-1,0 0 1,-1 0-1,1 0 1,-1 0-1,0 0 1,0 0-1,0 1 0,-1-1 1,1 1-1,-1 0 1,0-1-1,0 1 1,0 1-1,-1-1 1,1 0-1,0 1 0,-1-1 1,0 1-1,1 0 1,-1 1-1,0-1 1,0 0-1,0 1 1,0 0-1,-1 0 0,1 0 1,0 1-1,0-1 1,-1 1-1,1 0 1,-8 1-1,5 0-16,-1 0 0,1 1 0,0 0 0,0 0 0,-12 5 0,-2 13 5,18-16-7,-9 22 21,10-21-19,1 0-1,-1 0 0,1 0 1,0 0-1,1 0 1,-1 1-1,1-1 1,0 0-1,0 0 0,1 0 1,0 0-1,-1 1 1,2-1-1,-1 0 0,1 0 1,-1-1-1,1 1 1,0 0-1,1-1 1,5 9-1,-4-6 2,10 15-16,2 0 0,0 0-1,1-2 1,2 0 0,35 30 0,-30-28-260,-1 0 0,40 51 0,-60-69 232,0 0 0,-1 0 0,1 0 0,-1 1 0,0-1 0,0 1 0,0-1 0,-1 1 0,1 0 0,-1-1 0,0 1 0,-1 0 1,1 0-1,-1 0 0,0 0 0,0 0 0,0 0 0,-1 0 0,0-1 0,0 1 0,0 0 0,-1 0 0,1-1 0,-1 1 0,0-1 0,-1 1 0,1-1 0,-1 0 0,-5 8 1,2-6 19,0 0 0,0-1 0,-1 1 0,1-1 0,-1 0 0,-1-1 0,1 0 0,0 0 1,-1-1-1,0 0 0,0 0 0,0 0 0,0-1 0,0 0 0,0-1 0,0 0 1,-14 0-1,16-1-47,0 1 1,-1-1 0,1-1 0,0 1-1,0-1 1,-1 0 0,1 0 0,0-1-1,0 0 1,0 0 0,1-1 0,-1 1-1,0-1 1,1 0 0,0-1-1,-1 1 1,1-1 0,1 0 0,-1 0-1,1-1 1,-1 1 0,1-1 0,1 0-1,-5-7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06.3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8 2388,'0'-1'8,"0"1"-1,1-1 0,-1 1 1,0 0-1,1-1 1,-1 1-1,0-1 0,1 1 1,-1 0-1,1-1 1,-1 1-1,0 0 0,1-1 1,-1 1-1,1 0 1,-1 0-1,1-1 0,-1 1 1,1 0-1,-1 0 0,1 0 1,-1 0-1,1 0 1,-1 0-1,1 0 0,-1 0 1,1 0-1,-1 0 1,1 0-1,-1 0 0,1 0 1,0 0-1,-1 0 1,1 0-1,-1 1 0,1-1 1,-1 0-1,0 0 1,1 1-1,-1-1 0,1 0 1,-1 0-1,1 1 1,-1-1-1,0 1 0,1 0 1,12 34 83,-4 47-51,-14 199 195,5-277-219,3 29-1401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06.7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35 2168,'0'0'-109,"0"-1"14,0 0 103,0 0-1,0 0 0,0 0 1,0 0-1,1 0 0,-1 0 1,0 1-1,1-1 0,-1 0 1,1 0-1,-1 0 1,1 1-1,-1-1 0,1 0 1,0 0-1,-1 1 0,1-1 1,0 1-1,0-1 0,1 0 1,38-6-315,2 2 0,63 1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07.1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 0 1532,'-11'18'-15,"9"-14"35,0 1 26,2-5-40,0 0 1,-1 0 0,1 0-1,0 1 1,0-1-1,0 0 1,-1 0 0,1 1-1,0-1 1,0 0-1,0 0 1,0 1 0,0-1-1,0 0 1,0 1-1,-1-1 1,1 0 0,0 1-1,0-1 1,0 0-1,0 0 1,0 1 0,0-1-1,1 0 1,-1 1-1,0-1 1,0 0 0,0 1-1,0-1 1,0 0-1,0 0 1,0 1 0,1-1-1,-1 0 1,0 0-1,0 1 1,0-1-1,0 0 1,1 0 0,-1 1-1,0-1 1,0 0-1,1 0 1,-1 0 0,0 0-1,1 1 1,11 2-89,-1 0 0,1 0 0,0-1 1,0-1-1,0 0 0,0 0 0,1-2 0,-1 1 0,0-1 1,21-6-1,-12 4-275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8:04:12.3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41 283 1444,'8'-20'928,"-2"-5"582,-12 32-859,-18 51-498,18-38-123,1 0 0,0 0 0,2 0 0,0 1 1,1-1-1,1 1 0,1 0 0,1-1 0,1 1 0,1 0 0,1-1 1,10 36-1,-12-52-25,0 0 0,0 1 0,0-1 0,1 0 0,-1 0-1,1 0 1,0-1 0,0 1 0,1-1 0,-1 1 0,1-1 0,-1 0 0,1-1 0,0 1 0,0 0 0,0-1 0,1 0 0,-1 0 0,0 0 0,1-1 0,-1 0 0,1 1 0,0-2 0,-1 1 0,9 0-1,-8 0 0,0-1-1,-1 0 0,1 0 0,0-1 1,-1 1-1,1-1 0,-1 0 1,1 0-1,-1-1 0,1 1 0,-1-1 1,0 0-1,1 0 0,-1-1 0,0 1 1,0-1-1,-1 0 0,1 0 0,-1 0 1,1 0-1,-1-1 0,0 1 0,0-1 1,-1 0-1,1 0 0,-1 0 0,3-6 1,3-6 26,-1 0-1,0 0 1,-2-1 0,0 0 0,5-30 0,-8 37-10,0 0 1,-1 1-1,0-1 0,-1 0 1,0 0-1,0 0 0,-1 0 0,0 0 1,-1 0-1,0 0 0,-1 1 0,0-1 1,-1 1-1,1 0 0,-2-1 0,1 2 1,-1-1-1,-1 1 0,0-1 1,0 2-1,0-1 0,-1 1 0,0 0 1,-10-8-1,13 11-68,-1 1 0,0-1 0,0 1 0,0 0 1,0 0-1,0 1 0,-1-1 0,1 1 0,-1 0 0,0 1 1,1-1-1,-1 1 0,0 0 0,0 1 0,0 0 0,-10 0 0,14 0-72,-1 1 0,0-1-1,0 1 0,0 0 1,0 0-1,0 0 0,0 0 1,1 0-1,-1 1 0,0-1 1,1 1-1,-1 0 0,1-1 1,-1 1-1,1 1 0,0-1 1,0 0-1,0 0 0,0 1 1,0-1-1,-2 5 0,0 14-539</inkml:trace>
  <inkml:trace contextRef="#ctx0" brushRef="#br0" timeOffset="1">782 115 3216,'5'-10'210,"-1"0"1,0-1-1,0 0 0,-1 1 0,-1-1 0,0-1 0,1-13 0,-2 21 366,4-7 952,-5 11-1500,-2 195 290,4 86-135,1-227-303,-3-31-236,2 0 1,1-1-1,9 44 0,-3-52-2303,5-1 1187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2"/>
          <p:cNvGrpSpPr/>
          <p:nvPr/>
        </p:nvGrpSpPr>
        <p:grpSpPr>
          <a:xfrm>
            <a:off x="0" y="2438400"/>
            <a:ext cx="12012085" cy="1052514"/>
            <a:chOff x="0" y="0"/>
            <a:chExt cx="12012083" cy="1052512"/>
          </a:xfrm>
        </p:grpSpPr>
        <p:grpSp>
          <p:nvGrpSpPr>
            <p:cNvPr id="94" name="Group 3"/>
            <p:cNvGrpSpPr/>
            <p:nvPr/>
          </p:nvGrpSpPr>
          <p:grpSpPr>
            <a:xfrm>
              <a:off x="387350" y="107950"/>
              <a:ext cx="948267" cy="474663"/>
              <a:chOff x="0" y="0"/>
              <a:chExt cx="948266" cy="474662"/>
            </a:xfrm>
          </p:grpSpPr>
          <p:sp>
            <p:nvSpPr>
              <p:cNvPr id="92" name="Rectangle 4"/>
              <p:cNvSpPr/>
              <p:nvPr/>
            </p:nvSpPr>
            <p:spPr>
              <a:xfrm>
                <a:off x="-1" y="-1"/>
                <a:ext cx="583549" cy="474664"/>
              </a:xfrm>
              <a:prstGeom prst="rect">
                <a:avLst/>
              </a:prstGeom>
              <a:solidFill>
                <a:srgbClr val="3333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3" name="Rectangle 5"/>
              <p:cNvSpPr/>
              <p:nvPr/>
            </p:nvSpPr>
            <p:spPr>
              <a:xfrm>
                <a:off x="510605" y="-1"/>
                <a:ext cx="437662" cy="474664"/>
              </a:xfrm>
              <a:prstGeom prst="rect">
                <a:avLst/>
              </a:prstGeom>
              <a:gradFill flip="none"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</p:grpSp>
        <p:grpSp>
          <p:nvGrpSpPr>
            <p:cNvPr id="97" name="Group 6"/>
            <p:cNvGrpSpPr/>
            <p:nvPr/>
          </p:nvGrpSpPr>
          <p:grpSpPr>
            <a:xfrm>
              <a:off x="552450" y="530225"/>
              <a:ext cx="984251" cy="474663"/>
              <a:chOff x="0" y="0"/>
              <a:chExt cx="984250" cy="474662"/>
            </a:xfrm>
          </p:grpSpPr>
          <p:sp>
            <p:nvSpPr>
              <p:cNvPr id="95" name="Rectangle 7"/>
              <p:cNvSpPr/>
              <p:nvPr/>
            </p:nvSpPr>
            <p:spPr>
              <a:xfrm>
                <a:off x="-1" y="-1"/>
                <a:ext cx="562430" cy="474664"/>
              </a:xfrm>
              <a:prstGeom prst="rect">
                <a:avLst/>
              </a:prstGeom>
              <a:solidFill>
                <a:srgbClr val="FFCF0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6" name="Rectangle 8"/>
              <p:cNvSpPr/>
              <p:nvPr/>
            </p:nvSpPr>
            <p:spPr>
              <a:xfrm>
                <a:off x="492125" y="-1"/>
                <a:ext cx="492125" cy="474664"/>
              </a:xfrm>
              <a:prstGeom prst="rect">
                <a:avLst/>
              </a:prstGeom>
              <a:gradFill flip="none" rotWithShape="1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</p:grpSp>
        <p:sp>
          <p:nvSpPr>
            <p:cNvPr id="98" name="Rectangle 9"/>
            <p:cNvSpPr/>
            <p:nvPr/>
          </p:nvSpPr>
          <p:spPr>
            <a:xfrm>
              <a:off x="0" y="457200"/>
              <a:ext cx="747184" cy="422276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" name="Rectangle 10"/>
            <p:cNvSpPr/>
            <p:nvPr/>
          </p:nvSpPr>
          <p:spPr>
            <a:xfrm>
              <a:off x="846666" y="0"/>
              <a:ext cx="42334" cy="1052513"/>
            </a:xfrm>
            <a:prstGeom prst="rect">
              <a:avLst/>
            </a:pr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" name="Rectangle 11"/>
            <p:cNvSpPr/>
            <p:nvPr/>
          </p:nvSpPr>
          <p:spPr>
            <a:xfrm>
              <a:off x="421216" y="822325"/>
              <a:ext cx="11590868" cy="55563"/>
            </a:xfrm>
            <a:prstGeom prst="rect">
              <a:avLst/>
            </a:prstGeom>
            <a:gradFill flip="none" rotWithShape="1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320800" y="1676400"/>
            <a:ext cx="10363200" cy="146208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latin typeface="Tahoma"/>
                <a:ea typeface="Tahoma"/>
                <a:cs typeface="Tahoma"/>
                <a:sym typeface="Tahoma"/>
              </a:defRPr>
            </a:lvl1pPr>
            <a:lvl2pPr marL="783771" indent="-326571" algn="ctr">
              <a:lnSpc>
                <a:spcPct val="100000"/>
              </a:lnSpc>
              <a:spcBef>
                <a:spcPts val="700"/>
              </a:spcBef>
              <a:buSzPct val="55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2pPr>
            <a:lvl3pPr marL="1219200" indent="-304800" algn="ctr">
              <a:lnSpc>
                <a:spcPct val="100000"/>
              </a:lnSpc>
              <a:spcBef>
                <a:spcPts val="700"/>
              </a:spcBef>
              <a:buSzPct val="50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3pPr>
            <a:lvl4pPr marL="1737360" indent="-365760" algn="ctr">
              <a:lnSpc>
                <a:spcPct val="100000"/>
              </a:lnSpc>
              <a:spcBef>
                <a:spcPts val="700"/>
              </a:spcBef>
              <a:buSzPct val="55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4pPr>
            <a:lvl5pPr marL="2194560" indent="-365760" algn="ctr">
              <a:lnSpc>
                <a:spcPct val="100000"/>
              </a:lnSpc>
              <a:spcBef>
                <a:spcPts val="700"/>
              </a:spcBef>
              <a:buSzPct val="50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85738" y="6398260"/>
            <a:ext cx="298263" cy="30734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2"/>
          <p:cNvSpPr/>
          <p:nvPr/>
        </p:nvSpPr>
        <p:spPr>
          <a:xfrm>
            <a:off x="700617" y="658812"/>
            <a:ext cx="584201" cy="474663"/>
          </a:xfrm>
          <a:prstGeom prst="rect">
            <a:avLst/>
          </a:prstGeom>
          <a:solidFill>
            <a:srgbClr val="FFCF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12" name="Rectangle 3"/>
          <p:cNvSpPr/>
          <p:nvPr/>
        </p:nvSpPr>
        <p:spPr>
          <a:xfrm>
            <a:off x="1210734" y="658812"/>
            <a:ext cx="438152" cy="474663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13" name="Rectangle 4"/>
          <p:cNvSpPr/>
          <p:nvPr/>
        </p:nvSpPr>
        <p:spPr>
          <a:xfrm>
            <a:off x="865717" y="1081087"/>
            <a:ext cx="563034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14" name="Rectangle 5"/>
          <p:cNvSpPr/>
          <p:nvPr/>
        </p:nvSpPr>
        <p:spPr>
          <a:xfrm>
            <a:off x="1358900" y="1081087"/>
            <a:ext cx="491068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15" name="Rectangle 6"/>
          <p:cNvSpPr/>
          <p:nvPr/>
        </p:nvSpPr>
        <p:spPr>
          <a:xfrm>
            <a:off x="313266" y="1008063"/>
            <a:ext cx="747185" cy="42227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16" name="Rectangle 7"/>
          <p:cNvSpPr/>
          <p:nvPr/>
        </p:nvSpPr>
        <p:spPr>
          <a:xfrm>
            <a:off x="1159934" y="550862"/>
            <a:ext cx="42334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17" name="Rectangle 8"/>
          <p:cNvSpPr/>
          <p:nvPr/>
        </p:nvSpPr>
        <p:spPr>
          <a:xfrm>
            <a:off x="734484" y="1341437"/>
            <a:ext cx="10968567" cy="31751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1801285" y="498475"/>
            <a:ext cx="10390717" cy="8858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idx="1"/>
          </p:nvPr>
        </p:nvSpPr>
        <p:spPr>
          <a:xfrm>
            <a:off x="1720850" y="1577975"/>
            <a:ext cx="10363201" cy="41148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60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5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0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5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0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2"/>
          <p:cNvSpPr/>
          <p:nvPr/>
        </p:nvSpPr>
        <p:spPr>
          <a:xfrm>
            <a:off x="700617" y="658812"/>
            <a:ext cx="584201" cy="474663"/>
          </a:xfrm>
          <a:prstGeom prst="rect">
            <a:avLst/>
          </a:prstGeom>
          <a:solidFill>
            <a:srgbClr val="FFCF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28" name="Rectangle 3"/>
          <p:cNvSpPr/>
          <p:nvPr/>
        </p:nvSpPr>
        <p:spPr>
          <a:xfrm>
            <a:off x="1210734" y="658812"/>
            <a:ext cx="438152" cy="474663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29" name="Rectangle 4"/>
          <p:cNvSpPr/>
          <p:nvPr/>
        </p:nvSpPr>
        <p:spPr>
          <a:xfrm>
            <a:off x="865717" y="1081087"/>
            <a:ext cx="563034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30" name="Rectangle 5"/>
          <p:cNvSpPr/>
          <p:nvPr/>
        </p:nvSpPr>
        <p:spPr>
          <a:xfrm>
            <a:off x="1358900" y="1081087"/>
            <a:ext cx="491068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31" name="Rectangle 6"/>
          <p:cNvSpPr/>
          <p:nvPr/>
        </p:nvSpPr>
        <p:spPr>
          <a:xfrm>
            <a:off x="313266" y="1008063"/>
            <a:ext cx="747185" cy="42227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32" name="Rectangle 7"/>
          <p:cNvSpPr/>
          <p:nvPr/>
        </p:nvSpPr>
        <p:spPr>
          <a:xfrm>
            <a:off x="1159934" y="550862"/>
            <a:ext cx="42334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33" name="Rectangle 8"/>
          <p:cNvSpPr/>
          <p:nvPr/>
        </p:nvSpPr>
        <p:spPr>
          <a:xfrm>
            <a:off x="734484" y="1341437"/>
            <a:ext cx="10968567" cy="31751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60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2"/>
          <p:cNvSpPr/>
          <p:nvPr/>
        </p:nvSpPr>
        <p:spPr>
          <a:xfrm>
            <a:off x="700617" y="658812"/>
            <a:ext cx="584201" cy="474663"/>
          </a:xfrm>
          <a:prstGeom prst="rect">
            <a:avLst/>
          </a:prstGeom>
          <a:solidFill>
            <a:srgbClr val="FFCF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44" name="Rectangle 3"/>
          <p:cNvSpPr/>
          <p:nvPr/>
        </p:nvSpPr>
        <p:spPr>
          <a:xfrm>
            <a:off x="1210734" y="658812"/>
            <a:ext cx="438152" cy="474663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45" name="Rectangle 4"/>
          <p:cNvSpPr/>
          <p:nvPr/>
        </p:nvSpPr>
        <p:spPr>
          <a:xfrm>
            <a:off x="865717" y="1081087"/>
            <a:ext cx="563034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46" name="Rectangle 5"/>
          <p:cNvSpPr/>
          <p:nvPr/>
        </p:nvSpPr>
        <p:spPr>
          <a:xfrm>
            <a:off x="1358900" y="1081087"/>
            <a:ext cx="491068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47" name="Rectangle 6"/>
          <p:cNvSpPr/>
          <p:nvPr/>
        </p:nvSpPr>
        <p:spPr>
          <a:xfrm>
            <a:off x="313266" y="1008063"/>
            <a:ext cx="747185" cy="42227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48" name="Rectangle 7"/>
          <p:cNvSpPr/>
          <p:nvPr/>
        </p:nvSpPr>
        <p:spPr>
          <a:xfrm>
            <a:off x="1159934" y="550862"/>
            <a:ext cx="42334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49" name="Rectangle 8"/>
          <p:cNvSpPr/>
          <p:nvPr/>
        </p:nvSpPr>
        <p:spPr>
          <a:xfrm>
            <a:off x="734484" y="1341437"/>
            <a:ext cx="10968567" cy="31751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>
            <a:off x="1801285" y="498475"/>
            <a:ext cx="10390717" cy="8858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20850" y="1577975"/>
            <a:ext cx="5080001" cy="41148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60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5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0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5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0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"/>
          <p:cNvSpPr/>
          <p:nvPr/>
        </p:nvSpPr>
        <p:spPr>
          <a:xfrm>
            <a:off x="700617" y="658812"/>
            <a:ext cx="584201" cy="474663"/>
          </a:xfrm>
          <a:prstGeom prst="rect">
            <a:avLst/>
          </a:prstGeom>
          <a:solidFill>
            <a:srgbClr val="FFCF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60" name="Rectangle 3"/>
          <p:cNvSpPr/>
          <p:nvPr/>
        </p:nvSpPr>
        <p:spPr>
          <a:xfrm>
            <a:off x="1210734" y="658812"/>
            <a:ext cx="438152" cy="474663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61" name="Rectangle 4"/>
          <p:cNvSpPr/>
          <p:nvPr/>
        </p:nvSpPr>
        <p:spPr>
          <a:xfrm>
            <a:off x="865717" y="1081087"/>
            <a:ext cx="563034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62" name="Rectangle 5"/>
          <p:cNvSpPr/>
          <p:nvPr/>
        </p:nvSpPr>
        <p:spPr>
          <a:xfrm>
            <a:off x="1358900" y="1081087"/>
            <a:ext cx="491068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63" name="Rectangle 6"/>
          <p:cNvSpPr/>
          <p:nvPr/>
        </p:nvSpPr>
        <p:spPr>
          <a:xfrm>
            <a:off x="313266" y="1008063"/>
            <a:ext cx="747185" cy="42227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64" name="Rectangle 7"/>
          <p:cNvSpPr/>
          <p:nvPr/>
        </p:nvSpPr>
        <p:spPr>
          <a:xfrm>
            <a:off x="1159934" y="550862"/>
            <a:ext cx="42334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65" name="Rectangle 8"/>
          <p:cNvSpPr/>
          <p:nvPr/>
        </p:nvSpPr>
        <p:spPr>
          <a:xfrm>
            <a:off x="734484" y="1341437"/>
            <a:ext cx="10968567" cy="31751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2"/>
          <p:cNvSpPr/>
          <p:nvPr/>
        </p:nvSpPr>
        <p:spPr>
          <a:xfrm>
            <a:off x="700617" y="658812"/>
            <a:ext cx="584201" cy="474663"/>
          </a:xfrm>
          <a:prstGeom prst="rect">
            <a:avLst/>
          </a:prstGeom>
          <a:solidFill>
            <a:srgbClr val="FFCF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77" name="Rectangle 3"/>
          <p:cNvSpPr/>
          <p:nvPr/>
        </p:nvSpPr>
        <p:spPr>
          <a:xfrm>
            <a:off x="1210734" y="658812"/>
            <a:ext cx="438152" cy="474663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78" name="Rectangle 4"/>
          <p:cNvSpPr/>
          <p:nvPr/>
        </p:nvSpPr>
        <p:spPr>
          <a:xfrm>
            <a:off x="865717" y="1081087"/>
            <a:ext cx="563034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79" name="Rectangle 5"/>
          <p:cNvSpPr/>
          <p:nvPr/>
        </p:nvSpPr>
        <p:spPr>
          <a:xfrm>
            <a:off x="1358900" y="1081087"/>
            <a:ext cx="491068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80" name="Rectangle 6"/>
          <p:cNvSpPr/>
          <p:nvPr/>
        </p:nvSpPr>
        <p:spPr>
          <a:xfrm>
            <a:off x="313266" y="1008063"/>
            <a:ext cx="747185" cy="42227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81" name="Rectangle 7"/>
          <p:cNvSpPr/>
          <p:nvPr/>
        </p:nvSpPr>
        <p:spPr>
          <a:xfrm>
            <a:off x="1159934" y="550862"/>
            <a:ext cx="42334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82" name="Rectangle 8"/>
          <p:cNvSpPr/>
          <p:nvPr/>
        </p:nvSpPr>
        <p:spPr>
          <a:xfrm>
            <a:off x="734484" y="1341437"/>
            <a:ext cx="10968567" cy="31751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83" name="Title Text"/>
          <p:cNvSpPr txBox="1">
            <a:spLocks noGrp="1"/>
          </p:cNvSpPr>
          <p:nvPr>
            <p:ph type="title"/>
          </p:nvPr>
        </p:nvSpPr>
        <p:spPr>
          <a:xfrm>
            <a:off x="1801285" y="498475"/>
            <a:ext cx="10390717" cy="8858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2"/>
          <p:cNvSpPr/>
          <p:nvPr/>
        </p:nvSpPr>
        <p:spPr>
          <a:xfrm>
            <a:off x="700617" y="658812"/>
            <a:ext cx="584201" cy="474663"/>
          </a:xfrm>
          <a:prstGeom prst="rect">
            <a:avLst/>
          </a:prstGeom>
          <a:solidFill>
            <a:srgbClr val="FFCF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92" name="Rectangle 3"/>
          <p:cNvSpPr/>
          <p:nvPr/>
        </p:nvSpPr>
        <p:spPr>
          <a:xfrm>
            <a:off x="1210734" y="658812"/>
            <a:ext cx="438152" cy="474663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93" name="Rectangle 4"/>
          <p:cNvSpPr/>
          <p:nvPr/>
        </p:nvSpPr>
        <p:spPr>
          <a:xfrm>
            <a:off x="865717" y="1081087"/>
            <a:ext cx="563034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94" name="Rectangle 5"/>
          <p:cNvSpPr/>
          <p:nvPr/>
        </p:nvSpPr>
        <p:spPr>
          <a:xfrm>
            <a:off x="1358900" y="1081087"/>
            <a:ext cx="491068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95" name="Rectangle 6"/>
          <p:cNvSpPr/>
          <p:nvPr/>
        </p:nvSpPr>
        <p:spPr>
          <a:xfrm>
            <a:off x="313266" y="1008063"/>
            <a:ext cx="747185" cy="42227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96" name="Rectangle 7"/>
          <p:cNvSpPr/>
          <p:nvPr/>
        </p:nvSpPr>
        <p:spPr>
          <a:xfrm>
            <a:off x="1159934" y="550862"/>
            <a:ext cx="42334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97" name="Rectangle 8"/>
          <p:cNvSpPr/>
          <p:nvPr/>
        </p:nvSpPr>
        <p:spPr>
          <a:xfrm>
            <a:off x="734484" y="1341437"/>
            <a:ext cx="10968567" cy="31751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"/>
          <p:cNvSpPr/>
          <p:nvPr/>
        </p:nvSpPr>
        <p:spPr>
          <a:xfrm>
            <a:off x="700617" y="658812"/>
            <a:ext cx="584201" cy="474663"/>
          </a:xfrm>
          <a:prstGeom prst="rect">
            <a:avLst/>
          </a:prstGeom>
          <a:solidFill>
            <a:srgbClr val="FFCF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06" name="Rectangle 3"/>
          <p:cNvSpPr/>
          <p:nvPr/>
        </p:nvSpPr>
        <p:spPr>
          <a:xfrm>
            <a:off x="1210734" y="658812"/>
            <a:ext cx="438152" cy="474663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07" name="Rectangle 4"/>
          <p:cNvSpPr/>
          <p:nvPr/>
        </p:nvSpPr>
        <p:spPr>
          <a:xfrm>
            <a:off x="865717" y="1081087"/>
            <a:ext cx="563034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08" name="Rectangle 5"/>
          <p:cNvSpPr/>
          <p:nvPr/>
        </p:nvSpPr>
        <p:spPr>
          <a:xfrm>
            <a:off x="1358900" y="1081087"/>
            <a:ext cx="491068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09" name="Rectangle 6"/>
          <p:cNvSpPr/>
          <p:nvPr/>
        </p:nvSpPr>
        <p:spPr>
          <a:xfrm>
            <a:off x="313266" y="1008063"/>
            <a:ext cx="747185" cy="42227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10" name="Rectangle 7"/>
          <p:cNvSpPr/>
          <p:nvPr/>
        </p:nvSpPr>
        <p:spPr>
          <a:xfrm>
            <a:off x="1159934" y="550862"/>
            <a:ext cx="42334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11" name="Rectangle 8"/>
          <p:cNvSpPr/>
          <p:nvPr/>
        </p:nvSpPr>
        <p:spPr>
          <a:xfrm>
            <a:off x="734484" y="1341437"/>
            <a:ext cx="10968567" cy="31751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12" name="Title 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2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60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5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0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5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0000"/>
              <a:buFontTx/>
              <a:buChar char="■"/>
              <a:defRPr sz="3200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"/>
          <p:cNvSpPr/>
          <p:nvPr/>
        </p:nvSpPr>
        <p:spPr>
          <a:xfrm>
            <a:off x="700617" y="658812"/>
            <a:ext cx="584201" cy="474663"/>
          </a:xfrm>
          <a:prstGeom prst="rect">
            <a:avLst/>
          </a:prstGeom>
          <a:solidFill>
            <a:srgbClr val="FFCF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23" name="Rectangle 3"/>
          <p:cNvSpPr/>
          <p:nvPr/>
        </p:nvSpPr>
        <p:spPr>
          <a:xfrm>
            <a:off x="1210734" y="658812"/>
            <a:ext cx="438152" cy="474663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24" name="Rectangle 4"/>
          <p:cNvSpPr/>
          <p:nvPr/>
        </p:nvSpPr>
        <p:spPr>
          <a:xfrm>
            <a:off x="865717" y="1081087"/>
            <a:ext cx="563034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25" name="Rectangle 5"/>
          <p:cNvSpPr/>
          <p:nvPr/>
        </p:nvSpPr>
        <p:spPr>
          <a:xfrm>
            <a:off x="1358900" y="1081087"/>
            <a:ext cx="491068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26" name="Rectangle 6"/>
          <p:cNvSpPr/>
          <p:nvPr/>
        </p:nvSpPr>
        <p:spPr>
          <a:xfrm>
            <a:off x="313266" y="1008063"/>
            <a:ext cx="747185" cy="42227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27" name="Rectangle 7"/>
          <p:cNvSpPr/>
          <p:nvPr/>
        </p:nvSpPr>
        <p:spPr>
          <a:xfrm>
            <a:off x="1159934" y="550862"/>
            <a:ext cx="42334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28" name="Rectangle 8"/>
          <p:cNvSpPr/>
          <p:nvPr/>
        </p:nvSpPr>
        <p:spPr>
          <a:xfrm>
            <a:off x="734484" y="1341437"/>
            <a:ext cx="10968567" cy="31751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29" name="Title 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23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0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6.png"/><Relationship Id="rId21" Type="http://schemas.openxmlformats.org/officeDocument/2006/relationships/customXml" Target="../ink/ink509.xml"/><Relationship Id="rId42" Type="http://schemas.openxmlformats.org/officeDocument/2006/relationships/image" Target="../media/image484.png"/><Relationship Id="rId47" Type="http://schemas.openxmlformats.org/officeDocument/2006/relationships/customXml" Target="../ink/ink522.xml"/><Relationship Id="rId63" Type="http://schemas.openxmlformats.org/officeDocument/2006/relationships/image" Target="../media/image493.png"/><Relationship Id="rId68" Type="http://schemas.openxmlformats.org/officeDocument/2006/relationships/customXml" Target="../ink/ink535.xml"/><Relationship Id="rId16" Type="http://schemas.openxmlformats.org/officeDocument/2006/relationships/image" Target="../media/image471.png"/><Relationship Id="rId11" Type="http://schemas.openxmlformats.org/officeDocument/2006/relationships/customXml" Target="../ink/ink504.xml"/><Relationship Id="rId32" Type="http://schemas.openxmlformats.org/officeDocument/2006/relationships/image" Target="../media/image479.png"/><Relationship Id="rId37" Type="http://schemas.openxmlformats.org/officeDocument/2006/relationships/customXml" Target="../ink/ink517.xml"/><Relationship Id="rId53" Type="http://schemas.openxmlformats.org/officeDocument/2006/relationships/customXml" Target="../ink/ink525.xml"/><Relationship Id="rId58" Type="http://schemas.openxmlformats.org/officeDocument/2006/relationships/image" Target="../media/image492.png"/><Relationship Id="rId74" Type="http://schemas.openxmlformats.org/officeDocument/2006/relationships/customXml" Target="../ink/ink538.xml"/><Relationship Id="rId79" Type="http://schemas.openxmlformats.org/officeDocument/2006/relationships/customXml" Target="../ink/ink541.xml"/><Relationship Id="rId5" Type="http://schemas.openxmlformats.org/officeDocument/2006/relationships/customXml" Target="../ink/ink501.xml"/><Relationship Id="rId61" Type="http://schemas.openxmlformats.org/officeDocument/2006/relationships/customXml" Target="../ink/ink530.xml"/><Relationship Id="rId82" Type="http://schemas.openxmlformats.org/officeDocument/2006/relationships/image" Target="../media/image500.png"/><Relationship Id="rId19" Type="http://schemas.openxmlformats.org/officeDocument/2006/relationships/customXml" Target="../ink/ink508.xml"/><Relationship Id="rId14" Type="http://schemas.openxmlformats.org/officeDocument/2006/relationships/image" Target="../media/image470.png"/><Relationship Id="rId22" Type="http://schemas.openxmlformats.org/officeDocument/2006/relationships/image" Target="../media/image474.png"/><Relationship Id="rId27" Type="http://schemas.openxmlformats.org/officeDocument/2006/relationships/customXml" Target="../ink/ink512.xml"/><Relationship Id="rId30" Type="http://schemas.openxmlformats.org/officeDocument/2006/relationships/image" Target="../media/image478.png"/><Relationship Id="rId35" Type="http://schemas.openxmlformats.org/officeDocument/2006/relationships/customXml" Target="../ink/ink516.xml"/><Relationship Id="rId43" Type="http://schemas.openxmlformats.org/officeDocument/2006/relationships/customXml" Target="../ink/ink520.xml"/><Relationship Id="rId48" Type="http://schemas.openxmlformats.org/officeDocument/2006/relationships/image" Target="../media/image487.png"/><Relationship Id="rId56" Type="http://schemas.openxmlformats.org/officeDocument/2006/relationships/image" Target="../media/image491.png"/><Relationship Id="rId64" Type="http://schemas.openxmlformats.org/officeDocument/2006/relationships/customXml" Target="../ink/ink532.xml"/><Relationship Id="rId69" Type="http://schemas.openxmlformats.org/officeDocument/2006/relationships/image" Target="../media/image495.png"/><Relationship Id="rId77" Type="http://schemas.openxmlformats.org/officeDocument/2006/relationships/image" Target="../media/image499.png"/><Relationship Id="rId8" Type="http://schemas.openxmlformats.org/officeDocument/2006/relationships/image" Target="../media/image467.png"/><Relationship Id="rId51" Type="http://schemas.openxmlformats.org/officeDocument/2006/relationships/customXml" Target="../ink/ink524.xml"/><Relationship Id="rId72" Type="http://schemas.openxmlformats.org/officeDocument/2006/relationships/customXml" Target="../ink/ink537.xml"/><Relationship Id="rId80" Type="http://schemas.openxmlformats.org/officeDocument/2006/relationships/customXml" Target="../ink/ink542.xml"/><Relationship Id="rId3" Type="http://schemas.openxmlformats.org/officeDocument/2006/relationships/customXml" Target="../ink/ink500.xml"/><Relationship Id="rId12" Type="http://schemas.openxmlformats.org/officeDocument/2006/relationships/image" Target="../media/image469.png"/><Relationship Id="rId17" Type="http://schemas.openxmlformats.org/officeDocument/2006/relationships/customXml" Target="../ink/ink507.xml"/><Relationship Id="rId25" Type="http://schemas.openxmlformats.org/officeDocument/2006/relationships/customXml" Target="../ink/ink511.xml"/><Relationship Id="rId33" Type="http://schemas.openxmlformats.org/officeDocument/2006/relationships/customXml" Target="../ink/ink515.xml"/><Relationship Id="rId38" Type="http://schemas.openxmlformats.org/officeDocument/2006/relationships/image" Target="../media/image482.png"/><Relationship Id="rId46" Type="http://schemas.openxmlformats.org/officeDocument/2006/relationships/image" Target="../media/image486.png"/><Relationship Id="rId59" Type="http://schemas.openxmlformats.org/officeDocument/2006/relationships/customXml" Target="../ink/ink528.xml"/><Relationship Id="rId67" Type="http://schemas.openxmlformats.org/officeDocument/2006/relationships/customXml" Target="../ink/ink534.xml"/><Relationship Id="rId20" Type="http://schemas.openxmlformats.org/officeDocument/2006/relationships/image" Target="../media/image473.png"/><Relationship Id="rId41" Type="http://schemas.openxmlformats.org/officeDocument/2006/relationships/customXml" Target="../ink/ink519.xml"/><Relationship Id="rId54" Type="http://schemas.openxmlformats.org/officeDocument/2006/relationships/image" Target="../media/image490.png"/><Relationship Id="rId62" Type="http://schemas.openxmlformats.org/officeDocument/2006/relationships/customXml" Target="../ink/ink531.xml"/><Relationship Id="rId70" Type="http://schemas.openxmlformats.org/officeDocument/2006/relationships/customXml" Target="../ink/ink536.xml"/><Relationship Id="rId75" Type="http://schemas.openxmlformats.org/officeDocument/2006/relationships/image" Target="../media/image4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6.png"/><Relationship Id="rId15" Type="http://schemas.openxmlformats.org/officeDocument/2006/relationships/customXml" Target="../ink/ink506.xml"/><Relationship Id="rId23" Type="http://schemas.openxmlformats.org/officeDocument/2006/relationships/customXml" Target="../ink/ink510.xml"/><Relationship Id="rId28" Type="http://schemas.openxmlformats.org/officeDocument/2006/relationships/image" Target="../media/image477.png"/><Relationship Id="rId36" Type="http://schemas.openxmlformats.org/officeDocument/2006/relationships/image" Target="../media/image481.png"/><Relationship Id="rId49" Type="http://schemas.openxmlformats.org/officeDocument/2006/relationships/customXml" Target="../ink/ink523.xml"/><Relationship Id="rId57" Type="http://schemas.openxmlformats.org/officeDocument/2006/relationships/customXml" Target="../ink/ink527.xml"/><Relationship Id="rId10" Type="http://schemas.openxmlformats.org/officeDocument/2006/relationships/image" Target="../media/image468.png"/><Relationship Id="rId31" Type="http://schemas.openxmlformats.org/officeDocument/2006/relationships/customXml" Target="../ink/ink514.xml"/><Relationship Id="rId44" Type="http://schemas.openxmlformats.org/officeDocument/2006/relationships/image" Target="../media/image485.png"/><Relationship Id="rId52" Type="http://schemas.openxmlformats.org/officeDocument/2006/relationships/image" Target="../media/image489.png"/><Relationship Id="rId60" Type="http://schemas.openxmlformats.org/officeDocument/2006/relationships/customXml" Target="../ink/ink529.xml"/><Relationship Id="rId65" Type="http://schemas.openxmlformats.org/officeDocument/2006/relationships/image" Target="../media/image494.png"/><Relationship Id="rId73" Type="http://schemas.openxmlformats.org/officeDocument/2006/relationships/image" Target="../media/image497.png"/><Relationship Id="rId78" Type="http://schemas.openxmlformats.org/officeDocument/2006/relationships/customXml" Target="../ink/ink540.xml"/><Relationship Id="rId81" Type="http://schemas.openxmlformats.org/officeDocument/2006/relationships/customXml" Target="../ink/ink543.xml"/><Relationship Id="rId4" Type="http://schemas.openxmlformats.org/officeDocument/2006/relationships/image" Target="../media/image465.png"/><Relationship Id="rId9" Type="http://schemas.openxmlformats.org/officeDocument/2006/relationships/customXml" Target="../ink/ink503.xml"/><Relationship Id="rId13" Type="http://schemas.openxmlformats.org/officeDocument/2006/relationships/customXml" Target="../ink/ink505.xml"/><Relationship Id="rId18" Type="http://schemas.openxmlformats.org/officeDocument/2006/relationships/image" Target="../media/image472.png"/><Relationship Id="rId39" Type="http://schemas.openxmlformats.org/officeDocument/2006/relationships/customXml" Target="../ink/ink518.xml"/><Relationship Id="rId34" Type="http://schemas.openxmlformats.org/officeDocument/2006/relationships/image" Target="../media/image480.png"/><Relationship Id="rId50" Type="http://schemas.openxmlformats.org/officeDocument/2006/relationships/image" Target="../media/image488.png"/><Relationship Id="rId55" Type="http://schemas.openxmlformats.org/officeDocument/2006/relationships/customXml" Target="../ink/ink526.xml"/><Relationship Id="rId76" Type="http://schemas.openxmlformats.org/officeDocument/2006/relationships/customXml" Target="../ink/ink539.xml"/><Relationship Id="rId7" Type="http://schemas.openxmlformats.org/officeDocument/2006/relationships/customXml" Target="../ink/ink502.xml"/><Relationship Id="rId71" Type="http://schemas.openxmlformats.org/officeDocument/2006/relationships/image" Target="../media/image496.png"/><Relationship Id="rId2" Type="http://schemas.openxmlformats.org/officeDocument/2006/relationships/image" Target="../media/image464.png"/><Relationship Id="rId29" Type="http://schemas.openxmlformats.org/officeDocument/2006/relationships/customXml" Target="../ink/ink513.xml"/><Relationship Id="rId24" Type="http://schemas.openxmlformats.org/officeDocument/2006/relationships/image" Target="../media/image475.png"/><Relationship Id="rId40" Type="http://schemas.openxmlformats.org/officeDocument/2006/relationships/image" Target="../media/image483.png"/><Relationship Id="rId45" Type="http://schemas.openxmlformats.org/officeDocument/2006/relationships/customXml" Target="../ink/ink521.xml"/><Relationship Id="rId66" Type="http://schemas.openxmlformats.org/officeDocument/2006/relationships/customXml" Target="../ink/ink53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1.xml"/><Relationship Id="rId299" Type="http://schemas.openxmlformats.org/officeDocument/2006/relationships/customXml" Target="../ink/ink692.xml"/><Relationship Id="rId21" Type="http://schemas.openxmlformats.org/officeDocument/2006/relationships/customXml" Target="../ink/ink553.xml"/><Relationship Id="rId63" Type="http://schemas.openxmlformats.org/officeDocument/2006/relationships/customXml" Target="../ink/ink574.xml"/><Relationship Id="rId159" Type="http://schemas.openxmlformats.org/officeDocument/2006/relationships/customXml" Target="../ink/ink622.xml"/><Relationship Id="rId324" Type="http://schemas.openxmlformats.org/officeDocument/2006/relationships/image" Target="../media/image668.png"/><Relationship Id="rId366" Type="http://schemas.openxmlformats.org/officeDocument/2006/relationships/image" Target="../media/image689.png"/><Relationship Id="rId170" Type="http://schemas.openxmlformats.org/officeDocument/2006/relationships/image" Target="../media/image588.png"/><Relationship Id="rId226" Type="http://schemas.openxmlformats.org/officeDocument/2006/relationships/image" Target="../media/image619.png"/><Relationship Id="rId268" Type="http://schemas.openxmlformats.org/officeDocument/2006/relationships/image" Target="../media/image640.png"/><Relationship Id="rId32" Type="http://schemas.openxmlformats.org/officeDocument/2006/relationships/image" Target="../media/image516.png"/><Relationship Id="rId74" Type="http://schemas.openxmlformats.org/officeDocument/2006/relationships/image" Target="../media/image537.png"/><Relationship Id="rId128" Type="http://schemas.openxmlformats.org/officeDocument/2006/relationships/image" Target="../media/image565.png"/><Relationship Id="rId335" Type="http://schemas.openxmlformats.org/officeDocument/2006/relationships/customXml" Target="../ink/ink710.xml"/><Relationship Id="rId377" Type="http://schemas.openxmlformats.org/officeDocument/2006/relationships/customXml" Target="../ink/ink731.xml"/><Relationship Id="rId5" Type="http://schemas.openxmlformats.org/officeDocument/2006/relationships/customXml" Target="../ink/ink545.xml"/><Relationship Id="rId181" Type="http://schemas.openxmlformats.org/officeDocument/2006/relationships/customXml" Target="../ink/ink633.xml"/><Relationship Id="rId237" Type="http://schemas.openxmlformats.org/officeDocument/2006/relationships/customXml" Target="../ink/ink661.xml"/><Relationship Id="rId279" Type="http://schemas.openxmlformats.org/officeDocument/2006/relationships/customXml" Target="../ink/ink682.xml"/><Relationship Id="rId43" Type="http://schemas.openxmlformats.org/officeDocument/2006/relationships/customXml" Target="../ink/ink564.xml"/><Relationship Id="rId139" Type="http://schemas.openxmlformats.org/officeDocument/2006/relationships/customXml" Target="../ink/ink612.xml"/><Relationship Id="rId290" Type="http://schemas.openxmlformats.org/officeDocument/2006/relationships/image" Target="../media/image651.png"/><Relationship Id="rId304" Type="http://schemas.openxmlformats.org/officeDocument/2006/relationships/image" Target="../media/image658.png"/><Relationship Id="rId346" Type="http://schemas.openxmlformats.org/officeDocument/2006/relationships/image" Target="../media/image679.png"/><Relationship Id="rId388" Type="http://schemas.openxmlformats.org/officeDocument/2006/relationships/image" Target="../media/image700.png"/><Relationship Id="rId85" Type="http://schemas.openxmlformats.org/officeDocument/2006/relationships/customXml" Target="../ink/ink585.xml"/><Relationship Id="rId150" Type="http://schemas.openxmlformats.org/officeDocument/2006/relationships/image" Target="../media/image577.png"/><Relationship Id="rId192" Type="http://schemas.openxmlformats.org/officeDocument/2006/relationships/image" Target="../media/image601.png"/><Relationship Id="rId206" Type="http://schemas.openxmlformats.org/officeDocument/2006/relationships/image" Target="../media/image608.png"/><Relationship Id="rId248" Type="http://schemas.openxmlformats.org/officeDocument/2006/relationships/image" Target="../media/image630.png"/><Relationship Id="rId12" Type="http://schemas.openxmlformats.org/officeDocument/2006/relationships/image" Target="../media/image506.png"/><Relationship Id="rId108" Type="http://schemas.openxmlformats.org/officeDocument/2006/relationships/image" Target="../media/image554.png"/><Relationship Id="rId315" Type="http://schemas.openxmlformats.org/officeDocument/2006/relationships/customXml" Target="../ink/ink700.xml"/><Relationship Id="rId357" Type="http://schemas.openxmlformats.org/officeDocument/2006/relationships/customXml" Target="../ink/ink721.xml"/><Relationship Id="rId54" Type="http://schemas.openxmlformats.org/officeDocument/2006/relationships/image" Target="../media/image527.png"/><Relationship Id="rId96" Type="http://schemas.openxmlformats.org/officeDocument/2006/relationships/image" Target="../media/image548.png"/><Relationship Id="rId161" Type="http://schemas.openxmlformats.org/officeDocument/2006/relationships/customXml" Target="../ink/ink623.xml"/><Relationship Id="rId217" Type="http://schemas.openxmlformats.org/officeDocument/2006/relationships/customXml" Target="../ink/ink651.xml"/><Relationship Id="rId259" Type="http://schemas.openxmlformats.org/officeDocument/2006/relationships/customXml" Target="../ink/ink672.xml"/><Relationship Id="rId23" Type="http://schemas.openxmlformats.org/officeDocument/2006/relationships/customXml" Target="../ink/ink554.xml"/><Relationship Id="rId119" Type="http://schemas.openxmlformats.org/officeDocument/2006/relationships/customXml" Target="../ink/ink602.xml"/><Relationship Id="rId270" Type="http://schemas.openxmlformats.org/officeDocument/2006/relationships/image" Target="../media/image641.png"/><Relationship Id="rId326" Type="http://schemas.openxmlformats.org/officeDocument/2006/relationships/image" Target="../media/image669.png"/><Relationship Id="rId65" Type="http://schemas.openxmlformats.org/officeDocument/2006/relationships/customXml" Target="../ink/ink575.xml"/><Relationship Id="rId130" Type="http://schemas.openxmlformats.org/officeDocument/2006/relationships/image" Target="../media/image566.png"/><Relationship Id="rId368" Type="http://schemas.openxmlformats.org/officeDocument/2006/relationships/image" Target="../media/image690.png"/><Relationship Id="rId172" Type="http://schemas.openxmlformats.org/officeDocument/2006/relationships/image" Target="../media/image589.png"/><Relationship Id="rId228" Type="http://schemas.openxmlformats.org/officeDocument/2006/relationships/image" Target="../media/image620.png"/><Relationship Id="rId281" Type="http://schemas.openxmlformats.org/officeDocument/2006/relationships/customXml" Target="../ink/ink683.xml"/><Relationship Id="rId337" Type="http://schemas.openxmlformats.org/officeDocument/2006/relationships/customXml" Target="../ink/ink711.xml"/><Relationship Id="rId34" Type="http://schemas.openxmlformats.org/officeDocument/2006/relationships/image" Target="../media/image517.png"/><Relationship Id="rId76" Type="http://schemas.openxmlformats.org/officeDocument/2006/relationships/image" Target="../media/image538.png"/><Relationship Id="rId141" Type="http://schemas.openxmlformats.org/officeDocument/2006/relationships/customXml" Target="../ink/ink613.xml"/><Relationship Id="rId379" Type="http://schemas.openxmlformats.org/officeDocument/2006/relationships/customXml" Target="../ink/ink732.xml"/><Relationship Id="rId7" Type="http://schemas.openxmlformats.org/officeDocument/2006/relationships/customXml" Target="../ink/ink546.xml"/><Relationship Id="rId183" Type="http://schemas.openxmlformats.org/officeDocument/2006/relationships/customXml" Target="../ink/ink634.xml"/><Relationship Id="rId239" Type="http://schemas.openxmlformats.org/officeDocument/2006/relationships/customXml" Target="../ink/ink662.xml"/><Relationship Id="rId250" Type="http://schemas.openxmlformats.org/officeDocument/2006/relationships/image" Target="../media/image631.png"/><Relationship Id="rId292" Type="http://schemas.openxmlformats.org/officeDocument/2006/relationships/image" Target="../media/image652.png"/><Relationship Id="rId306" Type="http://schemas.openxmlformats.org/officeDocument/2006/relationships/image" Target="../media/image659.png"/><Relationship Id="rId45" Type="http://schemas.openxmlformats.org/officeDocument/2006/relationships/customXml" Target="../ink/ink565.xml"/><Relationship Id="rId87" Type="http://schemas.openxmlformats.org/officeDocument/2006/relationships/customXml" Target="../ink/ink586.xml"/><Relationship Id="rId110" Type="http://schemas.openxmlformats.org/officeDocument/2006/relationships/image" Target="../media/image555.png"/><Relationship Id="rId348" Type="http://schemas.openxmlformats.org/officeDocument/2006/relationships/image" Target="../media/image680.png"/><Relationship Id="rId152" Type="http://schemas.openxmlformats.org/officeDocument/2006/relationships/image" Target="../media/image578.png"/><Relationship Id="rId194" Type="http://schemas.openxmlformats.org/officeDocument/2006/relationships/image" Target="../media/image602.png"/><Relationship Id="rId208" Type="http://schemas.openxmlformats.org/officeDocument/2006/relationships/image" Target="../media/image609.png"/><Relationship Id="rId261" Type="http://schemas.openxmlformats.org/officeDocument/2006/relationships/customXml" Target="../ink/ink673.xml"/><Relationship Id="rId14" Type="http://schemas.openxmlformats.org/officeDocument/2006/relationships/image" Target="../media/image507.png"/><Relationship Id="rId56" Type="http://schemas.openxmlformats.org/officeDocument/2006/relationships/image" Target="../media/image528.png"/><Relationship Id="rId317" Type="http://schemas.openxmlformats.org/officeDocument/2006/relationships/customXml" Target="../ink/ink701.xml"/><Relationship Id="rId359" Type="http://schemas.openxmlformats.org/officeDocument/2006/relationships/customXml" Target="../ink/ink722.xml"/><Relationship Id="rId98" Type="http://schemas.openxmlformats.org/officeDocument/2006/relationships/image" Target="../media/image549.png"/><Relationship Id="rId121" Type="http://schemas.openxmlformats.org/officeDocument/2006/relationships/customXml" Target="../ink/ink603.xml"/><Relationship Id="rId163" Type="http://schemas.openxmlformats.org/officeDocument/2006/relationships/customXml" Target="../ink/ink624.xml"/><Relationship Id="rId219" Type="http://schemas.openxmlformats.org/officeDocument/2006/relationships/customXml" Target="../ink/ink652.xml"/><Relationship Id="rId370" Type="http://schemas.openxmlformats.org/officeDocument/2006/relationships/image" Target="../media/image691.png"/><Relationship Id="rId230" Type="http://schemas.openxmlformats.org/officeDocument/2006/relationships/image" Target="../media/image621.png"/><Relationship Id="rId25" Type="http://schemas.openxmlformats.org/officeDocument/2006/relationships/customXml" Target="../ink/ink555.xml"/><Relationship Id="rId67" Type="http://schemas.openxmlformats.org/officeDocument/2006/relationships/customXml" Target="../ink/ink576.xml"/><Relationship Id="rId272" Type="http://schemas.openxmlformats.org/officeDocument/2006/relationships/image" Target="../media/image642.png"/><Relationship Id="rId328" Type="http://schemas.openxmlformats.org/officeDocument/2006/relationships/image" Target="../media/image670.png"/><Relationship Id="rId132" Type="http://schemas.openxmlformats.org/officeDocument/2006/relationships/image" Target="../media/image567.png"/><Relationship Id="rId174" Type="http://schemas.openxmlformats.org/officeDocument/2006/relationships/image" Target="../media/image591.png"/><Relationship Id="rId381" Type="http://schemas.openxmlformats.org/officeDocument/2006/relationships/customXml" Target="../ink/ink733.xml"/><Relationship Id="rId241" Type="http://schemas.openxmlformats.org/officeDocument/2006/relationships/customXml" Target="../ink/ink663.xml"/><Relationship Id="rId36" Type="http://schemas.openxmlformats.org/officeDocument/2006/relationships/image" Target="../media/image518.png"/><Relationship Id="rId283" Type="http://schemas.openxmlformats.org/officeDocument/2006/relationships/customXml" Target="../ink/ink684.xml"/><Relationship Id="rId339" Type="http://schemas.openxmlformats.org/officeDocument/2006/relationships/customXml" Target="../ink/ink712.xml"/><Relationship Id="rId78" Type="http://schemas.openxmlformats.org/officeDocument/2006/relationships/image" Target="../media/image539.png"/><Relationship Id="rId101" Type="http://schemas.openxmlformats.org/officeDocument/2006/relationships/customXml" Target="../ink/ink593.xml"/><Relationship Id="rId143" Type="http://schemas.openxmlformats.org/officeDocument/2006/relationships/customXml" Target="../ink/ink614.xml"/><Relationship Id="rId185" Type="http://schemas.openxmlformats.org/officeDocument/2006/relationships/customXml" Target="../ink/ink635.xml"/><Relationship Id="rId350" Type="http://schemas.openxmlformats.org/officeDocument/2006/relationships/image" Target="../media/image681.png"/><Relationship Id="rId9" Type="http://schemas.openxmlformats.org/officeDocument/2006/relationships/customXml" Target="../ink/ink547.xml"/><Relationship Id="rId210" Type="http://schemas.openxmlformats.org/officeDocument/2006/relationships/image" Target="../media/image611.png"/><Relationship Id="rId252" Type="http://schemas.openxmlformats.org/officeDocument/2006/relationships/image" Target="../media/image632.png"/><Relationship Id="rId294" Type="http://schemas.openxmlformats.org/officeDocument/2006/relationships/image" Target="../media/image653.png"/><Relationship Id="rId308" Type="http://schemas.openxmlformats.org/officeDocument/2006/relationships/image" Target="../media/image660.png"/><Relationship Id="rId47" Type="http://schemas.openxmlformats.org/officeDocument/2006/relationships/customXml" Target="../ink/ink566.xml"/><Relationship Id="rId68" Type="http://schemas.openxmlformats.org/officeDocument/2006/relationships/image" Target="../media/image534.png"/><Relationship Id="rId89" Type="http://schemas.openxmlformats.org/officeDocument/2006/relationships/customXml" Target="../ink/ink587.xml"/><Relationship Id="rId112" Type="http://schemas.openxmlformats.org/officeDocument/2006/relationships/image" Target="../media/image556.png"/><Relationship Id="rId133" Type="http://schemas.openxmlformats.org/officeDocument/2006/relationships/customXml" Target="../ink/ink609.xml"/><Relationship Id="rId154" Type="http://schemas.openxmlformats.org/officeDocument/2006/relationships/image" Target="../media/image579.png"/><Relationship Id="rId175" Type="http://schemas.openxmlformats.org/officeDocument/2006/relationships/customXml" Target="../ink/ink630.xml"/><Relationship Id="rId340" Type="http://schemas.openxmlformats.org/officeDocument/2006/relationships/image" Target="../media/image676.png"/><Relationship Id="rId361" Type="http://schemas.openxmlformats.org/officeDocument/2006/relationships/customXml" Target="../ink/ink723.xml"/><Relationship Id="rId196" Type="http://schemas.openxmlformats.org/officeDocument/2006/relationships/image" Target="../media/image603.png"/><Relationship Id="rId200" Type="http://schemas.openxmlformats.org/officeDocument/2006/relationships/image" Target="../media/image605.png"/><Relationship Id="rId382" Type="http://schemas.openxmlformats.org/officeDocument/2006/relationships/image" Target="../media/image697.png"/><Relationship Id="rId16" Type="http://schemas.openxmlformats.org/officeDocument/2006/relationships/image" Target="../media/image508.png"/><Relationship Id="rId221" Type="http://schemas.openxmlformats.org/officeDocument/2006/relationships/customXml" Target="../ink/ink653.xml"/><Relationship Id="rId242" Type="http://schemas.openxmlformats.org/officeDocument/2006/relationships/image" Target="../media/image627.png"/><Relationship Id="rId263" Type="http://schemas.openxmlformats.org/officeDocument/2006/relationships/customXml" Target="../ink/ink674.xml"/><Relationship Id="rId284" Type="http://schemas.openxmlformats.org/officeDocument/2006/relationships/image" Target="../media/image648.png"/><Relationship Id="rId319" Type="http://schemas.openxmlformats.org/officeDocument/2006/relationships/customXml" Target="../ink/ink702.xml"/><Relationship Id="rId37" Type="http://schemas.openxmlformats.org/officeDocument/2006/relationships/customXml" Target="../ink/ink561.xml"/><Relationship Id="rId58" Type="http://schemas.openxmlformats.org/officeDocument/2006/relationships/image" Target="../media/image529.png"/><Relationship Id="rId79" Type="http://schemas.openxmlformats.org/officeDocument/2006/relationships/customXml" Target="../ink/ink582.xml"/><Relationship Id="rId102" Type="http://schemas.openxmlformats.org/officeDocument/2006/relationships/image" Target="../media/image551.png"/><Relationship Id="rId123" Type="http://schemas.openxmlformats.org/officeDocument/2006/relationships/customXml" Target="../ink/ink604.xml"/><Relationship Id="rId144" Type="http://schemas.openxmlformats.org/officeDocument/2006/relationships/image" Target="../media/image574.png"/><Relationship Id="rId330" Type="http://schemas.openxmlformats.org/officeDocument/2006/relationships/image" Target="../media/image671.png"/><Relationship Id="rId90" Type="http://schemas.openxmlformats.org/officeDocument/2006/relationships/image" Target="../media/image545.png"/><Relationship Id="rId165" Type="http://schemas.openxmlformats.org/officeDocument/2006/relationships/customXml" Target="../ink/ink625.xml"/><Relationship Id="rId186" Type="http://schemas.openxmlformats.org/officeDocument/2006/relationships/image" Target="../media/image597.png"/><Relationship Id="rId351" Type="http://schemas.openxmlformats.org/officeDocument/2006/relationships/customXml" Target="../ink/ink718.xml"/><Relationship Id="rId372" Type="http://schemas.openxmlformats.org/officeDocument/2006/relationships/image" Target="../media/image692.png"/><Relationship Id="rId211" Type="http://schemas.openxmlformats.org/officeDocument/2006/relationships/customXml" Target="../ink/ink648.xml"/><Relationship Id="rId232" Type="http://schemas.openxmlformats.org/officeDocument/2006/relationships/image" Target="../media/image622.png"/><Relationship Id="rId253" Type="http://schemas.openxmlformats.org/officeDocument/2006/relationships/customXml" Target="../ink/ink669.xml"/><Relationship Id="rId274" Type="http://schemas.openxmlformats.org/officeDocument/2006/relationships/image" Target="../media/image643.png"/><Relationship Id="rId295" Type="http://schemas.openxmlformats.org/officeDocument/2006/relationships/customXml" Target="../ink/ink690.xml"/><Relationship Id="rId309" Type="http://schemas.openxmlformats.org/officeDocument/2006/relationships/customXml" Target="../ink/ink697.xml"/><Relationship Id="rId27" Type="http://schemas.openxmlformats.org/officeDocument/2006/relationships/customXml" Target="../ink/ink556.xml"/><Relationship Id="rId48" Type="http://schemas.openxmlformats.org/officeDocument/2006/relationships/image" Target="../media/image524.png"/><Relationship Id="rId69" Type="http://schemas.openxmlformats.org/officeDocument/2006/relationships/customXml" Target="../ink/ink577.xml"/><Relationship Id="rId113" Type="http://schemas.openxmlformats.org/officeDocument/2006/relationships/customXml" Target="../ink/ink599.xml"/><Relationship Id="rId134" Type="http://schemas.openxmlformats.org/officeDocument/2006/relationships/image" Target="../media/image568.png"/><Relationship Id="rId320" Type="http://schemas.openxmlformats.org/officeDocument/2006/relationships/image" Target="../media/image666.png"/><Relationship Id="rId80" Type="http://schemas.openxmlformats.org/officeDocument/2006/relationships/image" Target="../media/image540.png"/><Relationship Id="rId155" Type="http://schemas.openxmlformats.org/officeDocument/2006/relationships/customXml" Target="../ink/ink620.xml"/><Relationship Id="rId176" Type="http://schemas.openxmlformats.org/officeDocument/2006/relationships/image" Target="../media/image592.png"/><Relationship Id="rId197" Type="http://schemas.openxmlformats.org/officeDocument/2006/relationships/customXml" Target="../ink/ink641.xml"/><Relationship Id="rId341" Type="http://schemas.openxmlformats.org/officeDocument/2006/relationships/customXml" Target="../ink/ink713.xml"/><Relationship Id="rId362" Type="http://schemas.openxmlformats.org/officeDocument/2006/relationships/image" Target="../media/image687.png"/><Relationship Id="rId383" Type="http://schemas.openxmlformats.org/officeDocument/2006/relationships/customXml" Target="../ink/ink734.xml"/><Relationship Id="rId201" Type="http://schemas.openxmlformats.org/officeDocument/2006/relationships/customXml" Target="../ink/ink643.xml"/><Relationship Id="rId222" Type="http://schemas.openxmlformats.org/officeDocument/2006/relationships/image" Target="../media/image617.png"/><Relationship Id="rId243" Type="http://schemas.openxmlformats.org/officeDocument/2006/relationships/customXml" Target="../ink/ink664.xml"/><Relationship Id="rId264" Type="http://schemas.openxmlformats.org/officeDocument/2006/relationships/image" Target="../media/image638.png"/><Relationship Id="rId285" Type="http://schemas.openxmlformats.org/officeDocument/2006/relationships/customXml" Target="../ink/ink685.xml"/><Relationship Id="rId17" Type="http://schemas.openxmlformats.org/officeDocument/2006/relationships/customXml" Target="../ink/ink551.xml"/><Relationship Id="rId38" Type="http://schemas.openxmlformats.org/officeDocument/2006/relationships/image" Target="../media/image519.png"/><Relationship Id="rId59" Type="http://schemas.openxmlformats.org/officeDocument/2006/relationships/customXml" Target="../ink/ink572.xml"/><Relationship Id="rId103" Type="http://schemas.openxmlformats.org/officeDocument/2006/relationships/customXml" Target="../ink/ink594.xml"/><Relationship Id="rId124" Type="http://schemas.openxmlformats.org/officeDocument/2006/relationships/image" Target="../media/image563.png"/><Relationship Id="rId310" Type="http://schemas.openxmlformats.org/officeDocument/2006/relationships/image" Target="../media/image661.png"/><Relationship Id="rId70" Type="http://schemas.openxmlformats.org/officeDocument/2006/relationships/image" Target="../media/image535.png"/><Relationship Id="rId91" Type="http://schemas.openxmlformats.org/officeDocument/2006/relationships/customXml" Target="../ink/ink588.xml"/><Relationship Id="rId145" Type="http://schemas.openxmlformats.org/officeDocument/2006/relationships/customXml" Target="../ink/ink615.xml"/><Relationship Id="rId166" Type="http://schemas.openxmlformats.org/officeDocument/2006/relationships/image" Target="../media/image586.png"/><Relationship Id="rId187" Type="http://schemas.openxmlformats.org/officeDocument/2006/relationships/customXml" Target="../ink/ink636.xml"/><Relationship Id="rId331" Type="http://schemas.openxmlformats.org/officeDocument/2006/relationships/customXml" Target="../ink/ink708.xml"/><Relationship Id="rId352" Type="http://schemas.openxmlformats.org/officeDocument/2006/relationships/image" Target="../media/image682.png"/><Relationship Id="rId373" Type="http://schemas.openxmlformats.org/officeDocument/2006/relationships/customXml" Target="../ink/ink72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12.png"/><Relationship Id="rId233" Type="http://schemas.openxmlformats.org/officeDocument/2006/relationships/customXml" Target="../ink/ink659.xml"/><Relationship Id="rId254" Type="http://schemas.openxmlformats.org/officeDocument/2006/relationships/image" Target="../media/image633.png"/><Relationship Id="rId28" Type="http://schemas.openxmlformats.org/officeDocument/2006/relationships/image" Target="../media/image514.png"/><Relationship Id="rId49" Type="http://schemas.openxmlformats.org/officeDocument/2006/relationships/customXml" Target="../ink/ink567.xml"/><Relationship Id="rId114" Type="http://schemas.openxmlformats.org/officeDocument/2006/relationships/image" Target="../media/image557.png"/><Relationship Id="rId275" Type="http://schemas.openxmlformats.org/officeDocument/2006/relationships/customXml" Target="../ink/ink680.xml"/><Relationship Id="rId296" Type="http://schemas.openxmlformats.org/officeDocument/2006/relationships/image" Target="../media/image654.png"/><Relationship Id="rId300" Type="http://schemas.openxmlformats.org/officeDocument/2006/relationships/image" Target="../media/image656.png"/><Relationship Id="rId60" Type="http://schemas.openxmlformats.org/officeDocument/2006/relationships/image" Target="../media/image530.png"/><Relationship Id="rId81" Type="http://schemas.openxmlformats.org/officeDocument/2006/relationships/customXml" Target="../ink/ink583.xml"/><Relationship Id="rId135" Type="http://schemas.openxmlformats.org/officeDocument/2006/relationships/customXml" Target="../ink/ink610.xml"/><Relationship Id="rId156" Type="http://schemas.openxmlformats.org/officeDocument/2006/relationships/image" Target="../media/image581.png"/><Relationship Id="rId177" Type="http://schemas.openxmlformats.org/officeDocument/2006/relationships/customXml" Target="../ink/ink631.xml"/><Relationship Id="rId198" Type="http://schemas.openxmlformats.org/officeDocument/2006/relationships/image" Target="../media/image604.png"/><Relationship Id="rId321" Type="http://schemas.openxmlformats.org/officeDocument/2006/relationships/customXml" Target="../ink/ink703.xml"/><Relationship Id="rId342" Type="http://schemas.openxmlformats.org/officeDocument/2006/relationships/image" Target="../media/image677.png"/><Relationship Id="rId363" Type="http://schemas.openxmlformats.org/officeDocument/2006/relationships/customXml" Target="../ink/ink724.xml"/><Relationship Id="rId384" Type="http://schemas.openxmlformats.org/officeDocument/2006/relationships/image" Target="../media/image698.png"/><Relationship Id="rId202" Type="http://schemas.openxmlformats.org/officeDocument/2006/relationships/image" Target="../media/image606.png"/><Relationship Id="rId223" Type="http://schemas.openxmlformats.org/officeDocument/2006/relationships/customXml" Target="../ink/ink654.xml"/><Relationship Id="rId244" Type="http://schemas.openxmlformats.org/officeDocument/2006/relationships/image" Target="../media/image628.png"/><Relationship Id="rId18" Type="http://schemas.openxmlformats.org/officeDocument/2006/relationships/image" Target="../media/image509.png"/><Relationship Id="rId39" Type="http://schemas.openxmlformats.org/officeDocument/2006/relationships/customXml" Target="../ink/ink562.xml"/><Relationship Id="rId265" Type="http://schemas.openxmlformats.org/officeDocument/2006/relationships/customXml" Target="../ink/ink675.xml"/><Relationship Id="rId286" Type="http://schemas.openxmlformats.org/officeDocument/2006/relationships/image" Target="../media/image649.png"/><Relationship Id="rId50" Type="http://schemas.openxmlformats.org/officeDocument/2006/relationships/image" Target="../media/image525.png"/><Relationship Id="rId104" Type="http://schemas.openxmlformats.org/officeDocument/2006/relationships/image" Target="../media/image552.png"/><Relationship Id="rId125" Type="http://schemas.openxmlformats.org/officeDocument/2006/relationships/customXml" Target="../ink/ink605.xml"/><Relationship Id="rId146" Type="http://schemas.openxmlformats.org/officeDocument/2006/relationships/image" Target="../media/image575.png"/><Relationship Id="rId167" Type="http://schemas.openxmlformats.org/officeDocument/2006/relationships/customXml" Target="../ink/ink626.xml"/><Relationship Id="rId188" Type="http://schemas.openxmlformats.org/officeDocument/2006/relationships/image" Target="../media/image598.png"/><Relationship Id="rId311" Type="http://schemas.openxmlformats.org/officeDocument/2006/relationships/customXml" Target="../ink/ink698.xml"/><Relationship Id="rId332" Type="http://schemas.openxmlformats.org/officeDocument/2006/relationships/image" Target="../media/image672.png"/><Relationship Id="rId353" Type="http://schemas.openxmlformats.org/officeDocument/2006/relationships/customXml" Target="../ink/ink719.xml"/><Relationship Id="rId374" Type="http://schemas.openxmlformats.org/officeDocument/2006/relationships/image" Target="../media/image693.png"/><Relationship Id="rId71" Type="http://schemas.openxmlformats.org/officeDocument/2006/relationships/customXml" Target="../ink/ink578.xml"/><Relationship Id="rId92" Type="http://schemas.openxmlformats.org/officeDocument/2006/relationships/image" Target="../media/image546.png"/><Relationship Id="rId213" Type="http://schemas.openxmlformats.org/officeDocument/2006/relationships/customXml" Target="../ink/ink649.xml"/><Relationship Id="rId234" Type="http://schemas.openxmlformats.org/officeDocument/2006/relationships/image" Target="../media/image623.png"/><Relationship Id="rId2" Type="http://schemas.openxmlformats.org/officeDocument/2006/relationships/image" Target="../media/image501.png"/><Relationship Id="rId29" Type="http://schemas.openxmlformats.org/officeDocument/2006/relationships/customXml" Target="../ink/ink557.xml"/><Relationship Id="rId255" Type="http://schemas.openxmlformats.org/officeDocument/2006/relationships/customXml" Target="../ink/ink670.xml"/><Relationship Id="rId276" Type="http://schemas.openxmlformats.org/officeDocument/2006/relationships/image" Target="../media/image644.png"/><Relationship Id="rId297" Type="http://schemas.openxmlformats.org/officeDocument/2006/relationships/customXml" Target="../ink/ink691.xml"/><Relationship Id="rId40" Type="http://schemas.openxmlformats.org/officeDocument/2006/relationships/image" Target="../media/image520.png"/><Relationship Id="rId115" Type="http://schemas.openxmlformats.org/officeDocument/2006/relationships/customXml" Target="../ink/ink600.xml"/><Relationship Id="rId136" Type="http://schemas.openxmlformats.org/officeDocument/2006/relationships/image" Target="../media/image569.png"/><Relationship Id="rId157" Type="http://schemas.openxmlformats.org/officeDocument/2006/relationships/customXml" Target="../ink/ink621.xml"/><Relationship Id="rId178" Type="http://schemas.openxmlformats.org/officeDocument/2006/relationships/image" Target="../media/image593.png"/><Relationship Id="rId301" Type="http://schemas.openxmlformats.org/officeDocument/2006/relationships/customXml" Target="../ink/ink693.xml"/><Relationship Id="rId322" Type="http://schemas.openxmlformats.org/officeDocument/2006/relationships/image" Target="../media/image667.png"/><Relationship Id="rId343" Type="http://schemas.openxmlformats.org/officeDocument/2006/relationships/customXml" Target="../ink/ink714.xml"/><Relationship Id="rId364" Type="http://schemas.openxmlformats.org/officeDocument/2006/relationships/image" Target="../media/image688.png"/><Relationship Id="rId61" Type="http://schemas.openxmlformats.org/officeDocument/2006/relationships/customXml" Target="../ink/ink573.xml"/><Relationship Id="rId82" Type="http://schemas.openxmlformats.org/officeDocument/2006/relationships/image" Target="../media/image541.png"/><Relationship Id="rId199" Type="http://schemas.openxmlformats.org/officeDocument/2006/relationships/customXml" Target="../ink/ink642.xml"/><Relationship Id="rId203" Type="http://schemas.openxmlformats.org/officeDocument/2006/relationships/customXml" Target="../ink/ink644.xml"/><Relationship Id="rId385" Type="http://schemas.openxmlformats.org/officeDocument/2006/relationships/customXml" Target="../ink/ink735.xml"/><Relationship Id="rId19" Type="http://schemas.openxmlformats.org/officeDocument/2006/relationships/customXml" Target="../ink/ink552.xml"/><Relationship Id="rId224" Type="http://schemas.openxmlformats.org/officeDocument/2006/relationships/image" Target="../media/image618.png"/><Relationship Id="rId245" Type="http://schemas.openxmlformats.org/officeDocument/2006/relationships/customXml" Target="../ink/ink665.xml"/><Relationship Id="rId266" Type="http://schemas.openxmlformats.org/officeDocument/2006/relationships/image" Target="../media/image639.png"/><Relationship Id="rId287" Type="http://schemas.openxmlformats.org/officeDocument/2006/relationships/customXml" Target="../ink/ink686.xml"/><Relationship Id="rId30" Type="http://schemas.openxmlformats.org/officeDocument/2006/relationships/image" Target="../media/image515.png"/><Relationship Id="rId105" Type="http://schemas.openxmlformats.org/officeDocument/2006/relationships/customXml" Target="../ink/ink595.xml"/><Relationship Id="rId126" Type="http://schemas.openxmlformats.org/officeDocument/2006/relationships/image" Target="../media/image564.png"/><Relationship Id="rId147" Type="http://schemas.openxmlformats.org/officeDocument/2006/relationships/customXml" Target="../ink/ink616.xml"/><Relationship Id="rId168" Type="http://schemas.openxmlformats.org/officeDocument/2006/relationships/image" Target="../media/image587.png"/><Relationship Id="rId312" Type="http://schemas.openxmlformats.org/officeDocument/2006/relationships/image" Target="../media/image662.png"/><Relationship Id="rId333" Type="http://schemas.openxmlformats.org/officeDocument/2006/relationships/customXml" Target="../ink/ink709.xml"/><Relationship Id="rId354" Type="http://schemas.openxmlformats.org/officeDocument/2006/relationships/image" Target="../media/image683.png"/><Relationship Id="rId51" Type="http://schemas.openxmlformats.org/officeDocument/2006/relationships/customXml" Target="../ink/ink568.xml"/><Relationship Id="rId72" Type="http://schemas.openxmlformats.org/officeDocument/2006/relationships/image" Target="../media/image536.png"/><Relationship Id="rId93" Type="http://schemas.openxmlformats.org/officeDocument/2006/relationships/customXml" Target="../ink/ink589.xml"/><Relationship Id="rId189" Type="http://schemas.openxmlformats.org/officeDocument/2006/relationships/customXml" Target="../ink/ink637.xml"/><Relationship Id="rId375" Type="http://schemas.openxmlformats.org/officeDocument/2006/relationships/customXml" Target="../ink/ink730.xml"/><Relationship Id="rId3" Type="http://schemas.openxmlformats.org/officeDocument/2006/relationships/customXml" Target="../ink/ink544.xml"/><Relationship Id="rId214" Type="http://schemas.openxmlformats.org/officeDocument/2006/relationships/image" Target="../media/image613.png"/><Relationship Id="rId235" Type="http://schemas.openxmlformats.org/officeDocument/2006/relationships/customXml" Target="../ink/ink660.xml"/><Relationship Id="rId256" Type="http://schemas.openxmlformats.org/officeDocument/2006/relationships/image" Target="../media/image634.png"/><Relationship Id="rId277" Type="http://schemas.openxmlformats.org/officeDocument/2006/relationships/customXml" Target="../ink/ink681.xml"/><Relationship Id="rId298" Type="http://schemas.openxmlformats.org/officeDocument/2006/relationships/image" Target="../media/image655.png"/><Relationship Id="rId116" Type="http://schemas.openxmlformats.org/officeDocument/2006/relationships/image" Target="../media/image558.png"/><Relationship Id="rId137" Type="http://schemas.openxmlformats.org/officeDocument/2006/relationships/customXml" Target="../ink/ink611.xml"/><Relationship Id="rId158" Type="http://schemas.openxmlformats.org/officeDocument/2006/relationships/image" Target="../media/image582.png"/><Relationship Id="rId302" Type="http://schemas.openxmlformats.org/officeDocument/2006/relationships/image" Target="../media/image657.png"/><Relationship Id="rId323" Type="http://schemas.openxmlformats.org/officeDocument/2006/relationships/customXml" Target="../ink/ink704.xml"/><Relationship Id="rId344" Type="http://schemas.openxmlformats.org/officeDocument/2006/relationships/image" Target="../media/image678.png"/><Relationship Id="rId20" Type="http://schemas.openxmlformats.org/officeDocument/2006/relationships/image" Target="../media/image510.png"/><Relationship Id="rId41" Type="http://schemas.openxmlformats.org/officeDocument/2006/relationships/customXml" Target="../ink/ink563.xml"/><Relationship Id="rId62" Type="http://schemas.openxmlformats.org/officeDocument/2006/relationships/image" Target="../media/image531.png"/><Relationship Id="rId83" Type="http://schemas.openxmlformats.org/officeDocument/2006/relationships/customXml" Target="../ink/ink584.xml"/><Relationship Id="rId179" Type="http://schemas.openxmlformats.org/officeDocument/2006/relationships/customXml" Target="../ink/ink632.xml"/><Relationship Id="rId365" Type="http://schemas.openxmlformats.org/officeDocument/2006/relationships/customXml" Target="../ink/ink725.xml"/><Relationship Id="rId386" Type="http://schemas.openxmlformats.org/officeDocument/2006/relationships/image" Target="../media/image699.png"/><Relationship Id="rId190" Type="http://schemas.openxmlformats.org/officeDocument/2006/relationships/image" Target="../media/image599.png"/><Relationship Id="rId204" Type="http://schemas.openxmlformats.org/officeDocument/2006/relationships/image" Target="../media/image607.png"/><Relationship Id="rId225" Type="http://schemas.openxmlformats.org/officeDocument/2006/relationships/customXml" Target="../ink/ink655.xml"/><Relationship Id="rId246" Type="http://schemas.openxmlformats.org/officeDocument/2006/relationships/image" Target="../media/image629.png"/><Relationship Id="rId267" Type="http://schemas.openxmlformats.org/officeDocument/2006/relationships/customXml" Target="../ink/ink676.xml"/><Relationship Id="rId288" Type="http://schemas.openxmlformats.org/officeDocument/2006/relationships/image" Target="../media/image650.png"/><Relationship Id="rId106" Type="http://schemas.openxmlformats.org/officeDocument/2006/relationships/image" Target="../media/image553.png"/><Relationship Id="rId127" Type="http://schemas.openxmlformats.org/officeDocument/2006/relationships/customXml" Target="../ink/ink606.xml"/><Relationship Id="rId313" Type="http://schemas.openxmlformats.org/officeDocument/2006/relationships/customXml" Target="../ink/ink699.xml"/><Relationship Id="rId10" Type="http://schemas.openxmlformats.org/officeDocument/2006/relationships/image" Target="../media/image505.png"/><Relationship Id="rId31" Type="http://schemas.openxmlformats.org/officeDocument/2006/relationships/customXml" Target="../ink/ink558.xml"/><Relationship Id="rId52" Type="http://schemas.openxmlformats.org/officeDocument/2006/relationships/image" Target="../media/image526.png"/><Relationship Id="rId73" Type="http://schemas.openxmlformats.org/officeDocument/2006/relationships/customXml" Target="../ink/ink579.xml"/><Relationship Id="rId94" Type="http://schemas.openxmlformats.org/officeDocument/2006/relationships/image" Target="../media/image547.png"/><Relationship Id="rId148" Type="http://schemas.openxmlformats.org/officeDocument/2006/relationships/image" Target="../media/image576.png"/><Relationship Id="rId169" Type="http://schemas.openxmlformats.org/officeDocument/2006/relationships/customXml" Target="../ink/ink627.xml"/><Relationship Id="rId334" Type="http://schemas.openxmlformats.org/officeDocument/2006/relationships/image" Target="../media/image673.png"/><Relationship Id="rId355" Type="http://schemas.openxmlformats.org/officeDocument/2006/relationships/customXml" Target="../ink/ink720.xml"/><Relationship Id="rId376" Type="http://schemas.openxmlformats.org/officeDocument/2006/relationships/image" Target="../media/image694.png"/><Relationship Id="rId4" Type="http://schemas.openxmlformats.org/officeDocument/2006/relationships/image" Target="../media/image502.png"/><Relationship Id="rId180" Type="http://schemas.openxmlformats.org/officeDocument/2006/relationships/image" Target="../media/image594.png"/><Relationship Id="rId215" Type="http://schemas.openxmlformats.org/officeDocument/2006/relationships/customXml" Target="../ink/ink650.xml"/><Relationship Id="rId236" Type="http://schemas.openxmlformats.org/officeDocument/2006/relationships/image" Target="../media/image624.png"/><Relationship Id="rId257" Type="http://schemas.openxmlformats.org/officeDocument/2006/relationships/customXml" Target="../ink/ink671.xml"/><Relationship Id="rId278" Type="http://schemas.openxmlformats.org/officeDocument/2006/relationships/image" Target="../media/image645.png"/><Relationship Id="rId303" Type="http://schemas.openxmlformats.org/officeDocument/2006/relationships/customXml" Target="../ink/ink694.xml"/><Relationship Id="rId42" Type="http://schemas.openxmlformats.org/officeDocument/2006/relationships/image" Target="../media/image521.png"/><Relationship Id="rId84" Type="http://schemas.openxmlformats.org/officeDocument/2006/relationships/image" Target="../media/image542.png"/><Relationship Id="rId138" Type="http://schemas.openxmlformats.org/officeDocument/2006/relationships/image" Target="../media/image571.png"/><Relationship Id="rId345" Type="http://schemas.openxmlformats.org/officeDocument/2006/relationships/customXml" Target="../ink/ink715.xml"/><Relationship Id="rId387" Type="http://schemas.openxmlformats.org/officeDocument/2006/relationships/customXml" Target="../ink/ink736.xml"/><Relationship Id="rId191" Type="http://schemas.openxmlformats.org/officeDocument/2006/relationships/customXml" Target="../ink/ink638.xml"/><Relationship Id="rId205" Type="http://schemas.openxmlformats.org/officeDocument/2006/relationships/customXml" Target="../ink/ink645.xml"/><Relationship Id="rId247" Type="http://schemas.openxmlformats.org/officeDocument/2006/relationships/customXml" Target="../ink/ink666.xml"/><Relationship Id="rId107" Type="http://schemas.openxmlformats.org/officeDocument/2006/relationships/customXml" Target="../ink/ink596.xml"/><Relationship Id="rId289" Type="http://schemas.openxmlformats.org/officeDocument/2006/relationships/customXml" Target="../ink/ink687.xml"/><Relationship Id="rId11" Type="http://schemas.openxmlformats.org/officeDocument/2006/relationships/customXml" Target="../ink/ink548.xml"/><Relationship Id="rId53" Type="http://schemas.openxmlformats.org/officeDocument/2006/relationships/customXml" Target="../ink/ink569.xml"/><Relationship Id="rId149" Type="http://schemas.openxmlformats.org/officeDocument/2006/relationships/customXml" Target="../ink/ink617.xml"/><Relationship Id="rId314" Type="http://schemas.openxmlformats.org/officeDocument/2006/relationships/image" Target="../media/image663.png"/><Relationship Id="rId356" Type="http://schemas.openxmlformats.org/officeDocument/2006/relationships/image" Target="../media/image684.png"/><Relationship Id="rId95" Type="http://schemas.openxmlformats.org/officeDocument/2006/relationships/customXml" Target="../ink/ink590.xml"/><Relationship Id="rId160" Type="http://schemas.openxmlformats.org/officeDocument/2006/relationships/image" Target="../media/image583.png"/><Relationship Id="rId216" Type="http://schemas.openxmlformats.org/officeDocument/2006/relationships/image" Target="../media/image614.png"/><Relationship Id="rId258" Type="http://schemas.openxmlformats.org/officeDocument/2006/relationships/image" Target="../media/image635.png"/><Relationship Id="rId22" Type="http://schemas.openxmlformats.org/officeDocument/2006/relationships/image" Target="../media/image511.png"/><Relationship Id="rId64" Type="http://schemas.openxmlformats.org/officeDocument/2006/relationships/image" Target="../media/image532.png"/><Relationship Id="rId118" Type="http://schemas.openxmlformats.org/officeDocument/2006/relationships/image" Target="../media/image559.png"/><Relationship Id="rId325" Type="http://schemas.openxmlformats.org/officeDocument/2006/relationships/customXml" Target="../ink/ink705.xml"/><Relationship Id="rId367" Type="http://schemas.openxmlformats.org/officeDocument/2006/relationships/customXml" Target="../ink/ink726.xml"/><Relationship Id="rId171" Type="http://schemas.openxmlformats.org/officeDocument/2006/relationships/customXml" Target="../ink/ink628.xml"/><Relationship Id="rId227" Type="http://schemas.openxmlformats.org/officeDocument/2006/relationships/customXml" Target="../ink/ink656.xml"/><Relationship Id="rId269" Type="http://schemas.openxmlformats.org/officeDocument/2006/relationships/customXml" Target="../ink/ink677.xml"/><Relationship Id="rId33" Type="http://schemas.openxmlformats.org/officeDocument/2006/relationships/customXml" Target="../ink/ink559.xml"/><Relationship Id="rId129" Type="http://schemas.openxmlformats.org/officeDocument/2006/relationships/customXml" Target="../ink/ink607.xml"/><Relationship Id="rId280" Type="http://schemas.openxmlformats.org/officeDocument/2006/relationships/image" Target="../media/image646.png"/><Relationship Id="rId336" Type="http://schemas.openxmlformats.org/officeDocument/2006/relationships/image" Target="../media/image674.png"/><Relationship Id="rId75" Type="http://schemas.openxmlformats.org/officeDocument/2006/relationships/customXml" Target="../ink/ink580.xml"/><Relationship Id="rId140" Type="http://schemas.openxmlformats.org/officeDocument/2006/relationships/image" Target="../media/image572.png"/><Relationship Id="rId182" Type="http://schemas.openxmlformats.org/officeDocument/2006/relationships/image" Target="../media/image595.png"/><Relationship Id="rId378" Type="http://schemas.openxmlformats.org/officeDocument/2006/relationships/image" Target="../media/image695.png"/><Relationship Id="rId6" Type="http://schemas.openxmlformats.org/officeDocument/2006/relationships/image" Target="../media/image503.png"/><Relationship Id="rId238" Type="http://schemas.openxmlformats.org/officeDocument/2006/relationships/image" Target="../media/image625.png"/><Relationship Id="rId291" Type="http://schemas.openxmlformats.org/officeDocument/2006/relationships/customXml" Target="../ink/ink688.xml"/><Relationship Id="rId305" Type="http://schemas.openxmlformats.org/officeDocument/2006/relationships/customXml" Target="../ink/ink695.xml"/><Relationship Id="rId347" Type="http://schemas.openxmlformats.org/officeDocument/2006/relationships/customXml" Target="../ink/ink716.xml"/><Relationship Id="rId44" Type="http://schemas.openxmlformats.org/officeDocument/2006/relationships/image" Target="../media/image522.png"/><Relationship Id="rId86" Type="http://schemas.openxmlformats.org/officeDocument/2006/relationships/image" Target="../media/image543.png"/><Relationship Id="rId151" Type="http://schemas.openxmlformats.org/officeDocument/2006/relationships/customXml" Target="../ink/ink618.xml"/><Relationship Id="rId193" Type="http://schemas.openxmlformats.org/officeDocument/2006/relationships/customXml" Target="../ink/ink639.xml"/><Relationship Id="rId207" Type="http://schemas.openxmlformats.org/officeDocument/2006/relationships/customXml" Target="../ink/ink646.xml"/><Relationship Id="rId249" Type="http://schemas.openxmlformats.org/officeDocument/2006/relationships/customXml" Target="../ink/ink667.xml"/><Relationship Id="rId13" Type="http://schemas.openxmlformats.org/officeDocument/2006/relationships/customXml" Target="../ink/ink549.xml"/><Relationship Id="rId109" Type="http://schemas.openxmlformats.org/officeDocument/2006/relationships/customXml" Target="../ink/ink597.xml"/><Relationship Id="rId260" Type="http://schemas.openxmlformats.org/officeDocument/2006/relationships/image" Target="../media/image636.png"/><Relationship Id="rId316" Type="http://schemas.openxmlformats.org/officeDocument/2006/relationships/image" Target="../media/image664.png"/><Relationship Id="rId55" Type="http://schemas.openxmlformats.org/officeDocument/2006/relationships/customXml" Target="../ink/ink570.xml"/><Relationship Id="rId97" Type="http://schemas.openxmlformats.org/officeDocument/2006/relationships/customXml" Target="../ink/ink591.xml"/><Relationship Id="rId120" Type="http://schemas.openxmlformats.org/officeDocument/2006/relationships/image" Target="../media/image561.png"/><Relationship Id="rId358" Type="http://schemas.openxmlformats.org/officeDocument/2006/relationships/image" Target="../media/image685.png"/><Relationship Id="rId162" Type="http://schemas.openxmlformats.org/officeDocument/2006/relationships/image" Target="../media/image584.png"/><Relationship Id="rId218" Type="http://schemas.openxmlformats.org/officeDocument/2006/relationships/image" Target="../media/image615.png"/><Relationship Id="rId271" Type="http://schemas.openxmlformats.org/officeDocument/2006/relationships/customXml" Target="../ink/ink678.xml"/><Relationship Id="rId24" Type="http://schemas.openxmlformats.org/officeDocument/2006/relationships/image" Target="../media/image512.png"/><Relationship Id="rId66" Type="http://schemas.openxmlformats.org/officeDocument/2006/relationships/image" Target="../media/image533.png"/><Relationship Id="rId131" Type="http://schemas.openxmlformats.org/officeDocument/2006/relationships/customXml" Target="../ink/ink608.xml"/><Relationship Id="rId327" Type="http://schemas.openxmlformats.org/officeDocument/2006/relationships/customXml" Target="../ink/ink706.xml"/><Relationship Id="rId369" Type="http://schemas.openxmlformats.org/officeDocument/2006/relationships/customXml" Target="../ink/ink727.xml"/><Relationship Id="rId173" Type="http://schemas.openxmlformats.org/officeDocument/2006/relationships/customXml" Target="../ink/ink629.xml"/><Relationship Id="rId229" Type="http://schemas.openxmlformats.org/officeDocument/2006/relationships/customXml" Target="../ink/ink657.xml"/><Relationship Id="rId380" Type="http://schemas.openxmlformats.org/officeDocument/2006/relationships/image" Target="../media/image696.png"/><Relationship Id="rId240" Type="http://schemas.openxmlformats.org/officeDocument/2006/relationships/image" Target="../media/image626.png"/><Relationship Id="rId35" Type="http://schemas.openxmlformats.org/officeDocument/2006/relationships/customXml" Target="../ink/ink560.xml"/><Relationship Id="rId77" Type="http://schemas.openxmlformats.org/officeDocument/2006/relationships/customXml" Target="../ink/ink581.xml"/><Relationship Id="rId100" Type="http://schemas.openxmlformats.org/officeDocument/2006/relationships/image" Target="../media/image550.png"/><Relationship Id="rId282" Type="http://schemas.openxmlformats.org/officeDocument/2006/relationships/image" Target="../media/image647.png"/><Relationship Id="rId338" Type="http://schemas.openxmlformats.org/officeDocument/2006/relationships/image" Target="../media/image675.png"/><Relationship Id="rId8" Type="http://schemas.openxmlformats.org/officeDocument/2006/relationships/image" Target="../media/image504.png"/><Relationship Id="rId142" Type="http://schemas.openxmlformats.org/officeDocument/2006/relationships/image" Target="../media/image573.png"/><Relationship Id="rId184" Type="http://schemas.openxmlformats.org/officeDocument/2006/relationships/image" Target="../media/image596.png"/><Relationship Id="rId251" Type="http://schemas.openxmlformats.org/officeDocument/2006/relationships/customXml" Target="../ink/ink668.xml"/><Relationship Id="rId46" Type="http://schemas.openxmlformats.org/officeDocument/2006/relationships/image" Target="../media/image523.png"/><Relationship Id="rId293" Type="http://schemas.openxmlformats.org/officeDocument/2006/relationships/customXml" Target="../ink/ink689.xml"/><Relationship Id="rId307" Type="http://schemas.openxmlformats.org/officeDocument/2006/relationships/customXml" Target="../ink/ink696.xml"/><Relationship Id="rId349" Type="http://schemas.openxmlformats.org/officeDocument/2006/relationships/customXml" Target="../ink/ink717.xml"/><Relationship Id="rId88" Type="http://schemas.openxmlformats.org/officeDocument/2006/relationships/image" Target="../media/image544.png"/><Relationship Id="rId111" Type="http://schemas.openxmlformats.org/officeDocument/2006/relationships/customXml" Target="../ink/ink598.xml"/><Relationship Id="rId153" Type="http://schemas.openxmlformats.org/officeDocument/2006/relationships/customXml" Target="../ink/ink619.xml"/><Relationship Id="rId195" Type="http://schemas.openxmlformats.org/officeDocument/2006/relationships/customXml" Target="../ink/ink640.xml"/><Relationship Id="rId209" Type="http://schemas.openxmlformats.org/officeDocument/2006/relationships/customXml" Target="../ink/ink647.xml"/><Relationship Id="rId360" Type="http://schemas.openxmlformats.org/officeDocument/2006/relationships/image" Target="../media/image686.png"/><Relationship Id="rId220" Type="http://schemas.openxmlformats.org/officeDocument/2006/relationships/image" Target="../media/image616.png"/><Relationship Id="rId15" Type="http://schemas.openxmlformats.org/officeDocument/2006/relationships/customXml" Target="../ink/ink550.xml"/><Relationship Id="rId57" Type="http://schemas.openxmlformats.org/officeDocument/2006/relationships/customXml" Target="../ink/ink571.xml"/><Relationship Id="rId262" Type="http://schemas.openxmlformats.org/officeDocument/2006/relationships/image" Target="../media/image637.png"/><Relationship Id="rId318" Type="http://schemas.openxmlformats.org/officeDocument/2006/relationships/image" Target="../media/image665.png"/><Relationship Id="rId99" Type="http://schemas.openxmlformats.org/officeDocument/2006/relationships/customXml" Target="../ink/ink592.xml"/><Relationship Id="rId122" Type="http://schemas.openxmlformats.org/officeDocument/2006/relationships/image" Target="../media/image562.png"/><Relationship Id="rId164" Type="http://schemas.openxmlformats.org/officeDocument/2006/relationships/image" Target="../media/image585.png"/><Relationship Id="rId371" Type="http://schemas.openxmlformats.org/officeDocument/2006/relationships/customXml" Target="../ink/ink728.xml"/><Relationship Id="rId26" Type="http://schemas.openxmlformats.org/officeDocument/2006/relationships/image" Target="../media/image513.png"/><Relationship Id="rId231" Type="http://schemas.openxmlformats.org/officeDocument/2006/relationships/customXml" Target="../ink/ink658.xml"/><Relationship Id="rId273" Type="http://schemas.openxmlformats.org/officeDocument/2006/relationships/customXml" Target="../ink/ink679.xml"/><Relationship Id="rId329" Type="http://schemas.openxmlformats.org/officeDocument/2006/relationships/customXml" Target="../ink/ink70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21" Type="http://schemas.openxmlformats.org/officeDocument/2006/relationships/customXml" Target="../ink/ink27.xml"/><Relationship Id="rId42" Type="http://schemas.openxmlformats.org/officeDocument/2006/relationships/image" Target="../media/image38.png"/><Relationship Id="rId47" Type="http://schemas.openxmlformats.org/officeDocument/2006/relationships/customXml" Target="../ink/ink40.xml"/><Relationship Id="rId63" Type="http://schemas.openxmlformats.org/officeDocument/2006/relationships/customXml" Target="../ink/ink48.xml"/><Relationship Id="rId68" Type="http://schemas.openxmlformats.org/officeDocument/2006/relationships/image" Target="../media/image51.png"/><Relationship Id="rId84" Type="http://schemas.openxmlformats.org/officeDocument/2006/relationships/image" Target="../media/image59.png"/><Relationship Id="rId16" Type="http://schemas.openxmlformats.org/officeDocument/2006/relationships/image" Target="../media/image25.png"/><Relationship Id="rId11" Type="http://schemas.openxmlformats.org/officeDocument/2006/relationships/customXml" Target="../ink/ink22.xml"/><Relationship Id="rId32" Type="http://schemas.openxmlformats.org/officeDocument/2006/relationships/image" Target="../media/image33.png"/><Relationship Id="rId37" Type="http://schemas.openxmlformats.org/officeDocument/2006/relationships/customXml" Target="../ink/ink35.xml"/><Relationship Id="rId53" Type="http://schemas.openxmlformats.org/officeDocument/2006/relationships/customXml" Target="../ink/ink43.xml"/><Relationship Id="rId58" Type="http://schemas.openxmlformats.org/officeDocument/2006/relationships/image" Target="../media/image46.png"/><Relationship Id="rId74" Type="http://schemas.openxmlformats.org/officeDocument/2006/relationships/image" Target="../media/image54.png"/><Relationship Id="rId79" Type="http://schemas.openxmlformats.org/officeDocument/2006/relationships/customXml" Target="../ink/ink56.xml"/><Relationship Id="rId5" Type="http://schemas.openxmlformats.org/officeDocument/2006/relationships/customXml" Target="../ink/ink19.xml"/><Relationship Id="rId19" Type="http://schemas.openxmlformats.org/officeDocument/2006/relationships/customXml" Target="../ink/ink26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30.xml"/><Relationship Id="rId30" Type="http://schemas.openxmlformats.org/officeDocument/2006/relationships/image" Target="../media/image32.png"/><Relationship Id="rId35" Type="http://schemas.openxmlformats.org/officeDocument/2006/relationships/customXml" Target="../ink/ink34.xml"/><Relationship Id="rId43" Type="http://schemas.openxmlformats.org/officeDocument/2006/relationships/customXml" Target="../ink/ink38.xml"/><Relationship Id="rId48" Type="http://schemas.openxmlformats.org/officeDocument/2006/relationships/image" Target="../media/image41.png"/><Relationship Id="rId56" Type="http://schemas.openxmlformats.org/officeDocument/2006/relationships/image" Target="../media/image45.png"/><Relationship Id="rId64" Type="http://schemas.openxmlformats.org/officeDocument/2006/relationships/image" Target="../media/image49.png"/><Relationship Id="rId69" Type="http://schemas.openxmlformats.org/officeDocument/2006/relationships/customXml" Target="../ink/ink51.xml"/><Relationship Id="rId77" Type="http://schemas.openxmlformats.org/officeDocument/2006/relationships/customXml" Target="../ink/ink55.xml"/><Relationship Id="rId8" Type="http://schemas.openxmlformats.org/officeDocument/2006/relationships/image" Target="../media/image21.png"/><Relationship Id="rId51" Type="http://schemas.openxmlformats.org/officeDocument/2006/relationships/customXml" Target="../ink/ink42.xml"/><Relationship Id="rId72" Type="http://schemas.openxmlformats.org/officeDocument/2006/relationships/image" Target="../media/image53.png"/><Relationship Id="rId80" Type="http://schemas.openxmlformats.org/officeDocument/2006/relationships/image" Target="../media/image57.png"/><Relationship Id="rId85" Type="http://schemas.openxmlformats.org/officeDocument/2006/relationships/customXml" Target="../ink/ink59.xml"/><Relationship Id="rId3" Type="http://schemas.openxmlformats.org/officeDocument/2006/relationships/customXml" Target="../ink/ink18.xml"/><Relationship Id="rId12" Type="http://schemas.openxmlformats.org/officeDocument/2006/relationships/image" Target="../media/image23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38" Type="http://schemas.openxmlformats.org/officeDocument/2006/relationships/image" Target="../media/image36.png"/><Relationship Id="rId46" Type="http://schemas.openxmlformats.org/officeDocument/2006/relationships/image" Target="../media/image40.png"/><Relationship Id="rId59" Type="http://schemas.openxmlformats.org/officeDocument/2006/relationships/customXml" Target="../ink/ink46.xml"/><Relationship Id="rId67" Type="http://schemas.openxmlformats.org/officeDocument/2006/relationships/customXml" Target="../ink/ink50.xml"/><Relationship Id="rId20" Type="http://schemas.openxmlformats.org/officeDocument/2006/relationships/image" Target="../media/image27.png"/><Relationship Id="rId41" Type="http://schemas.openxmlformats.org/officeDocument/2006/relationships/customXml" Target="../ink/ink37.xml"/><Relationship Id="rId54" Type="http://schemas.openxmlformats.org/officeDocument/2006/relationships/image" Target="../media/image44.png"/><Relationship Id="rId62" Type="http://schemas.openxmlformats.org/officeDocument/2006/relationships/image" Target="../media/image48.png"/><Relationship Id="rId70" Type="http://schemas.openxmlformats.org/officeDocument/2006/relationships/image" Target="../media/image52.png"/><Relationship Id="rId75" Type="http://schemas.openxmlformats.org/officeDocument/2006/relationships/customXml" Target="../ink/ink54.xml"/><Relationship Id="rId83" Type="http://schemas.openxmlformats.org/officeDocument/2006/relationships/customXml" Target="../ink/ink58.xml"/><Relationship Id="rId88" Type="http://schemas.openxmlformats.org/officeDocument/2006/relationships/image" Target="../media/image6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41.xml"/><Relationship Id="rId57" Type="http://schemas.openxmlformats.org/officeDocument/2006/relationships/customXml" Target="../ink/ink45.xml"/><Relationship Id="rId10" Type="http://schemas.openxmlformats.org/officeDocument/2006/relationships/image" Target="../media/image22.png"/><Relationship Id="rId31" Type="http://schemas.openxmlformats.org/officeDocument/2006/relationships/customXml" Target="../ink/ink32.xml"/><Relationship Id="rId44" Type="http://schemas.openxmlformats.org/officeDocument/2006/relationships/image" Target="../media/image39.png"/><Relationship Id="rId52" Type="http://schemas.openxmlformats.org/officeDocument/2006/relationships/image" Target="../media/image43.png"/><Relationship Id="rId60" Type="http://schemas.openxmlformats.org/officeDocument/2006/relationships/image" Target="../media/image47.png"/><Relationship Id="rId65" Type="http://schemas.openxmlformats.org/officeDocument/2006/relationships/customXml" Target="../ink/ink49.xml"/><Relationship Id="rId73" Type="http://schemas.openxmlformats.org/officeDocument/2006/relationships/customXml" Target="../ink/ink53.xml"/><Relationship Id="rId78" Type="http://schemas.openxmlformats.org/officeDocument/2006/relationships/image" Target="../media/image56.png"/><Relationship Id="rId81" Type="http://schemas.openxmlformats.org/officeDocument/2006/relationships/customXml" Target="../ink/ink57.xml"/><Relationship Id="rId86" Type="http://schemas.openxmlformats.org/officeDocument/2006/relationships/image" Target="../media/image60.png"/><Relationship Id="rId4" Type="http://schemas.openxmlformats.org/officeDocument/2006/relationships/image" Target="../media/image19.png"/><Relationship Id="rId9" Type="http://schemas.openxmlformats.org/officeDocument/2006/relationships/customXml" Target="../ink/ink21.xml"/><Relationship Id="rId13" Type="http://schemas.openxmlformats.org/officeDocument/2006/relationships/customXml" Target="../ink/ink23.xml"/><Relationship Id="rId18" Type="http://schemas.openxmlformats.org/officeDocument/2006/relationships/image" Target="../media/image26.png"/><Relationship Id="rId39" Type="http://schemas.openxmlformats.org/officeDocument/2006/relationships/customXml" Target="../ink/ink36.xml"/><Relationship Id="rId34" Type="http://schemas.openxmlformats.org/officeDocument/2006/relationships/image" Target="../media/image34.png"/><Relationship Id="rId50" Type="http://schemas.openxmlformats.org/officeDocument/2006/relationships/image" Target="../media/image42.png"/><Relationship Id="rId55" Type="http://schemas.openxmlformats.org/officeDocument/2006/relationships/customXml" Target="../ink/ink44.xml"/><Relationship Id="rId76" Type="http://schemas.openxmlformats.org/officeDocument/2006/relationships/image" Target="../media/image55.png"/><Relationship Id="rId7" Type="http://schemas.openxmlformats.org/officeDocument/2006/relationships/customXml" Target="../ink/ink20.xml"/><Relationship Id="rId71" Type="http://schemas.openxmlformats.org/officeDocument/2006/relationships/customXml" Target="../ink/ink52.xml"/><Relationship Id="rId2" Type="http://schemas.openxmlformats.org/officeDocument/2006/relationships/image" Target="../media/image18.png"/><Relationship Id="rId29" Type="http://schemas.openxmlformats.org/officeDocument/2006/relationships/customXml" Target="../ink/ink31.xml"/><Relationship Id="rId24" Type="http://schemas.openxmlformats.org/officeDocument/2006/relationships/image" Target="../media/image29.png"/><Relationship Id="rId40" Type="http://schemas.openxmlformats.org/officeDocument/2006/relationships/image" Target="../media/image37.png"/><Relationship Id="rId45" Type="http://schemas.openxmlformats.org/officeDocument/2006/relationships/customXml" Target="../ink/ink39.xml"/><Relationship Id="rId66" Type="http://schemas.openxmlformats.org/officeDocument/2006/relationships/image" Target="../media/image50.png"/><Relationship Id="rId87" Type="http://schemas.openxmlformats.org/officeDocument/2006/relationships/customXml" Target="../ink/ink60.xml"/><Relationship Id="rId61" Type="http://schemas.openxmlformats.org/officeDocument/2006/relationships/customXml" Target="../ink/ink47.xml"/><Relationship Id="rId82" Type="http://schemas.openxmlformats.org/officeDocument/2006/relationships/image" Target="../media/image5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8.xml"/><Relationship Id="rId299" Type="http://schemas.openxmlformats.org/officeDocument/2006/relationships/customXml" Target="../ink/ink210.xml"/><Relationship Id="rId21" Type="http://schemas.openxmlformats.org/officeDocument/2006/relationships/customXml" Target="../ink/ink70.xml"/><Relationship Id="rId63" Type="http://schemas.openxmlformats.org/officeDocument/2006/relationships/customXml" Target="../ink/ink91.xml"/><Relationship Id="rId159" Type="http://schemas.openxmlformats.org/officeDocument/2006/relationships/image" Target="../media/image133.png"/><Relationship Id="rId324" Type="http://schemas.openxmlformats.org/officeDocument/2006/relationships/image" Target="../media/image215.png"/><Relationship Id="rId366" Type="http://schemas.openxmlformats.org/officeDocument/2006/relationships/image" Target="../media/image236.png"/><Relationship Id="rId170" Type="http://schemas.openxmlformats.org/officeDocument/2006/relationships/customXml" Target="../ink/ink145.xml"/><Relationship Id="rId226" Type="http://schemas.openxmlformats.org/officeDocument/2006/relationships/customXml" Target="../ink/ink173.xml"/><Relationship Id="rId268" Type="http://schemas.openxmlformats.org/officeDocument/2006/relationships/image" Target="../media/image187.png"/><Relationship Id="rId32" Type="http://schemas.openxmlformats.org/officeDocument/2006/relationships/image" Target="../media/image70.png"/><Relationship Id="rId74" Type="http://schemas.openxmlformats.org/officeDocument/2006/relationships/image" Target="../media/image91.png"/><Relationship Id="rId128" Type="http://schemas.openxmlformats.org/officeDocument/2006/relationships/image" Target="../media/image118.png"/><Relationship Id="rId335" Type="http://schemas.openxmlformats.org/officeDocument/2006/relationships/customXml" Target="../ink/ink228.xml"/><Relationship Id="rId377" Type="http://schemas.openxmlformats.org/officeDocument/2006/relationships/customXml" Target="../ink/ink249.xml"/><Relationship Id="rId5" Type="http://schemas.openxmlformats.org/officeDocument/2006/relationships/customXml" Target="../ink/ink62.xml"/><Relationship Id="rId181" Type="http://schemas.openxmlformats.org/officeDocument/2006/relationships/image" Target="../media/image144.png"/><Relationship Id="rId237" Type="http://schemas.openxmlformats.org/officeDocument/2006/relationships/image" Target="../media/image172.png"/><Relationship Id="rId279" Type="http://schemas.openxmlformats.org/officeDocument/2006/relationships/customXml" Target="../ink/ink200.xml"/><Relationship Id="rId43" Type="http://schemas.openxmlformats.org/officeDocument/2006/relationships/customXml" Target="../ink/ink81.xml"/><Relationship Id="rId139" Type="http://schemas.openxmlformats.org/officeDocument/2006/relationships/customXml" Target="../ink/ink129.xml"/><Relationship Id="rId290" Type="http://schemas.openxmlformats.org/officeDocument/2006/relationships/image" Target="../media/image198.png"/><Relationship Id="rId304" Type="http://schemas.openxmlformats.org/officeDocument/2006/relationships/image" Target="../media/image205.png"/><Relationship Id="rId346" Type="http://schemas.openxmlformats.org/officeDocument/2006/relationships/image" Target="../media/image226.png"/><Relationship Id="rId85" Type="http://schemas.openxmlformats.org/officeDocument/2006/relationships/customXml" Target="../ink/ink102.xml"/><Relationship Id="rId150" Type="http://schemas.openxmlformats.org/officeDocument/2006/relationships/customXml" Target="../ink/ink135.xml"/><Relationship Id="rId192" Type="http://schemas.openxmlformats.org/officeDocument/2006/relationships/customXml" Target="../ink/ink156.xml"/><Relationship Id="rId206" Type="http://schemas.openxmlformats.org/officeDocument/2006/relationships/customXml" Target="../ink/ink163.xml"/><Relationship Id="rId248" Type="http://schemas.openxmlformats.org/officeDocument/2006/relationships/customXml" Target="../ink/ink184.xml"/><Relationship Id="rId12" Type="http://schemas.openxmlformats.org/officeDocument/2006/relationships/image" Target="../media/image600.png"/><Relationship Id="rId108" Type="http://schemas.openxmlformats.org/officeDocument/2006/relationships/image" Target="../media/image108.png"/><Relationship Id="rId315" Type="http://schemas.openxmlformats.org/officeDocument/2006/relationships/customXml" Target="../ink/ink218.xml"/><Relationship Id="rId357" Type="http://schemas.openxmlformats.org/officeDocument/2006/relationships/customXml" Target="../ink/ink239.xml"/><Relationship Id="rId54" Type="http://schemas.openxmlformats.org/officeDocument/2006/relationships/image" Target="../media/image81.png"/><Relationship Id="rId96" Type="http://schemas.openxmlformats.org/officeDocument/2006/relationships/image" Target="../media/image102.png"/><Relationship Id="rId161" Type="http://schemas.openxmlformats.org/officeDocument/2006/relationships/image" Target="../media/image134.png"/><Relationship Id="rId217" Type="http://schemas.openxmlformats.org/officeDocument/2006/relationships/image" Target="../media/image162.png"/><Relationship Id="rId259" Type="http://schemas.openxmlformats.org/officeDocument/2006/relationships/customXml" Target="../ink/ink190.xml"/><Relationship Id="rId23" Type="http://schemas.openxmlformats.org/officeDocument/2006/relationships/customXml" Target="../ink/ink71.xml"/><Relationship Id="rId119" Type="http://schemas.openxmlformats.org/officeDocument/2006/relationships/customXml" Target="../ink/ink119.xml"/><Relationship Id="rId270" Type="http://schemas.openxmlformats.org/officeDocument/2006/relationships/image" Target="../media/image188.png"/><Relationship Id="rId326" Type="http://schemas.openxmlformats.org/officeDocument/2006/relationships/image" Target="../media/image216.png"/><Relationship Id="rId65" Type="http://schemas.openxmlformats.org/officeDocument/2006/relationships/customXml" Target="../ink/ink92.xml"/><Relationship Id="rId130" Type="http://schemas.openxmlformats.org/officeDocument/2006/relationships/image" Target="../media/image119.png"/><Relationship Id="rId368" Type="http://schemas.openxmlformats.org/officeDocument/2006/relationships/image" Target="../media/image237.png"/><Relationship Id="rId172" Type="http://schemas.openxmlformats.org/officeDocument/2006/relationships/customXml" Target="../ink/ink146.xml"/><Relationship Id="rId228" Type="http://schemas.openxmlformats.org/officeDocument/2006/relationships/customXml" Target="../ink/ink174.xml"/><Relationship Id="rId281" Type="http://schemas.openxmlformats.org/officeDocument/2006/relationships/customXml" Target="../ink/ink201.xml"/><Relationship Id="rId337" Type="http://schemas.openxmlformats.org/officeDocument/2006/relationships/customXml" Target="../ink/ink229.xml"/><Relationship Id="rId34" Type="http://schemas.openxmlformats.org/officeDocument/2006/relationships/image" Target="../media/image71.png"/><Relationship Id="rId76" Type="http://schemas.openxmlformats.org/officeDocument/2006/relationships/image" Target="../media/image92.png"/><Relationship Id="rId141" Type="http://schemas.openxmlformats.org/officeDocument/2006/relationships/image" Target="../media/image124.png"/><Relationship Id="rId7" Type="http://schemas.openxmlformats.org/officeDocument/2006/relationships/customXml" Target="../ink/ink63.xml"/><Relationship Id="rId183" Type="http://schemas.openxmlformats.org/officeDocument/2006/relationships/image" Target="../media/image145.png"/><Relationship Id="rId239" Type="http://schemas.openxmlformats.org/officeDocument/2006/relationships/image" Target="../media/image173.png"/><Relationship Id="rId250" Type="http://schemas.openxmlformats.org/officeDocument/2006/relationships/customXml" Target="../ink/ink185.xml"/><Relationship Id="rId292" Type="http://schemas.openxmlformats.org/officeDocument/2006/relationships/image" Target="../media/image199.png"/><Relationship Id="rId306" Type="http://schemas.openxmlformats.org/officeDocument/2006/relationships/image" Target="../media/image206.png"/><Relationship Id="rId45" Type="http://schemas.openxmlformats.org/officeDocument/2006/relationships/customXml" Target="../ink/ink82.xml"/><Relationship Id="rId87" Type="http://schemas.openxmlformats.org/officeDocument/2006/relationships/customXml" Target="../ink/ink103.xml"/><Relationship Id="rId110" Type="http://schemas.openxmlformats.org/officeDocument/2006/relationships/image" Target="../media/image109.png"/><Relationship Id="rId348" Type="http://schemas.openxmlformats.org/officeDocument/2006/relationships/image" Target="../media/image227.png"/><Relationship Id="rId152" Type="http://schemas.openxmlformats.org/officeDocument/2006/relationships/customXml" Target="../ink/ink136.xml"/><Relationship Id="rId194" Type="http://schemas.openxmlformats.org/officeDocument/2006/relationships/customXml" Target="../ink/ink157.xml"/><Relationship Id="rId208" Type="http://schemas.openxmlformats.org/officeDocument/2006/relationships/customXml" Target="../ink/ink164.xml"/><Relationship Id="rId261" Type="http://schemas.openxmlformats.org/officeDocument/2006/relationships/customXml" Target="../ink/ink191.xml"/><Relationship Id="rId14" Type="http://schemas.openxmlformats.org/officeDocument/2006/relationships/image" Target="../media/image610.png"/><Relationship Id="rId56" Type="http://schemas.openxmlformats.org/officeDocument/2006/relationships/image" Target="../media/image82.png"/><Relationship Id="rId317" Type="http://schemas.openxmlformats.org/officeDocument/2006/relationships/customXml" Target="../ink/ink219.xml"/><Relationship Id="rId359" Type="http://schemas.openxmlformats.org/officeDocument/2006/relationships/customXml" Target="../ink/ink240.xml"/><Relationship Id="rId98" Type="http://schemas.openxmlformats.org/officeDocument/2006/relationships/image" Target="../media/image103.png"/><Relationship Id="rId121" Type="http://schemas.openxmlformats.org/officeDocument/2006/relationships/customXml" Target="../ink/ink120.xml"/><Relationship Id="rId163" Type="http://schemas.openxmlformats.org/officeDocument/2006/relationships/image" Target="../media/image135.png"/><Relationship Id="rId219" Type="http://schemas.openxmlformats.org/officeDocument/2006/relationships/image" Target="../media/image163.png"/><Relationship Id="rId370" Type="http://schemas.openxmlformats.org/officeDocument/2006/relationships/image" Target="../media/image238.png"/><Relationship Id="rId230" Type="http://schemas.openxmlformats.org/officeDocument/2006/relationships/customXml" Target="../ink/ink175.xml"/><Relationship Id="rId25" Type="http://schemas.openxmlformats.org/officeDocument/2006/relationships/customXml" Target="../ink/ink72.xml"/><Relationship Id="rId67" Type="http://schemas.openxmlformats.org/officeDocument/2006/relationships/customXml" Target="../ink/ink93.xml"/><Relationship Id="rId272" Type="http://schemas.openxmlformats.org/officeDocument/2006/relationships/image" Target="../media/image189.png"/><Relationship Id="rId328" Type="http://schemas.openxmlformats.org/officeDocument/2006/relationships/image" Target="../media/image217.png"/><Relationship Id="rId132" Type="http://schemas.openxmlformats.org/officeDocument/2006/relationships/image" Target="../media/image120.png"/><Relationship Id="rId174" Type="http://schemas.openxmlformats.org/officeDocument/2006/relationships/customXml" Target="../ink/ink147.xml"/><Relationship Id="rId241" Type="http://schemas.openxmlformats.org/officeDocument/2006/relationships/image" Target="../media/image174.png"/><Relationship Id="rId36" Type="http://schemas.openxmlformats.org/officeDocument/2006/relationships/image" Target="../media/image72.png"/><Relationship Id="rId283" Type="http://schemas.openxmlformats.org/officeDocument/2006/relationships/customXml" Target="../ink/ink202.xml"/><Relationship Id="rId339" Type="http://schemas.openxmlformats.org/officeDocument/2006/relationships/customXml" Target="../ink/ink230.xml"/><Relationship Id="rId78" Type="http://schemas.openxmlformats.org/officeDocument/2006/relationships/image" Target="../media/image93.png"/><Relationship Id="rId101" Type="http://schemas.openxmlformats.org/officeDocument/2006/relationships/customXml" Target="../ink/ink110.xml"/><Relationship Id="rId143" Type="http://schemas.openxmlformats.org/officeDocument/2006/relationships/image" Target="../media/image125.png"/><Relationship Id="rId185" Type="http://schemas.openxmlformats.org/officeDocument/2006/relationships/image" Target="../media/image146.png"/><Relationship Id="rId350" Type="http://schemas.openxmlformats.org/officeDocument/2006/relationships/image" Target="../media/image228.png"/><Relationship Id="rId9" Type="http://schemas.openxmlformats.org/officeDocument/2006/relationships/customXml" Target="../ink/ink64.xml"/><Relationship Id="rId210" Type="http://schemas.openxmlformats.org/officeDocument/2006/relationships/customXml" Target="../ink/ink165.xml"/><Relationship Id="rId26" Type="http://schemas.openxmlformats.org/officeDocument/2006/relationships/image" Target="../media/image67.png"/><Relationship Id="rId231" Type="http://schemas.openxmlformats.org/officeDocument/2006/relationships/image" Target="../media/image169.png"/><Relationship Id="rId252" Type="http://schemas.openxmlformats.org/officeDocument/2006/relationships/image" Target="../media/image179.png"/><Relationship Id="rId273" Type="http://schemas.openxmlformats.org/officeDocument/2006/relationships/customXml" Target="../ink/ink197.xml"/><Relationship Id="rId294" Type="http://schemas.openxmlformats.org/officeDocument/2006/relationships/image" Target="../media/image200.png"/><Relationship Id="rId308" Type="http://schemas.openxmlformats.org/officeDocument/2006/relationships/image" Target="../media/image207.png"/><Relationship Id="rId329" Type="http://schemas.openxmlformats.org/officeDocument/2006/relationships/customXml" Target="../ink/ink225.xml"/><Relationship Id="rId47" Type="http://schemas.openxmlformats.org/officeDocument/2006/relationships/customXml" Target="../ink/ink83.xml"/><Relationship Id="rId68" Type="http://schemas.openxmlformats.org/officeDocument/2006/relationships/image" Target="../media/image88.png"/><Relationship Id="rId89" Type="http://schemas.openxmlformats.org/officeDocument/2006/relationships/customXml" Target="../ink/ink104.xml"/><Relationship Id="rId112" Type="http://schemas.openxmlformats.org/officeDocument/2006/relationships/image" Target="../media/image110.png"/><Relationship Id="rId133" Type="http://schemas.openxmlformats.org/officeDocument/2006/relationships/customXml" Target="../ink/ink126.xml"/><Relationship Id="rId154" Type="http://schemas.openxmlformats.org/officeDocument/2006/relationships/customXml" Target="../ink/ink137.xml"/><Relationship Id="rId175" Type="http://schemas.openxmlformats.org/officeDocument/2006/relationships/image" Target="../media/image141.png"/><Relationship Id="rId340" Type="http://schemas.openxmlformats.org/officeDocument/2006/relationships/image" Target="../media/image223.png"/><Relationship Id="rId361" Type="http://schemas.openxmlformats.org/officeDocument/2006/relationships/customXml" Target="../ink/ink241.xml"/><Relationship Id="rId196" Type="http://schemas.openxmlformats.org/officeDocument/2006/relationships/customXml" Target="../ink/ink158.xml"/><Relationship Id="rId200" Type="http://schemas.openxmlformats.org/officeDocument/2006/relationships/customXml" Target="../ink/ink160.xml"/><Relationship Id="rId16" Type="http://schemas.openxmlformats.org/officeDocument/2006/relationships/image" Target="../media/image62.png"/><Relationship Id="rId221" Type="http://schemas.openxmlformats.org/officeDocument/2006/relationships/image" Target="../media/image164.png"/><Relationship Id="rId242" Type="http://schemas.openxmlformats.org/officeDocument/2006/relationships/customXml" Target="../ink/ink181.xml"/><Relationship Id="rId263" Type="http://schemas.openxmlformats.org/officeDocument/2006/relationships/customXml" Target="../ink/ink192.xml"/><Relationship Id="rId284" Type="http://schemas.openxmlformats.org/officeDocument/2006/relationships/image" Target="../media/image195.png"/><Relationship Id="rId319" Type="http://schemas.openxmlformats.org/officeDocument/2006/relationships/customXml" Target="../ink/ink220.xml"/><Relationship Id="rId37" Type="http://schemas.openxmlformats.org/officeDocument/2006/relationships/customXml" Target="../ink/ink78.xml"/><Relationship Id="rId58" Type="http://schemas.openxmlformats.org/officeDocument/2006/relationships/image" Target="../media/image83.png"/><Relationship Id="rId79" Type="http://schemas.openxmlformats.org/officeDocument/2006/relationships/customXml" Target="../ink/ink99.xml"/><Relationship Id="rId102" Type="http://schemas.openxmlformats.org/officeDocument/2006/relationships/image" Target="../media/image105.png"/><Relationship Id="rId123" Type="http://schemas.openxmlformats.org/officeDocument/2006/relationships/customXml" Target="../ink/ink121.xml"/><Relationship Id="rId144" Type="http://schemas.openxmlformats.org/officeDocument/2006/relationships/customXml" Target="../ink/ink132.xml"/><Relationship Id="rId330" Type="http://schemas.openxmlformats.org/officeDocument/2006/relationships/image" Target="../media/image218.png"/><Relationship Id="rId90" Type="http://schemas.openxmlformats.org/officeDocument/2006/relationships/image" Target="../media/image99.png"/><Relationship Id="rId165" Type="http://schemas.openxmlformats.org/officeDocument/2006/relationships/image" Target="../media/image136.png"/><Relationship Id="rId186" Type="http://schemas.openxmlformats.org/officeDocument/2006/relationships/customXml" Target="../ink/ink153.xml"/><Relationship Id="rId351" Type="http://schemas.openxmlformats.org/officeDocument/2006/relationships/customXml" Target="../ink/ink236.xml"/><Relationship Id="rId372" Type="http://schemas.openxmlformats.org/officeDocument/2006/relationships/image" Target="../media/image239.png"/><Relationship Id="rId211" Type="http://schemas.openxmlformats.org/officeDocument/2006/relationships/image" Target="../media/image159.png"/><Relationship Id="rId232" Type="http://schemas.openxmlformats.org/officeDocument/2006/relationships/customXml" Target="../ink/ink176.xml"/><Relationship Id="rId253" Type="http://schemas.openxmlformats.org/officeDocument/2006/relationships/customXml" Target="../ink/ink187.xml"/><Relationship Id="rId274" Type="http://schemas.openxmlformats.org/officeDocument/2006/relationships/image" Target="../media/image190.png"/><Relationship Id="rId295" Type="http://schemas.openxmlformats.org/officeDocument/2006/relationships/customXml" Target="../ink/ink208.xml"/><Relationship Id="rId309" Type="http://schemas.openxmlformats.org/officeDocument/2006/relationships/customXml" Target="../ink/ink215.xml"/><Relationship Id="rId27" Type="http://schemas.openxmlformats.org/officeDocument/2006/relationships/customXml" Target="../ink/ink73.xml"/><Relationship Id="rId48" Type="http://schemas.openxmlformats.org/officeDocument/2006/relationships/image" Target="../media/image78.png"/><Relationship Id="rId69" Type="http://schemas.openxmlformats.org/officeDocument/2006/relationships/customXml" Target="../ink/ink94.xml"/><Relationship Id="rId113" Type="http://schemas.openxmlformats.org/officeDocument/2006/relationships/customXml" Target="../ink/ink116.xml"/><Relationship Id="rId134" Type="http://schemas.openxmlformats.org/officeDocument/2006/relationships/image" Target="../media/image121.png"/><Relationship Id="rId320" Type="http://schemas.openxmlformats.org/officeDocument/2006/relationships/image" Target="../media/image213.png"/><Relationship Id="rId80" Type="http://schemas.openxmlformats.org/officeDocument/2006/relationships/image" Target="../media/image94.png"/><Relationship Id="rId155" Type="http://schemas.openxmlformats.org/officeDocument/2006/relationships/image" Target="../media/image131.png"/><Relationship Id="rId176" Type="http://schemas.openxmlformats.org/officeDocument/2006/relationships/customXml" Target="../ink/ink148.xml"/><Relationship Id="rId197" Type="http://schemas.openxmlformats.org/officeDocument/2006/relationships/image" Target="../media/image152.png"/><Relationship Id="rId341" Type="http://schemas.openxmlformats.org/officeDocument/2006/relationships/customXml" Target="../ink/ink231.xml"/><Relationship Id="rId362" Type="http://schemas.openxmlformats.org/officeDocument/2006/relationships/image" Target="../media/image234.png"/><Relationship Id="rId201" Type="http://schemas.openxmlformats.org/officeDocument/2006/relationships/image" Target="../media/image154.png"/><Relationship Id="rId222" Type="http://schemas.openxmlformats.org/officeDocument/2006/relationships/customXml" Target="../ink/ink171.xml"/><Relationship Id="rId243" Type="http://schemas.openxmlformats.org/officeDocument/2006/relationships/image" Target="../media/image175.png"/><Relationship Id="rId264" Type="http://schemas.openxmlformats.org/officeDocument/2006/relationships/image" Target="../media/image185.png"/><Relationship Id="rId285" Type="http://schemas.openxmlformats.org/officeDocument/2006/relationships/customXml" Target="../ink/ink203.xml"/><Relationship Id="rId17" Type="http://schemas.openxmlformats.org/officeDocument/2006/relationships/customXml" Target="../ink/ink68.xml"/><Relationship Id="rId38" Type="http://schemas.openxmlformats.org/officeDocument/2006/relationships/image" Target="../media/image73.png"/><Relationship Id="rId59" Type="http://schemas.openxmlformats.org/officeDocument/2006/relationships/customXml" Target="../ink/ink89.xml"/><Relationship Id="rId103" Type="http://schemas.openxmlformats.org/officeDocument/2006/relationships/customXml" Target="../ink/ink111.xml"/><Relationship Id="rId124" Type="http://schemas.openxmlformats.org/officeDocument/2006/relationships/image" Target="../media/image116.png"/><Relationship Id="rId310" Type="http://schemas.openxmlformats.org/officeDocument/2006/relationships/image" Target="../media/image208.png"/><Relationship Id="rId70" Type="http://schemas.openxmlformats.org/officeDocument/2006/relationships/image" Target="../media/image89.png"/><Relationship Id="rId91" Type="http://schemas.openxmlformats.org/officeDocument/2006/relationships/customXml" Target="../ink/ink105.xml"/><Relationship Id="rId145" Type="http://schemas.openxmlformats.org/officeDocument/2006/relationships/image" Target="../media/image126.png"/><Relationship Id="rId166" Type="http://schemas.openxmlformats.org/officeDocument/2006/relationships/customXml" Target="../ink/ink143.xml"/><Relationship Id="rId187" Type="http://schemas.openxmlformats.org/officeDocument/2006/relationships/image" Target="../media/image147.png"/><Relationship Id="rId331" Type="http://schemas.openxmlformats.org/officeDocument/2006/relationships/customXml" Target="../ink/ink226.xml"/><Relationship Id="rId352" Type="http://schemas.openxmlformats.org/officeDocument/2006/relationships/image" Target="../media/image229.png"/><Relationship Id="rId373" Type="http://schemas.openxmlformats.org/officeDocument/2006/relationships/customXml" Target="../ink/ink247.xml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166.xml"/><Relationship Id="rId233" Type="http://schemas.openxmlformats.org/officeDocument/2006/relationships/image" Target="../media/image170.png"/><Relationship Id="rId254" Type="http://schemas.openxmlformats.org/officeDocument/2006/relationships/image" Target="../media/image180.png"/><Relationship Id="rId28" Type="http://schemas.openxmlformats.org/officeDocument/2006/relationships/image" Target="../media/image68.png"/><Relationship Id="rId49" Type="http://schemas.openxmlformats.org/officeDocument/2006/relationships/customXml" Target="../ink/ink84.xml"/><Relationship Id="rId114" Type="http://schemas.openxmlformats.org/officeDocument/2006/relationships/image" Target="../media/image111.png"/><Relationship Id="rId275" Type="http://schemas.openxmlformats.org/officeDocument/2006/relationships/customXml" Target="../ink/ink198.xml"/><Relationship Id="rId296" Type="http://schemas.openxmlformats.org/officeDocument/2006/relationships/image" Target="../media/image201.png"/><Relationship Id="rId300" Type="http://schemas.openxmlformats.org/officeDocument/2006/relationships/image" Target="../media/image203.png"/><Relationship Id="rId60" Type="http://schemas.openxmlformats.org/officeDocument/2006/relationships/image" Target="../media/image84.png"/><Relationship Id="rId81" Type="http://schemas.openxmlformats.org/officeDocument/2006/relationships/customXml" Target="../ink/ink100.xml"/><Relationship Id="rId135" Type="http://schemas.openxmlformats.org/officeDocument/2006/relationships/customXml" Target="../ink/ink127.xml"/><Relationship Id="rId156" Type="http://schemas.openxmlformats.org/officeDocument/2006/relationships/customXml" Target="../ink/ink138.xml"/><Relationship Id="rId177" Type="http://schemas.openxmlformats.org/officeDocument/2006/relationships/image" Target="../media/image142.png"/><Relationship Id="rId198" Type="http://schemas.openxmlformats.org/officeDocument/2006/relationships/customXml" Target="../ink/ink159.xml"/><Relationship Id="rId321" Type="http://schemas.openxmlformats.org/officeDocument/2006/relationships/customXml" Target="../ink/ink221.xml"/><Relationship Id="rId342" Type="http://schemas.openxmlformats.org/officeDocument/2006/relationships/image" Target="../media/image224.png"/><Relationship Id="rId363" Type="http://schemas.openxmlformats.org/officeDocument/2006/relationships/customXml" Target="../ink/ink242.xml"/><Relationship Id="rId202" Type="http://schemas.openxmlformats.org/officeDocument/2006/relationships/customXml" Target="../ink/ink161.xml"/><Relationship Id="rId223" Type="http://schemas.openxmlformats.org/officeDocument/2006/relationships/image" Target="../media/image165.png"/><Relationship Id="rId244" Type="http://schemas.openxmlformats.org/officeDocument/2006/relationships/customXml" Target="../ink/ink182.xml"/><Relationship Id="rId18" Type="http://schemas.openxmlformats.org/officeDocument/2006/relationships/image" Target="../media/image63.png"/><Relationship Id="rId39" Type="http://schemas.openxmlformats.org/officeDocument/2006/relationships/customXml" Target="../ink/ink79.xml"/><Relationship Id="rId265" Type="http://schemas.openxmlformats.org/officeDocument/2006/relationships/customXml" Target="../ink/ink193.xml"/><Relationship Id="rId286" Type="http://schemas.openxmlformats.org/officeDocument/2006/relationships/image" Target="../media/image196.png"/><Relationship Id="rId50" Type="http://schemas.openxmlformats.org/officeDocument/2006/relationships/image" Target="../media/image79.png"/><Relationship Id="rId104" Type="http://schemas.openxmlformats.org/officeDocument/2006/relationships/image" Target="../media/image106.png"/><Relationship Id="rId125" Type="http://schemas.openxmlformats.org/officeDocument/2006/relationships/customXml" Target="../ink/ink122.xml"/><Relationship Id="rId146" Type="http://schemas.openxmlformats.org/officeDocument/2006/relationships/customXml" Target="../ink/ink133.xml"/><Relationship Id="rId167" Type="http://schemas.openxmlformats.org/officeDocument/2006/relationships/image" Target="../media/image137.png"/><Relationship Id="rId188" Type="http://schemas.openxmlformats.org/officeDocument/2006/relationships/customXml" Target="../ink/ink154.xml"/><Relationship Id="rId311" Type="http://schemas.openxmlformats.org/officeDocument/2006/relationships/customXml" Target="../ink/ink216.xml"/><Relationship Id="rId332" Type="http://schemas.openxmlformats.org/officeDocument/2006/relationships/image" Target="../media/image219.png"/><Relationship Id="rId353" Type="http://schemas.openxmlformats.org/officeDocument/2006/relationships/customXml" Target="../ink/ink237.xml"/><Relationship Id="rId374" Type="http://schemas.openxmlformats.org/officeDocument/2006/relationships/image" Target="../media/image240.png"/><Relationship Id="rId71" Type="http://schemas.openxmlformats.org/officeDocument/2006/relationships/customXml" Target="../ink/ink95.xml"/><Relationship Id="rId92" Type="http://schemas.openxmlformats.org/officeDocument/2006/relationships/image" Target="../media/image100.png"/><Relationship Id="rId213" Type="http://schemas.openxmlformats.org/officeDocument/2006/relationships/image" Target="../media/image160.png"/><Relationship Id="rId234" Type="http://schemas.openxmlformats.org/officeDocument/2006/relationships/customXml" Target="../ink/ink177.xml"/><Relationship Id="rId2" Type="http://schemas.openxmlformats.org/officeDocument/2006/relationships/image" Target="../media/image18.png"/><Relationship Id="rId29" Type="http://schemas.openxmlformats.org/officeDocument/2006/relationships/customXml" Target="../ink/ink74.xml"/><Relationship Id="rId255" Type="http://schemas.openxmlformats.org/officeDocument/2006/relationships/customXml" Target="../ink/ink188.xml"/><Relationship Id="rId276" Type="http://schemas.openxmlformats.org/officeDocument/2006/relationships/image" Target="../media/image191.png"/><Relationship Id="rId297" Type="http://schemas.openxmlformats.org/officeDocument/2006/relationships/customXml" Target="../ink/ink209.xml"/><Relationship Id="rId40" Type="http://schemas.openxmlformats.org/officeDocument/2006/relationships/image" Target="../media/image74.png"/><Relationship Id="rId115" Type="http://schemas.openxmlformats.org/officeDocument/2006/relationships/customXml" Target="../ink/ink117.xml"/><Relationship Id="rId136" Type="http://schemas.openxmlformats.org/officeDocument/2006/relationships/image" Target="../media/image122.png"/><Relationship Id="rId157" Type="http://schemas.openxmlformats.org/officeDocument/2006/relationships/image" Target="../media/image132.png"/><Relationship Id="rId178" Type="http://schemas.openxmlformats.org/officeDocument/2006/relationships/customXml" Target="../ink/ink149.xml"/><Relationship Id="rId301" Type="http://schemas.openxmlformats.org/officeDocument/2006/relationships/customXml" Target="../ink/ink211.xml"/><Relationship Id="rId322" Type="http://schemas.openxmlformats.org/officeDocument/2006/relationships/image" Target="../media/image214.png"/><Relationship Id="rId343" Type="http://schemas.openxmlformats.org/officeDocument/2006/relationships/customXml" Target="../ink/ink232.xml"/><Relationship Id="rId364" Type="http://schemas.openxmlformats.org/officeDocument/2006/relationships/image" Target="../media/image235.png"/><Relationship Id="rId61" Type="http://schemas.openxmlformats.org/officeDocument/2006/relationships/customXml" Target="../ink/ink90.xml"/><Relationship Id="rId82" Type="http://schemas.openxmlformats.org/officeDocument/2006/relationships/image" Target="../media/image95.png"/><Relationship Id="rId199" Type="http://schemas.openxmlformats.org/officeDocument/2006/relationships/image" Target="../media/image153.png"/><Relationship Id="rId203" Type="http://schemas.openxmlformats.org/officeDocument/2006/relationships/image" Target="../media/image155.png"/><Relationship Id="rId19" Type="http://schemas.openxmlformats.org/officeDocument/2006/relationships/customXml" Target="../ink/ink69.xml"/><Relationship Id="rId224" Type="http://schemas.openxmlformats.org/officeDocument/2006/relationships/customXml" Target="../ink/ink172.xml"/><Relationship Id="rId245" Type="http://schemas.openxmlformats.org/officeDocument/2006/relationships/image" Target="../media/image176.png"/><Relationship Id="rId266" Type="http://schemas.openxmlformats.org/officeDocument/2006/relationships/image" Target="../media/image186.png"/><Relationship Id="rId287" Type="http://schemas.openxmlformats.org/officeDocument/2006/relationships/customXml" Target="../ink/ink204.xml"/><Relationship Id="rId30" Type="http://schemas.openxmlformats.org/officeDocument/2006/relationships/image" Target="../media/image69.png"/><Relationship Id="rId105" Type="http://schemas.openxmlformats.org/officeDocument/2006/relationships/customXml" Target="../ink/ink112.xml"/><Relationship Id="rId126" Type="http://schemas.openxmlformats.org/officeDocument/2006/relationships/image" Target="../media/image117.png"/><Relationship Id="rId147" Type="http://schemas.openxmlformats.org/officeDocument/2006/relationships/image" Target="../media/image127.png"/><Relationship Id="rId168" Type="http://schemas.openxmlformats.org/officeDocument/2006/relationships/customXml" Target="../ink/ink144.xml"/><Relationship Id="rId312" Type="http://schemas.openxmlformats.org/officeDocument/2006/relationships/image" Target="../media/image209.png"/><Relationship Id="rId333" Type="http://schemas.openxmlformats.org/officeDocument/2006/relationships/customXml" Target="../ink/ink227.xml"/><Relationship Id="rId354" Type="http://schemas.openxmlformats.org/officeDocument/2006/relationships/image" Target="../media/image230.png"/><Relationship Id="rId51" Type="http://schemas.openxmlformats.org/officeDocument/2006/relationships/customXml" Target="../ink/ink85.xml"/><Relationship Id="rId72" Type="http://schemas.openxmlformats.org/officeDocument/2006/relationships/image" Target="../media/image90.png"/><Relationship Id="rId93" Type="http://schemas.openxmlformats.org/officeDocument/2006/relationships/customXml" Target="../ink/ink106.xml"/><Relationship Id="rId189" Type="http://schemas.openxmlformats.org/officeDocument/2006/relationships/image" Target="../media/image148.png"/><Relationship Id="rId375" Type="http://schemas.openxmlformats.org/officeDocument/2006/relationships/customXml" Target="../ink/ink248.xml"/><Relationship Id="rId3" Type="http://schemas.openxmlformats.org/officeDocument/2006/relationships/customXml" Target="../ink/ink61.xml"/><Relationship Id="rId214" Type="http://schemas.openxmlformats.org/officeDocument/2006/relationships/customXml" Target="../ink/ink167.xml"/><Relationship Id="rId235" Type="http://schemas.openxmlformats.org/officeDocument/2006/relationships/image" Target="../media/image171.png"/><Relationship Id="rId256" Type="http://schemas.openxmlformats.org/officeDocument/2006/relationships/image" Target="../media/image181.png"/><Relationship Id="rId277" Type="http://schemas.openxmlformats.org/officeDocument/2006/relationships/customXml" Target="../ink/ink199.xml"/><Relationship Id="rId298" Type="http://schemas.openxmlformats.org/officeDocument/2006/relationships/image" Target="../media/image202.png"/><Relationship Id="rId116" Type="http://schemas.openxmlformats.org/officeDocument/2006/relationships/image" Target="../media/image112.png"/><Relationship Id="rId137" Type="http://schemas.openxmlformats.org/officeDocument/2006/relationships/customXml" Target="../ink/ink128.xml"/><Relationship Id="rId158" Type="http://schemas.openxmlformats.org/officeDocument/2006/relationships/customXml" Target="../ink/ink139.xml"/><Relationship Id="rId302" Type="http://schemas.openxmlformats.org/officeDocument/2006/relationships/image" Target="../media/image204.png"/><Relationship Id="rId323" Type="http://schemas.openxmlformats.org/officeDocument/2006/relationships/customXml" Target="../ink/ink222.xml"/><Relationship Id="rId344" Type="http://schemas.openxmlformats.org/officeDocument/2006/relationships/image" Target="../media/image225.png"/><Relationship Id="rId20" Type="http://schemas.openxmlformats.org/officeDocument/2006/relationships/image" Target="../media/image64.png"/><Relationship Id="rId41" Type="http://schemas.openxmlformats.org/officeDocument/2006/relationships/customXml" Target="../ink/ink80.xml"/><Relationship Id="rId62" Type="http://schemas.openxmlformats.org/officeDocument/2006/relationships/image" Target="../media/image85.png"/><Relationship Id="rId83" Type="http://schemas.openxmlformats.org/officeDocument/2006/relationships/customXml" Target="../ink/ink101.xml"/><Relationship Id="rId179" Type="http://schemas.openxmlformats.org/officeDocument/2006/relationships/image" Target="../media/image143.png"/><Relationship Id="rId365" Type="http://schemas.openxmlformats.org/officeDocument/2006/relationships/customXml" Target="../ink/ink243.xml"/><Relationship Id="rId190" Type="http://schemas.openxmlformats.org/officeDocument/2006/relationships/customXml" Target="../ink/ink155.xml"/><Relationship Id="rId204" Type="http://schemas.openxmlformats.org/officeDocument/2006/relationships/customXml" Target="../ink/ink162.xml"/><Relationship Id="rId225" Type="http://schemas.openxmlformats.org/officeDocument/2006/relationships/image" Target="../media/image166.png"/><Relationship Id="rId246" Type="http://schemas.openxmlformats.org/officeDocument/2006/relationships/customXml" Target="../ink/ink183.xml"/><Relationship Id="rId267" Type="http://schemas.openxmlformats.org/officeDocument/2006/relationships/customXml" Target="../ink/ink194.xml"/><Relationship Id="rId288" Type="http://schemas.openxmlformats.org/officeDocument/2006/relationships/image" Target="../media/image197.png"/><Relationship Id="rId106" Type="http://schemas.openxmlformats.org/officeDocument/2006/relationships/image" Target="../media/image107.png"/><Relationship Id="rId127" Type="http://schemas.openxmlformats.org/officeDocument/2006/relationships/customXml" Target="../ink/ink123.xml"/><Relationship Id="rId313" Type="http://schemas.openxmlformats.org/officeDocument/2006/relationships/customXml" Target="../ink/ink217.xml"/><Relationship Id="rId10" Type="http://schemas.openxmlformats.org/officeDocument/2006/relationships/image" Target="../media/image590.png"/><Relationship Id="rId31" Type="http://schemas.openxmlformats.org/officeDocument/2006/relationships/customXml" Target="../ink/ink75.xml"/><Relationship Id="rId52" Type="http://schemas.openxmlformats.org/officeDocument/2006/relationships/image" Target="../media/image80.png"/><Relationship Id="rId73" Type="http://schemas.openxmlformats.org/officeDocument/2006/relationships/customXml" Target="../ink/ink96.xml"/><Relationship Id="rId94" Type="http://schemas.openxmlformats.org/officeDocument/2006/relationships/image" Target="../media/image101.png"/><Relationship Id="rId148" Type="http://schemas.openxmlformats.org/officeDocument/2006/relationships/customXml" Target="../ink/ink134.xml"/><Relationship Id="rId169" Type="http://schemas.openxmlformats.org/officeDocument/2006/relationships/image" Target="../media/image138.png"/><Relationship Id="rId334" Type="http://schemas.openxmlformats.org/officeDocument/2006/relationships/image" Target="../media/image220.png"/><Relationship Id="rId355" Type="http://schemas.openxmlformats.org/officeDocument/2006/relationships/customXml" Target="../ink/ink238.xml"/><Relationship Id="rId376" Type="http://schemas.openxmlformats.org/officeDocument/2006/relationships/image" Target="../media/image241.png"/><Relationship Id="rId4" Type="http://schemas.openxmlformats.org/officeDocument/2006/relationships/image" Target="../media/image560.png"/><Relationship Id="rId180" Type="http://schemas.openxmlformats.org/officeDocument/2006/relationships/customXml" Target="../ink/ink150.xml"/><Relationship Id="rId215" Type="http://schemas.openxmlformats.org/officeDocument/2006/relationships/image" Target="../media/image161.png"/><Relationship Id="rId236" Type="http://schemas.openxmlformats.org/officeDocument/2006/relationships/customXml" Target="../ink/ink178.xml"/><Relationship Id="rId257" Type="http://schemas.openxmlformats.org/officeDocument/2006/relationships/customXml" Target="../ink/ink189.xml"/><Relationship Id="rId278" Type="http://schemas.openxmlformats.org/officeDocument/2006/relationships/image" Target="../media/image192.png"/><Relationship Id="rId303" Type="http://schemas.openxmlformats.org/officeDocument/2006/relationships/customXml" Target="../ink/ink212.xml"/><Relationship Id="rId42" Type="http://schemas.openxmlformats.org/officeDocument/2006/relationships/image" Target="../media/image75.png"/><Relationship Id="rId84" Type="http://schemas.openxmlformats.org/officeDocument/2006/relationships/image" Target="../media/image96.png"/><Relationship Id="rId138" Type="http://schemas.openxmlformats.org/officeDocument/2006/relationships/image" Target="../media/image123.png"/><Relationship Id="rId345" Type="http://schemas.openxmlformats.org/officeDocument/2006/relationships/customXml" Target="../ink/ink233.xml"/><Relationship Id="rId191" Type="http://schemas.openxmlformats.org/officeDocument/2006/relationships/image" Target="../media/image149.png"/><Relationship Id="rId205" Type="http://schemas.openxmlformats.org/officeDocument/2006/relationships/image" Target="../media/image156.png"/><Relationship Id="rId247" Type="http://schemas.openxmlformats.org/officeDocument/2006/relationships/image" Target="../media/image177.png"/><Relationship Id="rId107" Type="http://schemas.openxmlformats.org/officeDocument/2006/relationships/customXml" Target="../ink/ink113.xml"/><Relationship Id="rId289" Type="http://schemas.openxmlformats.org/officeDocument/2006/relationships/customXml" Target="../ink/ink205.xml"/><Relationship Id="rId11" Type="http://schemas.openxmlformats.org/officeDocument/2006/relationships/customXml" Target="../ink/ink65.xml"/><Relationship Id="rId53" Type="http://schemas.openxmlformats.org/officeDocument/2006/relationships/customXml" Target="../ink/ink86.xml"/><Relationship Id="rId149" Type="http://schemas.openxmlformats.org/officeDocument/2006/relationships/image" Target="../media/image128.png"/><Relationship Id="rId314" Type="http://schemas.openxmlformats.org/officeDocument/2006/relationships/image" Target="../media/image210.png"/><Relationship Id="rId356" Type="http://schemas.openxmlformats.org/officeDocument/2006/relationships/image" Target="../media/image231.png"/><Relationship Id="rId95" Type="http://schemas.openxmlformats.org/officeDocument/2006/relationships/customXml" Target="../ink/ink107.xml"/><Relationship Id="rId160" Type="http://schemas.openxmlformats.org/officeDocument/2006/relationships/customXml" Target="../ink/ink140.xml"/><Relationship Id="rId216" Type="http://schemas.openxmlformats.org/officeDocument/2006/relationships/customXml" Target="../ink/ink168.xml"/><Relationship Id="rId258" Type="http://schemas.openxmlformats.org/officeDocument/2006/relationships/image" Target="../media/image182.png"/><Relationship Id="rId22" Type="http://schemas.openxmlformats.org/officeDocument/2006/relationships/image" Target="../media/image65.png"/><Relationship Id="rId64" Type="http://schemas.openxmlformats.org/officeDocument/2006/relationships/image" Target="../media/image86.png"/><Relationship Id="rId118" Type="http://schemas.openxmlformats.org/officeDocument/2006/relationships/image" Target="../media/image113.png"/><Relationship Id="rId325" Type="http://schemas.openxmlformats.org/officeDocument/2006/relationships/customXml" Target="../ink/ink223.xml"/><Relationship Id="rId367" Type="http://schemas.openxmlformats.org/officeDocument/2006/relationships/customXml" Target="../ink/ink244.xml"/><Relationship Id="rId171" Type="http://schemas.openxmlformats.org/officeDocument/2006/relationships/image" Target="../media/image139.png"/><Relationship Id="rId227" Type="http://schemas.openxmlformats.org/officeDocument/2006/relationships/image" Target="../media/image167.png"/><Relationship Id="rId269" Type="http://schemas.openxmlformats.org/officeDocument/2006/relationships/customXml" Target="../ink/ink195.xml"/><Relationship Id="rId33" Type="http://schemas.openxmlformats.org/officeDocument/2006/relationships/customXml" Target="../ink/ink76.xml"/><Relationship Id="rId129" Type="http://schemas.openxmlformats.org/officeDocument/2006/relationships/customXml" Target="../ink/ink124.xml"/><Relationship Id="rId280" Type="http://schemas.openxmlformats.org/officeDocument/2006/relationships/image" Target="../media/image193.png"/><Relationship Id="rId336" Type="http://schemas.openxmlformats.org/officeDocument/2006/relationships/image" Target="../media/image221.png"/><Relationship Id="rId75" Type="http://schemas.openxmlformats.org/officeDocument/2006/relationships/customXml" Target="../ink/ink97.xml"/><Relationship Id="rId140" Type="http://schemas.openxmlformats.org/officeDocument/2006/relationships/customXml" Target="../ink/ink130.xml"/><Relationship Id="rId182" Type="http://schemas.openxmlformats.org/officeDocument/2006/relationships/customXml" Target="../ink/ink151.xml"/><Relationship Id="rId378" Type="http://schemas.openxmlformats.org/officeDocument/2006/relationships/image" Target="../media/image242.png"/><Relationship Id="rId6" Type="http://schemas.openxmlformats.org/officeDocument/2006/relationships/image" Target="../media/image570.png"/><Relationship Id="rId238" Type="http://schemas.openxmlformats.org/officeDocument/2006/relationships/customXml" Target="../ink/ink179.xml"/><Relationship Id="rId291" Type="http://schemas.openxmlformats.org/officeDocument/2006/relationships/customXml" Target="../ink/ink206.xml"/><Relationship Id="rId305" Type="http://schemas.openxmlformats.org/officeDocument/2006/relationships/customXml" Target="../ink/ink213.xml"/><Relationship Id="rId347" Type="http://schemas.openxmlformats.org/officeDocument/2006/relationships/customXml" Target="../ink/ink234.xml"/><Relationship Id="rId44" Type="http://schemas.openxmlformats.org/officeDocument/2006/relationships/image" Target="../media/image76.png"/><Relationship Id="rId86" Type="http://schemas.openxmlformats.org/officeDocument/2006/relationships/image" Target="../media/image97.png"/><Relationship Id="rId151" Type="http://schemas.openxmlformats.org/officeDocument/2006/relationships/image" Target="../media/image129.png"/><Relationship Id="rId193" Type="http://schemas.openxmlformats.org/officeDocument/2006/relationships/image" Target="../media/image150.png"/><Relationship Id="rId207" Type="http://schemas.openxmlformats.org/officeDocument/2006/relationships/image" Target="../media/image157.png"/><Relationship Id="rId249" Type="http://schemas.openxmlformats.org/officeDocument/2006/relationships/image" Target="../media/image178.png"/><Relationship Id="rId13" Type="http://schemas.openxmlformats.org/officeDocument/2006/relationships/customXml" Target="../ink/ink66.xml"/><Relationship Id="rId109" Type="http://schemas.openxmlformats.org/officeDocument/2006/relationships/customXml" Target="../ink/ink114.xml"/><Relationship Id="rId260" Type="http://schemas.openxmlformats.org/officeDocument/2006/relationships/image" Target="../media/image183.png"/><Relationship Id="rId316" Type="http://schemas.openxmlformats.org/officeDocument/2006/relationships/image" Target="../media/image211.png"/><Relationship Id="rId55" Type="http://schemas.openxmlformats.org/officeDocument/2006/relationships/customXml" Target="../ink/ink87.xml"/><Relationship Id="rId97" Type="http://schemas.openxmlformats.org/officeDocument/2006/relationships/customXml" Target="../ink/ink108.xml"/><Relationship Id="rId120" Type="http://schemas.openxmlformats.org/officeDocument/2006/relationships/image" Target="../media/image114.png"/><Relationship Id="rId358" Type="http://schemas.openxmlformats.org/officeDocument/2006/relationships/image" Target="../media/image232.png"/><Relationship Id="rId162" Type="http://schemas.openxmlformats.org/officeDocument/2006/relationships/customXml" Target="../ink/ink141.xml"/><Relationship Id="rId218" Type="http://schemas.openxmlformats.org/officeDocument/2006/relationships/customXml" Target="../ink/ink169.xml"/><Relationship Id="rId271" Type="http://schemas.openxmlformats.org/officeDocument/2006/relationships/customXml" Target="../ink/ink196.xml"/><Relationship Id="rId24" Type="http://schemas.openxmlformats.org/officeDocument/2006/relationships/image" Target="../media/image66.png"/><Relationship Id="rId66" Type="http://schemas.openxmlformats.org/officeDocument/2006/relationships/image" Target="../media/image87.png"/><Relationship Id="rId131" Type="http://schemas.openxmlformats.org/officeDocument/2006/relationships/customXml" Target="../ink/ink125.xml"/><Relationship Id="rId327" Type="http://schemas.openxmlformats.org/officeDocument/2006/relationships/customXml" Target="../ink/ink224.xml"/><Relationship Id="rId369" Type="http://schemas.openxmlformats.org/officeDocument/2006/relationships/customXml" Target="../ink/ink245.xml"/><Relationship Id="rId173" Type="http://schemas.openxmlformats.org/officeDocument/2006/relationships/image" Target="../media/image140.png"/><Relationship Id="rId229" Type="http://schemas.openxmlformats.org/officeDocument/2006/relationships/image" Target="../media/image168.png"/><Relationship Id="rId240" Type="http://schemas.openxmlformats.org/officeDocument/2006/relationships/customXml" Target="../ink/ink180.xml"/><Relationship Id="rId35" Type="http://schemas.openxmlformats.org/officeDocument/2006/relationships/customXml" Target="../ink/ink77.xml"/><Relationship Id="rId77" Type="http://schemas.openxmlformats.org/officeDocument/2006/relationships/customXml" Target="../ink/ink98.xml"/><Relationship Id="rId100" Type="http://schemas.openxmlformats.org/officeDocument/2006/relationships/image" Target="../media/image104.png"/><Relationship Id="rId282" Type="http://schemas.openxmlformats.org/officeDocument/2006/relationships/image" Target="../media/image194.png"/><Relationship Id="rId338" Type="http://schemas.openxmlformats.org/officeDocument/2006/relationships/image" Target="../media/image222.png"/><Relationship Id="rId8" Type="http://schemas.openxmlformats.org/officeDocument/2006/relationships/image" Target="../media/image580.png"/><Relationship Id="rId142" Type="http://schemas.openxmlformats.org/officeDocument/2006/relationships/customXml" Target="../ink/ink131.xml"/><Relationship Id="rId184" Type="http://schemas.openxmlformats.org/officeDocument/2006/relationships/customXml" Target="../ink/ink152.xml"/><Relationship Id="rId251" Type="http://schemas.openxmlformats.org/officeDocument/2006/relationships/customXml" Target="../ink/ink186.xml"/><Relationship Id="rId46" Type="http://schemas.openxmlformats.org/officeDocument/2006/relationships/image" Target="../media/image77.png"/><Relationship Id="rId293" Type="http://schemas.openxmlformats.org/officeDocument/2006/relationships/customXml" Target="../ink/ink207.xml"/><Relationship Id="rId307" Type="http://schemas.openxmlformats.org/officeDocument/2006/relationships/customXml" Target="../ink/ink214.xml"/><Relationship Id="rId349" Type="http://schemas.openxmlformats.org/officeDocument/2006/relationships/customXml" Target="../ink/ink235.xml"/><Relationship Id="rId88" Type="http://schemas.openxmlformats.org/officeDocument/2006/relationships/image" Target="../media/image98.png"/><Relationship Id="rId111" Type="http://schemas.openxmlformats.org/officeDocument/2006/relationships/customXml" Target="../ink/ink115.xml"/><Relationship Id="rId153" Type="http://schemas.openxmlformats.org/officeDocument/2006/relationships/image" Target="../media/image130.png"/><Relationship Id="rId195" Type="http://schemas.openxmlformats.org/officeDocument/2006/relationships/image" Target="../media/image151.png"/><Relationship Id="rId209" Type="http://schemas.openxmlformats.org/officeDocument/2006/relationships/image" Target="../media/image158.png"/><Relationship Id="rId360" Type="http://schemas.openxmlformats.org/officeDocument/2006/relationships/image" Target="../media/image233.png"/><Relationship Id="rId220" Type="http://schemas.openxmlformats.org/officeDocument/2006/relationships/customXml" Target="../ink/ink170.xml"/><Relationship Id="rId15" Type="http://schemas.openxmlformats.org/officeDocument/2006/relationships/customXml" Target="../ink/ink67.xml"/><Relationship Id="rId57" Type="http://schemas.openxmlformats.org/officeDocument/2006/relationships/customXml" Target="../ink/ink88.xml"/><Relationship Id="rId262" Type="http://schemas.openxmlformats.org/officeDocument/2006/relationships/image" Target="../media/image184.png"/><Relationship Id="rId318" Type="http://schemas.openxmlformats.org/officeDocument/2006/relationships/image" Target="../media/image212.png"/><Relationship Id="rId99" Type="http://schemas.openxmlformats.org/officeDocument/2006/relationships/customXml" Target="../ink/ink109.xml"/><Relationship Id="rId122" Type="http://schemas.openxmlformats.org/officeDocument/2006/relationships/image" Target="../media/image115.png"/><Relationship Id="rId164" Type="http://schemas.openxmlformats.org/officeDocument/2006/relationships/customXml" Target="../ink/ink142.xml"/><Relationship Id="rId371" Type="http://schemas.openxmlformats.org/officeDocument/2006/relationships/customXml" Target="../ink/ink24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customXml" Target="../ink/ink250.xml"/><Relationship Id="rId7" Type="http://schemas.openxmlformats.org/officeDocument/2006/relationships/customXml" Target="../ink/ink252.xml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5.png"/><Relationship Id="rId5" Type="http://schemas.openxmlformats.org/officeDocument/2006/relationships/customXml" Target="../ink/ink251.xml"/><Relationship Id="rId4" Type="http://schemas.openxmlformats.org/officeDocument/2006/relationships/image" Target="../media/image24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4.png"/><Relationship Id="rId299" Type="http://schemas.openxmlformats.org/officeDocument/2006/relationships/image" Target="../media/image395.png"/><Relationship Id="rId21" Type="http://schemas.openxmlformats.org/officeDocument/2006/relationships/image" Target="../media/image256.png"/><Relationship Id="rId63" Type="http://schemas.openxmlformats.org/officeDocument/2006/relationships/image" Target="../media/image277.png"/><Relationship Id="rId159" Type="http://schemas.openxmlformats.org/officeDocument/2006/relationships/image" Target="../media/image325.png"/><Relationship Id="rId170" Type="http://schemas.openxmlformats.org/officeDocument/2006/relationships/customXml" Target="../ink/ink337.xml"/><Relationship Id="rId226" Type="http://schemas.openxmlformats.org/officeDocument/2006/relationships/customXml" Target="../ink/ink365.xml"/><Relationship Id="rId268" Type="http://schemas.openxmlformats.org/officeDocument/2006/relationships/customXml" Target="../ink/ink386.xml"/><Relationship Id="rId32" Type="http://schemas.openxmlformats.org/officeDocument/2006/relationships/customXml" Target="../ink/ink268.xml"/><Relationship Id="rId74" Type="http://schemas.openxmlformats.org/officeDocument/2006/relationships/customXml" Target="../ink/ink289.xml"/><Relationship Id="rId128" Type="http://schemas.openxmlformats.org/officeDocument/2006/relationships/customXml" Target="../ink/ink316.xml"/><Relationship Id="rId5" Type="http://schemas.openxmlformats.org/officeDocument/2006/relationships/image" Target="../media/image248.png"/><Relationship Id="rId181" Type="http://schemas.openxmlformats.org/officeDocument/2006/relationships/image" Target="../media/image336.png"/><Relationship Id="rId237" Type="http://schemas.openxmlformats.org/officeDocument/2006/relationships/image" Target="../media/image364.png"/><Relationship Id="rId279" Type="http://schemas.openxmlformats.org/officeDocument/2006/relationships/image" Target="../media/image385.png"/><Relationship Id="rId43" Type="http://schemas.openxmlformats.org/officeDocument/2006/relationships/image" Target="../media/image267.png"/><Relationship Id="rId139" Type="http://schemas.openxmlformats.org/officeDocument/2006/relationships/image" Target="../media/image315.png"/><Relationship Id="rId290" Type="http://schemas.openxmlformats.org/officeDocument/2006/relationships/customXml" Target="../ink/ink397.xml"/><Relationship Id="rId304" Type="http://schemas.openxmlformats.org/officeDocument/2006/relationships/customXml" Target="../ink/ink404.xml"/><Relationship Id="rId85" Type="http://schemas.openxmlformats.org/officeDocument/2006/relationships/image" Target="../media/image288.png"/><Relationship Id="rId150" Type="http://schemas.openxmlformats.org/officeDocument/2006/relationships/customXml" Target="../ink/ink327.xml"/><Relationship Id="rId192" Type="http://schemas.openxmlformats.org/officeDocument/2006/relationships/customXml" Target="../ink/ink348.xml"/><Relationship Id="rId206" Type="http://schemas.openxmlformats.org/officeDocument/2006/relationships/customXml" Target="../ink/ink355.xml"/><Relationship Id="rId248" Type="http://schemas.openxmlformats.org/officeDocument/2006/relationships/customXml" Target="../ink/ink376.xml"/><Relationship Id="rId12" Type="http://schemas.openxmlformats.org/officeDocument/2006/relationships/customXml" Target="../ink/ink258.xml"/><Relationship Id="rId108" Type="http://schemas.openxmlformats.org/officeDocument/2006/relationships/customXml" Target="../ink/ink306.xml"/><Relationship Id="rId315" Type="http://schemas.openxmlformats.org/officeDocument/2006/relationships/image" Target="../media/image403.png"/><Relationship Id="rId54" Type="http://schemas.openxmlformats.org/officeDocument/2006/relationships/customXml" Target="../ink/ink279.xml"/><Relationship Id="rId96" Type="http://schemas.openxmlformats.org/officeDocument/2006/relationships/customXml" Target="../ink/ink300.xml"/><Relationship Id="rId161" Type="http://schemas.openxmlformats.org/officeDocument/2006/relationships/image" Target="../media/image326.png"/><Relationship Id="rId217" Type="http://schemas.openxmlformats.org/officeDocument/2006/relationships/image" Target="../media/image354.png"/><Relationship Id="rId259" Type="http://schemas.openxmlformats.org/officeDocument/2006/relationships/image" Target="../media/image375.png"/><Relationship Id="rId23" Type="http://schemas.openxmlformats.org/officeDocument/2006/relationships/image" Target="../media/image257.png"/><Relationship Id="rId119" Type="http://schemas.openxmlformats.org/officeDocument/2006/relationships/image" Target="../media/image305.png"/><Relationship Id="rId270" Type="http://schemas.openxmlformats.org/officeDocument/2006/relationships/customXml" Target="../ink/ink387.xml"/><Relationship Id="rId65" Type="http://schemas.openxmlformats.org/officeDocument/2006/relationships/image" Target="../media/image278.png"/><Relationship Id="rId130" Type="http://schemas.openxmlformats.org/officeDocument/2006/relationships/customXml" Target="../ink/ink317.xml"/><Relationship Id="rId172" Type="http://schemas.openxmlformats.org/officeDocument/2006/relationships/customXml" Target="../ink/ink338.xml"/><Relationship Id="rId228" Type="http://schemas.openxmlformats.org/officeDocument/2006/relationships/customXml" Target="../ink/ink366.xml"/><Relationship Id="rId281" Type="http://schemas.openxmlformats.org/officeDocument/2006/relationships/image" Target="../media/image386.png"/><Relationship Id="rId34" Type="http://schemas.openxmlformats.org/officeDocument/2006/relationships/customXml" Target="../ink/ink269.xml"/><Relationship Id="rId55" Type="http://schemas.openxmlformats.org/officeDocument/2006/relationships/image" Target="../media/image273.png"/><Relationship Id="rId76" Type="http://schemas.openxmlformats.org/officeDocument/2006/relationships/customXml" Target="../ink/ink290.xml"/><Relationship Id="rId97" Type="http://schemas.openxmlformats.org/officeDocument/2006/relationships/image" Target="../media/image294.png"/><Relationship Id="rId120" Type="http://schemas.openxmlformats.org/officeDocument/2006/relationships/customXml" Target="../ink/ink312.xml"/><Relationship Id="rId141" Type="http://schemas.openxmlformats.org/officeDocument/2006/relationships/image" Target="../media/image316.png"/><Relationship Id="rId7" Type="http://schemas.openxmlformats.org/officeDocument/2006/relationships/image" Target="../media/image249.png"/><Relationship Id="rId162" Type="http://schemas.openxmlformats.org/officeDocument/2006/relationships/customXml" Target="../ink/ink333.xml"/><Relationship Id="rId183" Type="http://schemas.openxmlformats.org/officeDocument/2006/relationships/image" Target="../media/image337.png"/><Relationship Id="rId218" Type="http://schemas.openxmlformats.org/officeDocument/2006/relationships/customXml" Target="../ink/ink361.xml"/><Relationship Id="rId239" Type="http://schemas.openxmlformats.org/officeDocument/2006/relationships/image" Target="../media/image365.png"/><Relationship Id="rId250" Type="http://schemas.openxmlformats.org/officeDocument/2006/relationships/customXml" Target="../ink/ink377.xml"/><Relationship Id="rId271" Type="http://schemas.openxmlformats.org/officeDocument/2006/relationships/image" Target="../media/image381.png"/><Relationship Id="rId292" Type="http://schemas.openxmlformats.org/officeDocument/2006/relationships/customXml" Target="../ink/ink398.xml"/><Relationship Id="rId306" Type="http://schemas.openxmlformats.org/officeDocument/2006/relationships/customXml" Target="../ink/ink405.xml"/><Relationship Id="rId24" Type="http://schemas.openxmlformats.org/officeDocument/2006/relationships/customXml" Target="../ink/ink264.xml"/><Relationship Id="rId45" Type="http://schemas.openxmlformats.org/officeDocument/2006/relationships/image" Target="../media/image268.png"/><Relationship Id="rId66" Type="http://schemas.openxmlformats.org/officeDocument/2006/relationships/customXml" Target="../ink/ink285.xml"/><Relationship Id="rId87" Type="http://schemas.openxmlformats.org/officeDocument/2006/relationships/image" Target="../media/image289.png"/><Relationship Id="rId110" Type="http://schemas.openxmlformats.org/officeDocument/2006/relationships/customXml" Target="../ink/ink307.xml"/><Relationship Id="rId131" Type="http://schemas.openxmlformats.org/officeDocument/2006/relationships/image" Target="../media/image311.png"/><Relationship Id="rId152" Type="http://schemas.openxmlformats.org/officeDocument/2006/relationships/customXml" Target="../ink/ink328.xml"/><Relationship Id="rId173" Type="http://schemas.openxmlformats.org/officeDocument/2006/relationships/image" Target="../media/image332.png"/><Relationship Id="rId194" Type="http://schemas.openxmlformats.org/officeDocument/2006/relationships/customXml" Target="../ink/ink349.xml"/><Relationship Id="rId208" Type="http://schemas.openxmlformats.org/officeDocument/2006/relationships/customXml" Target="../ink/ink356.xml"/><Relationship Id="rId229" Type="http://schemas.openxmlformats.org/officeDocument/2006/relationships/image" Target="../media/image360.png"/><Relationship Id="rId240" Type="http://schemas.openxmlformats.org/officeDocument/2006/relationships/customXml" Target="../ink/ink372.xml"/><Relationship Id="rId261" Type="http://schemas.openxmlformats.org/officeDocument/2006/relationships/image" Target="../media/image376.png"/><Relationship Id="rId14" Type="http://schemas.openxmlformats.org/officeDocument/2006/relationships/customXml" Target="../ink/ink259.xml"/><Relationship Id="rId35" Type="http://schemas.openxmlformats.org/officeDocument/2006/relationships/image" Target="../media/image263.png"/><Relationship Id="rId56" Type="http://schemas.openxmlformats.org/officeDocument/2006/relationships/customXml" Target="../ink/ink280.xml"/><Relationship Id="rId77" Type="http://schemas.openxmlformats.org/officeDocument/2006/relationships/image" Target="../media/image284.png"/><Relationship Id="rId100" Type="http://schemas.openxmlformats.org/officeDocument/2006/relationships/customXml" Target="../ink/ink302.xml"/><Relationship Id="rId282" Type="http://schemas.openxmlformats.org/officeDocument/2006/relationships/customXml" Target="../ink/ink393.xml"/><Relationship Id="rId317" Type="http://schemas.openxmlformats.org/officeDocument/2006/relationships/image" Target="../media/image404.png"/><Relationship Id="rId8" Type="http://schemas.openxmlformats.org/officeDocument/2006/relationships/customXml" Target="../ink/ink256.xml"/><Relationship Id="rId98" Type="http://schemas.openxmlformats.org/officeDocument/2006/relationships/customXml" Target="../ink/ink301.xml"/><Relationship Id="rId121" Type="http://schemas.openxmlformats.org/officeDocument/2006/relationships/image" Target="../media/image306.png"/><Relationship Id="rId142" Type="http://schemas.openxmlformats.org/officeDocument/2006/relationships/customXml" Target="../ink/ink323.xml"/><Relationship Id="rId163" Type="http://schemas.openxmlformats.org/officeDocument/2006/relationships/image" Target="../media/image327.png"/><Relationship Id="rId184" Type="http://schemas.openxmlformats.org/officeDocument/2006/relationships/customXml" Target="../ink/ink344.xml"/><Relationship Id="rId219" Type="http://schemas.openxmlformats.org/officeDocument/2006/relationships/image" Target="../media/image355.png"/><Relationship Id="rId230" Type="http://schemas.openxmlformats.org/officeDocument/2006/relationships/customXml" Target="../ink/ink367.xml"/><Relationship Id="rId251" Type="http://schemas.openxmlformats.org/officeDocument/2006/relationships/image" Target="../media/image371.png"/><Relationship Id="rId25" Type="http://schemas.openxmlformats.org/officeDocument/2006/relationships/image" Target="../media/image258.png"/><Relationship Id="rId46" Type="http://schemas.openxmlformats.org/officeDocument/2006/relationships/customXml" Target="../ink/ink275.xml"/><Relationship Id="rId67" Type="http://schemas.openxmlformats.org/officeDocument/2006/relationships/image" Target="../media/image279.png"/><Relationship Id="rId272" Type="http://schemas.openxmlformats.org/officeDocument/2006/relationships/customXml" Target="../ink/ink388.xml"/><Relationship Id="rId293" Type="http://schemas.openxmlformats.org/officeDocument/2006/relationships/image" Target="../media/image392.png"/><Relationship Id="rId307" Type="http://schemas.openxmlformats.org/officeDocument/2006/relationships/image" Target="../media/image399.png"/><Relationship Id="rId88" Type="http://schemas.openxmlformats.org/officeDocument/2006/relationships/customXml" Target="../ink/ink296.xml"/><Relationship Id="rId111" Type="http://schemas.openxmlformats.org/officeDocument/2006/relationships/image" Target="../media/image301.png"/><Relationship Id="rId132" Type="http://schemas.openxmlformats.org/officeDocument/2006/relationships/customXml" Target="../ink/ink318.xml"/><Relationship Id="rId153" Type="http://schemas.openxmlformats.org/officeDocument/2006/relationships/image" Target="../media/image322.png"/><Relationship Id="rId174" Type="http://schemas.openxmlformats.org/officeDocument/2006/relationships/customXml" Target="../ink/ink339.xml"/><Relationship Id="rId195" Type="http://schemas.openxmlformats.org/officeDocument/2006/relationships/image" Target="../media/image343.png"/><Relationship Id="rId209" Type="http://schemas.openxmlformats.org/officeDocument/2006/relationships/image" Target="../media/image350.png"/><Relationship Id="rId220" Type="http://schemas.openxmlformats.org/officeDocument/2006/relationships/customXml" Target="../ink/ink362.xml"/><Relationship Id="rId241" Type="http://schemas.openxmlformats.org/officeDocument/2006/relationships/image" Target="../media/image366.png"/><Relationship Id="rId15" Type="http://schemas.openxmlformats.org/officeDocument/2006/relationships/image" Target="../media/image253.png"/><Relationship Id="rId36" Type="http://schemas.openxmlformats.org/officeDocument/2006/relationships/customXml" Target="../ink/ink270.xml"/><Relationship Id="rId57" Type="http://schemas.openxmlformats.org/officeDocument/2006/relationships/image" Target="../media/image274.png"/><Relationship Id="rId262" Type="http://schemas.openxmlformats.org/officeDocument/2006/relationships/customXml" Target="../ink/ink383.xml"/><Relationship Id="rId283" Type="http://schemas.openxmlformats.org/officeDocument/2006/relationships/image" Target="../media/image387.png"/><Relationship Id="rId318" Type="http://schemas.openxmlformats.org/officeDocument/2006/relationships/customXml" Target="../ink/ink411.xml"/><Relationship Id="rId78" Type="http://schemas.openxmlformats.org/officeDocument/2006/relationships/customXml" Target="../ink/ink291.xml"/><Relationship Id="rId99" Type="http://schemas.openxmlformats.org/officeDocument/2006/relationships/image" Target="../media/image295.png"/><Relationship Id="rId101" Type="http://schemas.openxmlformats.org/officeDocument/2006/relationships/image" Target="../media/image296.png"/><Relationship Id="rId122" Type="http://schemas.openxmlformats.org/officeDocument/2006/relationships/customXml" Target="../ink/ink313.xml"/><Relationship Id="rId143" Type="http://schemas.openxmlformats.org/officeDocument/2006/relationships/image" Target="../media/image317.png"/><Relationship Id="rId164" Type="http://schemas.openxmlformats.org/officeDocument/2006/relationships/customXml" Target="../ink/ink334.xml"/><Relationship Id="rId185" Type="http://schemas.openxmlformats.org/officeDocument/2006/relationships/image" Target="../media/image338.png"/><Relationship Id="rId9" Type="http://schemas.openxmlformats.org/officeDocument/2006/relationships/image" Target="../media/image250.png"/><Relationship Id="rId210" Type="http://schemas.openxmlformats.org/officeDocument/2006/relationships/customXml" Target="../ink/ink357.xml"/><Relationship Id="rId26" Type="http://schemas.openxmlformats.org/officeDocument/2006/relationships/customXml" Target="../ink/ink265.xml"/><Relationship Id="rId231" Type="http://schemas.openxmlformats.org/officeDocument/2006/relationships/image" Target="../media/image361.png"/><Relationship Id="rId252" Type="http://schemas.openxmlformats.org/officeDocument/2006/relationships/customXml" Target="../ink/ink378.xml"/><Relationship Id="rId273" Type="http://schemas.openxmlformats.org/officeDocument/2006/relationships/image" Target="../media/image382.png"/><Relationship Id="rId294" Type="http://schemas.openxmlformats.org/officeDocument/2006/relationships/customXml" Target="../ink/ink399.xml"/><Relationship Id="rId308" Type="http://schemas.openxmlformats.org/officeDocument/2006/relationships/customXml" Target="../ink/ink406.xml"/><Relationship Id="rId47" Type="http://schemas.openxmlformats.org/officeDocument/2006/relationships/image" Target="../media/image269.png"/><Relationship Id="rId68" Type="http://schemas.openxmlformats.org/officeDocument/2006/relationships/customXml" Target="../ink/ink286.xml"/><Relationship Id="rId89" Type="http://schemas.openxmlformats.org/officeDocument/2006/relationships/image" Target="../media/image290.png"/><Relationship Id="rId112" Type="http://schemas.openxmlformats.org/officeDocument/2006/relationships/customXml" Target="../ink/ink308.xml"/><Relationship Id="rId133" Type="http://schemas.openxmlformats.org/officeDocument/2006/relationships/image" Target="../media/image312.png"/><Relationship Id="rId154" Type="http://schemas.openxmlformats.org/officeDocument/2006/relationships/customXml" Target="../ink/ink329.xml"/><Relationship Id="rId175" Type="http://schemas.openxmlformats.org/officeDocument/2006/relationships/image" Target="../media/image333.png"/><Relationship Id="rId196" Type="http://schemas.openxmlformats.org/officeDocument/2006/relationships/customXml" Target="../ink/ink350.xml"/><Relationship Id="rId200" Type="http://schemas.openxmlformats.org/officeDocument/2006/relationships/customXml" Target="../ink/ink352.xml"/><Relationship Id="rId16" Type="http://schemas.openxmlformats.org/officeDocument/2006/relationships/customXml" Target="../ink/ink260.xml"/><Relationship Id="rId221" Type="http://schemas.openxmlformats.org/officeDocument/2006/relationships/image" Target="../media/image356.png"/><Relationship Id="rId242" Type="http://schemas.openxmlformats.org/officeDocument/2006/relationships/customXml" Target="../ink/ink373.xml"/><Relationship Id="rId263" Type="http://schemas.openxmlformats.org/officeDocument/2006/relationships/image" Target="../media/image377.png"/><Relationship Id="rId284" Type="http://schemas.openxmlformats.org/officeDocument/2006/relationships/customXml" Target="../ink/ink394.xml"/><Relationship Id="rId319" Type="http://schemas.openxmlformats.org/officeDocument/2006/relationships/image" Target="../media/image405.png"/><Relationship Id="rId37" Type="http://schemas.openxmlformats.org/officeDocument/2006/relationships/image" Target="../media/image264.png"/><Relationship Id="rId58" Type="http://schemas.openxmlformats.org/officeDocument/2006/relationships/customXml" Target="../ink/ink281.xml"/><Relationship Id="rId79" Type="http://schemas.openxmlformats.org/officeDocument/2006/relationships/image" Target="../media/image285.png"/><Relationship Id="rId102" Type="http://schemas.openxmlformats.org/officeDocument/2006/relationships/customXml" Target="../ink/ink303.xml"/><Relationship Id="rId123" Type="http://schemas.openxmlformats.org/officeDocument/2006/relationships/image" Target="../media/image307.png"/><Relationship Id="rId144" Type="http://schemas.openxmlformats.org/officeDocument/2006/relationships/customXml" Target="../ink/ink324.xml"/><Relationship Id="rId90" Type="http://schemas.openxmlformats.org/officeDocument/2006/relationships/customXml" Target="../ink/ink297.xml"/><Relationship Id="rId165" Type="http://schemas.openxmlformats.org/officeDocument/2006/relationships/image" Target="../media/image328.png"/><Relationship Id="rId186" Type="http://schemas.openxmlformats.org/officeDocument/2006/relationships/customXml" Target="../ink/ink345.xml"/><Relationship Id="rId211" Type="http://schemas.openxmlformats.org/officeDocument/2006/relationships/image" Target="../media/image351.png"/><Relationship Id="rId232" Type="http://schemas.openxmlformats.org/officeDocument/2006/relationships/customXml" Target="../ink/ink368.xml"/><Relationship Id="rId253" Type="http://schemas.openxmlformats.org/officeDocument/2006/relationships/image" Target="../media/image372.png"/><Relationship Id="rId274" Type="http://schemas.openxmlformats.org/officeDocument/2006/relationships/customXml" Target="../ink/ink389.xml"/><Relationship Id="rId295" Type="http://schemas.openxmlformats.org/officeDocument/2006/relationships/image" Target="../media/image393.png"/><Relationship Id="rId309" Type="http://schemas.openxmlformats.org/officeDocument/2006/relationships/image" Target="../media/image400.png"/><Relationship Id="rId27" Type="http://schemas.openxmlformats.org/officeDocument/2006/relationships/image" Target="../media/image259.png"/><Relationship Id="rId48" Type="http://schemas.openxmlformats.org/officeDocument/2006/relationships/customXml" Target="../ink/ink276.xml"/><Relationship Id="rId69" Type="http://schemas.openxmlformats.org/officeDocument/2006/relationships/image" Target="../media/image280.png"/><Relationship Id="rId113" Type="http://schemas.openxmlformats.org/officeDocument/2006/relationships/image" Target="../media/image302.png"/><Relationship Id="rId134" Type="http://schemas.openxmlformats.org/officeDocument/2006/relationships/customXml" Target="../ink/ink319.xml"/><Relationship Id="rId320" Type="http://schemas.openxmlformats.org/officeDocument/2006/relationships/customXml" Target="../ink/ink412.xml"/><Relationship Id="rId80" Type="http://schemas.openxmlformats.org/officeDocument/2006/relationships/customXml" Target="../ink/ink292.xml"/><Relationship Id="rId155" Type="http://schemas.openxmlformats.org/officeDocument/2006/relationships/image" Target="../media/image323.png"/><Relationship Id="rId176" Type="http://schemas.openxmlformats.org/officeDocument/2006/relationships/customXml" Target="../ink/ink340.xml"/><Relationship Id="rId197" Type="http://schemas.openxmlformats.org/officeDocument/2006/relationships/image" Target="../media/image344.png"/><Relationship Id="rId201" Type="http://schemas.openxmlformats.org/officeDocument/2006/relationships/image" Target="../media/image346.png"/><Relationship Id="rId222" Type="http://schemas.openxmlformats.org/officeDocument/2006/relationships/customXml" Target="../ink/ink363.xml"/><Relationship Id="rId243" Type="http://schemas.openxmlformats.org/officeDocument/2006/relationships/image" Target="../media/image367.png"/><Relationship Id="rId264" Type="http://schemas.openxmlformats.org/officeDocument/2006/relationships/customXml" Target="../ink/ink384.xml"/><Relationship Id="rId285" Type="http://schemas.openxmlformats.org/officeDocument/2006/relationships/image" Target="../media/image388.png"/><Relationship Id="rId17" Type="http://schemas.openxmlformats.org/officeDocument/2006/relationships/image" Target="../media/image254.png"/><Relationship Id="rId38" Type="http://schemas.openxmlformats.org/officeDocument/2006/relationships/customXml" Target="../ink/ink271.xml"/><Relationship Id="rId59" Type="http://schemas.openxmlformats.org/officeDocument/2006/relationships/image" Target="../media/image275.png"/><Relationship Id="rId103" Type="http://schemas.openxmlformats.org/officeDocument/2006/relationships/image" Target="../media/image297.png"/><Relationship Id="rId124" Type="http://schemas.openxmlformats.org/officeDocument/2006/relationships/customXml" Target="../ink/ink314.xml"/><Relationship Id="rId310" Type="http://schemas.openxmlformats.org/officeDocument/2006/relationships/customXml" Target="../ink/ink407.xml"/><Relationship Id="rId70" Type="http://schemas.openxmlformats.org/officeDocument/2006/relationships/customXml" Target="../ink/ink287.xml"/><Relationship Id="rId91" Type="http://schemas.openxmlformats.org/officeDocument/2006/relationships/image" Target="../media/image291.png"/><Relationship Id="rId145" Type="http://schemas.openxmlformats.org/officeDocument/2006/relationships/image" Target="../media/image318.png"/><Relationship Id="rId166" Type="http://schemas.openxmlformats.org/officeDocument/2006/relationships/customXml" Target="../ink/ink335.xml"/><Relationship Id="rId187" Type="http://schemas.openxmlformats.org/officeDocument/2006/relationships/image" Target="../media/image339.png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358.xml"/><Relationship Id="rId233" Type="http://schemas.openxmlformats.org/officeDocument/2006/relationships/image" Target="../media/image362.png"/><Relationship Id="rId254" Type="http://schemas.openxmlformats.org/officeDocument/2006/relationships/customXml" Target="../ink/ink379.xml"/><Relationship Id="rId28" Type="http://schemas.openxmlformats.org/officeDocument/2006/relationships/customXml" Target="../ink/ink266.xml"/><Relationship Id="rId49" Type="http://schemas.openxmlformats.org/officeDocument/2006/relationships/image" Target="../media/image270.png"/><Relationship Id="rId114" Type="http://schemas.openxmlformats.org/officeDocument/2006/relationships/customXml" Target="../ink/ink309.xml"/><Relationship Id="rId275" Type="http://schemas.openxmlformats.org/officeDocument/2006/relationships/image" Target="../media/image383.png"/><Relationship Id="rId296" Type="http://schemas.openxmlformats.org/officeDocument/2006/relationships/customXml" Target="../ink/ink400.xml"/><Relationship Id="rId300" Type="http://schemas.openxmlformats.org/officeDocument/2006/relationships/customXml" Target="../ink/ink402.xml"/><Relationship Id="rId60" Type="http://schemas.openxmlformats.org/officeDocument/2006/relationships/customXml" Target="../ink/ink282.xml"/><Relationship Id="rId81" Type="http://schemas.openxmlformats.org/officeDocument/2006/relationships/image" Target="../media/image286.png"/><Relationship Id="rId135" Type="http://schemas.openxmlformats.org/officeDocument/2006/relationships/image" Target="../media/image313.png"/><Relationship Id="rId156" Type="http://schemas.openxmlformats.org/officeDocument/2006/relationships/customXml" Target="../ink/ink330.xml"/><Relationship Id="rId177" Type="http://schemas.openxmlformats.org/officeDocument/2006/relationships/image" Target="../media/image334.png"/><Relationship Id="rId198" Type="http://schemas.openxmlformats.org/officeDocument/2006/relationships/customXml" Target="../ink/ink351.xml"/><Relationship Id="rId321" Type="http://schemas.openxmlformats.org/officeDocument/2006/relationships/image" Target="../media/image406.png"/><Relationship Id="rId202" Type="http://schemas.openxmlformats.org/officeDocument/2006/relationships/customXml" Target="../ink/ink353.xml"/><Relationship Id="rId223" Type="http://schemas.openxmlformats.org/officeDocument/2006/relationships/image" Target="../media/image357.png"/><Relationship Id="rId244" Type="http://schemas.openxmlformats.org/officeDocument/2006/relationships/customXml" Target="../ink/ink374.xml"/><Relationship Id="rId18" Type="http://schemas.openxmlformats.org/officeDocument/2006/relationships/customXml" Target="../ink/ink261.xml"/><Relationship Id="rId39" Type="http://schemas.openxmlformats.org/officeDocument/2006/relationships/image" Target="../media/image265.png"/><Relationship Id="rId265" Type="http://schemas.openxmlformats.org/officeDocument/2006/relationships/image" Target="../media/image378.png"/><Relationship Id="rId286" Type="http://schemas.openxmlformats.org/officeDocument/2006/relationships/customXml" Target="../ink/ink395.xml"/><Relationship Id="rId50" Type="http://schemas.openxmlformats.org/officeDocument/2006/relationships/customXml" Target="../ink/ink277.xml"/><Relationship Id="rId104" Type="http://schemas.openxmlformats.org/officeDocument/2006/relationships/customXml" Target="../ink/ink304.xml"/><Relationship Id="rId125" Type="http://schemas.openxmlformats.org/officeDocument/2006/relationships/image" Target="../media/image308.png"/><Relationship Id="rId146" Type="http://schemas.openxmlformats.org/officeDocument/2006/relationships/customXml" Target="../ink/ink325.xml"/><Relationship Id="rId167" Type="http://schemas.openxmlformats.org/officeDocument/2006/relationships/image" Target="../media/image329.png"/><Relationship Id="rId188" Type="http://schemas.openxmlformats.org/officeDocument/2006/relationships/customXml" Target="../ink/ink346.xml"/><Relationship Id="rId311" Type="http://schemas.openxmlformats.org/officeDocument/2006/relationships/image" Target="../media/image401.png"/><Relationship Id="rId71" Type="http://schemas.openxmlformats.org/officeDocument/2006/relationships/image" Target="../media/image281.png"/><Relationship Id="rId92" Type="http://schemas.openxmlformats.org/officeDocument/2006/relationships/customXml" Target="../ink/ink298.xml"/><Relationship Id="rId213" Type="http://schemas.openxmlformats.org/officeDocument/2006/relationships/image" Target="../media/image352.png"/><Relationship Id="rId234" Type="http://schemas.openxmlformats.org/officeDocument/2006/relationships/customXml" Target="../ink/ink369.xml"/><Relationship Id="rId2" Type="http://schemas.openxmlformats.org/officeDocument/2006/relationships/customXml" Target="../ink/ink253.xml"/><Relationship Id="rId29" Type="http://schemas.openxmlformats.org/officeDocument/2006/relationships/image" Target="../media/image260.png"/><Relationship Id="rId255" Type="http://schemas.openxmlformats.org/officeDocument/2006/relationships/image" Target="../media/image373.png"/><Relationship Id="rId276" Type="http://schemas.openxmlformats.org/officeDocument/2006/relationships/customXml" Target="../ink/ink390.xml"/><Relationship Id="rId297" Type="http://schemas.openxmlformats.org/officeDocument/2006/relationships/image" Target="../media/image394.png"/><Relationship Id="rId40" Type="http://schemas.openxmlformats.org/officeDocument/2006/relationships/customXml" Target="../ink/ink272.xml"/><Relationship Id="rId115" Type="http://schemas.openxmlformats.org/officeDocument/2006/relationships/image" Target="../media/image303.png"/><Relationship Id="rId136" Type="http://schemas.openxmlformats.org/officeDocument/2006/relationships/customXml" Target="../ink/ink320.xml"/><Relationship Id="rId157" Type="http://schemas.openxmlformats.org/officeDocument/2006/relationships/image" Target="../media/image324.png"/><Relationship Id="rId178" Type="http://schemas.openxmlformats.org/officeDocument/2006/relationships/customXml" Target="../ink/ink341.xml"/><Relationship Id="rId301" Type="http://schemas.openxmlformats.org/officeDocument/2006/relationships/image" Target="../media/image396.png"/><Relationship Id="rId61" Type="http://schemas.openxmlformats.org/officeDocument/2006/relationships/image" Target="../media/image276.png"/><Relationship Id="rId82" Type="http://schemas.openxmlformats.org/officeDocument/2006/relationships/customXml" Target="../ink/ink293.xml"/><Relationship Id="rId199" Type="http://schemas.openxmlformats.org/officeDocument/2006/relationships/image" Target="../media/image345.png"/><Relationship Id="rId203" Type="http://schemas.openxmlformats.org/officeDocument/2006/relationships/image" Target="../media/image347.png"/><Relationship Id="rId19" Type="http://schemas.openxmlformats.org/officeDocument/2006/relationships/image" Target="../media/image255.png"/><Relationship Id="rId224" Type="http://schemas.openxmlformats.org/officeDocument/2006/relationships/customXml" Target="../ink/ink364.xml"/><Relationship Id="rId245" Type="http://schemas.openxmlformats.org/officeDocument/2006/relationships/image" Target="../media/image368.png"/><Relationship Id="rId266" Type="http://schemas.openxmlformats.org/officeDocument/2006/relationships/customXml" Target="../ink/ink385.xml"/><Relationship Id="rId287" Type="http://schemas.openxmlformats.org/officeDocument/2006/relationships/image" Target="../media/image389.png"/><Relationship Id="rId30" Type="http://schemas.openxmlformats.org/officeDocument/2006/relationships/customXml" Target="../ink/ink267.xml"/><Relationship Id="rId105" Type="http://schemas.openxmlformats.org/officeDocument/2006/relationships/image" Target="../media/image298.png"/><Relationship Id="rId126" Type="http://schemas.openxmlformats.org/officeDocument/2006/relationships/customXml" Target="../ink/ink315.xml"/><Relationship Id="rId147" Type="http://schemas.openxmlformats.org/officeDocument/2006/relationships/image" Target="../media/image319.png"/><Relationship Id="rId168" Type="http://schemas.openxmlformats.org/officeDocument/2006/relationships/customXml" Target="../ink/ink336.xml"/><Relationship Id="rId312" Type="http://schemas.openxmlformats.org/officeDocument/2006/relationships/customXml" Target="../ink/ink408.xml"/><Relationship Id="rId51" Type="http://schemas.openxmlformats.org/officeDocument/2006/relationships/image" Target="../media/image271.png"/><Relationship Id="rId72" Type="http://schemas.openxmlformats.org/officeDocument/2006/relationships/customXml" Target="../ink/ink288.xml"/><Relationship Id="rId93" Type="http://schemas.openxmlformats.org/officeDocument/2006/relationships/image" Target="../media/image292.png"/><Relationship Id="rId189" Type="http://schemas.openxmlformats.org/officeDocument/2006/relationships/image" Target="../media/image340.png"/><Relationship Id="rId3" Type="http://schemas.openxmlformats.org/officeDocument/2006/relationships/image" Target="../media/image247.png"/><Relationship Id="rId214" Type="http://schemas.openxmlformats.org/officeDocument/2006/relationships/customXml" Target="../ink/ink359.xml"/><Relationship Id="rId235" Type="http://schemas.openxmlformats.org/officeDocument/2006/relationships/image" Target="../media/image363.png"/><Relationship Id="rId256" Type="http://schemas.openxmlformats.org/officeDocument/2006/relationships/customXml" Target="../ink/ink380.xml"/><Relationship Id="rId277" Type="http://schemas.openxmlformats.org/officeDocument/2006/relationships/image" Target="../media/image384.png"/><Relationship Id="rId298" Type="http://schemas.openxmlformats.org/officeDocument/2006/relationships/customXml" Target="../ink/ink401.xml"/><Relationship Id="rId116" Type="http://schemas.openxmlformats.org/officeDocument/2006/relationships/customXml" Target="../ink/ink310.xml"/><Relationship Id="rId137" Type="http://schemas.openxmlformats.org/officeDocument/2006/relationships/image" Target="../media/image314.png"/><Relationship Id="rId158" Type="http://schemas.openxmlformats.org/officeDocument/2006/relationships/customXml" Target="../ink/ink331.xml"/><Relationship Id="rId302" Type="http://schemas.openxmlformats.org/officeDocument/2006/relationships/customXml" Target="../ink/ink403.xml"/><Relationship Id="rId20" Type="http://schemas.openxmlformats.org/officeDocument/2006/relationships/customXml" Target="../ink/ink262.xml"/><Relationship Id="rId41" Type="http://schemas.openxmlformats.org/officeDocument/2006/relationships/image" Target="../media/image266.png"/><Relationship Id="rId62" Type="http://schemas.openxmlformats.org/officeDocument/2006/relationships/customXml" Target="../ink/ink283.xml"/><Relationship Id="rId83" Type="http://schemas.openxmlformats.org/officeDocument/2006/relationships/image" Target="../media/image287.png"/><Relationship Id="rId179" Type="http://schemas.openxmlformats.org/officeDocument/2006/relationships/image" Target="../media/image335.png"/><Relationship Id="rId190" Type="http://schemas.openxmlformats.org/officeDocument/2006/relationships/customXml" Target="../ink/ink347.xml"/><Relationship Id="rId204" Type="http://schemas.openxmlformats.org/officeDocument/2006/relationships/customXml" Target="../ink/ink354.xml"/><Relationship Id="rId225" Type="http://schemas.openxmlformats.org/officeDocument/2006/relationships/image" Target="../media/image358.png"/><Relationship Id="rId246" Type="http://schemas.openxmlformats.org/officeDocument/2006/relationships/customXml" Target="../ink/ink375.xml"/><Relationship Id="rId267" Type="http://schemas.openxmlformats.org/officeDocument/2006/relationships/image" Target="../media/image379.png"/><Relationship Id="rId288" Type="http://schemas.openxmlformats.org/officeDocument/2006/relationships/customXml" Target="../ink/ink396.xml"/><Relationship Id="rId106" Type="http://schemas.openxmlformats.org/officeDocument/2006/relationships/customXml" Target="../ink/ink305.xml"/><Relationship Id="rId127" Type="http://schemas.openxmlformats.org/officeDocument/2006/relationships/image" Target="../media/image309.png"/><Relationship Id="rId313" Type="http://schemas.openxmlformats.org/officeDocument/2006/relationships/image" Target="../media/image402.png"/><Relationship Id="rId10" Type="http://schemas.openxmlformats.org/officeDocument/2006/relationships/customXml" Target="../ink/ink257.xml"/><Relationship Id="rId31" Type="http://schemas.openxmlformats.org/officeDocument/2006/relationships/image" Target="../media/image261.png"/><Relationship Id="rId52" Type="http://schemas.openxmlformats.org/officeDocument/2006/relationships/customXml" Target="../ink/ink278.xml"/><Relationship Id="rId73" Type="http://schemas.openxmlformats.org/officeDocument/2006/relationships/image" Target="../media/image282.png"/><Relationship Id="rId94" Type="http://schemas.openxmlformats.org/officeDocument/2006/relationships/customXml" Target="../ink/ink299.xml"/><Relationship Id="rId148" Type="http://schemas.openxmlformats.org/officeDocument/2006/relationships/customXml" Target="../ink/ink326.xml"/><Relationship Id="rId169" Type="http://schemas.openxmlformats.org/officeDocument/2006/relationships/image" Target="../media/image330.png"/><Relationship Id="rId4" Type="http://schemas.openxmlformats.org/officeDocument/2006/relationships/customXml" Target="../ink/ink254.xml"/><Relationship Id="rId180" Type="http://schemas.openxmlformats.org/officeDocument/2006/relationships/customXml" Target="../ink/ink342.xml"/><Relationship Id="rId215" Type="http://schemas.openxmlformats.org/officeDocument/2006/relationships/image" Target="../media/image353.png"/><Relationship Id="rId236" Type="http://schemas.openxmlformats.org/officeDocument/2006/relationships/customXml" Target="../ink/ink370.xml"/><Relationship Id="rId257" Type="http://schemas.openxmlformats.org/officeDocument/2006/relationships/image" Target="../media/image374.png"/><Relationship Id="rId278" Type="http://schemas.openxmlformats.org/officeDocument/2006/relationships/customXml" Target="../ink/ink391.xml"/><Relationship Id="rId303" Type="http://schemas.openxmlformats.org/officeDocument/2006/relationships/image" Target="../media/image397.png"/><Relationship Id="rId42" Type="http://schemas.openxmlformats.org/officeDocument/2006/relationships/customXml" Target="../ink/ink273.xml"/><Relationship Id="rId84" Type="http://schemas.openxmlformats.org/officeDocument/2006/relationships/customXml" Target="../ink/ink294.xml"/><Relationship Id="rId138" Type="http://schemas.openxmlformats.org/officeDocument/2006/relationships/customXml" Target="../ink/ink321.xml"/><Relationship Id="rId191" Type="http://schemas.openxmlformats.org/officeDocument/2006/relationships/image" Target="../media/image341.png"/><Relationship Id="rId205" Type="http://schemas.openxmlformats.org/officeDocument/2006/relationships/image" Target="../media/image348.png"/><Relationship Id="rId247" Type="http://schemas.openxmlformats.org/officeDocument/2006/relationships/image" Target="../media/image369.png"/><Relationship Id="rId107" Type="http://schemas.openxmlformats.org/officeDocument/2006/relationships/image" Target="../media/image299.png"/><Relationship Id="rId289" Type="http://schemas.openxmlformats.org/officeDocument/2006/relationships/image" Target="../media/image390.png"/><Relationship Id="rId11" Type="http://schemas.openxmlformats.org/officeDocument/2006/relationships/image" Target="../media/image251.png"/><Relationship Id="rId53" Type="http://schemas.openxmlformats.org/officeDocument/2006/relationships/image" Target="../media/image272.png"/><Relationship Id="rId149" Type="http://schemas.openxmlformats.org/officeDocument/2006/relationships/image" Target="../media/image320.png"/><Relationship Id="rId314" Type="http://schemas.openxmlformats.org/officeDocument/2006/relationships/customXml" Target="../ink/ink409.xml"/><Relationship Id="rId95" Type="http://schemas.openxmlformats.org/officeDocument/2006/relationships/image" Target="../media/image293.png"/><Relationship Id="rId160" Type="http://schemas.openxmlformats.org/officeDocument/2006/relationships/customXml" Target="../ink/ink332.xml"/><Relationship Id="rId216" Type="http://schemas.openxmlformats.org/officeDocument/2006/relationships/customXml" Target="../ink/ink360.xml"/><Relationship Id="rId258" Type="http://schemas.openxmlformats.org/officeDocument/2006/relationships/customXml" Target="../ink/ink381.xml"/><Relationship Id="rId22" Type="http://schemas.openxmlformats.org/officeDocument/2006/relationships/customXml" Target="../ink/ink263.xml"/><Relationship Id="rId64" Type="http://schemas.openxmlformats.org/officeDocument/2006/relationships/customXml" Target="../ink/ink284.xml"/><Relationship Id="rId118" Type="http://schemas.openxmlformats.org/officeDocument/2006/relationships/customXml" Target="../ink/ink311.xml"/><Relationship Id="rId171" Type="http://schemas.openxmlformats.org/officeDocument/2006/relationships/image" Target="../media/image331.png"/><Relationship Id="rId227" Type="http://schemas.openxmlformats.org/officeDocument/2006/relationships/image" Target="../media/image359.png"/><Relationship Id="rId269" Type="http://schemas.openxmlformats.org/officeDocument/2006/relationships/image" Target="../media/image380.png"/><Relationship Id="rId33" Type="http://schemas.openxmlformats.org/officeDocument/2006/relationships/image" Target="../media/image262.png"/><Relationship Id="rId129" Type="http://schemas.openxmlformats.org/officeDocument/2006/relationships/image" Target="../media/image310.png"/><Relationship Id="rId280" Type="http://schemas.openxmlformats.org/officeDocument/2006/relationships/customXml" Target="../ink/ink392.xml"/><Relationship Id="rId75" Type="http://schemas.openxmlformats.org/officeDocument/2006/relationships/image" Target="../media/image283.png"/><Relationship Id="rId140" Type="http://schemas.openxmlformats.org/officeDocument/2006/relationships/customXml" Target="../ink/ink322.xml"/><Relationship Id="rId182" Type="http://schemas.openxmlformats.org/officeDocument/2006/relationships/customXml" Target="../ink/ink343.xml"/><Relationship Id="rId6" Type="http://schemas.openxmlformats.org/officeDocument/2006/relationships/customXml" Target="../ink/ink255.xml"/><Relationship Id="rId238" Type="http://schemas.openxmlformats.org/officeDocument/2006/relationships/customXml" Target="../ink/ink371.xml"/><Relationship Id="rId291" Type="http://schemas.openxmlformats.org/officeDocument/2006/relationships/image" Target="../media/image391.png"/><Relationship Id="rId305" Type="http://schemas.openxmlformats.org/officeDocument/2006/relationships/image" Target="../media/image398.png"/><Relationship Id="rId44" Type="http://schemas.openxmlformats.org/officeDocument/2006/relationships/customXml" Target="../ink/ink274.xml"/><Relationship Id="rId86" Type="http://schemas.openxmlformats.org/officeDocument/2006/relationships/customXml" Target="../ink/ink295.xml"/><Relationship Id="rId151" Type="http://schemas.openxmlformats.org/officeDocument/2006/relationships/image" Target="../media/image321.png"/><Relationship Id="rId193" Type="http://schemas.openxmlformats.org/officeDocument/2006/relationships/image" Target="../media/image342.png"/><Relationship Id="rId207" Type="http://schemas.openxmlformats.org/officeDocument/2006/relationships/image" Target="../media/image349.png"/><Relationship Id="rId249" Type="http://schemas.openxmlformats.org/officeDocument/2006/relationships/image" Target="../media/image370.png"/><Relationship Id="rId13" Type="http://schemas.openxmlformats.org/officeDocument/2006/relationships/image" Target="../media/image252.png"/><Relationship Id="rId109" Type="http://schemas.openxmlformats.org/officeDocument/2006/relationships/image" Target="../media/image300.png"/><Relationship Id="rId260" Type="http://schemas.openxmlformats.org/officeDocument/2006/relationships/customXml" Target="../ink/ink382.xml"/><Relationship Id="rId316" Type="http://schemas.openxmlformats.org/officeDocument/2006/relationships/customXml" Target="../ink/ink4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customXml" Target="../ink/ink413.xml"/><Relationship Id="rId7" Type="http://schemas.openxmlformats.org/officeDocument/2006/relationships/customXml" Target="../ink/ink415.xml"/><Relationship Id="rId2" Type="http://schemas.openxmlformats.org/officeDocument/2006/relationships/image" Target="../media/image40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9.png"/><Relationship Id="rId5" Type="http://schemas.openxmlformats.org/officeDocument/2006/relationships/customXml" Target="../ink/ink414.xml"/><Relationship Id="rId10" Type="http://schemas.openxmlformats.org/officeDocument/2006/relationships/image" Target="../media/image411.png"/><Relationship Id="rId4" Type="http://schemas.openxmlformats.org/officeDocument/2006/relationships/image" Target="../media/image408.png"/><Relationship Id="rId9" Type="http://schemas.openxmlformats.org/officeDocument/2006/relationships/customXml" Target="../ink/ink416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21" Type="http://schemas.openxmlformats.org/officeDocument/2006/relationships/customXml" Target="../ink/ink426.xml"/><Relationship Id="rId42" Type="http://schemas.openxmlformats.org/officeDocument/2006/relationships/image" Target="../media/image352.png"/><Relationship Id="rId63" Type="http://schemas.openxmlformats.org/officeDocument/2006/relationships/customXml" Target="../ink/ink447.xml"/><Relationship Id="rId84" Type="http://schemas.openxmlformats.org/officeDocument/2006/relationships/image" Target="../media/image414.png"/><Relationship Id="rId138" Type="http://schemas.openxmlformats.org/officeDocument/2006/relationships/customXml" Target="../ink/ink485.xml"/><Relationship Id="rId159" Type="http://schemas.openxmlformats.org/officeDocument/2006/relationships/image" Target="../media/image450.png"/><Relationship Id="rId107" Type="http://schemas.openxmlformats.org/officeDocument/2006/relationships/image" Target="../media/image425.png"/><Relationship Id="rId11" Type="http://schemas.openxmlformats.org/officeDocument/2006/relationships/customXml" Target="../ink/ink421.xml"/><Relationship Id="rId32" Type="http://schemas.openxmlformats.org/officeDocument/2006/relationships/image" Target="../media/image325.png"/><Relationship Id="rId53" Type="http://schemas.openxmlformats.org/officeDocument/2006/relationships/customXml" Target="../ink/ink442.xml"/><Relationship Id="rId74" Type="http://schemas.openxmlformats.org/officeDocument/2006/relationships/image" Target="../media/image403.png"/><Relationship Id="rId128" Type="http://schemas.openxmlformats.org/officeDocument/2006/relationships/customXml" Target="../ink/ink480.xml"/><Relationship Id="rId149" Type="http://schemas.openxmlformats.org/officeDocument/2006/relationships/image" Target="../media/image445.png"/><Relationship Id="rId5" Type="http://schemas.openxmlformats.org/officeDocument/2006/relationships/customXml" Target="../ink/ink418.xml"/><Relationship Id="rId95" Type="http://schemas.openxmlformats.org/officeDocument/2006/relationships/image" Target="../media/image419.png"/><Relationship Id="rId160" Type="http://schemas.openxmlformats.org/officeDocument/2006/relationships/customXml" Target="../ink/ink496.xml"/><Relationship Id="rId22" Type="http://schemas.openxmlformats.org/officeDocument/2006/relationships/image" Target="../media/image318.png"/><Relationship Id="rId43" Type="http://schemas.openxmlformats.org/officeDocument/2006/relationships/customXml" Target="../ink/ink437.xml"/><Relationship Id="rId64" Type="http://schemas.openxmlformats.org/officeDocument/2006/relationships/image" Target="../media/image363.png"/><Relationship Id="rId118" Type="http://schemas.openxmlformats.org/officeDocument/2006/relationships/customXml" Target="../ink/ink475.xml"/><Relationship Id="rId139" Type="http://schemas.openxmlformats.org/officeDocument/2006/relationships/image" Target="../media/image440.png"/><Relationship Id="rId85" Type="http://schemas.openxmlformats.org/officeDocument/2006/relationships/customXml" Target="../ink/ink458.xml"/><Relationship Id="rId150" Type="http://schemas.openxmlformats.org/officeDocument/2006/relationships/customXml" Target="../ink/ink491.xml"/><Relationship Id="rId12" Type="http://schemas.openxmlformats.org/officeDocument/2006/relationships/image" Target="../media/image311.png"/><Relationship Id="rId17" Type="http://schemas.openxmlformats.org/officeDocument/2006/relationships/customXml" Target="../ink/ink424.xml"/><Relationship Id="rId33" Type="http://schemas.openxmlformats.org/officeDocument/2006/relationships/customXml" Target="../ink/ink432.xml"/><Relationship Id="rId38" Type="http://schemas.openxmlformats.org/officeDocument/2006/relationships/image" Target="../media/image350.png"/><Relationship Id="rId59" Type="http://schemas.openxmlformats.org/officeDocument/2006/relationships/customXml" Target="../ink/ink445.xml"/><Relationship Id="rId103" Type="http://schemas.openxmlformats.org/officeDocument/2006/relationships/image" Target="../media/image423.png"/><Relationship Id="rId108" Type="http://schemas.openxmlformats.org/officeDocument/2006/relationships/customXml" Target="../ink/ink470.xml"/><Relationship Id="rId124" Type="http://schemas.openxmlformats.org/officeDocument/2006/relationships/customXml" Target="../ink/ink478.xml"/><Relationship Id="rId129" Type="http://schemas.openxmlformats.org/officeDocument/2006/relationships/image" Target="../media/image435.png"/><Relationship Id="rId54" Type="http://schemas.openxmlformats.org/officeDocument/2006/relationships/image" Target="../media/image358.png"/><Relationship Id="rId70" Type="http://schemas.openxmlformats.org/officeDocument/2006/relationships/image" Target="../media/image401.png"/><Relationship Id="rId75" Type="http://schemas.openxmlformats.org/officeDocument/2006/relationships/customXml" Target="../ink/ink453.xml"/><Relationship Id="rId91" Type="http://schemas.openxmlformats.org/officeDocument/2006/relationships/image" Target="../media/image417.png"/><Relationship Id="rId96" Type="http://schemas.openxmlformats.org/officeDocument/2006/relationships/customXml" Target="../ink/ink464.xml"/><Relationship Id="rId140" Type="http://schemas.openxmlformats.org/officeDocument/2006/relationships/customXml" Target="../ink/ink486.xml"/><Relationship Id="rId145" Type="http://schemas.openxmlformats.org/officeDocument/2006/relationships/image" Target="../media/image443.png"/><Relationship Id="rId161" Type="http://schemas.openxmlformats.org/officeDocument/2006/relationships/image" Target="../media/image451.png"/><Relationship Id="rId166" Type="http://schemas.openxmlformats.org/officeDocument/2006/relationships/customXml" Target="../ink/ink49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8.png"/><Relationship Id="rId23" Type="http://schemas.openxmlformats.org/officeDocument/2006/relationships/customXml" Target="../ink/ink427.xml"/><Relationship Id="rId28" Type="http://schemas.openxmlformats.org/officeDocument/2006/relationships/image" Target="../media/image321.png"/><Relationship Id="rId49" Type="http://schemas.openxmlformats.org/officeDocument/2006/relationships/customXml" Target="../ink/ink440.xml"/><Relationship Id="rId114" Type="http://schemas.openxmlformats.org/officeDocument/2006/relationships/customXml" Target="../ink/ink473.xml"/><Relationship Id="rId119" Type="http://schemas.openxmlformats.org/officeDocument/2006/relationships/image" Target="../media/image431.png"/><Relationship Id="rId44" Type="http://schemas.openxmlformats.org/officeDocument/2006/relationships/image" Target="../media/image353.png"/><Relationship Id="rId60" Type="http://schemas.openxmlformats.org/officeDocument/2006/relationships/image" Target="../media/image361.png"/><Relationship Id="rId65" Type="http://schemas.openxmlformats.org/officeDocument/2006/relationships/customXml" Target="../ink/ink448.xml"/><Relationship Id="rId81" Type="http://schemas.openxmlformats.org/officeDocument/2006/relationships/customXml" Target="../ink/ink456.xml"/><Relationship Id="rId86" Type="http://schemas.openxmlformats.org/officeDocument/2006/relationships/image" Target="../media/image415.png"/><Relationship Id="rId130" Type="http://schemas.openxmlformats.org/officeDocument/2006/relationships/customXml" Target="../ink/ink481.xml"/><Relationship Id="rId135" Type="http://schemas.openxmlformats.org/officeDocument/2006/relationships/image" Target="../media/image438.png"/><Relationship Id="rId151" Type="http://schemas.openxmlformats.org/officeDocument/2006/relationships/image" Target="../media/image446.png"/><Relationship Id="rId156" Type="http://schemas.openxmlformats.org/officeDocument/2006/relationships/customXml" Target="../ink/ink494.xml"/><Relationship Id="rId13" Type="http://schemas.openxmlformats.org/officeDocument/2006/relationships/customXml" Target="../ink/ink422.xml"/><Relationship Id="rId18" Type="http://schemas.openxmlformats.org/officeDocument/2006/relationships/image" Target="../media/image314.png"/><Relationship Id="rId39" Type="http://schemas.openxmlformats.org/officeDocument/2006/relationships/customXml" Target="../ink/ink435.xml"/><Relationship Id="rId109" Type="http://schemas.openxmlformats.org/officeDocument/2006/relationships/image" Target="../media/image426.png"/><Relationship Id="rId34" Type="http://schemas.openxmlformats.org/officeDocument/2006/relationships/image" Target="../media/image326.png"/><Relationship Id="rId50" Type="http://schemas.openxmlformats.org/officeDocument/2006/relationships/image" Target="../media/image356.png"/><Relationship Id="rId55" Type="http://schemas.openxmlformats.org/officeDocument/2006/relationships/customXml" Target="../ink/ink443.xml"/><Relationship Id="rId76" Type="http://schemas.openxmlformats.org/officeDocument/2006/relationships/image" Target="../media/image404.png"/><Relationship Id="rId97" Type="http://schemas.openxmlformats.org/officeDocument/2006/relationships/image" Target="../media/image420.png"/><Relationship Id="rId104" Type="http://schemas.openxmlformats.org/officeDocument/2006/relationships/customXml" Target="../ink/ink468.xml"/><Relationship Id="rId120" Type="http://schemas.openxmlformats.org/officeDocument/2006/relationships/customXml" Target="../ink/ink476.xml"/><Relationship Id="rId125" Type="http://schemas.openxmlformats.org/officeDocument/2006/relationships/image" Target="../media/image433.png"/><Relationship Id="rId141" Type="http://schemas.openxmlformats.org/officeDocument/2006/relationships/image" Target="../media/image441.png"/><Relationship Id="rId146" Type="http://schemas.openxmlformats.org/officeDocument/2006/relationships/customXml" Target="../ink/ink489.xml"/><Relationship Id="rId167" Type="http://schemas.openxmlformats.org/officeDocument/2006/relationships/image" Target="../media/image454.png"/><Relationship Id="rId7" Type="http://schemas.openxmlformats.org/officeDocument/2006/relationships/customXml" Target="../ink/ink419.xml"/><Relationship Id="rId71" Type="http://schemas.openxmlformats.org/officeDocument/2006/relationships/customXml" Target="../ink/ink451.xml"/><Relationship Id="rId92" Type="http://schemas.openxmlformats.org/officeDocument/2006/relationships/customXml" Target="../ink/ink462.xml"/><Relationship Id="rId162" Type="http://schemas.openxmlformats.org/officeDocument/2006/relationships/customXml" Target="../ink/ink497.xml"/><Relationship Id="rId2" Type="http://schemas.openxmlformats.org/officeDocument/2006/relationships/image" Target="../media/image412.png"/><Relationship Id="rId29" Type="http://schemas.openxmlformats.org/officeDocument/2006/relationships/customXml" Target="../ink/ink430.xml"/><Relationship Id="rId24" Type="http://schemas.openxmlformats.org/officeDocument/2006/relationships/image" Target="../media/image319.png"/><Relationship Id="rId40" Type="http://schemas.openxmlformats.org/officeDocument/2006/relationships/image" Target="../media/image351.png"/><Relationship Id="rId45" Type="http://schemas.openxmlformats.org/officeDocument/2006/relationships/customXml" Target="../ink/ink438.xml"/><Relationship Id="rId66" Type="http://schemas.openxmlformats.org/officeDocument/2006/relationships/image" Target="../media/image364.png"/><Relationship Id="rId87" Type="http://schemas.openxmlformats.org/officeDocument/2006/relationships/customXml" Target="../ink/ink459.xml"/><Relationship Id="rId110" Type="http://schemas.openxmlformats.org/officeDocument/2006/relationships/customXml" Target="../ink/ink471.xml"/><Relationship Id="rId115" Type="http://schemas.openxmlformats.org/officeDocument/2006/relationships/image" Target="../media/image429.png"/><Relationship Id="rId131" Type="http://schemas.openxmlformats.org/officeDocument/2006/relationships/image" Target="../media/image436.png"/><Relationship Id="rId136" Type="http://schemas.openxmlformats.org/officeDocument/2006/relationships/customXml" Target="../ink/ink484.xml"/><Relationship Id="rId157" Type="http://schemas.openxmlformats.org/officeDocument/2006/relationships/image" Target="../media/image449.png"/><Relationship Id="rId61" Type="http://schemas.openxmlformats.org/officeDocument/2006/relationships/customXml" Target="../ink/ink446.xml"/><Relationship Id="rId82" Type="http://schemas.openxmlformats.org/officeDocument/2006/relationships/image" Target="../media/image413.png"/><Relationship Id="rId152" Type="http://schemas.openxmlformats.org/officeDocument/2006/relationships/customXml" Target="../ink/ink492.xml"/><Relationship Id="rId19" Type="http://schemas.openxmlformats.org/officeDocument/2006/relationships/customXml" Target="../ink/ink425.xml"/><Relationship Id="rId14" Type="http://schemas.openxmlformats.org/officeDocument/2006/relationships/image" Target="../media/image312.png"/><Relationship Id="rId30" Type="http://schemas.openxmlformats.org/officeDocument/2006/relationships/image" Target="../media/image324.png"/><Relationship Id="rId35" Type="http://schemas.openxmlformats.org/officeDocument/2006/relationships/customXml" Target="../ink/ink433.xml"/><Relationship Id="rId56" Type="http://schemas.openxmlformats.org/officeDocument/2006/relationships/image" Target="../media/image359.png"/><Relationship Id="rId77" Type="http://schemas.openxmlformats.org/officeDocument/2006/relationships/customXml" Target="../ink/ink454.xml"/><Relationship Id="rId100" Type="http://schemas.openxmlformats.org/officeDocument/2006/relationships/customXml" Target="../ink/ink466.xml"/><Relationship Id="rId105" Type="http://schemas.openxmlformats.org/officeDocument/2006/relationships/image" Target="../media/image424.png"/><Relationship Id="rId126" Type="http://schemas.openxmlformats.org/officeDocument/2006/relationships/customXml" Target="../ink/ink479.xml"/><Relationship Id="rId147" Type="http://schemas.openxmlformats.org/officeDocument/2006/relationships/image" Target="../media/image444.png"/><Relationship Id="rId8" Type="http://schemas.openxmlformats.org/officeDocument/2006/relationships/image" Target="../media/image309.png"/><Relationship Id="rId51" Type="http://schemas.openxmlformats.org/officeDocument/2006/relationships/customXml" Target="../ink/ink441.xml"/><Relationship Id="rId72" Type="http://schemas.openxmlformats.org/officeDocument/2006/relationships/image" Target="../media/image402.png"/><Relationship Id="rId93" Type="http://schemas.openxmlformats.org/officeDocument/2006/relationships/image" Target="../media/image418.png"/><Relationship Id="rId98" Type="http://schemas.openxmlformats.org/officeDocument/2006/relationships/customXml" Target="../ink/ink465.xml"/><Relationship Id="rId121" Type="http://schemas.openxmlformats.org/officeDocument/2006/relationships/image" Target="../media/image123.png"/><Relationship Id="rId142" Type="http://schemas.openxmlformats.org/officeDocument/2006/relationships/customXml" Target="../ink/ink487.xml"/><Relationship Id="rId163" Type="http://schemas.openxmlformats.org/officeDocument/2006/relationships/image" Target="../media/image452.png"/><Relationship Id="rId3" Type="http://schemas.openxmlformats.org/officeDocument/2006/relationships/customXml" Target="../ink/ink417.xml"/><Relationship Id="rId25" Type="http://schemas.openxmlformats.org/officeDocument/2006/relationships/customXml" Target="../ink/ink428.xml"/><Relationship Id="rId46" Type="http://schemas.openxmlformats.org/officeDocument/2006/relationships/image" Target="../media/image354.png"/><Relationship Id="rId67" Type="http://schemas.openxmlformats.org/officeDocument/2006/relationships/customXml" Target="../ink/ink449.xml"/><Relationship Id="rId116" Type="http://schemas.openxmlformats.org/officeDocument/2006/relationships/customXml" Target="../ink/ink474.xml"/><Relationship Id="rId137" Type="http://schemas.openxmlformats.org/officeDocument/2006/relationships/image" Target="../media/image439.png"/><Relationship Id="rId158" Type="http://schemas.openxmlformats.org/officeDocument/2006/relationships/customXml" Target="../ink/ink495.xml"/><Relationship Id="rId20" Type="http://schemas.openxmlformats.org/officeDocument/2006/relationships/image" Target="../media/image315.png"/><Relationship Id="rId41" Type="http://schemas.openxmlformats.org/officeDocument/2006/relationships/customXml" Target="../ink/ink436.xml"/><Relationship Id="rId62" Type="http://schemas.openxmlformats.org/officeDocument/2006/relationships/image" Target="../media/image362.png"/><Relationship Id="rId83" Type="http://schemas.openxmlformats.org/officeDocument/2006/relationships/customXml" Target="../ink/ink457.xml"/><Relationship Id="rId88" Type="http://schemas.openxmlformats.org/officeDocument/2006/relationships/image" Target="../media/image416.png"/><Relationship Id="rId111" Type="http://schemas.openxmlformats.org/officeDocument/2006/relationships/image" Target="../media/image427.png"/><Relationship Id="rId132" Type="http://schemas.openxmlformats.org/officeDocument/2006/relationships/customXml" Target="../ink/ink482.xml"/><Relationship Id="rId153" Type="http://schemas.openxmlformats.org/officeDocument/2006/relationships/image" Target="../media/image447.png"/><Relationship Id="rId15" Type="http://schemas.openxmlformats.org/officeDocument/2006/relationships/customXml" Target="../ink/ink423.xml"/><Relationship Id="rId36" Type="http://schemas.openxmlformats.org/officeDocument/2006/relationships/image" Target="../media/image349.png"/><Relationship Id="rId57" Type="http://schemas.openxmlformats.org/officeDocument/2006/relationships/customXml" Target="../ink/ink444.xml"/><Relationship Id="rId106" Type="http://schemas.openxmlformats.org/officeDocument/2006/relationships/customXml" Target="../ink/ink469.xml"/><Relationship Id="rId127" Type="http://schemas.openxmlformats.org/officeDocument/2006/relationships/image" Target="../media/image434.png"/><Relationship Id="rId10" Type="http://schemas.openxmlformats.org/officeDocument/2006/relationships/image" Target="../media/image310.png"/><Relationship Id="rId31" Type="http://schemas.openxmlformats.org/officeDocument/2006/relationships/customXml" Target="../ink/ink431.xml"/><Relationship Id="rId52" Type="http://schemas.openxmlformats.org/officeDocument/2006/relationships/image" Target="../media/image357.png"/><Relationship Id="rId73" Type="http://schemas.openxmlformats.org/officeDocument/2006/relationships/customXml" Target="../ink/ink452.xml"/><Relationship Id="rId78" Type="http://schemas.openxmlformats.org/officeDocument/2006/relationships/image" Target="../media/image405.png"/><Relationship Id="rId94" Type="http://schemas.openxmlformats.org/officeDocument/2006/relationships/customXml" Target="../ink/ink463.xml"/><Relationship Id="rId99" Type="http://schemas.openxmlformats.org/officeDocument/2006/relationships/image" Target="../media/image421.png"/><Relationship Id="rId101" Type="http://schemas.openxmlformats.org/officeDocument/2006/relationships/image" Target="../media/image422.png"/><Relationship Id="rId122" Type="http://schemas.openxmlformats.org/officeDocument/2006/relationships/customXml" Target="../ink/ink477.xml"/><Relationship Id="rId143" Type="http://schemas.openxmlformats.org/officeDocument/2006/relationships/image" Target="../media/image442.png"/><Relationship Id="rId148" Type="http://schemas.openxmlformats.org/officeDocument/2006/relationships/customXml" Target="../ink/ink490.xml"/><Relationship Id="rId164" Type="http://schemas.openxmlformats.org/officeDocument/2006/relationships/customXml" Target="../ink/ink498.xml"/><Relationship Id="rId4" Type="http://schemas.openxmlformats.org/officeDocument/2006/relationships/image" Target="../media/image307.png"/><Relationship Id="rId9" Type="http://schemas.openxmlformats.org/officeDocument/2006/relationships/customXml" Target="../ink/ink420.xml"/><Relationship Id="rId26" Type="http://schemas.openxmlformats.org/officeDocument/2006/relationships/image" Target="../media/image320.png"/><Relationship Id="rId47" Type="http://schemas.openxmlformats.org/officeDocument/2006/relationships/customXml" Target="../ink/ink439.xml"/><Relationship Id="rId68" Type="http://schemas.openxmlformats.org/officeDocument/2006/relationships/image" Target="../media/image365.png"/><Relationship Id="rId89" Type="http://schemas.openxmlformats.org/officeDocument/2006/relationships/customXml" Target="../ink/ink460.xml"/><Relationship Id="rId112" Type="http://schemas.openxmlformats.org/officeDocument/2006/relationships/customXml" Target="../ink/ink472.xml"/><Relationship Id="rId133" Type="http://schemas.openxmlformats.org/officeDocument/2006/relationships/image" Target="../media/image437.png"/><Relationship Id="rId154" Type="http://schemas.openxmlformats.org/officeDocument/2006/relationships/customXml" Target="../ink/ink493.xml"/><Relationship Id="rId16" Type="http://schemas.openxmlformats.org/officeDocument/2006/relationships/image" Target="../media/image313.png"/><Relationship Id="rId37" Type="http://schemas.openxmlformats.org/officeDocument/2006/relationships/customXml" Target="../ink/ink434.xml"/><Relationship Id="rId58" Type="http://schemas.openxmlformats.org/officeDocument/2006/relationships/image" Target="../media/image360.png"/><Relationship Id="rId79" Type="http://schemas.openxmlformats.org/officeDocument/2006/relationships/customXml" Target="../ink/ink455.xml"/><Relationship Id="rId102" Type="http://schemas.openxmlformats.org/officeDocument/2006/relationships/customXml" Target="../ink/ink467.xml"/><Relationship Id="rId123" Type="http://schemas.openxmlformats.org/officeDocument/2006/relationships/image" Target="../media/image432.png"/><Relationship Id="rId144" Type="http://schemas.openxmlformats.org/officeDocument/2006/relationships/customXml" Target="../ink/ink488.xml"/><Relationship Id="rId90" Type="http://schemas.openxmlformats.org/officeDocument/2006/relationships/customXml" Target="../ink/ink461.xml"/><Relationship Id="rId165" Type="http://schemas.openxmlformats.org/officeDocument/2006/relationships/image" Target="../media/image453.png"/><Relationship Id="rId27" Type="http://schemas.openxmlformats.org/officeDocument/2006/relationships/customXml" Target="../ink/ink429.xml"/><Relationship Id="rId48" Type="http://schemas.openxmlformats.org/officeDocument/2006/relationships/image" Target="../media/image355.png"/><Relationship Id="rId69" Type="http://schemas.openxmlformats.org/officeDocument/2006/relationships/customXml" Target="../ink/ink450.xml"/><Relationship Id="rId113" Type="http://schemas.openxmlformats.org/officeDocument/2006/relationships/image" Target="../media/image428.png"/><Relationship Id="rId134" Type="http://schemas.openxmlformats.org/officeDocument/2006/relationships/customXml" Target="../ink/ink483.xml"/><Relationship Id="rId80" Type="http://schemas.openxmlformats.org/officeDocument/2006/relationships/image" Target="../media/image406.png"/><Relationship Id="rId155" Type="http://schemas.openxmlformats.org/officeDocument/2006/relationships/image" Target="../media/image4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6.png"/><Relationship Id="rId2" Type="http://schemas.openxmlformats.org/officeDocument/2006/relationships/image" Target="../media/image45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4158"/>
            </a:pPr>
            <a:r>
              <a:t>B.Tech – CSE – Sem. 3</a:t>
            </a:r>
            <a:br/>
            <a:r>
              <a:t>18CSS201J – ANALOG AND DIGITAL ELECTRONICS</a:t>
            </a:r>
            <a:br/>
            <a:r>
              <a:t>(Regulations 2018)</a:t>
            </a:r>
          </a:p>
        </p:txBody>
      </p:sp>
      <p:sp>
        <p:nvSpPr>
          <p:cNvPr id="24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UNIT 4</a:t>
            </a:r>
          </a:p>
          <a:p>
            <a:r>
              <a:t>Session-8 ( Synthesis of Sequential Circuits, Problem Session)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974651" y="6550660"/>
            <a:ext cx="21734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81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Synthesis Using JK Flip-Flops</a:t>
            </a:r>
          </a:p>
        </p:txBody>
      </p:sp>
      <p:pic>
        <p:nvPicPr>
          <p:cNvPr id="282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1700213"/>
            <a:ext cx="8497889" cy="4957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974651" y="6550660"/>
            <a:ext cx="21734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85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Synthesis Using JK Flip-Flops</a:t>
            </a:r>
          </a:p>
        </p:txBody>
      </p:sp>
      <p:pic>
        <p:nvPicPr>
          <p:cNvPr id="286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1773238"/>
            <a:ext cx="8497889" cy="4824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89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Synthesis Using T Flip-Flops</a:t>
            </a:r>
          </a:p>
        </p:txBody>
      </p:sp>
      <p:pic>
        <p:nvPicPr>
          <p:cNvPr id="29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37" y="3500437"/>
            <a:ext cx="4824413" cy="3357563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ext Box 7"/>
          <p:cNvSpPr txBox="1"/>
          <p:nvPr/>
        </p:nvSpPr>
        <p:spPr>
          <a:xfrm>
            <a:off x="1893571" y="1700213"/>
            <a:ext cx="8281035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The synthesis using </a:t>
            </a:r>
            <a:r>
              <a:rPr>
                <a:solidFill>
                  <a:srgbClr val="FF0000"/>
                </a:solidFill>
              </a:rPr>
              <a:t>T flip-flops</a:t>
            </a:r>
            <a:r>
              <a:t> will be demonstrated by designing a binary counter. An n-bit binary counter consists of n flip-flops that can count in binary from 0 to 2</a:t>
            </a:r>
            <a:r>
              <a:rPr baseline="30000"/>
              <a:t>n</a:t>
            </a:r>
            <a:r>
              <a:t>-1. The state diagram of a 3-bit counter is shown in Fig. 5-29. </a:t>
            </a:r>
          </a:p>
        </p:txBody>
      </p:sp>
      <p:pic>
        <p:nvPicPr>
          <p:cNvPr id="292" name="Object 8" descr="Objec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14" y="3573464"/>
            <a:ext cx="3671888" cy="3024187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Text Box 10"/>
          <p:cNvSpPr txBox="1"/>
          <p:nvPr/>
        </p:nvSpPr>
        <p:spPr>
          <a:xfrm>
            <a:off x="1820545" y="6237287"/>
            <a:ext cx="149002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Ref. Table 5-1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96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Synthesis Using T Flip-Flops</a:t>
            </a:r>
          </a:p>
        </p:txBody>
      </p:sp>
      <p:pic>
        <p:nvPicPr>
          <p:cNvPr id="297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3" y="1844675"/>
            <a:ext cx="7632701" cy="4500564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Rectangle 7"/>
          <p:cNvSpPr/>
          <p:nvPr/>
        </p:nvSpPr>
        <p:spPr>
          <a:xfrm>
            <a:off x="4800600" y="2636839"/>
            <a:ext cx="2159000" cy="3455988"/>
          </a:xfrm>
          <a:prstGeom prst="rect">
            <a:avLst/>
          </a:prstGeom>
          <a:ln>
            <a:solidFill>
              <a:srgbClr val="000000"/>
            </a:solidFill>
            <a:prstDash val="dash"/>
            <a:miter/>
          </a:ln>
        </p:spPr>
        <p:txBody>
          <a:bodyPr lIns="45719" rIns="45719" anchor="ctr"/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99" name="AutoShape 8"/>
          <p:cNvSpPr/>
          <p:nvPr/>
        </p:nvSpPr>
        <p:spPr>
          <a:xfrm>
            <a:off x="7104063" y="4076700"/>
            <a:ext cx="360363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E4A8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300" name="Oval 9"/>
          <p:cNvSpPr/>
          <p:nvPr/>
        </p:nvSpPr>
        <p:spPr>
          <a:xfrm>
            <a:off x="7608888" y="4581525"/>
            <a:ext cx="431801" cy="287339"/>
          </a:xfrm>
          <a:prstGeom prst="ellipse">
            <a:avLst/>
          </a:prstGeom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301" name="Oval 10"/>
          <p:cNvSpPr/>
          <p:nvPr/>
        </p:nvSpPr>
        <p:spPr>
          <a:xfrm>
            <a:off x="7680325" y="5805489"/>
            <a:ext cx="360365" cy="287339"/>
          </a:xfrm>
          <a:prstGeom prst="ellipse">
            <a:avLst/>
          </a:prstGeom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302" name="Rectangle 11"/>
          <p:cNvSpPr/>
          <p:nvPr/>
        </p:nvSpPr>
        <p:spPr>
          <a:xfrm>
            <a:off x="2279650" y="4581526"/>
            <a:ext cx="1800226" cy="360364"/>
          </a:xfrm>
          <a:prstGeom prst="rect">
            <a:avLst/>
          </a:prstGeom>
          <a:ln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303" name="Rectangle 12"/>
          <p:cNvSpPr/>
          <p:nvPr/>
        </p:nvSpPr>
        <p:spPr>
          <a:xfrm>
            <a:off x="2279650" y="5805487"/>
            <a:ext cx="1800226" cy="360363"/>
          </a:xfrm>
          <a:prstGeom prst="rect">
            <a:avLst/>
          </a:prstGeom>
          <a:ln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06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Synthesis Using T Flip-Flops</a:t>
            </a:r>
          </a:p>
        </p:txBody>
      </p:sp>
      <p:pic>
        <p:nvPicPr>
          <p:cNvPr id="307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1773238"/>
            <a:ext cx="8569326" cy="4392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10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Synthesis Using T Flip-Flops</a:t>
            </a:r>
          </a:p>
        </p:txBody>
      </p:sp>
      <p:pic>
        <p:nvPicPr>
          <p:cNvPr id="311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88" y="1916114"/>
            <a:ext cx="8280401" cy="4319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223C-62AD-49F8-AA0C-325AAC9F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CODES OF I Semester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28B0-79DF-4C27-B932-19B05B928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998" y="1776758"/>
            <a:ext cx="10363201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3550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223C-62AD-49F8-AA0C-325AAC9F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CODES OF II Semester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28B0-79DF-4C27-B932-19B05B928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0850" y="1577975"/>
            <a:ext cx="10363201" cy="506136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18LEH101J – FRENCH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18LEH101J – GERMAN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18LEH101J – JAPANESE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12MAB102T – MATHS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18CYB101J – CHEMISTRY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18CSS101J – PPS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18PDH101T – GENERAL APTITUDE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18GNM104L – NSO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18MES101L – ENGINEERING GRAPHICS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18LEM102J – VALUE EDUCATION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8711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223C-62AD-49F8-AA0C-325AAC9F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CODES OF III Semester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28B0-79DF-4C27-B932-19B05B928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0850" y="1577974"/>
            <a:ext cx="10363201" cy="502430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18MAB201T - Transforms and Boundary Value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18BTB101T - Biology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18CSS201J - Analog and Digital Electronics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18CSC201J - Data Structure and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18CSC202J - Object Oriented Design and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18CSC203J - Computer Organization and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18PDH102T - Management Principles for Engineers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18PDM201L - Competencies in Social Skills</a:t>
            </a:r>
          </a:p>
        </p:txBody>
      </p:sp>
    </p:spTree>
    <p:extLst>
      <p:ext uri="{BB962C8B-B14F-4D97-AF65-F5344CB8AC3E}">
        <p14:creationId xmlns:p14="http://schemas.microsoft.com/office/powerpoint/2010/main" val="301931848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>
            <a:spLocks noGrp="1"/>
          </p:cNvSpPr>
          <p:nvPr>
            <p:ph type="title"/>
          </p:nvPr>
        </p:nvSpPr>
        <p:spPr>
          <a:xfrm>
            <a:off x="1505212" y="19834"/>
            <a:ext cx="7105389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State Reduction and Assignment</a:t>
            </a:r>
          </a:p>
        </p:txBody>
      </p:sp>
      <p:pic>
        <p:nvPicPr>
          <p:cNvPr id="31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7848600" cy="5638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DF7F818-35A3-45A5-BFD0-2E175F5ED806}"/>
              </a:ext>
            </a:extLst>
          </p:cNvPr>
          <p:cNvGrpSpPr/>
          <p:nvPr/>
        </p:nvGrpSpPr>
        <p:grpSpPr>
          <a:xfrm>
            <a:off x="9046122" y="136490"/>
            <a:ext cx="1582200" cy="1233360"/>
            <a:chOff x="9046122" y="136490"/>
            <a:chExt cx="1582200" cy="12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83A2930-A8BC-402E-8B59-C58D436AF971}"/>
                    </a:ext>
                  </a:extLst>
                </p14:cNvPr>
                <p14:cNvContentPartPr/>
                <p14:nvPr/>
              </p14:nvContentPartPr>
              <p14:xfrm>
                <a:off x="9086802" y="395330"/>
                <a:ext cx="198720" cy="294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83A2930-A8BC-402E-8B59-C58D436AF9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50802" y="359690"/>
                  <a:ext cx="2703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439ABE8-FA61-4116-B5BD-A5E888DAC8DA}"/>
                    </a:ext>
                  </a:extLst>
                </p14:cNvPr>
                <p14:cNvContentPartPr/>
                <p14:nvPr/>
              </p14:nvContentPartPr>
              <p14:xfrm>
                <a:off x="9331962" y="639770"/>
                <a:ext cx="84240" cy="106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439ABE8-FA61-4116-B5BD-A5E888DAC8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95962" y="604130"/>
                  <a:ext cx="155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D6B3602-F447-411E-B4C0-E50B7F3B6793}"/>
                    </a:ext>
                  </a:extLst>
                </p14:cNvPr>
                <p14:cNvContentPartPr/>
                <p14:nvPr/>
              </p14:nvContentPartPr>
              <p14:xfrm>
                <a:off x="10075722" y="441770"/>
                <a:ext cx="155520" cy="133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D6B3602-F447-411E-B4C0-E50B7F3B67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40082" y="405770"/>
                  <a:ext cx="227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0574036-BC83-456A-A11F-874F24F3BA62}"/>
                    </a:ext>
                  </a:extLst>
                </p14:cNvPr>
                <p14:cNvContentPartPr/>
                <p14:nvPr/>
              </p14:nvContentPartPr>
              <p14:xfrm>
                <a:off x="9829122" y="415130"/>
                <a:ext cx="133560" cy="174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0574036-BC83-456A-A11F-874F24F3BA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93122" y="379130"/>
                  <a:ext cx="20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515CEF-E994-4419-A13B-DC1103DE998B}"/>
                    </a:ext>
                  </a:extLst>
                </p14:cNvPr>
                <p14:cNvContentPartPr/>
                <p14:nvPr/>
              </p14:nvContentPartPr>
              <p14:xfrm>
                <a:off x="9563802" y="507650"/>
                <a:ext cx="75600" cy="24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515CEF-E994-4419-A13B-DC1103DE998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28162" y="471650"/>
                  <a:ext cx="147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625C6B-9080-4C0E-A9F0-4F0A99B34A5D}"/>
                    </a:ext>
                  </a:extLst>
                </p14:cNvPr>
                <p14:cNvContentPartPr/>
                <p14:nvPr/>
              </p14:nvContentPartPr>
              <p14:xfrm>
                <a:off x="9595842" y="581090"/>
                <a:ext cx="50760" cy="22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625C6B-9080-4C0E-A9F0-4F0A99B34A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60202" y="545090"/>
                  <a:ext cx="122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039608-3F41-4FD9-B492-E50E19D9BB84}"/>
                    </a:ext>
                  </a:extLst>
                </p14:cNvPr>
                <p14:cNvContentPartPr/>
                <p14:nvPr/>
              </p14:nvContentPartPr>
              <p14:xfrm>
                <a:off x="9288762" y="977810"/>
                <a:ext cx="111960" cy="202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039608-3F41-4FD9-B492-E50E19D9BB8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53122" y="942170"/>
                  <a:ext cx="183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FA5A1C-3201-47D2-B33E-9A41EE8011D5}"/>
                    </a:ext>
                  </a:extLst>
                </p14:cNvPr>
                <p14:cNvContentPartPr/>
                <p14:nvPr/>
              </p14:nvContentPartPr>
              <p14:xfrm>
                <a:off x="9504042" y="1098410"/>
                <a:ext cx="28080" cy="132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FA5A1C-3201-47D2-B33E-9A41EE8011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68402" y="1062770"/>
                  <a:ext cx="99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F3DE3A-E493-453C-9A52-E99D0B69ADB1}"/>
                    </a:ext>
                  </a:extLst>
                </p14:cNvPr>
                <p14:cNvContentPartPr/>
                <p14:nvPr/>
              </p14:nvContentPartPr>
              <p14:xfrm>
                <a:off x="9765042" y="975650"/>
                <a:ext cx="150120" cy="102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F3DE3A-E493-453C-9A52-E99D0B69ADB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29402" y="939650"/>
                  <a:ext cx="221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D891A1-8E22-432A-AE03-CCB8880B66F1}"/>
                    </a:ext>
                  </a:extLst>
                </p14:cNvPr>
                <p14:cNvContentPartPr/>
                <p14:nvPr/>
              </p14:nvContentPartPr>
              <p14:xfrm>
                <a:off x="10058802" y="946130"/>
                <a:ext cx="109440" cy="141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D891A1-8E22-432A-AE03-CCB8880B66F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22802" y="910130"/>
                  <a:ext cx="181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19E16F-74BA-405F-B3FA-D8ADA624B102}"/>
                    </a:ext>
                  </a:extLst>
                </p14:cNvPr>
                <p14:cNvContentPartPr/>
                <p14:nvPr/>
              </p14:nvContentPartPr>
              <p14:xfrm>
                <a:off x="10290642" y="895010"/>
                <a:ext cx="72720" cy="261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19E16F-74BA-405F-B3FA-D8ADA624B10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55002" y="859010"/>
                  <a:ext cx="1443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C0EEE6-2000-4920-9170-738DBE1FFC3E}"/>
                    </a:ext>
                  </a:extLst>
                </p14:cNvPr>
                <p14:cNvContentPartPr/>
                <p14:nvPr/>
              </p14:nvContentPartPr>
              <p14:xfrm>
                <a:off x="10387122" y="300290"/>
                <a:ext cx="239760" cy="1048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C0EEE6-2000-4920-9170-738DBE1FFC3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351122" y="264290"/>
                  <a:ext cx="311400" cy="11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F44480F-0BF9-4048-9D92-914D41A4A427}"/>
                    </a:ext>
                  </a:extLst>
                </p14:cNvPr>
                <p14:cNvContentPartPr/>
                <p14:nvPr/>
              </p14:nvContentPartPr>
              <p14:xfrm>
                <a:off x="9046122" y="136490"/>
                <a:ext cx="1582200" cy="1233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F44480F-0BF9-4048-9D92-914D41A4A42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10482" y="100850"/>
                  <a:ext cx="1653840" cy="13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A9D1D6-C1B9-401C-BE93-C6A6441F0D29}"/>
              </a:ext>
            </a:extLst>
          </p:cNvPr>
          <p:cNvGrpSpPr/>
          <p:nvPr/>
        </p:nvGrpSpPr>
        <p:grpSpPr>
          <a:xfrm>
            <a:off x="9365802" y="1612490"/>
            <a:ext cx="2724840" cy="2016720"/>
            <a:chOff x="9365802" y="1612490"/>
            <a:chExt cx="2724840" cy="20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72C1F8-7BFA-49ED-9072-513A4AD6689D}"/>
                    </a:ext>
                  </a:extLst>
                </p14:cNvPr>
                <p14:cNvContentPartPr/>
                <p14:nvPr/>
              </p14:nvContentPartPr>
              <p14:xfrm>
                <a:off x="9715362" y="1976090"/>
                <a:ext cx="225720" cy="19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72C1F8-7BFA-49ED-9072-513A4AD6689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79722" y="1940450"/>
                  <a:ext cx="297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8C4647-DD09-4099-89B7-5832968BE47C}"/>
                    </a:ext>
                  </a:extLst>
                </p14:cNvPr>
                <p14:cNvContentPartPr/>
                <p14:nvPr/>
              </p14:nvContentPartPr>
              <p14:xfrm>
                <a:off x="9734082" y="1811570"/>
                <a:ext cx="395280" cy="854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8C4647-DD09-4099-89B7-5832968BE47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98082" y="1775930"/>
                  <a:ext cx="46692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023DDD-4B8F-4B6A-9AB7-C7EA3112B01C}"/>
                    </a:ext>
                  </a:extLst>
                </p14:cNvPr>
                <p14:cNvContentPartPr/>
                <p14:nvPr/>
              </p14:nvContentPartPr>
              <p14:xfrm>
                <a:off x="10103802" y="2077610"/>
                <a:ext cx="143640" cy="183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023DDD-4B8F-4B6A-9AB7-C7EA3112B01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67802" y="2041970"/>
                  <a:ext cx="215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1F9280-6F93-418F-8BA3-C9967E2D4DC1}"/>
                    </a:ext>
                  </a:extLst>
                </p14:cNvPr>
                <p14:cNvContentPartPr/>
                <p14:nvPr/>
              </p14:nvContentPartPr>
              <p14:xfrm>
                <a:off x="9409722" y="1810490"/>
                <a:ext cx="237960" cy="254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1F9280-6F93-418F-8BA3-C9967E2D4DC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73722" y="1774850"/>
                  <a:ext cx="309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91862B-35E8-4C63-9566-CF2A4ED68CB6}"/>
                    </a:ext>
                  </a:extLst>
                </p14:cNvPr>
                <p14:cNvContentPartPr/>
                <p14:nvPr/>
              </p14:nvContentPartPr>
              <p14:xfrm>
                <a:off x="9365802" y="1612490"/>
                <a:ext cx="7920" cy="33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91862B-35E8-4C63-9566-CF2A4ED68C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29802" y="1576490"/>
                  <a:ext cx="79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D77C820-99E6-46E1-8BE1-C97C8D1B5D8D}"/>
                    </a:ext>
                  </a:extLst>
                </p14:cNvPr>
                <p14:cNvContentPartPr/>
                <p14:nvPr/>
              </p14:nvContentPartPr>
              <p14:xfrm>
                <a:off x="10357962" y="2000930"/>
                <a:ext cx="237960" cy="255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D77C820-99E6-46E1-8BE1-C97C8D1B5D8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322322" y="1965290"/>
                  <a:ext cx="3096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3BB9170-8F36-4CA1-95CD-AAA843D5216F}"/>
                    </a:ext>
                  </a:extLst>
                </p14:cNvPr>
                <p14:cNvContentPartPr/>
                <p14:nvPr/>
              </p14:nvContentPartPr>
              <p14:xfrm>
                <a:off x="10717602" y="2112890"/>
                <a:ext cx="17640" cy="1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3BB9170-8F36-4CA1-95CD-AAA843D5216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81962" y="2077250"/>
                  <a:ext cx="89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484A016-3B6C-4D0E-AB7B-169A23BC5579}"/>
                    </a:ext>
                  </a:extLst>
                </p14:cNvPr>
                <p14:cNvContentPartPr/>
                <p14:nvPr/>
              </p14:nvContentPartPr>
              <p14:xfrm>
                <a:off x="10780602" y="1844330"/>
                <a:ext cx="471240" cy="46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484A016-3B6C-4D0E-AB7B-169A23BC557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744602" y="1808330"/>
                  <a:ext cx="542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D5F4525-BDB0-411A-B11D-7B63EE018F04}"/>
                    </a:ext>
                  </a:extLst>
                </p14:cNvPr>
                <p14:cNvContentPartPr/>
                <p14:nvPr/>
              </p14:nvContentPartPr>
              <p14:xfrm>
                <a:off x="11140962" y="1752530"/>
                <a:ext cx="201600" cy="364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D5F4525-BDB0-411A-B11D-7B63EE018F0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105322" y="1716890"/>
                  <a:ext cx="2732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59F6A92-C9C8-4880-BF3E-EA648832A546}"/>
                    </a:ext>
                  </a:extLst>
                </p14:cNvPr>
                <p14:cNvContentPartPr/>
                <p14:nvPr/>
              </p14:nvContentPartPr>
              <p14:xfrm>
                <a:off x="12053202" y="3627050"/>
                <a:ext cx="37440" cy="2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59F6A92-C9C8-4880-BF3E-EA648832A5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017202" y="3591050"/>
                  <a:ext cx="10908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BA0DA4-EA59-43EE-BD00-FA13217DD44A}"/>
              </a:ext>
            </a:extLst>
          </p:cNvPr>
          <p:cNvGrpSpPr/>
          <p:nvPr/>
        </p:nvGrpSpPr>
        <p:grpSpPr>
          <a:xfrm>
            <a:off x="5947962" y="3863210"/>
            <a:ext cx="1912320" cy="1171440"/>
            <a:chOff x="5947962" y="3863210"/>
            <a:chExt cx="1912320" cy="11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4164523-32FE-4641-A8B2-FF2199CA734F}"/>
                    </a:ext>
                  </a:extLst>
                </p14:cNvPr>
                <p14:cNvContentPartPr/>
                <p14:nvPr/>
              </p14:nvContentPartPr>
              <p14:xfrm>
                <a:off x="5954802" y="3863210"/>
                <a:ext cx="1905480" cy="1171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4164523-32FE-4641-A8B2-FF2199CA734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18802" y="3827210"/>
                  <a:ext cx="1977120" cy="12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F217ED7-4EC2-46C3-BD38-6C06CD3F4909}"/>
                    </a:ext>
                  </a:extLst>
                </p14:cNvPr>
                <p14:cNvContentPartPr/>
                <p14:nvPr/>
              </p14:nvContentPartPr>
              <p14:xfrm>
                <a:off x="5947962" y="4827290"/>
                <a:ext cx="331920" cy="191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F217ED7-4EC2-46C3-BD38-6C06CD3F49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12322" y="4791290"/>
                  <a:ext cx="403560" cy="26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0406868-1E42-4735-BC11-5F350FAE57FD}"/>
                  </a:ext>
                </a:extLst>
              </p14:cNvPr>
              <p14:cNvContentPartPr/>
              <p14:nvPr/>
            </p14:nvContentPartPr>
            <p14:xfrm>
              <a:off x="3302682" y="5153810"/>
              <a:ext cx="570960" cy="3398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0406868-1E42-4735-BC11-5F350FAE57F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66682" y="5118170"/>
                <a:ext cx="64260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677173-F898-4961-8078-96D283C3C634}"/>
                  </a:ext>
                </a:extLst>
              </p14:cNvPr>
              <p14:cNvContentPartPr/>
              <p14:nvPr/>
            </p14:nvContentPartPr>
            <p14:xfrm>
              <a:off x="3515442" y="5701370"/>
              <a:ext cx="18000" cy="6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677173-F898-4961-8078-96D283C3C63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79802" y="5665370"/>
                <a:ext cx="896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AA53BF3-A791-43CC-AEE1-EE93D1B54383}"/>
                  </a:ext>
                </a:extLst>
              </p14:cNvPr>
              <p14:cNvContentPartPr/>
              <p14:nvPr/>
            </p14:nvContentPartPr>
            <p14:xfrm>
              <a:off x="3456762" y="5975690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AA53BF3-A791-43CC-AEE1-EE93D1B543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421122" y="594005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604F694-2937-43C5-9178-EB97560FBFF0}"/>
                  </a:ext>
                </a:extLst>
              </p14:cNvPr>
              <p14:cNvContentPartPr/>
              <p14:nvPr/>
            </p14:nvContentPartPr>
            <p14:xfrm>
              <a:off x="3721002" y="5666810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604F694-2937-43C5-9178-EB97560FBFF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685362" y="563117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8AF8691-2180-48D7-9640-D070C9E14B88}"/>
              </a:ext>
            </a:extLst>
          </p:cNvPr>
          <p:cNvGrpSpPr/>
          <p:nvPr/>
        </p:nvGrpSpPr>
        <p:grpSpPr>
          <a:xfrm>
            <a:off x="3688962" y="5998730"/>
            <a:ext cx="360" cy="360"/>
            <a:chOff x="3688962" y="599873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3DACCAF-4870-4FF2-A883-7F1B2C0C2B00}"/>
                    </a:ext>
                  </a:extLst>
                </p14:cNvPr>
                <p14:cNvContentPartPr/>
                <p14:nvPr/>
              </p14:nvContentPartPr>
              <p14:xfrm>
                <a:off x="3688962" y="5998730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DACCAF-4870-4FF2-A883-7F1B2C0C2B0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52962" y="596273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24B65F6-6EBD-4F66-8AB7-384F25DED128}"/>
                    </a:ext>
                  </a:extLst>
                </p14:cNvPr>
                <p14:cNvContentPartPr/>
                <p14:nvPr/>
              </p14:nvContentPartPr>
              <p14:xfrm>
                <a:off x="3688962" y="5998730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24B65F6-6EBD-4F66-8AB7-384F25DED12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52962" y="596273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97A4D4C-8622-433C-A5B6-591C8EF0EF2C}"/>
                  </a:ext>
                </a:extLst>
              </p14:cNvPr>
              <p14:cNvContentPartPr/>
              <p14:nvPr/>
            </p14:nvContentPartPr>
            <p14:xfrm>
              <a:off x="4007562" y="5352530"/>
              <a:ext cx="11160" cy="3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97A4D4C-8622-433C-A5B6-591C8EF0EF2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71562" y="5316530"/>
                <a:ext cx="828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4ACA3A-ED23-414B-A26F-F80F4CAC4C6D}"/>
                  </a:ext>
                </a:extLst>
              </p14:cNvPr>
              <p14:cNvContentPartPr/>
              <p14:nvPr/>
            </p14:nvContentPartPr>
            <p14:xfrm>
              <a:off x="4010082" y="5617850"/>
              <a:ext cx="9360" cy="2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4ACA3A-ED23-414B-A26F-F80F4CAC4C6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74442" y="5582210"/>
                <a:ext cx="8100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AC0DC0C7-0123-44B5-9241-278CAE28A16B}"/>
              </a:ext>
            </a:extLst>
          </p:cNvPr>
          <p:cNvGrpSpPr/>
          <p:nvPr/>
        </p:nvGrpSpPr>
        <p:grpSpPr>
          <a:xfrm>
            <a:off x="4050042" y="5866250"/>
            <a:ext cx="360" cy="360"/>
            <a:chOff x="4050042" y="586625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E32C5E-557B-4474-BF72-6FC12364A6B6}"/>
                    </a:ext>
                  </a:extLst>
                </p14:cNvPr>
                <p14:cNvContentPartPr/>
                <p14:nvPr/>
              </p14:nvContentPartPr>
              <p14:xfrm>
                <a:off x="4050042" y="586625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E32C5E-557B-4474-BF72-6FC12364A6B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14402" y="583061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57396E-1937-4DF7-9F95-B30099DC6B1A}"/>
                    </a:ext>
                  </a:extLst>
                </p14:cNvPr>
                <p14:cNvContentPartPr/>
                <p14:nvPr/>
              </p14:nvContentPartPr>
              <p14:xfrm>
                <a:off x="4050042" y="586625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57396E-1937-4DF7-9F95-B30099DC6B1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14402" y="583061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380943FF-CA53-44A1-A168-575A9B466EC5}"/>
                  </a:ext>
                </a:extLst>
              </p14:cNvPr>
              <p14:cNvContentPartPr/>
              <p14:nvPr/>
            </p14:nvContentPartPr>
            <p14:xfrm>
              <a:off x="4051482" y="4865450"/>
              <a:ext cx="119520" cy="2840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380943FF-CA53-44A1-A168-575A9B466EC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15842" y="4829810"/>
                <a:ext cx="191160" cy="35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94F4168-CDE8-4AC5-A122-EF696403A083}"/>
              </a:ext>
            </a:extLst>
          </p:cNvPr>
          <p:cNvGrpSpPr/>
          <p:nvPr/>
        </p:nvGrpSpPr>
        <p:grpSpPr>
          <a:xfrm>
            <a:off x="8088522" y="2833970"/>
            <a:ext cx="433800" cy="846360"/>
            <a:chOff x="8088522" y="2833970"/>
            <a:chExt cx="433800" cy="84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423FDE9-FC0A-4D96-BDFC-E638B874011B}"/>
                    </a:ext>
                  </a:extLst>
                </p14:cNvPr>
                <p14:cNvContentPartPr/>
                <p14:nvPr/>
              </p14:nvContentPartPr>
              <p14:xfrm>
                <a:off x="8149722" y="2833970"/>
                <a:ext cx="32400" cy="667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423FDE9-FC0A-4D96-BDFC-E638B87401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13722" y="2798330"/>
                  <a:ext cx="10404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49EFFC-CA7C-4979-B9DF-4FF528FD00BE}"/>
                    </a:ext>
                  </a:extLst>
                </p14:cNvPr>
                <p14:cNvContentPartPr/>
                <p14:nvPr/>
              </p14:nvContentPartPr>
              <p14:xfrm>
                <a:off x="8088522" y="3380810"/>
                <a:ext cx="190440" cy="153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49EFFC-CA7C-4979-B9DF-4FF528FD00B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52522" y="3345170"/>
                  <a:ext cx="2620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0D84D1-7FA6-4CD5-9B32-DAD54F964D60}"/>
                    </a:ext>
                  </a:extLst>
                </p14:cNvPr>
                <p14:cNvContentPartPr/>
                <p14:nvPr/>
              </p14:nvContentPartPr>
              <p14:xfrm>
                <a:off x="8473362" y="3211970"/>
                <a:ext cx="48960" cy="28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0D84D1-7FA6-4CD5-9B32-DAD54F964D6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37362" y="3176330"/>
                  <a:ext cx="120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294DD5C-0B58-4D87-8F69-717965C94559}"/>
                    </a:ext>
                  </a:extLst>
                </p14:cNvPr>
                <p14:cNvContentPartPr/>
                <p14:nvPr/>
              </p14:nvContentPartPr>
              <p14:xfrm>
                <a:off x="8256642" y="3677450"/>
                <a:ext cx="5760" cy="28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294DD5C-0B58-4D87-8F69-717965C9455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21002" y="3641810"/>
                  <a:ext cx="7740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91ACB979-B69B-486D-91DC-4B2991A5189E}"/>
              </a:ext>
            </a:extLst>
          </p:cNvPr>
          <p:cNvGrpSpPr/>
          <p:nvPr/>
        </p:nvGrpSpPr>
        <p:grpSpPr>
          <a:xfrm>
            <a:off x="9191562" y="3631010"/>
            <a:ext cx="360" cy="360"/>
            <a:chOff x="9191562" y="363101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C2E5EC6-32AF-484F-AED1-F8388621D818}"/>
                    </a:ext>
                  </a:extLst>
                </p14:cNvPr>
                <p14:cNvContentPartPr/>
                <p14:nvPr/>
              </p14:nvContentPartPr>
              <p14:xfrm>
                <a:off x="9191562" y="3631010"/>
                <a:ext cx="360" cy="3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C2E5EC6-32AF-484F-AED1-F8388621D8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155922" y="359501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1C69F36-7722-4147-B991-182DC3ACDBDA}"/>
                    </a:ext>
                  </a:extLst>
                </p14:cNvPr>
                <p14:cNvContentPartPr/>
                <p14:nvPr/>
              </p14:nvContentPartPr>
              <p14:xfrm>
                <a:off x="9191562" y="3631010"/>
                <a:ext cx="360" cy="3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1C69F36-7722-4147-B991-182DC3ACDBD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155922" y="359501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85061A2-B1BA-4A73-9DD1-53F384942FA0}"/>
                    </a:ext>
                  </a:extLst>
                </p14:cNvPr>
                <p14:cNvContentPartPr/>
                <p14:nvPr/>
              </p14:nvContentPartPr>
              <p14:xfrm>
                <a:off x="9191562" y="3631010"/>
                <a:ext cx="360" cy="3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85061A2-B1BA-4A73-9DD1-53F384942FA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155922" y="359501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13F5D0C5-2D05-47FC-9733-976F5AE54E7D}"/>
                  </a:ext>
                </a:extLst>
              </p14:cNvPr>
              <p14:cNvContentPartPr/>
              <p14:nvPr/>
            </p14:nvContentPartPr>
            <p14:xfrm>
              <a:off x="8272842" y="4487810"/>
              <a:ext cx="3600" cy="540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13F5D0C5-2D05-47FC-9733-976F5AE54E7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236842" y="4451810"/>
                <a:ext cx="75240" cy="7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974651" y="6550660"/>
            <a:ext cx="21734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45" name="Rectangle 4"/>
          <p:cNvSpPr txBox="1">
            <a:spLocks noGrp="1"/>
          </p:cNvSpPr>
          <p:nvPr>
            <p:ph type="title"/>
          </p:nvPr>
        </p:nvSpPr>
        <p:spPr>
          <a:xfrm>
            <a:off x="2927350" y="476251"/>
            <a:ext cx="7324726" cy="88582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31520">
              <a:defRPr sz="264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Synthesis Sequential Circuits: </a:t>
            </a:r>
          </a:p>
          <a:p>
            <a:pPr defTabSz="731520">
              <a:defRPr sz="264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Design Procedure</a:t>
            </a:r>
          </a:p>
        </p:txBody>
      </p:sp>
      <p:sp>
        <p:nvSpPr>
          <p:cNvPr id="246" name="Text Box 5"/>
          <p:cNvSpPr txBox="1"/>
          <p:nvPr/>
        </p:nvSpPr>
        <p:spPr>
          <a:xfrm>
            <a:off x="1893571" y="1773239"/>
            <a:ext cx="828103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   The procedure for designing synchronous sequential circuits can be summarized by a list of recommended steps.</a:t>
            </a:r>
          </a:p>
        </p:txBody>
      </p:sp>
      <p:sp>
        <p:nvSpPr>
          <p:cNvPr id="247" name="Text Box 7"/>
          <p:cNvSpPr txBox="1"/>
          <p:nvPr/>
        </p:nvSpPr>
        <p:spPr>
          <a:xfrm>
            <a:off x="1893571" y="2924175"/>
            <a:ext cx="8477885" cy="340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From the word description and specifications of the desired  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   operation, derive a state diagram for the circuit.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2. Reduce the number of states if necessary.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3. Assign binary values to the states.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4. Obtain the binary-coded state table.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5. Choose the type of flip-flops to be used.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6. Derive the simplified flip-flop input equations and output equations.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7. Draw the logic diagram.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CBDD1C-5A43-4551-86F0-DD2A9EA5B824}"/>
              </a:ext>
            </a:extLst>
          </p:cNvPr>
          <p:cNvGrpSpPr/>
          <p:nvPr/>
        </p:nvGrpSpPr>
        <p:grpSpPr>
          <a:xfrm>
            <a:off x="8054322" y="717564"/>
            <a:ext cx="584280" cy="348480"/>
            <a:chOff x="8054322" y="717564"/>
            <a:chExt cx="58428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3361A9-D441-448E-B563-A5937E26D1A1}"/>
                    </a:ext>
                  </a:extLst>
                </p14:cNvPr>
                <p14:cNvContentPartPr/>
                <p14:nvPr/>
              </p14:nvContentPartPr>
              <p14:xfrm>
                <a:off x="8054322" y="806844"/>
                <a:ext cx="573840" cy="19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3361A9-D441-448E-B563-A5937E26D1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18322" y="770844"/>
                  <a:ext cx="645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74AE5D-FDB6-4DAF-BA59-1756AFA04690}"/>
                    </a:ext>
                  </a:extLst>
                </p14:cNvPr>
                <p14:cNvContentPartPr/>
                <p14:nvPr/>
              </p14:nvContentPartPr>
              <p14:xfrm>
                <a:off x="8427282" y="717564"/>
                <a:ext cx="211320" cy="348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74AE5D-FDB6-4DAF-BA59-1756AFA046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91642" y="681564"/>
                  <a:ext cx="282960" cy="42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7926A0-F560-42C2-9D55-09C7B1C81AE6}"/>
              </a:ext>
            </a:extLst>
          </p:cNvPr>
          <p:cNvGrpSpPr/>
          <p:nvPr/>
        </p:nvGrpSpPr>
        <p:grpSpPr>
          <a:xfrm>
            <a:off x="9117042" y="122484"/>
            <a:ext cx="3120480" cy="1301040"/>
            <a:chOff x="9117042" y="122484"/>
            <a:chExt cx="3120480" cy="13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425FE10-08E8-464D-B779-8291535FB7A8}"/>
                    </a:ext>
                  </a:extLst>
                </p14:cNvPr>
                <p14:cNvContentPartPr/>
                <p14:nvPr/>
              </p14:nvContentPartPr>
              <p14:xfrm>
                <a:off x="9161682" y="433884"/>
                <a:ext cx="157680" cy="483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425FE10-08E8-464D-B779-8291535FB7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25682" y="397884"/>
                  <a:ext cx="22932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258DE14-79A1-476B-AAAA-9133942B0603}"/>
                    </a:ext>
                  </a:extLst>
                </p14:cNvPr>
                <p14:cNvContentPartPr/>
                <p14:nvPr/>
              </p14:nvContentPartPr>
              <p14:xfrm>
                <a:off x="9371562" y="455484"/>
                <a:ext cx="1002960" cy="696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258DE14-79A1-476B-AAAA-9133942B06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35562" y="419484"/>
                  <a:ext cx="107460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27FD9BF-B226-436A-8295-0621E56F42FE}"/>
                    </a:ext>
                  </a:extLst>
                </p14:cNvPr>
                <p14:cNvContentPartPr/>
                <p14:nvPr/>
              </p14:nvContentPartPr>
              <p14:xfrm>
                <a:off x="10205682" y="539364"/>
                <a:ext cx="8280" cy="30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27FD9BF-B226-436A-8295-0621E56F42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70042" y="503724"/>
                  <a:ext cx="79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DB9B69-7CE3-49A9-88E5-450283FEF3FC}"/>
                    </a:ext>
                  </a:extLst>
                </p14:cNvPr>
                <p14:cNvContentPartPr/>
                <p14:nvPr/>
              </p14:nvContentPartPr>
              <p14:xfrm>
                <a:off x="9117042" y="789564"/>
                <a:ext cx="120240" cy="3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DB9B69-7CE3-49A9-88E5-450283FEF3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81402" y="753564"/>
                  <a:ext cx="191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70818D-004B-42CB-9D1A-C9E257944E59}"/>
                    </a:ext>
                  </a:extLst>
                </p14:cNvPr>
                <p14:cNvContentPartPr/>
                <p14:nvPr/>
              </p14:nvContentPartPr>
              <p14:xfrm>
                <a:off x="9229002" y="726564"/>
                <a:ext cx="94680" cy="42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70818D-004B-42CB-9D1A-C9E257944E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93002" y="690924"/>
                  <a:ext cx="166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B8DB600-348A-405E-89EC-8CED7D0CE6A4}"/>
                    </a:ext>
                  </a:extLst>
                </p14:cNvPr>
                <p14:cNvContentPartPr/>
                <p14:nvPr/>
              </p14:nvContentPartPr>
              <p14:xfrm>
                <a:off x="10336002" y="299604"/>
                <a:ext cx="217440" cy="1080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B8DB600-348A-405E-89EC-8CED7D0CE6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00002" y="263964"/>
                  <a:ext cx="289080" cy="11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FA11867-C2D0-4646-966D-976752C7932B}"/>
                    </a:ext>
                  </a:extLst>
                </p14:cNvPr>
                <p14:cNvContentPartPr/>
                <p14:nvPr/>
              </p14:nvContentPartPr>
              <p14:xfrm>
                <a:off x="10662882" y="533244"/>
                <a:ext cx="369000" cy="562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FA11867-C2D0-4646-966D-976752C793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26882" y="497604"/>
                  <a:ext cx="44064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43D14E-887D-4F57-A773-137EA6B6D554}"/>
                    </a:ext>
                  </a:extLst>
                </p14:cNvPr>
                <p14:cNvContentPartPr/>
                <p14:nvPr/>
              </p14:nvContentPartPr>
              <p14:xfrm>
                <a:off x="11149962" y="463404"/>
                <a:ext cx="212400" cy="30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43D14E-887D-4F57-A773-137EA6B6D5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13962" y="427404"/>
                  <a:ext cx="2840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643B7E-B354-456F-83FF-DA2DB469E301}"/>
                    </a:ext>
                  </a:extLst>
                </p14:cNvPr>
                <p14:cNvContentPartPr/>
                <p14:nvPr/>
              </p14:nvContentPartPr>
              <p14:xfrm>
                <a:off x="11374962" y="435684"/>
                <a:ext cx="577800" cy="37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643B7E-B354-456F-83FF-DA2DB469E3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339322" y="400044"/>
                  <a:ext cx="6494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DAD98F-5A81-4276-BB20-2CA07B1833B6}"/>
                    </a:ext>
                  </a:extLst>
                </p14:cNvPr>
                <p14:cNvContentPartPr/>
                <p14:nvPr/>
              </p14:nvContentPartPr>
              <p14:xfrm>
                <a:off x="11823522" y="485004"/>
                <a:ext cx="17280" cy="27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DAD98F-5A81-4276-BB20-2CA07B1833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787882" y="449364"/>
                  <a:ext cx="88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68D72A-2CAC-4937-85DB-AE40F99F1841}"/>
                    </a:ext>
                  </a:extLst>
                </p14:cNvPr>
                <p14:cNvContentPartPr/>
                <p14:nvPr/>
              </p14:nvContentPartPr>
              <p14:xfrm>
                <a:off x="11233122" y="535404"/>
                <a:ext cx="234720" cy="4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68D72A-2CAC-4937-85DB-AE40F99F18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197482" y="499764"/>
                  <a:ext cx="306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D30558-44EF-4460-912D-8E78411D34BF}"/>
                    </a:ext>
                  </a:extLst>
                </p14:cNvPr>
                <p14:cNvContentPartPr/>
                <p14:nvPr/>
              </p14:nvContentPartPr>
              <p14:xfrm>
                <a:off x="11173362" y="925644"/>
                <a:ext cx="57600" cy="44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D30558-44EF-4460-912D-8E78411D34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37362" y="890004"/>
                  <a:ext cx="12924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DA9EB5-6440-4475-A1EC-43C99D274D05}"/>
                    </a:ext>
                  </a:extLst>
                </p14:cNvPr>
                <p14:cNvContentPartPr/>
                <p14:nvPr/>
              </p14:nvContentPartPr>
              <p14:xfrm>
                <a:off x="11066082" y="1271604"/>
                <a:ext cx="202680" cy="151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DA9EB5-6440-4475-A1EC-43C99D274D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030442" y="1235604"/>
                  <a:ext cx="274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8E410C1-63B4-4C34-9E0A-11748BA6FE91}"/>
                    </a:ext>
                  </a:extLst>
                </p14:cNvPr>
                <p14:cNvContentPartPr/>
                <p14:nvPr/>
              </p14:nvContentPartPr>
              <p14:xfrm>
                <a:off x="10633362" y="245964"/>
                <a:ext cx="1604160" cy="1034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8E410C1-63B4-4C34-9E0A-11748BA6FE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97362" y="209964"/>
                  <a:ext cx="1675800" cy="11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D994AD-7065-493A-9AF9-C065846AB9FD}"/>
                    </a:ext>
                  </a:extLst>
                </p14:cNvPr>
                <p14:cNvContentPartPr/>
                <p14:nvPr/>
              </p14:nvContentPartPr>
              <p14:xfrm>
                <a:off x="9438882" y="122484"/>
                <a:ext cx="442080" cy="316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5D994AD-7065-493A-9AF9-C065846AB9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03242" y="86484"/>
                  <a:ext cx="513720" cy="387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>
            <a:spLocks noGrp="1"/>
          </p:cNvSpPr>
          <p:nvPr>
            <p:ph type="title"/>
          </p:nvPr>
        </p:nvSpPr>
        <p:spPr>
          <a:xfrm>
            <a:off x="1505212" y="19834"/>
            <a:ext cx="7617523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algn="r"/>
            <a:r>
              <a:rPr dirty="0"/>
              <a:t>State Reduction and Assignment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E7B01-8754-42B4-A94C-4621D126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95575" cy="3952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2F5AC6E-F839-4116-BB8B-E9FADB3AB8EA}"/>
                  </a:ext>
                </a:extLst>
              </p14:cNvPr>
              <p14:cNvContentPartPr/>
              <p14:nvPr/>
            </p14:nvContentPartPr>
            <p14:xfrm>
              <a:off x="5531082" y="2155010"/>
              <a:ext cx="191160" cy="170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2F5AC6E-F839-4116-BB8B-E9FADB3AB8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5442" y="2119370"/>
                <a:ext cx="2628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F3A372-2013-4647-8763-B16C5DA8D9F3}"/>
                  </a:ext>
                </a:extLst>
              </p14:cNvPr>
              <p14:cNvContentPartPr/>
              <p14:nvPr/>
            </p14:nvContentPartPr>
            <p14:xfrm>
              <a:off x="2116122" y="914090"/>
              <a:ext cx="1608480" cy="44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F3A372-2013-4647-8763-B16C5DA8D9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80122" y="878090"/>
                <a:ext cx="168012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16528C-3344-4413-A94B-39E93BFDE5DA}"/>
                  </a:ext>
                </a:extLst>
              </p14:cNvPr>
              <p14:cNvContentPartPr/>
              <p14:nvPr/>
            </p14:nvContentPartPr>
            <p14:xfrm>
              <a:off x="3551442" y="911570"/>
              <a:ext cx="209880" cy="326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16528C-3344-4413-A94B-39E93BFDE5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15442" y="875930"/>
                <a:ext cx="2815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D16ABFA-7DBD-41FD-BB6C-1A1F1DFB4278}"/>
                  </a:ext>
                </a:extLst>
              </p14:cNvPr>
              <p14:cNvContentPartPr/>
              <p14:nvPr/>
            </p14:nvContentPartPr>
            <p14:xfrm>
              <a:off x="7315602" y="2220890"/>
              <a:ext cx="241560" cy="18828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D16ABFA-7DBD-41FD-BB6C-1A1F1DFB42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79602" y="2184890"/>
                <a:ext cx="3132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6B379B3-A5BB-4CF6-9DD4-5161DF6A8EFB}"/>
                  </a:ext>
                </a:extLst>
              </p14:cNvPr>
              <p14:cNvContentPartPr/>
              <p14:nvPr/>
            </p14:nvContentPartPr>
            <p14:xfrm>
              <a:off x="8415762" y="2642090"/>
              <a:ext cx="194760" cy="31968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6B379B3-A5BB-4CF6-9DD4-5161DF6A8E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79762" y="2606450"/>
                <a:ext cx="2664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4B5342BB-49C9-4861-9621-BDE9B0FBD88B}"/>
                  </a:ext>
                </a:extLst>
              </p14:cNvPr>
              <p14:cNvContentPartPr/>
              <p14:nvPr/>
            </p14:nvContentPartPr>
            <p14:xfrm>
              <a:off x="10495122" y="2806250"/>
              <a:ext cx="124560" cy="1602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4B5342BB-49C9-4861-9621-BDE9B0FBD88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59482" y="2770610"/>
                <a:ext cx="1962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6541984B-373D-473A-814D-52B14D65D4D5}"/>
                  </a:ext>
                </a:extLst>
              </p14:cNvPr>
              <p14:cNvContentPartPr/>
              <p14:nvPr/>
            </p14:nvContentPartPr>
            <p14:xfrm>
              <a:off x="7207242" y="3223850"/>
              <a:ext cx="205920" cy="1789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6541984B-373D-473A-814D-52B14D65D4D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71242" y="3188210"/>
                <a:ext cx="2775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36E1EC11-EB76-48C7-9E65-8EA5C5A93F53}"/>
                  </a:ext>
                </a:extLst>
              </p14:cNvPr>
              <p14:cNvContentPartPr/>
              <p14:nvPr/>
            </p14:nvContentPartPr>
            <p14:xfrm>
              <a:off x="9534282" y="3246530"/>
              <a:ext cx="121680" cy="17856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36E1EC11-EB76-48C7-9E65-8EA5C5A93F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98282" y="3210890"/>
                <a:ext cx="1933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E0F40786-DBD6-4202-B2CA-C0E94D982598}"/>
                  </a:ext>
                </a:extLst>
              </p14:cNvPr>
              <p14:cNvContentPartPr/>
              <p14:nvPr/>
            </p14:nvContentPartPr>
            <p14:xfrm>
              <a:off x="10569282" y="3695090"/>
              <a:ext cx="14400" cy="2386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E0F40786-DBD6-4202-B2CA-C0E94D98259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33282" y="3659450"/>
                <a:ext cx="860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03443115-4F8C-4173-88BE-500956BBB8FE}"/>
                  </a:ext>
                </a:extLst>
              </p14:cNvPr>
              <p14:cNvContentPartPr/>
              <p14:nvPr/>
            </p14:nvContentPartPr>
            <p14:xfrm>
              <a:off x="7245402" y="4711370"/>
              <a:ext cx="124200" cy="37008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03443115-4F8C-4173-88BE-500956BBB8F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09762" y="4675730"/>
                <a:ext cx="19584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6A573752-6FF0-4C0F-8B65-A776680AB7C2}"/>
                  </a:ext>
                </a:extLst>
              </p14:cNvPr>
              <p14:cNvContentPartPr/>
              <p14:nvPr/>
            </p14:nvContentPartPr>
            <p14:xfrm>
              <a:off x="7269522" y="5454050"/>
              <a:ext cx="165240" cy="12852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6A573752-6FF0-4C0F-8B65-A776680AB7C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33522" y="5418050"/>
                <a:ext cx="2368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5F67AB-4348-4654-B9F9-A5135A049368}"/>
                  </a:ext>
                </a:extLst>
              </p14:cNvPr>
              <p14:cNvContentPartPr/>
              <p14:nvPr/>
            </p14:nvContentPartPr>
            <p14:xfrm>
              <a:off x="4074882" y="763250"/>
              <a:ext cx="209520" cy="300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5F67AB-4348-4654-B9F9-A5135A04936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39242" y="727610"/>
                <a:ext cx="2811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4631CB-79BA-4636-B7D1-5457F1C1D8FB}"/>
                  </a:ext>
                </a:extLst>
              </p14:cNvPr>
              <p14:cNvContentPartPr/>
              <p14:nvPr/>
            </p14:nvContentPartPr>
            <p14:xfrm>
              <a:off x="4398882" y="645530"/>
              <a:ext cx="498600" cy="375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4631CB-79BA-4636-B7D1-5457F1C1D8F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363242" y="609890"/>
                <a:ext cx="57024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6538A3-E873-4820-9095-346C31672933}"/>
                  </a:ext>
                </a:extLst>
              </p14:cNvPr>
              <p14:cNvContentPartPr/>
              <p14:nvPr/>
            </p14:nvContentPartPr>
            <p14:xfrm>
              <a:off x="4708842" y="777650"/>
              <a:ext cx="115920" cy="33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6538A3-E873-4820-9095-346C3167293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72842" y="742010"/>
                <a:ext cx="1875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79DA70-7D9F-4730-947B-04253D4EE6F0}"/>
                  </a:ext>
                </a:extLst>
              </p14:cNvPr>
              <p14:cNvContentPartPr/>
              <p14:nvPr/>
            </p14:nvContentPartPr>
            <p14:xfrm>
              <a:off x="4343442" y="776930"/>
              <a:ext cx="201600" cy="28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79DA70-7D9F-4730-947B-04253D4EE6F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07802" y="740930"/>
                <a:ext cx="2732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E24CD8-5503-4DD3-93FE-450FFECBB533}"/>
                  </a:ext>
                </a:extLst>
              </p14:cNvPr>
              <p14:cNvContentPartPr/>
              <p14:nvPr/>
            </p14:nvContentPartPr>
            <p14:xfrm>
              <a:off x="5247042" y="759650"/>
              <a:ext cx="9720" cy="257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E24CD8-5503-4DD3-93FE-450FFECBB53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11402" y="724010"/>
                <a:ext cx="813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73B5CD-F386-41F6-B7AB-B8A2FD1140F2}"/>
                  </a:ext>
                </a:extLst>
              </p14:cNvPr>
              <p14:cNvContentPartPr/>
              <p14:nvPr/>
            </p14:nvContentPartPr>
            <p14:xfrm>
              <a:off x="5057322" y="643010"/>
              <a:ext cx="320040" cy="104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73B5CD-F386-41F6-B7AB-B8A2FD1140F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21682" y="607370"/>
                <a:ext cx="3916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D82B0A-9909-4905-A049-623E6CA2B832}"/>
                  </a:ext>
                </a:extLst>
              </p14:cNvPr>
              <p14:cNvContentPartPr/>
              <p14:nvPr/>
            </p14:nvContentPartPr>
            <p14:xfrm>
              <a:off x="5394282" y="627170"/>
              <a:ext cx="468000" cy="356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D82B0A-9909-4905-A049-623E6CA2B83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58642" y="591530"/>
                <a:ext cx="53964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29E93D-2E3A-4BCC-9029-7D7FCAFE50B6}"/>
                  </a:ext>
                </a:extLst>
              </p14:cNvPr>
              <p14:cNvContentPartPr/>
              <p14:nvPr/>
            </p14:nvContentPartPr>
            <p14:xfrm>
              <a:off x="5993682" y="790250"/>
              <a:ext cx="11160" cy="10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29E93D-2E3A-4BCC-9029-7D7FCAFE50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57682" y="754610"/>
                <a:ext cx="828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D430848-A779-4702-B15A-0768B83D7FFE}"/>
                  </a:ext>
                </a:extLst>
              </p14:cNvPr>
              <p14:cNvContentPartPr/>
              <p14:nvPr/>
            </p14:nvContentPartPr>
            <p14:xfrm>
              <a:off x="5998002" y="889610"/>
              <a:ext cx="12240" cy="27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D430848-A779-4702-B15A-0768B83D7FF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62362" y="853610"/>
                <a:ext cx="838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76DB622-5B61-4A02-86DA-3F01744EDB7A}"/>
                  </a:ext>
                </a:extLst>
              </p14:cNvPr>
              <p14:cNvContentPartPr/>
              <p14:nvPr/>
            </p14:nvContentPartPr>
            <p14:xfrm>
              <a:off x="4829802" y="1374170"/>
              <a:ext cx="16560" cy="318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76DB622-5B61-4A02-86DA-3F01744EDB7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794162" y="1338170"/>
                <a:ext cx="882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3A742-E043-4591-80D7-A7ED88C9EFA3}"/>
                  </a:ext>
                </a:extLst>
              </p14:cNvPr>
              <p14:cNvContentPartPr/>
              <p14:nvPr/>
            </p14:nvContentPartPr>
            <p14:xfrm>
              <a:off x="4776162" y="1355450"/>
              <a:ext cx="160920" cy="209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3A742-E043-4591-80D7-A7ED88C9EFA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740162" y="1319450"/>
                <a:ext cx="2325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A0F6A76-D6B3-4E42-B8FB-52666BD6C117}"/>
                  </a:ext>
                </a:extLst>
              </p14:cNvPr>
              <p14:cNvContentPartPr/>
              <p14:nvPr/>
            </p14:nvContentPartPr>
            <p14:xfrm>
              <a:off x="5001162" y="1389650"/>
              <a:ext cx="671400" cy="336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A0F6A76-D6B3-4E42-B8FB-52666BD6C11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65522" y="1353650"/>
                <a:ext cx="7430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02A502-1578-4671-983E-51B7E5695CD1}"/>
                  </a:ext>
                </a:extLst>
              </p14:cNvPr>
              <p14:cNvContentPartPr/>
              <p14:nvPr/>
            </p14:nvContentPartPr>
            <p14:xfrm>
              <a:off x="5634402" y="1510970"/>
              <a:ext cx="141480" cy="60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02A502-1578-4671-983E-51B7E5695CD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598762" y="1475330"/>
                <a:ext cx="2131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29B8B24-FC5C-4668-99A3-A91B7807118B}"/>
                  </a:ext>
                </a:extLst>
              </p14:cNvPr>
              <p14:cNvContentPartPr/>
              <p14:nvPr/>
            </p14:nvContentPartPr>
            <p14:xfrm>
              <a:off x="5893242" y="1420250"/>
              <a:ext cx="144000" cy="277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29B8B24-FC5C-4668-99A3-A91B7807118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57242" y="1384610"/>
                <a:ext cx="2156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4C3AC16-DF34-433B-AC57-66958DB9A90E}"/>
                  </a:ext>
                </a:extLst>
              </p14:cNvPr>
              <p14:cNvContentPartPr/>
              <p14:nvPr/>
            </p14:nvContentPartPr>
            <p14:xfrm>
              <a:off x="6112122" y="1229090"/>
              <a:ext cx="370440" cy="430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4C3AC16-DF34-433B-AC57-66958DB9A90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076122" y="1193450"/>
                <a:ext cx="4420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0928AF1-2E18-4C56-AC08-4873DB80A1EB}"/>
                  </a:ext>
                </a:extLst>
              </p14:cNvPr>
              <p14:cNvContentPartPr/>
              <p14:nvPr/>
            </p14:nvContentPartPr>
            <p14:xfrm>
              <a:off x="6330642" y="1416290"/>
              <a:ext cx="88920" cy="35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0928AF1-2E18-4C56-AC08-4873DB80A1E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295002" y="1380650"/>
                <a:ext cx="1605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5A805B1-D698-4482-B5A2-751C295B8E6E}"/>
                  </a:ext>
                </a:extLst>
              </p14:cNvPr>
              <p14:cNvContentPartPr/>
              <p14:nvPr/>
            </p14:nvContentPartPr>
            <p14:xfrm>
              <a:off x="6037962" y="1409810"/>
              <a:ext cx="178560" cy="21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5A805B1-D698-4482-B5A2-751C295B8E6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001962" y="1374170"/>
                <a:ext cx="2502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61413E1-D4EF-466E-AA3E-7A86C8DD87BE}"/>
                  </a:ext>
                </a:extLst>
              </p14:cNvPr>
              <p14:cNvContentPartPr/>
              <p14:nvPr/>
            </p14:nvContentPartPr>
            <p14:xfrm>
              <a:off x="7247922" y="1214690"/>
              <a:ext cx="471240" cy="337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61413E1-D4EF-466E-AA3E-7A86C8DD87B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212282" y="1179050"/>
                <a:ext cx="5428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3E9878B-3C7C-46C0-9269-05E407622422}"/>
                  </a:ext>
                </a:extLst>
              </p14:cNvPr>
              <p14:cNvContentPartPr/>
              <p14:nvPr/>
            </p14:nvContentPartPr>
            <p14:xfrm>
              <a:off x="7809162" y="1138010"/>
              <a:ext cx="54000" cy="405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3E9878B-3C7C-46C0-9269-05E40762242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773522" y="1102370"/>
                <a:ext cx="12564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BD56171-D01E-4745-8B94-19F406BCF22D}"/>
                  </a:ext>
                </a:extLst>
              </p14:cNvPr>
              <p14:cNvContentPartPr/>
              <p14:nvPr/>
            </p14:nvContentPartPr>
            <p14:xfrm>
              <a:off x="7746162" y="1342850"/>
              <a:ext cx="147600" cy="38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BD56171-D01E-4745-8B94-19F406BCF22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710162" y="1306850"/>
                <a:ext cx="2192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2A76665-C97A-4AE2-A4CD-4365857D8F4F}"/>
                  </a:ext>
                </a:extLst>
              </p14:cNvPr>
              <p14:cNvContentPartPr/>
              <p14:nvPr/>
            </p14:nvContentPartPr>
            <p14:xfrm>
              <a:off x="9417642" y="1156730"/>
              <a:ext cx="170640" cy="268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2A76665-C97A-4AE2-A4CD-4365857D8F4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382002" y="1120730"/>
                <a:ext cx="2422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CC44BA0-0D9D-4AA0-8BC7-ADE25F67E6A6}"/>
                  </a:ext>
                </a:extLst>
              </p14:cNvPr>
              <p14:cNvContentPartPr/>
              <p14:nvPr/>
            </p14:nvContentPartPr>
            <p14:xfrm>
              <a:off x="9662802" y="1148090"/>
              <a:ext cx="316800" cy="589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CC44BA0-0D9D-4AA0-8BC7-ADE25F67E6A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626802" y="1112090"/>
                <a:ext cx="38844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CB09CD7-E654-4573-8382-7BA687392F6E}"/>
                  </a:ext>
                </a:extLst>
              </p14:cNvPr>
              <p14:cNvContentPartPr/>
              <p14:nvPr/>
            </p14:nvContentPartPr>
            <p14:xfrm>
              <a:off x="10031442" y="1168250"/>
              <a:ext cx="187200" cy="295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CB09CD7-E654-4573-8382-7BA687392F6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995802" y="1132250"/>
                <a:ext cx="2588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219C694-3DA3-475F-906A-098058DED77B}"/>
                  </a:ext>
                </a:extLst>
              </p14:cNvPr>
              <p14:cNvContentPartPr/>
              <p14:nvPr/>
            </p14:nvContentPartPr>
            <p14:xfrm>
              <a:off x="10248882" y="1284170"/>
              <a:ext cx="71640" cy="53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219C694-3DA3-475F-906A-098058DED77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212882" y="1248170"/>
                <a:ext cx="1432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197D10F-17E6-471B-A00A-9A810F4B147F}"/>
                  </a:ext>
                </a:extLst>
              </p14:cNvPr>
              <p14:cNvContentPartPr/>
              <p14:nvPr/>
            </p14:nvContentPartPr>
            <p14:xfrm>
              <a:off x="9757122" y="1214690"/>
              <a:ext cx="142200" cy="6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197D10F-17E6-471B-A00A-9A810F4B147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721482" y="1179050"/>
                <a:ext cx="2138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FCE4340-6BE9-419E-8276-A65A2F0C5FE3}"/>
                  </a:ext>
                </a:extLst>
              </p14:cNvPr>
              <p14:cNvContentPartPr/>
              <p14:nvPr/>
            </p14:nvContentPartPr>
            <p14:xfrm>
              <a:off x="4537482" y="1947290"/>
              <a:ext cx="6062400" cy="37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FCE4340-6BE9-419E-8276-A65A2F0C5FE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501842" y="1911650"/>
                <a:ext cx="61340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9383539-BE7A-4E09-906B-7985D68D16EA}"/>
                  </a:ext>
                </a:extLst>
              </p14:cNvPr>
              <p14:cNvContentPartPr/>
              <p14:nvPr/>
            </p14:nvContentPartPr>
            <p14:xfrm>
              <a:off x="10662162" y="1960250"/>
              <a:ext cx="5760" cy="7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9383539-BE7A-4E09-906B-7985D68D16E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626522" y="1924610"/>
                <a:ext cx="774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D50605F-009C-4BA8-83DC-C0E6345C9BB4}"/>
                  </a:ext>
                </a:extLst>
              </p14:cNvPr>
              <p14:cNvContentPartPr/>
              <p14:nvPr/>
            </p14:nvContentPartPr>
            <p14:xfrm>
              <a:off x="6702522" y="1286690"/>
              <a:ext cx="95040" cy="3468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D50605F-009C-4BA8-83DC-C0E6345C9BB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666522" y="1251050"/>
                <a:ext cx="166680" cy="35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18A453A-8C34-48E4-B262-89DE8063719E}"/>
                  </a:ext>
                </a:extLst>
              </p14:cNvPr>
              <p14:cNvContentPartPr/>
              <p14:nvPr/>
            </p14:nvContentPartPr>
            <p14:xfrm>
              <a:off x="8184282" y="1239170"/>
              <a:ext cx="178920" cy="268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18A453A-8C34-48E4-B262-89DE8063719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148282" y="1203530"/>
                <a:ext cx="2505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8EE0BF0-B4B6-48C3-8E3F-B7E59190F64E}"/>
                  </a:ext>
                </a:extLst>
              </p14:cNvPr>
              <p14:cNvContentPartPr/>
              <p14:nvPr/>
            </p14:nvContentPartPr>
            <p14:xfrm>
              <a:off x="8466882" y="1108130"/>
              <a:ext cx="362880" cy="428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8EE0BF0-B4B6-48C3-8E3F-B7E59190F64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30882" y="1072130"/>
                <a:ext cx="43452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9344684-C3E4-4B84-981D-D987368F10D0}"/>
                  </a:ext>
                </a:extLst>
              </p14:cNvPr>
              <p14:cNvContentPartPr/>
              <p14:nvPr/>
            </p14:nvContentPartPr>
            <p14:xfrm>
              <a:off x="8688642" y="1322330"/>
              <a:ext cx="75600" cy="24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9344684-C3E4-4B84-981D-D987368F10D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652642" y="1286690"/>
                <a:ext cx="1472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2744140-568E-4157-A918-85E360D1E5AD}"/>
                  </a:ext>
                </a:extLst>
              </p14:cNvPr>
              <p14:cNvContentPartPr/>
              <p14:nvPr/>
            </p14:nvContentPartPr>
            <p14:xfrm>
              <a:off x="8407482" y="1285970"/>
              <a:ext cx="121680" cy="2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2744140-568E-4157-A918-85E360D1E5A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371842" y="1249970"/>
                <a:ext cx="1933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786DD27-F31B-49A3-86AA-E7F829927DD0}"/>
                  </a:ext>
                </a:extLst>
              </p14:cNvPr>
              <p14:cNvContentPartPr/>
              <p14:nvPr/>
            </p14:nvContentPartPr>
            <p14:xfrm>
              <a:off x="8932002" y="1219370"/>
              <a:ext cx="143280" cy="3715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786DD27-F31B-49A3-86AA-E7F829927DD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896362" y="1183730"/>
                <a:ext cx="214920" cy="37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7BF534B-6E50-4581-95A5-F7BEE5C7C55F}"/>
                  </a:ext>
                </a:extLst>
              </p14:cNvPr>
              <p14:cNvContentPartPr/>
              <p14:nvPr/>
            </p14:nvContentPartPr>
            <p14:xfrm>
              <a:off x="5561682" y="2549930"/>
              <a:ext cx="112680" cy="289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7BF534B-6E50-4581-95A5-F7BEE5C7C55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525682" y="2514290"/>
                <a:ext cx="1843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9D16DC0-ADDE-47E8-B3D8-417C74AF647F}"/>
                  </a:ext>
                </a:extLst>
              </p14:cNvPr>
              <p14:cNvContentPartPr/>
              <p14:nvPr/>
            </p14:nvContentPartPr>
            <p14:xfrm>
              <a:off x="5519562" y="3162290"/>
              <a:ext cx="125640" cy="191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9D16DC0-ADDE-47E8-B3D8-417C74AF647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483922" y="3126290"/>
                <a:ext cx="1972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CCC4DDA-6118-45E1-99C7-858BAB3DF6F5}"/>
                  </a:ext>
                </a:extLst>
              </p14:cNvPr>
              <p14:cNvContentPartPr/>
              <p14:nvPr/>
            </p14:nvContentPartPr>
            <p14:xfrm>
              <a:off x="5544042" y="3560090"/>
              <a:ext cx="132120" cy="279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CCC4DDA-6118-45E1-99C7-858BAB3DF6F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508042" y="3524090"/>
                <a:ext cx="2037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2F67349-8C28-4E7D-9B4F-A6BB556237CC}"/>
                  </a:ext>
                </a:extLst>
              </p14:cNvPr>
              <p14:cNvContentPartPr/>
              <p14:nvPr/>
            </p14:nvContentPartPr>
            <p14:xfrm>
              <a:off x="5570682" y="4159850"/>
              <a:ext cx="127440" cy="212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2F67349-8C28-4E7D-9B4F-A6BB556237C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534682" y="4123850"/>
                <a:ext cx="1990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9F6DA76-38F3-4EC4-BAF8-D0E3333F04BC}"/>
                  </a:ext>
                </a:extLst>
              </p14:cNvPr>
              <p14:cNvContentPartPr/>
              <p14:nvPr/>
            </p14:nvContentPartPr>
            <p14:xfrm>
              <a:off x="6679842" y="4711370"/>
              <a:ext cx="87840" cy="1404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9F6DA76-38F3-4EC4-BAF8-D0E3333F04B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643842" y="4675730"/>
                <a:ext cx="159480" cy="14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2F05A3E-1333-462F-9A8A-34D0FE6E2321}"/>
                  </a:ext>
                </a:extLst>
              </p14:cNvPr>
              <p14:cNvContentPartPr/>
              <p14:nvPr/>
            </p14:nvContentPartPr>
            <p14:xfrm>
              <a:off x="9061602" y="4894610"/>
              <a:ext cx="35640" cy="1222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2F05A3E-1333-462F-9A8A-34D0FE6E232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025962" y="4858610"/>
                <a:ext cx="107280" cy="12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4D4AC99-0FE7-4943-A199-8E892E1BE7B0}"/>
                  </a:ext>
                </a:extLst>
              </p14:cNvPr>
              <p14:cNvContentPartPr/>
              <p14:nvPr/>
            </p14:nvContentPartPr>
            <p14:xfrm>
              <a:off x="7183842" y="1721570"/>
              <a:ext cx="111240" cy="151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4D4AC99-0FE7-4943-A199-8E892E1BE7B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147842" y="1685930"/>
                <a:ext cx="1828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6A4ABA2-2FA9-42F8-8F0A-96C6BA06D8F9}"/>
                  </a:ext>
                </a:extLst>
              </p14:cNvPr>
              <p14:cNvContentPartPr/>
              <p14:nvPr/>
            </p14:nvContentPartPr>
            <p14:xfrm>
              <a:off x="7157202" y="1742810"/>
              <a:ext cx="176760" cy="148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6A4ABA2-2FA9-42F8-8F0A-96C6BA06D8F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121562" y="1706810"/>
                <a:ext cx="2484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4A006748-6F85-4519-8701-C6EDC90794C6}"/>
                  </a:ext>
                </a:extLst>
              </p14:cNvPr>
              <p14:cNvContentPartPr/>
              <p14:nvPr/>
            </p14:nvContentPartPr>
            <p14:xfrm>
              <a:off x="7429722" y="1770530"/>
              <a:ext cx="94680" cy="118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4A006748-6F85-4519-8701-C6EDC90794C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394082" y="1734890"/>
                <a:ext cx="1663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83F2CF81-1299-48C0-812B-D898D38908FC}"/>
                  </a:ext>
                </a:extLst>
              </p14:cNvPr>
              <p14:cNvContentPartPr/>
              <p14:nvPr/>
            </p14:nvContentPartPr>
            <p14:xfrm>
              <a:off x="7448802" y="1833890"/>
              <a:ext cx="110160" cy="2448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83F2CF81-1299-48C0-812B-D898D38908F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413162" y="1797890"/>
                <a:ext cx="1818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8DF3706D-ECCF-4702-A3D9-244E453DE3F1}"/>
                  </a:ext>
                </a:extLst>
              </p14:cNvPr>
              <p14:cNvContentPartPr/>
              <p14:nvPr/>
            </p14:nvContentPartPr>
            <p14:xfrm>
              <a:off x="7660122" y="1746410"/>
              <a:ext cx="113400" cy="1324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8DF3706D-ECCF-4702-A3D9-244E453DE3F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624122" y="1710410"/>
                <a:ext cx="1850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885D2520-109A-4B18-91EE-D1713CC8EC0E}"/>
                  </a:ext>
                </a:extLst>
              </p14:cNvPr>
              <p14:cNvContentPartPr/>
              <p14:nvPr/>
            </p14:nvContentPartPr>
            <p14:xfrm>
              <a:off x="8288322" y="1749290"/>
              <a:ext cx="122040" cy="16812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885D2520-109A-4B18-91EE-D1713CC8EC0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252682" y="1713650"/>
                <a:ext cx="1936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2D6A54DE-5C2D-4AA9-B6E7-34623A92BBE4}"/>
                  </a:ext>
                </a:extLst>
              </p14:cNvPr>
              <p14:cNvContentPartPr/>
              <p14:nvPr/>
            </p14:nvContentPartPr>
            <p14:xfrm>
              <a:off x="8272842" y="1785290"/>
              <a:ext cx="199440" cy="1285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2D6A54DE-5C2D-4AA9-B6E7-34623A92BBE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236842" y="1749650"/>
                <a:ext cx="2710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E48F4C95-491E-440A-AD90-F8C71BCF95A8}"/>
                  </a:ext>
                </a:extLst>
              </p14:cNvPr>
              <p14:cNvContentPartPr/>
              <p14:nvPr/>
            </p14:nvContentPartPr>
            <p14:xfrm>
              <a:off x="8545362" y="1806170"/>
              <a:ext cx="66240" cy="1152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E48F4C95-491E-440A-AD90-F8C71BCF95A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509722" y="1770530"/>
                <a:ext cx="1378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54A8F27-B140-4EC1-B8CE-1A5E07B3D82E}"/>
                  </a:ext>
                </a:extLst>
              </p14:cNvPr>
              <p14:cNvContentPartPr/>
              <p14:nvPr/>
            </p14:nvContentPartPr>
            <p14:xfrm>
              <a:off x="8538522" y="1767290"/>
              <a:ext cx="185040" cy="1508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54A8F27-B140-4EC1-B8CE-1A5E07B3D82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502522" y="1731650"/>
                <a:ext cx="2566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BA4CD115-2C45-4C35-9EA0-84D87953AEB8}"/>
                  </a:ext>
                </a:extLst>
              </p14:cNvPr>
              <p14:cNvContentPartPr/>
              <p14:nvPr/>
            </p14:nvContentPartPr>
            <p14:xfrm>
              <a:off x="9376962" y="1693850"/>
              <a:ext cx="127440" cy="2102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BA4CD115-2C45-4C35-9EA0-84D87953AEB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340962" y="1658210"/>
                <a:ext cx="1990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71A18AD-D4AB-471B-92BB-BF8FBB931B04}"/>
                  </a:ext>
                </a:extLst>
              </p14:cNvPr>
              <p14:cNvContentPartPr/>
              <p14:nvPr/>
            </p14:nvContentPartPr>
            <p14:xfrm>
              <a:off x="9349242" y="1766210"/>
              <a:ext cx="165960" cy="1087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71A18AD-D4AB-471B-92BB-BF8FBB931B0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313242" y="1730570"/>
                <a:ext cx="2376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B76952E-DE09-4491-90F4-75AC1F97C438}"/>
                  </a:ext>
                </a:extLst>
              </p14:cNvPr>
              <p14:cNvContentPartPr/>
              <p14:nvPr/>
            </p14:nvContentPartPr>
            <p14:xfrm>
              <a:off x="9581082" y="1808690"/>
              <a:ext cx="101880" cy="198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B76952E-DE09-4491-90F4-75AC1F97C43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545442" y="1772690"/>
                <a:ext cx="1735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31E4E5C7-8E67-41AE-AEDB-1869857DC695}"/>
                  </a:ext>
                </a:extLst>
              </p14:cNvPr>
              <p14:cNvContentPartPr/>
              <p14:nvPr/>
            </p14:nvContentPartPr>
            <p14:xfrm>
              <a:off x="9629682" y="1853330"/>
              <a:ext cx="55440" cy="255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31E4E5C7-8E67-41AE-AEDB-1869857DC69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593682" y="1817330"/>
                <a:ext cx="1270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18A6B2ED-6B62-4B4D-9943-A1B00D6A15F1}"/>
                  </a:ext>
                </a:extLst>
              </p14:cNvPr>
              <p14:cNvContentPartPr/>
              <p14:nvPr/>
            </p14:nvContentPartPr>
            <p14:xfrm>
              <a:off x="9776922" y="1752890"/>
              <a:ext cx="84960" cy="1310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18A6B2ED-6B62-4B4D-9943-A1B00D6A15F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741282" y="1717250"/>
                <a:ext cx="1566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18175B8A-D8E6-4892-B216-D017FFE59054}"/>
                  </a:ext>
                </a:extLst>
              </p14:cNvPr>
              <p14:cNvContentPartPr/>
              <p14:nvPr/>
            </p14:nvContentPartPr>
            <p14:xfrm>
              <a:off x="9504762" y="2241770"/>
              <a:ext cx="174600" cy="1854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18175B8A-D8E6-4892-B216-D017FFE5905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469122" y="2206130"/>
                <a:ext cx="2462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7A4F7C86-B97E-4633-BD63-B3DF4C1ACB9F}"/>
                  </a:ext>
                </a:extLst>
              </p14:cNvPr>
              <p14:cNvContentPartPr/>
              <p14:nvPr/>
            </p14:nvContentPartPr>
            <p14:xfrm>
              <a:off x="10274442" y="1703570"/>
              <a:ext cx="141480" cy="2408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7A4F7C86-B97E-4633-BD63-B3DF4C1ACB9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238442" y="1667930"/>
                <a:ext cx="2131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E911A579-B175-4093-9494-44AC2718C21B}"/>
                  </a:ext>
                </a:extLst>
              </p14:cNvPr>
              <p14:cNvContentPartPr/>
              <p14:nvPr/>
            </p14:nvContentPartPr>
            <p14:xfrm>
              <a:off x="10219002" y="1783850"/>
              <a:ext cx="237600" cy="1368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E911A579-B175-4093-9494-44AC2718C21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183002" y="1748210"/>
                <a:ext cx="309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A179B079-0068-49A0-9453-1F53D754AA7F}"/>
                  </a:ext>
                </a:extLst>
              </p14:cNvPr>
              <p14:cNvContentPartPr/>
              <p14:nvPr/>
            </p14:nvContentPartPr>
            <p14:xfrm>
              <a:off x="10505562" y="1783850"/>
              <a:ext cx="75600" cy="1260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A179B079-0068-49A0-9453-1F53D754AA7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469562" y="1748210"/>
                <a:ext cx="1472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8B3F394-F378-4765-B558-FE2ADB3A6DAA}"/>
                  </a:ext>
                </a:extLst>
              </p14:cNvPr>
              <p14:cNvContentPartPr/>
              <p14:nvPr/>
            </p14:nvContentPartPr>
            <p14:xfrm>
              <a:off x="10513122" y="1840730"/>
              <a:ext cx="106920" cy="1548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8B3F394-F378-4765-B558-FE2ADB3A6DA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477482" y="1805090"/>
                <a:ext cx="178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5A3536D5-EEEF-44B3-B879-8EDC5EC74380}"/>
                  </a:ext>
                </a:extLst>
              </p14:cNvPr>
              <p14:cNvContentPartPr/>
              <p14:nvPr/>
            </p14:nvContentPartPr>
            <p14:xfrm>
              <a:off x="10689522" y="1693850"/>
              <a:ext cx="27000" cy="21852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5A3536D5-EEEF-44B3-B879-8EDC5EC7438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653522" y="1658210"/>
                <a:ext cx="986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E1544BB-EE77-4992-9864-7B07AEBA6E28}"/>
                  </a:ext>
                </a:extLst>
              </p14:cNvPr>
              <p14:cNvContentPartPr/>
              <p14:nvPr/>
            </p14:nvContentPartPr>
            <p14:xfrm>
              <a:off x="10506282" y="1963490"/>
              <a:ext cx="459360" cy="39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E1544BB-EE77-4992-9864-7B07AEBA6E2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470642" y="1927850"/>
                <a:ext cx="531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8DE8F4D7-77C5-4BDD-8D9E-FFCB126B688D}"/>
                  </a:ext>
                </a:extLst>
              </p14:cNvPr>
              <p14:cNvContentPartPr/>
              <p14:nvPr/>
            </p14:nvContentPartPr>
            <p14:xfrm>
              <a:off x="8440962" y="2235650"/>
              <a:ext cx="137520" cy="2336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8DE8F4D7-77C5-4BDD-8D9E-FFCB126B688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404962" y="2200010"/>
                <a:ext cx="2091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8FB1F03E-0BDE-4517-B200-C84CFD7C3762}"/>
                  </a:ext>
                </a:extLst>
              </p14:cNvPr>
              <p14:cNvContentPartPr/>
              <p14:nvPr/>
            </p14:nvContentPartPr>
            <p14:xfrm>
              <a:off x="10456962" y="2243570"/>
              <a:ext cx="142200" cy="19008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8FB1F03E-0BDE-4517-B200-C84CFD7C376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421322" y="2207930"/>
                <a:ext cx="2138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251BE2F6-525C-470A-B628-9FF33EBE627D}"/>
                  </a:ext>
                </a:extLst>
              </p14:cNvPr>
              <p14:cNvContentPartPr/>
              <p14:nvPr/>
            </p14:nvContentPartPr>
            <p14:xfrm>
              <a:off x="7282482" y="2755490"/>
              <a:ext cx="163080" cy="1724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251BE2F6-525C-470A-B628-9FF33EBE627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246842" y="2719490"/>
                <a:ext cx="2347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A2B84177-0C88-49A0-9CB5-3B9EC7D3AF10}"/>
                  </a:ext>
                </a:extLst>
              </p14:cNvPr>
              <p14:cNvContentPartPr/>
              <p14:nvPr/>
            </p14:nvContentPartPr>
            <p14:xfrm>
              <a:off x="9509802" y="2809850"/>
              <a:ext cx="193320" cy="1609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A2B84177-0C88-49A0-9CB5-3B9EC7D3AF1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474162" y="2774210"/>
                <a:ext cx="2649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69143E00-DD5B-48B4-A0FE-0018D2507F7D}"/>
                  </a:ext>
                </a:extLst>
              </p14:cNvPr>
              <p14:cNvContentPartPr/>
              <p14:nvPr/>
            </p14:nvContentPartPr>
            <p14:xfrm>
              <a:off x="8443482" y="3179210"/>
              <a:ext cx="195840" cy="31356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69143E00-DD5B-48B4-A0FE-0018D2507F7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407482" y="3143210"/>
                <a:ext cx="2674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484BE37D-6C52-4E1F-8E32-F547931BE78A}"/>
                  </a:ext>
                </a:extLst>
              </p14:cNvPr>
              <p14:cNvContentPartPr/>
              <p14:nvPr/>
            </p14:nvContentPartPr>
            <p14:xfrm>
              <a:off x="10518162" y="3286130"/>
              <a:ext cx="117000" cy="1792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484BE37D-6C52-4E1F-8E32-F547931BE78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482162" y="3250130"/>
                <a:ext cx="188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4BB0C615-E577-4EB3-8076-6FFB07A3B9BF}"/>
                  </a:ext>
                </a:extLst>
              </p14:cNvPr>
              <p14:cNvContentPartPr/>
              <p14:nvPr/>
            </p14:nvContentPartPr>
            <p14:xfrm>
              <a:off x="7196082" y="3662330"/>
              <a:ext cx="169200" cy="20268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4BB0C615-E577-4EB3-8076-6FFB07A3B9B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160442" y="3626690"/>
                <a:ext cx="2408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0EDA9E3F-DAB9-4379-B405-9B276DE2ADAD}"/>
                  </a:ext>
                </a:extLst>
              </p14:cNvPr>
              <p14:cNvContentPartPr/>
              <p14:nvPr/>
            </p14:nvContentPartPr>
            <p14:xfrm>
              <a:off x="9470202" y="3716330"/>
              <a:ext cx="168840" cy="17460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0EDA9E3F-DAB9-4379-B405-9B276DE2ADAD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434202" y="3680330"/>
                <a:ext cx="2404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D1EA22B3-57E2-47E2-BDAF-634EDDAB22B6}"/>
                  </a:ext>
                </a:extLst>
              </p14:cNvPr>
              <p14:cNvContentPartPr/>
              <p14:nvPr/>
            </p14:nvContentPartPr>
            <p14:xfrm>
              <a:off x="8502882" y="3651170"/>
              <a:ext cx="85680" cy="3308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D1EA22B3-57E2-47E2-BDAF-634EDDAB22B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466882" y="3615170"/>
                <a:ext cx="1573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9D94D3F5-6EE9-437E-B5C5-9E30BD1EA33B}"/>
                  </a:ext>
                </a:extLst>
              </p14:cNvPr>
              <p14:cNvContentPartPr/>
              <p14:nvPr/>
            </p14:nvContentPartPr>
            <p14:xfrm>
              <a:off x="8457162" y="3800930"/>
              <a:ext cx="149040" cy="7956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9D94D3F5-6EE9-437E-B5C5-9E30BD1EA33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421522" y="3764930"/>
                <a:ext cx="220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D1E44155-041D-4355-925A-E3496CB3E609}"/>
                  </a:ext>
                </a:extLst>
              </p14:cNvPr>
              <p14:cNvContentPartPr/>
              <p14:nvPr/>
            </p14:nvContentPartPr>
            <p14:xfrm>
              <a:off x="7227402" y="4187570"/>
              <a:ext cx="192240" cy="1922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D1E44155-041D-4355-925A-E3496CB3E609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191762" y="4151930"/>
                <a:ext cx="2638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F7A3923D-DC3E-403E-952C-4AEB67488CC2}"/>
                  </a:ext>
                </a:extLst>
              </p14:cNvPr>
              <p14:cNvContentPartPr/>
              <p14:nvPr/>
            </p14:nvContentPartPr>
            <p14:xfrm>
              <a:off x="8556162" y="4188650"/>
              <a:ext cx="41400" cy="3474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F7A3923D-DC3E-403E-952C-4AEB67488CC2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520162" y="4153010"/>
                <a:ext cx="1130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FDB9478D-D05F-45A2-BD05-CBFCB620E48B}"/>
                  </a:ext>
                </a:extLst>
              </p14:cNvPr>
              <p14:cNvContentPartPr/>
              <p14:nvPr/>
            </p14:nvContentPartPr>
            <p14:xfrm>
              <a:off x="8498562" y="4346330"/>
              <a:ext cx="132120" cy="903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FDB9478D-D05F-45A2-BD05-CBFCB620E48B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462922" y="4310690"/>
                <a:ext cx="2037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53915620-AEE3-473C-9200-67D057C7A851}"/>
                  </a:ext>
                </a:extLst>
              </p14:cNvPr>
              <p14:cNvContentPartPr/>
              <p14:nvPr/>
            </p14:nvContentPartPr>
            <p14:xfrm>
              <a:off x="9564522" y="4239410"/>
              <a:ext cx="145080" cy="18684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53915620-AEE3-473C-9200-67D057C7A85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528882" y="4203770"/>
                <a:ext cx="216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9C5D3EF6-AF64-41FB-8758-50F1034EE192}"/>
                  </a:ext>
                </a:extLst>
              </p14:cNvPr>
              <p14:cNvContentPartPr/>
              <p14:nvPr/>
            </p14:nvContentPartPr>
            <p14:xfrm>
              <a:off x="10535082" y="4156970"/>
              <a:ext cx="27000" cy="22500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9C5D3EF6-AF64-41FB-8758-50F1034EE19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499442" y="4121330"/>
                <a:ext cx="986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CAEF0A7-D7AB-4FF6-B988-722070D2D92E}"/>
                  </a:ext>
                </a:extLst>
              </p14:cNvPr>
              <p14:cNvContentPartPr/>
              <p14:nvPr/>
            </p14:nvContentPartPr>
            <p14:xfrm>
              <a:off x="8661282" y="4808570"/>
              <a:ext cx="46080" cy="30348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CAEF0A7-D7AB-4FF6-B988-722070D2D92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625642" y="4772930"/>
                <a:ext cx="1177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091C9B0D-E28C-40D0-A6B7-091837BB0722}"/>
                  </a:ext>
                </a:extLst>
              </p14:cNvPr>
              <p14:cNvContentPartPr/>
              <p14:nvPr/>
            </p14:nvContentPartPr>
            <p14:xfrm>
              <a:off x="8613762" y="4912970"/>
              <a:ext cx="142560" cy="435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091C9B0D-E28C-40D0-A6B7-091837BB072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578122" y="4877330"/>
                <a:ext cx="2142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EA469E64-65EA-4B06-AF5D-3956EB6CD505}"/>
                  </a:ext>
                </a:extLst>
              </p14:cNvPr>
              <p14:cNvContentPartPr/>
              <p14:nvPr/>
            </p14:nvContentPartPr>
            <p14:xfrm>
              <a:off x="9590082" y="4859690"/>
              <a:ext cx="137160" cy="19224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EA469E64-65EA-4B06-AF5D-3956EB6CD50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554082" y="4824050"/>
                <a:ext cx="2088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2647A97-B42B-49F6-995E-F3D9A69FF17D}"/>
                  </a:ext>
                </a:extLst>
              </p14:cNvPr>
              <p14:cNvContentPartPr/>
              <p14:nvPr/>
            </p14:nvContentPartPr>
            <p14:xfrm>
              <a:off x="10517442" y="4826570"/>
              <a:ext cx="21600" cy="24624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2647A97-B42B-49F6-995E-F3D9A69FF17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481442" y="4790930"/>
                <a:ext cx="932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3E051485-90BC-4094-8281-6914EEAF8BBE}"/>
                  </a:ext>
                </a:extLst>
              </p14:cNvPr>
              <p14:cNvContentPartPr/>
              <p14:nvPr/>
            </p14:nvContentPartPr>
            <p14:xfrm>
              <a:off x="8685762" y="5410490"/>
              <a:ext cx="29520" cy="35892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3E051485-90BC-4094-8281-6914EEAF8BBE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650122" y="5374490"/>
                <a:ext cx="1011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DF100B3F-E633-4E9E-9C0E-7F905AF08F2A}"/>
                  </a:ext>
                </a:extLst>
              </p14:cNvPr>
              <p14:cNvContentPartPr/>
              <p14:nvPr/>
            </p14:nvContentPartPr>
            <p14:xfrm>
              <a:off x="8637882" y="5578610"/>
              <a:ext cx="147600" cy="777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DF100B3F-E633-4E9E-9C0E-7F905AF08F2A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602242" y="5542970"/>
                <a:ext cx="2192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512E1FCE-5860-4D0F-AC87-6B8C5954837E}"/>
                  </a:ext>
                </a:extLst>
              </p14:cNvPr>
              <p14:cNvContentPartPr/>
              <p14:nvPr/>
            </p14:nvContentPartPr>
            <p14:xfrm>
              <a:off x="9691962" y="5518490"/>
              <a:ext cx="115200" cy="16416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512E1FCE-5860-4D0F-AC87-6B8C5954837E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656322" y="5482490"/>
                <a:ext cx="1868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D7C27220-A3FA-406C-A9CA-455B9E7046BD}"/>
                  </a:ext>
                </a:extLst>
              </p14:cNvPr>
              <p14:cNvContentPartPr/>
              <p14:nvPr/>
            </p14:nvContentPartPr>
            <p14:xfrm>
              <a:off x="10454442" y="5481770"/>
              <a:ext cx="16560" cy="25164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D7C27220-A3FA-406C-A9CA-455B9E7046BD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0418802" y="5446130"/>
                <a:ext cx="882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60D1DF78-CFCB-4667-8065-1AE0B6C17B0B}"/>
                  </a:ext>
                </a:extLst>
              </p14:cNvPr>
              <p14:cNvContentPartPr/>
              <p14:nvPr/>
            </p14:nvContentPartPr>
            <p14:xfrm>
              <a:off x="6508122" y="4320410"/>
              <a:ext cx="406080" cy="2700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60D1DF78-CFCB-4667-8065-1AE0B6C17B0B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472482" y="4284410"/>
                <a:ext cx="4777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ED0688AA-3018-488B-9BA0-455E1275C9C8}"/>
                  </a:ext>
                </a:extLst>
              </p14:cNvPr>
              <p14:cNvContentPartPr/>
              <p14:nvPr/>
            </p14:nvContentPartPr>
            <p14:xfrm>
              <a:off x="6862362" y="4240850"/>
              <a:ext cx="93960" cy="20304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ED0688AA-3018-488B-9BA0-455E1275C9C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826722" y="4204850"/>
                <a:ext cx="1656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74B74B2A-879C-4540-9ECE-8A5CA169F8B3}"/>
                  </a:ext>
                </a:extLst>
              </p14:cNvPr>
              <p14:cNvContentPartPr/>
              <p14:nvPr/>
            </p14:nvContentPartPr>
            <p14:xfrm>
              <a:off x="6578322" y="5591930"/>
              <a:ext cx="375480" cy="1836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74B74B2A-879C-4540-9ECE-8A5CA169F8B3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542322" y="5556290"/>
                <a:ext cx="447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2D4A174C-4562-487C-B996-691167384333}"/>
                  </a:ext>
                </a:extLst>
              </p14:cNvPr>
              <p14:cNvContentPartPr/>
              <p14:nvPr/>
            </p14:nvContentPartPr>
            <p14:xfrm>
              <a:off x="6844362" y="5533970"/>
              <a:ext cx="183960" cy="22716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2D4A174C-4562-487C-B996-691167384333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808362" y="5498330"/>
                <a:ext cx="2556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F92D6658-52B6-46B5-8C30-C3CAF955BA19}"/>
                  </a:ext>
                </a:extLst>
              </p14:cNvPr>
              <p14:cNvContentPartPr/>
              <p14:nvPr/>
            </p14:nvContentPartPr>
            <p14:xfrm>
              <a:off x="10930722" y="5666810"/>
              <a:ext cx="228240" cy="3816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F92D6658-52B6-46B5-8C30-C3CAF955BA19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895082" y="5631170"/>
                <a:ext cx="2998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E6FB630F-BEC2-4CEF-8432-6C13191421AE}"/>
                  </a:ext>
                </a:extLst>
              </p14:cNvPr>
              <p14:cNvContentPartPr/>
              <p14:nvPr/>
            </p14:nvContentPartPr>
            <p14:xfrm>
              <a:off x="10898322" y="5571770"/>
              <a:ext cx="119520" cy="24372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E6FB630F-BEC2-4CEF-8432-6C13191421AE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0862322" y="5535770"/>
                <a:ext cx="1911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BF9BAB1-FD3F-485D-B899-B6CA00AD7C3E}"/>
                  </a:ext>
                </a:extLst>
              </p14:cNvPr>
              <p14:cNvContentPartPr/>
              <p14:nvPr/>
            </p14:nvContentPartPr>
            <p14:xfrm>
              <a:off x="5370162" y="5436770"/>
              <a:ext cx="5795640" cy="20700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BF9BAB1-FD3F-485D-B899-B6CA00AD7C3E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5334162" y="5400770"/>
                <a:ext cx="5867280" cy="27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9" name="Group 338">
            <a:extLst>
              <a:ext uri="{FF2B5EF4-FFF2-40B4-BE49-F238E27FC236}">
                <a16:creationId xmlns:a16="http://schemas.microsoft.com/office/drawing/2014/main" id="{46D78C00-2D2E-464B-893C-74673E346A62}"/>
              </a:ext>
            </a:extLst>
          </p:cNvPr>
          <p:cNvGrpSpPr/>
          <p:nvPr/>
        </p:nvGrpSpPr>
        <p:grpSpPr>
          <a:xfrm>
            <a:off x="5358282" y="4660250"/>
            <a:ext cx="756360" cy="1177920"/>
            <a:chOff x="5358282" y="4660250"/>
            <a:chExt cx="756360" cy="11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524EC1E-0C79-4374-A9FC-BF4C54EA0F2A}"/>
                    </a:ext>
                  </a:extLst>
                </p14:cNvPr>
                <p14:cNvContentPartPr/>
                <p14:nvPr/>
              </p14:nvContentPartPr>
              <p14:xfrm>
                <a:off x="5574282" y="4660250"/>
                <a:ext cx="90720" cy="416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524EC1E-0C79-4374-A9FC-BF4C54EA0F2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538642" y="4624250"/>
                  <a:ext cx="1623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669BCC3-5100-4D2D-AC5A-D9F7381EDD65}"/>
                    </a:ext>
                  </a:extLst>
                </p14:cNvPr>
                <p14:cNvContentPartPr/>
                <p14:nvPr/>
              </p14:nvContentPartPr>
              <p14:xfrm>
                <a:off x="5544042" y="4879130"/>
                <a:ext cx="172800" cy="77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669BCC3-5100-4D2D-AC5A-D9F7381EDD6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508042" y="4843130"/>
                  <a:ext cx="244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F51D67E-84EC-4D82-9526-119E6305272D}"/>
                    </a:ext>
                  </a:extLst>
                </p14:cNvPr>
                <p14:cNvContentPartPr/>
                <p14:nvPr/>
              </p14:nvContentPartPr>
              <p14:xfrm>
                <a:off x="5568162" y="5238770"/>
                <a:ext cx="149760" cy="465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F51D67E-84EC-4D82-9526-119E6305272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532162" y="5203130"/>
                  <a:ext cx="2214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C65DA93-04C3-4793-A30E-8FB7D4CBE1A6}"/>
                    </a:ext>
                  </a:extLst>
                </p14:cNvPr>
                <p14:cNvContentPartPr/>
                <p14:nvPr/>
              </p14:nvContentPartPr>
              <p14:xfrm>
                <a:off x="5358282" y="5185490"/>
                <a:ext cx="756360" cy="6526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C65DA93-04C3-4793-A30E-8FB7D4CBE1A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322282" y="5149490"/>
                  <a:ext cx="828000" cy="72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9B75945A-29A0-43F7-9E37-E6BA123AD1A2}"/>
                  </a:ext>
                </a:extLst>
              </p14:cNvPr>
              <p14:cNvContentPartPr/>
              <p14:nvPr/>
            </p14:nvContentPartPr>
            <p14:xfrm>
              <a:off x="7443042" y="4682930"/>
              <a:ext cx="249480" cy="21096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9B75945A-29A0-43F7-9E37-E6BA123AD1A2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407042" y="4646930"/>
                <a:ext cx="321120" cy="28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1" name="Group 350">
            <a:extLst>
              <a:ext uri="{FF2B5EF4-FFF2-40B4-BE49-F238E27FC236}">
                <a16:creationId xmlns:a16="http://schemas.microsoft.com/office/drawing/2014/main" id="{89A86D09-542F-460F-80E5-6DDC65EA260C}"/>
              </a:ext>
            </a:extLst>
          </p:cNvPr>
          <p:cNvGrpSpPr/>
          <p:nvPr/>
        </p:nvGrpSpPr>
        <p:grpSpPr>
          <a:xfrm>
            <a:off x="2590242" y="3114770"/>
            <a:ext cx="876600" cy="434160"/>
            <a:chOff x="2590242" y="3114770"/>
            <a:chExt cx="876600" cy="4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A3A5E21-ECEA-4008-8973-770C07DDCDA0}"/>
                    </a:ext>
                  </a:extLst>
                </p14:cNvPr>
                <p14:cNvContentPartPr/>
                <p14:nvPr/>
              </p14:nvContentPartPr>
              <p14:xfrm>
                <a:off x="2590242" y="3114770"/>
                <a:ext cx="158040" cy="43416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A3A5E21-ECEA-4008-8973-770C07DDCDA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554242" y="3078770"/>
                  <a:ext cx="2296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572CCCE-D667-4B42-9BA1-2C1F2A871A73}"/>
                    </a:ext>
                  </a:extLst>
                </p14:cNvPr>
                <p14:cNvContentPartPr/>
                <p14:nvPr/>
              </p14:nvContentPartPr>
              <p14:xfrm>
                <a:off x="2918202" y="3217730"/>
                <a:ext cx="126720" cy="111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572CCCE-D667-4B42-9BA1-2C1F2A871A7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882202" y="3182090"/>
                  <a:ext cx="198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8596C8CB-7A2A-438A-B536-8C6261497101}"/>
                    </a:ext>
                  </a:extLst>
                </p14:cNvPr>
                <p14:cNvContentPartPr/>
                <p14:nvPr/>
              </p14:nvContentPartPr>
              <p14:xfrm>
                <a:off x="2953482" y="3317450"/>
                <a:ext cx="137880" cy="237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8596C8CB-7A2A-438A-B536-8C626149710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917842" y="3281810"/>
                  <a:ext cx="209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4D5717E6-0575-472D-8A20-B13223DF65E2}"/>
                    </a:ext>
                  </a:extLst>
                </p14:cNvPr>
                <p14:cNvContentPartPr/>
                <p14:nvPr/>
              </p14:nvContentPartPr>
              <p14:xfrm>
                <a:off x="3271722" y="3156530"/>
                <a:ext cx="195120" cy="1886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4D5717E6-0575-472D-8A20-B13223DF65E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236082" y="3120890"/>
                  <a:ext cx="266760" cy="26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D8E3B98E-5C8C-4202-AC7B-E75122138D12}"/>
                  </a:ext>
                </a:extLst>
              </p14:cNvPr>
              <p14:cNvContentPartPr/>
              <p14:nvPr/>
            </p14:nvContentPartPr>
            <p14:xfrm>
              <a:off x="3289002" y="2580890"/>
              <a:ext cx="408960" cy="41040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D8E3B98E-5C8C-4202-AC7B-E75122138D12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253362" y="2545250"/>
                <a:ext cx="480600" cy="48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Group 358">
            <a:extLst>
              <a:ext uri="{FF2B5EF4-FFF2-40B4-BE49-F238E27FC236}">
                <a16:creationId xmlns:a16="http://schemas.microsoft.com/office/drawing/2014/main" id="{7A0029F2-8934-40A3-8524-308A276E1049}"/>
              </a:ext>
            </a:extLst>
          </p:cNvPr>
          <p:cNvGrpSpPr/>
          <p:nvPr/>
        </p:nvGrpSpPr>
        <p:grpSpPr>
          <a:xfrm>
            <a:off x="4741962" y="3621290"/>
            <a:ext cx="458640" cy="321480"/>
            <a:chOff x="4741962" y="3621290"/>
            <a:chExt cx="45864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4580C3BA-9C43-4DBD-BF11-5BC8405B9F51}"/>
                    </a:ext>
                  </a:extLst>
                </p14:cNvPr>
                <p14:cNvContentPartPr/>
                <p14:nvPr/>
              </p14:nvContentPartPr>
              <p14:xfrm>
                <a:off x="4741962" y="3737210"/>
                <a:ext cx="437040" cy="2124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4580C3BA-9C43-4DBD-BF11-5BC8405B9F5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705962" y="3701210"/>
                  <a:ext cx="508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6A44588-A97C-49A5-9A22-1B861DDAA432}"/>
                    </a:ext>
                  </a:extLst>
                </p14:cNvPr>
                <p14:cNvContentPartPr/>
                <p14:nvPr/>
              </p14:nvContentPartPr>
              <p14:xfrm>
                <a:off x="5073162" y="3621290"/>
                <a:ext cx="127440" cy="32148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6A44588-A97C-49A5-9A22-1B861DDAA43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037162" y="3585290"/>
                  <a:ext cx="19908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DF4903CD-B06A-4B21-8CCF-8C454B27A261}"/>
              </a:ext>
            </a:extLst>
          </p:cNvPr>
          <p:cNvGrpSpPr/>
          <p:nvPr/>
        </p:nvGrpSpPr>
        <p:grpSpPr>
          <a:xfrm>
            <a:off x="10822002" y="3687890"/>
            <a:ext cx="394920" cy="243000"/>
            <a:chOff x="10822002" y="3687890"/>
            <a:chExt cx="39492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A67B37DA-227D-422C-8762-B32B130D02A1}"/>
                    </a:ext>
                  </a:extLst>
                </p14:cNvPr>
                <p14:cNvContentPartPr/>
                <p14:nvPr/>
              </p14:nvContentPartPr>
              <p14:xfrm>
                <a:off x="10869162" y="3826490"/>
                <a:ext cx="347760" cy="140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A67B37DA-227D-422C-8762-B32B130D02A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833522" y="3790490"/>
                  <a:ext cx="419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DACC1AA9-170D-4A9C-915B-B8D2AA91504D}"/>
                    </a:ext>
                  </a:extLst>
                </p14:cNvPr>
                <p14:cNvContentPartPr/>
                <p14:nvPr/>
              </p14:nvContentPartPr>
              <p14:xfrm>
                <a:off x="10822002" y="3687890"/>
                <a:ext cx="130320" cy="2430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DACC1AA9-170D-4A9C-915B-B8D2AA91504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786002" y="3652250"/>
                  <a:ext cx="201960" cy="31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9F75A7FD-FC1C-4102-9F9C-826F5A04522B}"/>
              </a:ext>
            </a:extLst>
          </p:cNvPr>
          <p:cNvGrpSpPr/>
          <p:nvPr/>
        </p:nvGrpSpPr>
        <p:grpSpPr>
          <a:xfrm>
            <a:off x="4870482" y="4543970"/>
            <a:ext cx="6448680" cy="605160"/>
            <a:chOff x="4870482" y="4543970"/>
            <a:chExt cx="6448680" cy="6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8FEBCA5-1747-443C-B706-8E426DA47445}"/>
                    </a:ext>
                  </a:extLst>
                </p14:cNvPr>
                <p14:cNvContentPartPr/>
                <p14:nvPr/>
              </p14:nvContentPartPr>
              <p14:xfrm>
                <a:off x="7003842" y="4543970"/>
                <a:ext cx="694080" cy="6051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8FEBCA5-1747-443C-B706-8E426DA4744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967842" y="4507970"/>
                  <a:ext cx="76572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176C5B2-7DCB-4BA1-B767-47ED19265417}"/>
                    </a:ext>
                  </a:extLst>
                </p14:cNvPr>
                <p14:cNvContentPartPr/>
                <p14:nvPr/>
              </p14:nvContentPartPr>
              <p14:xfrm>
                <a:off x="7712322" y="4869050"/>
                <a:ext cx="196200" cy="1944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176C5B2-7DCB-4BA1-B767-47ED1926541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676682" y="4833410"/>
                  <a:ext cx="2678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721CF3D-8D73-475F-A435-BBE8BCFD190F}"/>
                    </a:ext>
                  </a:extLst>
                </p14:cNvPr>
                <p14:cNvContentPartPr/>
                <p14:nvPr/>
              </p14:nvContentPartPr>
              <p14:xfrm>
                <a:off x="4870482" y="4893530"/>
                <a:ext cx="356760" cy="388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721CF3D-8D73-475F-A435-BBE8BCFD190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834842" y="4857890"/>
                  <a:ext cx="428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C37AAA5-6A0B-4557-B9A4-D50CB401C237}"/>
                    </a:ext>
                  </a:extLst>
                </p14:cNvPr>
                <p14:cNvContentPartPr/>
                <p14:nvPr/>
              </p14:nvContentPartPr>
              <p14:xfrm>
                <a:off x="5158482" y="4822610"/>
                <a:ext cx="121680" cy="2624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C37AAA5-6A0B-4557-B9A4-D50CB401C23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122842" y="4786970"/>
                  <a:ext cx="193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1E499674-926C-4F07-B7C2-FBBC32EB4B7F}"/>
                    </a:ext>
                  </a:extLst>
                </p14:cNvPr>
                <p14:cNvContentPartPr/>
                <p14:nvPr/>
              </p14:nvContentPartPr>
              <p14:xfrm>
                <a:off x="10813722" y="4871930"/>
                <a:ext cx="357480" cy="244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1E499674-926C-4F07-B7C2-FBBC32EB4B7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777722" y="4835930"/>
                  <a:ext cx="429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ADA8E123-838A-4AFA-ADE4-77DB3383A347}"/>
                    </a:ext>
                  </a:extLst>
                </p14:cNvPr>
                <p14:cNvContentPartPr/>
                <p14:nvPr/>
              </p14:nvContentPartPr>
              <p14:xfrm>
                <a:off x="10739922" y="4740530"/>
                <a:ext cx="155160" cy="3488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ADA8E123-838A-4AFA-ADE4-77DB3383A34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703922" y="4704530"/>
                  <a:ext cx="2268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A95D6657-94E4-49AB-99B1-891F42C265A4}"/>
                    </a:ext>
                  </a:extLst>
                </p14:cNvPr>
                <p14:cNvContentPartPr/>
                <p14:nvPr/>
              </p14:nvContentPartPr>
              <p14:xfrm>
                <a:off x="5468802" y="4897850"/>
                <a:ext cx="5850360" cy="1767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A95D6657-94E4-49AB-99B1-891F42C265A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433162" y="4861850"/>
                  <a:ext cx="592200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6463AB71-6C6F-430E-AF61-5073F3135642}"/>
                  </a:ext>
                </a:extLst>
              </p14:cNvPr>
              <p14:cNvContentPartPr/>
              <p14:nvPr/>
            </p14:nvContentPartPr>
            <p14:xfrm>
              <a:off x="5760042" y="3645770"/>
              <a:ext cx="2160" cy="468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6463AB71-6C6F-430E-AF61-5073F3135642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5724402" y="3609770"/>
                <a:ext cx="738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D6C4D9EC-AC32-4DA8-8528-4E25693F5E07}"/>
                  </a:ext>
                </a:extLst>
              </p14:cNvPr>
              <p14:cNvContentPartPr/>
              <p14:nvPr/>
            </p14:nvContentPartPr>
            <p14:xfrm>
              <a:off x="8426562" y="4195130"/>
              <a:ext cx="336240" cy="40176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D6C4D9EC-AC32-4DA8-8528-4E25693F5E07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390562" y="4159130"/>
                <a:ext cx="4078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95CA9205-37B3-483F-B7A9-6C7714638D2F}"/>
                  </a:ext>
                </a:extLst>
              </p14:cNvPr>
              <p14:cNvContentPartPr/>
              <p14:nvPr/>
            </p14:nvContentPartPr>
            <p14:xfrm>
              <a:off x="8818602" y="4334090"/>
              <a:ext cx="184680" cy="27216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95CA9205-37B3-483F-B7A9-6C7714638D2F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782602" y="4298450"/>
                <a:ext cx="256320" cy="34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2" name="Group 381">
            <a:extLst>
              <a:ext uri="{FF2B5EF4-FFF2-40B4-BE49-F238E27FC236}">
                <a16:creationId xmlns:a16="http://schemas.microsoft.com/office/drawing/2014/main" id="{D73A9464-93C9-4D14-B407-006ECE1C6ED0}"/>
              </a:ext>
            </a:extLst>
          </p:cNvPr>
          <p:cNvGrpSpPr/>
          <p:nvPr/>
        </p:nvGrpSpPr>
        <p:grpSpPr>
          <a:xfrm>
            <a:off x="8308122" y="3640010"/>
            <a:ext cx="551160" cy="393840"/>
            <a:chOff x="8308122" y="3640010"/>
            <a:chExt cx="55116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A70585B4-0B9C-48AD-81A9-719B573057D8}"/>
                    </a:ext>
                  </a:extLst>
                </p14:cNvPr>
                <p14:cNvContentPartPr/>
                <p14:nvPr/>
              </p14:nvContentPartPr>
              <p14:xfrm>
                <a:off x="8308122" y="3667730"/>
                <a:ext cx="386280" cy="36612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70585B4-0B9C-48AD-81A9-719B573057D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272482" y="3632090"/>
                  <a:ext cx="4579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6892E5E4-F19C-439B-8F5A-D03278B28CE1}"/>
                    </a:ext>
                  </a:extLst>
                </p14:cNvPr>
                <p14:cNvContentPartPr/>
                <p14:nvPr/>
              </p14:nvContentPartPr>
              <p14:xfrm>
                <a:off x="8753082" y="3640010"/>
                <a:ext cx="106200" cy="29808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6892E5E4-F19C-439B-8F5A-D03278B28CE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717442" y="3604010"/>
                  <a:ext cx="1778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8B53EBEE-8C5E-4C0E-A5F7-F6E210B7A3E8}"/>
                    </a:ext>
                  </a:extLst>
                </p14:cNvPr>
                <p14:cNvContentPartPr/>
                <p14:nvPr/>
              </p14:nvContentPartPr>
              <p14:xfrm>
                <a:off x="8686482" y="3650810"/>
                <a:ext cx="165960" cy="2898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8B53EBEE-8C5E-4C0E-A5F7-F6E210B7A3E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650842" y="3614810"/>
                  <a:ext cx="237600" cy="36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1C8B76F9-76C9-46E1-BCB9-F5B157199B46}"/>
                  </a:ext>
                </a:extLst>
              </p14:cNvPr>
              <p14:cNvContentPartPr/>
              <p14:nvPr/>
            </p14:nvContentPartPr>
            <p14:xfrm>
              <a:off x="9752082" y="2202170"/>
              <a:ext cx="178920" cy="15156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1C8B76F9-76C9-46E1-BCB9-F5B157199B46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716082" y="2166170"/>
                <a:ext cx="2505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84D565A4-CE62-4B67-88C2-9A1E93A8418D}"/>
                  </a:ext>
                </a:extLst>
              </p14:cNvPr>
              <p14:cNvContentPartPr/>
              <p14:nvPr/>
            </p14:nvContentPartPr>
            <p14:xfrm>
              <a:off x="2002722" y="4896770"/>
              <a:ext cx="113400" cy="14076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84D565A4-CE62-4B67-88C2-9A1E93A8418D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967082" y="4861130"/>
                <a:ext cx="1850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0A5F1853-C30E-4EDF-850E-15FF31337EDD}"/>
                  </a:ext>
                </a:extLst>
              </p14:cNvPr>
              <p14:cNvContentPartPr/>
              <p14:nvPr/>
            </p14:nvContentPartPr>
            <p14:xfrm>
              <a:off x="729402" y="6173330"/>
              <a:ext cx="122040" cy="120960"/>
            </p14:xfrm>
          </p:contentPart>
        </mc:Choice>
        <mc:Fallback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0A5F1853-C30E-4EDF-850E-15FF31337ED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693402" y="6137330"/>
                <a:ext cx="19368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0" name="Group 469">
            <a:extLst>
              <a:ext uri="{FF2B5EF4-FFF2-40B4-BE49-F238E27FC236}">
                <a16:creationId xmlns:a16="http://schemas.microsoft.com/office/drawing/2014/main" id="{CEAC9560-15BA-4EB4-A3EC-7564431ED7E5}"/>
              </a:ext>
            </a:extLst>
          </p:cNvPr>
          <p:cNvGrpSpPr/>
          <p:nvPr/>
        </p:nvGrpSpPr>
        <p:grpSpPr>
          <a:xfrm>
            <a:off x="412242" y="3722450"/>
            <a:ext cx="3191400" cy="3139200"/>
            <a:chOff x="412242" y="3722450"/>
            <a:chExt cx="3191400" cy="31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2C2C680-C392-41AE-8AC7-61436D8D44AD}"/>
                    </a:ext>
                  </a:extLst>
                </p14:cNvPr>
                <p14:cNvContentPartPr/>
                <p14:nvPr/>
              </p14:nvContentPartPr>
              <p14:xfrm>
                <a:off x="2584842" y="3783290"/>
                <a:ext cx="144000" cy="3837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2C2C680-C392-41AE-8AC7-61436D8D44A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548842" y="3747290"/>
                  <a:ext cx="2156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18CF64A0-33B8-4EB9-BF9A-72318AAEB30E}"/>
                    </a:ext>
                  </a:extLst>
                </p14:cNvPr>
                <p14:cNvContentPartPr/>
                <p14:nvPr/>
              </p14:nvContentPartPr>
              <p14:xfrm>
                <a:off x="2557122" y="3933410"/>
                <a:ext cx="209520" cy="795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18CF64A0-33B8-4EB9-BF9A-72318AAEB30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521482" y="3897410"/>
                  <a:ext cx="281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31B1BF2-68AD-45C3-B6EF-1FCA26B47038}"/>
                    </a:ext>
                  </a:extLst>
                </p14:cNvPr>
                <p14:cNvContentPartPr/>
                <p14:nvPr/>
              </p14:nvContentPartPr>
              <p14:xfrm>
                <a:off x="2957082" y="3907130"/>
                <a:ext cx="143280" cy="864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31B1BF2-68AD-45C3-B6EF-1FCA26B4703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921082" y="3871130"/>
                  <a:ext cx="214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5232E736-3F3C-4F4A-A088-94C5FE719693}"/>
                    </a:ext>
                  </a:extLst>
                </p14:cNvPr>
                <p14:cNvContentPartPr/>
                <p14:nvPr/>
              </p14:nvContentPartPr>
              <p14:xfrm>
                <a:off x="2997042" y="3987050"/>
                <a:ext cx="138960" cy="234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5232E736-3F3C-4F4A-A088-94C5FE71969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961042" y="3951410"/>
                  <a:ext cx="210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0EF232C3-5473-4D76-BF10-39987E545E1A}"/>
                    </a:ext>
                  </a:extLst>
                </p14:cNvPr>
                <p14:cNvContentPartPr/>
                <p14:nvPr/>
              </p14:nvContentPartPr>
              <p14:xfrm>
                <a:off x="3258042" y="3722450"/>
                <a:ext cx="197280" cy="31824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0EF232C3-5473-4D76-BF10-39987E545E1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222402" y="3686450"/>
                  <a:ext cx="268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97BAC137-6C26-4D12-AABE-C90BD4D17ABB}"/>
                    </a:ext>
                  </a:extLst>
                </p14:cNvPr>
                <p14:cNvContentPartPr/>
                <p14:nvPr/>
              </p14:nvContentPartPr>
              <p14:xfrm>
                <a:off x="1507362" y="4274330"/>
                <a:ext cx="414000" cy="43884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97BAC137-6C26-4D12-AABE-C90BD4D17AB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471362" y="4238330"/>
                  <a:ext cx="4856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91EE4D63-6CCE-4341-9260-9E4FC767D369}"/>
                    </a:ext>
                  </a:extLst>
                </p14:cNvPr>
                <p14:cNvContentPartPr/>
                <p14:nvPr/>
              </p14:nvContentPartPr>
              <p14:xfrm>
                <a:off x="1629762" y="4434170"/>
                <a:ext cx="161640" cy="11520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91EE4D63-6CCE-4341-9260-9E4FC767D36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594122" y="4398530"/>
                  <a:ext cx="233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B6465CAF-4026-49A9-853C-AA2E46E924C1}"/>
                    </a:ext>
                  </a:extLst>
                </p14:cNvPr>
                <p14:cNvContentPartPr/>
                <p14:nvPr/>
              </p14:nvContentPartPr>
              <p14:xfrm>
                <a:off x="1444722" y="3810650"/>
                <a:ext cx="395280" cy="5310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B6465CAF-4026-49A9-853C-AA2E46E924C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409082" y="3775010"/>
                  <a:ext cx="4669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F8D18C50-30B5-4BDD-9210-A471AFD699D7}"/>
                    </a:ext>
                  </a:extLst>
                </p14:cNvPr>
                <p14:cNvContentPartPr/>
                <p14:nvPr/>
              </p14:nvContentPartPr>
              <p14:xfrm>
                <a:off x="1776282" y="4163450"/>
                <a:ext cx="139680" cy="1040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F8D18C50-30B5-4BDD-9210-A471AFD699D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740642" y="4127450"/>
                  <a:ext cx="211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205AFFBA-440E-4F9B-97C5-8DA333CD7B6D}"/>
                    </a:ext>
                  </a:extLst>
                </p14:cNvPr>
                <p14:cNvContentPartPr/>
                <p14:nvPr/>
              </p14:nvContentPartPr>
              <p14:xfrm>
                <a:off x="1836042" y="3790490"/>
                <a:ext cx="73800" cy="1224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205AFFBA-440E-4F9B-97C5-8DA333CD7B6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00402" y="3754850"/>
                  <a:ext cx="145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E61B86D4-543B-4441-90FE-FB04A22053FC}"/>
                    </a:ext>
                  </a:extLst>
                </p14:cNvPr>
                <p14:cNvContentPartPr/>
                <p14:nvPr/>
              </p14:nvContentPartPr>
              <p14:xfrm>
                <a:off x="1889322" y="3793730"/>
                <a:ext cx="113040" cy="3006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E61B86D4-543B-4441-90FE-FB04A22053F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853322" y="3758090"/>
                  <a:ext cx="1846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E73F36A3-8E0D-4FB7-98AC-74FFF2B1347F}"/>
                    </a:ext>
                  </a:extLst>
                </p14:cNvPr>
                <p14:cNvContentPartPr/>
                <p14:nvPr/>
              </p14:nvContentPartPr>
              <p14:xfrm>
                <a:off x="2015322" y="3963650"/>
                <a:ext cx="96480" cy="1069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E73F36A3-8E0D-4FB7-98AC-74FFF2B1347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979682" y="3928010"/>
                  <a:ext cx="168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7AAA7425-8A1E-410F-865C-5A117F2E475A}"/>
                    </a:ext>
                  </a:extLst>
                </p14:cNvPr>
                <p14:cNvContentPartPr/>
                <p14:nvPr/>
              </p14:nvContentPartPr>
              <p14:xfrm>
                <a:off x="1693482" y="4741610"/>
                <a:ext cx="25560" cy="3956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7AAA7425-8A1E-410F-865C-5A117F2E475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657482" y="4705970"/>
                  <a:ext cx="972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F36C94DE-1018-4108-8F67-D16B191845B7}"/>
                    </a:ext>
                  </a:extLst>
                </p14:cNvPr>
                <p14:cNvContentPartPr/>
                <p14:nvPr/>
              </p14:nvContentPartPr>
              <p14:xfrm>
                <a:off x="1640202" y="5073170"/>
                <a:ext cx="158040" cy="9252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F36C94DE-1018-4108-8F67-D16B191845B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604562" y="5037170"/>
                  <a:ext cx="229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5866F3A-6A72-49BF-8C67-DC36995EE840}"/>
                    </a:ext>
                  </a:extLst>
                </p14:cNvPr>
                <p14:cNvContentPartPr/>
                <p14:nvPr/>
              </p14:nvContentPartPr>
              <p14:xfrm>
                <a:off x="1471002" y="5155250"/>
                <a:ext cx="522360" cy="59508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5866F3A-6A72-49BF-8C67-DC36995EE84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435002" y="5119610"/>
                  <a:ext cx="59400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09B300A-117E-427B-9ED0-E38028EA2259}"/>
                    </a:ext>
                  </a:extLst>
                </p14:cNvPr>
                <p14:cNvContentPartPr/>
                <p14:nvPr/>
              </p14:nvContentPartPr>
              <p14:xfrm>
                <a:off x="1683402" y="5253170"/>
                <a:ext cx="111240" cy="2865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09B300A-117E-427B-9ED0-E38028EA225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647762" y="5217170"/>
                  <a:ext cx="182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7A09178-5DDE-4590-8EB0-C92A1A74BEB0}"/>
                    </a:ext>
                  </a:extLst>
                </p14:cNvPr>
                <p14:cNvContentPartPr/>
                <p14:nvPr/>
              </p14:nvContentPartPr>
              <p14:xfrm>
                <a:off x="1824882" y="4820450"/>
                <a:ext cx="17640" cy="15840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7A09178-5DDE-4590-8EB0-C92A1A74BEB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788882" y="4784450"/>
                  <a:ext cx="892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1635B0BD-64B4-47C5-8EDE-E4808502BA86}"/>
                    </a:ext>
                  </a:extLst>
                </p14:cNvPr>
                <p14:cNvContentPartPr/>
                <p14:nvPr/>
              </p14:nvContentPartPr>
              <p14:xfrm>
                <a:off x="1828482" y="4817930"/>
                <a:ext cx="120240" cy="2890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1635B0BD-64B4-47C5-8EDE-E4808502BA8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792842" y="4782290"/>
                  <a:ext cx="1918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7D00B7F-76FA-4607-9555-26044690F295}"/>
                    </a:ext>
                  </a:extLst>
                </p14:cNvPr>
                <p14:cNvContentPartPr/>
                <p14:nvPr/>
              </p14:nvContentPartPr>
              <p14:xfrm>
                <a:off x="2017482" y="5503730"/>
                <a:ext cx="1014480" cy="720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7D00B7F-76FA-4607-9555-26044690F29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981482" y="5468090"/>
                  <a:ext cx="1086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8F7F68D6-57A5-48EC-B4C5-957A4F351C11}"/>
                    </a:ext>
                  </a:extLst>
                </p14:cNvPr>
                <p14:cNvContentPartPr/>
                <p14:nvPr/>
              </p14:nvContentPartPr>
              <p14:xfrm>
                <a:off x="2868882" y="5487530"/>
                <a:ext cx="170640" cy="1825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8F7F68D6-57A5-48EC-B4C5-957A4F351C1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832882" y="5451530"/>
                  <a:ext cx="242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49525634-37A0-47AD-B2CD-9F74CD567636}"/>
                    </a:ext>
                  </a:extLst>
                </p14:cNvPr>
                <p14:cNvContentPartPr/>
                <p14:nvPr/>
              </p14:nvContentPartPr>
              <p14:xfrm>
                <a:off x="2435442" y="5257130"/>
                <a:ext cx="75240" cy="13140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49525634-37A0-47AD-B2CD-9F74CD56763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399802" y="5221130"/>
                  <a:ext cx="146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F4CFDE30-0D9F-4BC3-A4C6-9FB4EA04D6D5}"/>
                    </a:ext>
                  </a:extLst>
                </p14:cNvPr>
                <p14:cNvContentPartPr/>
                <p14:nvPr/>
              </p14:nvContentPartPr>
              <p14:xfrm>
                <a:off x="3088842" y="5279810"/>
                <a:ext cx="514800" cy="5580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F4CFDE30-0D9F-4BC3-A4C6-9FB4EA04D6D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052842" y="5244170"/>
                  <a:ext cx="58644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BF8AF849-8511-49C2-A26C-ECDBD894AF27}"/>
                    </a:ext>
                  </a:extLst>
                </p14:cNvPr>
                <p14:cNvContentPartPr/>
                <p14:nvPr/>
              </p14:nvContentPartPr>
              <p14:xfrm>
                <a:off x="3244362" y="5443250"/>
                <a:ext cx="156600" cy="16236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BF8AF849-8511-49C2-A26C-ECDBD894AF2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208722" y="5407250"/>
                  <a:ext cx="228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F5C0D693-C6CC-467B-AC30-3868284FF7C3}"/>
                    </a:ext>
                  </a:extLst>
                </p14:cNvPr>
                <p14:cNvContentPartPr/>
                <p14:nvPr/>
              </p14:nvContentPartPr>
              <p14:xfrm>
                <a:off x="2530842" y="5150930"/>
                <a:ext cx="174240" cy="33120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F5C0D693-C6CC-467B-AC30-3868284FF7C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495202" y="5114930"/>
                  <a:ext cx="2458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43BA9F89-5753-4120-923E-F53DC8F3E263}"/>
                    </a:ext>
                  </a:extLst>
                </p14:cNvPr>
                <p14:cNvContentPartPr/>
                <p14:nvPr/>
              </p14:nvContentPartPr>
              <p14:xfrm>
                <a:off x="2701482" y="5279810"/>
                <a:ext cx="100800" cy="16380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43BA9F89-5753-4120-923E-F53DC8F3E26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665842" y="5244170"/>
                  <a:ext cx="172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7628D553-CF8D-4ABA-8817-AA6BEE78D2BC}"/>
                    </a:ext>
                  </a:extLst>
                </p14:cNvPr>
                <p14:cNvContentPartPr/>
                <p14:nvPr/>
              </p14:nvContentPartPr>
              <p14:xfrm>
                <a:off x="2038362" y="4456130"/>
                <a:ext cx="1291320" cy="87984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7628D553-CF8D-4ABA-8817-AA6BEE78D2B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002722" y="4420130"/>
                  <a:ext cx="136296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49C54FDA-EBE6-45B4-AE23-9393541770C1}"/>
                    </a:ext>
                  </a:extLst>
                </p14:cNvPr>
                <p14:cNvContentPartPr/>
                <p14:nvPr/>
              </p14:nvContentPartPr>
              <p14:xfrm>
                <a:off x="2031522" y="4387370"/>
                <a:ext cx="144360" cy="23544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49C54FDA-EBE6-45B4-AE23-9393541770C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995882" y="4351370"/>
                  <a:ext cx="2160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E8B72F1E-7E6A-45DC-AEE6-3DAD690AAA92}"/>
                    </a:ext>
                  </a:extLst>
                </p14:cNvPr>
                <p14:cNvContentPartPr/>
                <p14:nvPr/>
              </p14:nvContentPartPr>
              <p14:xfrm>
                <a:off x="3034122" y="4548650"/>
                <a:ext cx="135000" cy="13248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E8B72F1E-7E6A-45DC-AEE6-3DAD690AAA9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998122" y="4513010"/>
                  <a:ext cx="206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3A863C49-2FD5-4E3E-B4D4-5BCE93BDF333}"/>
                    </a:ext>
                  </a:extLst>
                </p14:cNvPr>
                <p14:cNvContentPartPr/>
                <p14:nvPr/>
              </p14:nvContentPartPr>
              <p14:xfrm>
                <a:off x="3148242" y="4481690"/>
                <a:ext cx="113760" cy="43812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3A863C49-2FD5-4E3E-B4D4-5BCE93BDF33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112242" y="4445690"/>
                  <a:ext cx="1854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6EACC404-11D7-4F16-B252-BDDC3C179FC7}"/>
                    </a:ext>
                  </a:extLst>
                </p14:cNvPr>
                <p14:cNvContentPartPr/>
                <p14:nvPr/>
              </p14:nvContentPartPr>
              <p14:xfrm>
                <a:off x="3331842" y="4635050"/>
                <a:ext cx="102960" cy="11304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6EACC404-11D7-4F16-B252-BDDC3C179FC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295842" y="4599050"/>
                  <a:ext cx="174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B064296-1038-4706-9CF3-D3C19AC846D9}"/>
                    </a:ext>
                  </a:extLst>
                </p14:cNvPr>
                <p14:cNvContentPartPr/>
                <p14:nvPr/>
              </p14:nvContentPartPr>
              <p14:xfrm>
                <a:off x="412242" y="5235170"/>
                <a:ext cx="522000" cy="49356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B064296-1038-4706-9CF3-D3C19AC846D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76242" y="5199170"/>
                  <a:ext cx="59364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BE781A45-BA0C-4FF7-BAD3-4A12BC5AE494}"/>
                    </a:ext>
                  </a:extLst>
                </p14:cNvPr>
                <p14:cNvContentPartPr/>
                <p14:nvPr/>
              </p14:nvContentPartPr>
              <p14:xfrm>
                <a:off x="593322" y="5395010"/>
                <a:ext cx="151920" cy="14004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BE781A45-BA0C-4FF7-BAD3-4A12BC5AE49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57322" y="5359370"/>
                  <a:ext cx="223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947C7924-66D9-4519-94E6-8DE7E7105508}"/>
                    </a:ext>
                  </a:extLst>
                </p14:cNvPr>
                <p14:cNvContentPartPr/>
                <p14:nvPr/>
              </p14:nvContentPartPr>
              <p14:xfrm>
                <a:off x="802842" y="5701370"/>
                <a:ext cx="594000" cy="6879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947C7924-66D9-4519-94E6-8DE7E710550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66842" y="5665370"/>
                  <a:ext cx="66564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9D258B92-C0C9-460D-BE68-FC17952C060D}"/>
                    </a:ext>
                  </a:extLst>
                </p14:cNvPr>
                <p14:cNvContentPartPr/>
                <p14:nvPr/>
              </p14:nvContentPartPr>
              <p14:xfrm>
                <a:off x="825882" y="5710010"/>
                <a:ext cx="137880" cy="24552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9D258B92-C0C9-460D-BE68-FC17952C060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90242" y="5674010"/>
                  <a:ext cx="2095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156B330F-3BC3-4721-9FBD-ECADBC9A49C9}"/>
                    </a:ext>
                  </a:extLst>
                </p14:cNvPr>
                <p14:cNvContentPartPr/>
                <p14:nvPr/>
              </p14:nvContentPartPr>
              <p14:xfrm>
                <a:off x="874842" y="6037250"/>
                <a:ext cx="27000" cy="3531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156B330F-3BC3-4721-9FBD-ECADBC9A49C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38842" y="6001610"/>
                  <a:ext cx="986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86382769-B50C-4488-B5FD-E4F6F43025E1}"/>
                    </a:ext>
                  </a:extLst>
                </p14:cNvPr>
                <p14:cNvContentPartPr/>
                <p14:nvPr/>
              </p14:nvContentPartPr>
              <p14:xfrm>
                <a:off x="988242" y="6159650"/>
                <a:ext cx="98640" cy="10440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86382769-B50C-4488-B5FD-E4F6F43025E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52242" y="6124010"/>
                  <a:ext cx="170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D9620552-26FC-4FF2-88FA-AEE071127091}"/>
                    </a:ext>
                  </a:extLst>
                </p14:cNvPr>
                <p14:cNvContentPartPr/>
                <p14:nvPr/>
              </p14:nvContentPartPr>
              <p14:xfrm>
                <a:off x="1639842" y="5768330"/>
                <a:ext cx="54000" cy="4071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D9620552-26FC-4FF2-88FA-AEE07112709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603842" y="5732330"/>
                  <a:ext cx="1256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613B21CC-7CE8-45C2-B7B9-CBB67D8EF713}"/>
                    </a:ext>
                  </a:extLst>
                </p14:cNvPr>
                <p14:cNvContentPartPr/>
                <p14:nvPr/>
              </p14:nvContentPartPr>
              <p14:xfrm>
                <a:off x="1561722" y="6077210"/>
                <a:ext cx="204840" cy="13068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613B21CC-7CE8-45C2-B7B9-CBB67D8EF71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525722" y="6041570"/>
                  <a:ext cx="276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9477281D-F58B-4A85-A8B4-45AC86E4BA88}"/>
                    </a:ext>
                  </a:extLst>
                </p14:cNvPr>
                <p14:cNvContentPartPr/>
                <p14:nvPr/>
              </p14:nvContentPartPr>
              <p14:xfrm>
                <a:off x="1465242" y="6216170"/>
                <a:ext cx="481320" cy="38844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9477281D-F58B-4A85-A8B4-45AC86E4BA8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29242" y="6180170"/>
                  <a:ext cx="5529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668BC2BB-481F-492E-9991-8FC67209DF02}"/>
                    </a:ext>
                  </a:extLst>
                </p14:cNvPr>
                <p14:cNvContentPartPr/>
                <p14:nvPr/>
              </p14:nvContentPartPr>
              <p14:xfrm>
                <a:off x="1776282" y="5845010"/>
                <a:ext cx="8280" cy="18000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668BC2BB-481F-492E-9991-8FC67209DF0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740282" y="5809010"/>
                  <a:ext cx="799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87A2EB4-CB3D-41BC-A661-7DB4B43EFCD5}"/>
                    </a:ext>
                  </a:extLst>
                </p14:cNvPr>
                <p14:cNvContentPartPr/>
                <p14:nvPr/>
              </p14:nvContentPartPr>
              <p14:xfrm>
                <a:off x="1768002" y="5855450"/>
                <a:ext cx="117000" cy="3016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87A2EB4-CB3D-41BC-A661-7DB4B43EFCD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732002" y="5819810"/>
                  <a:ext cx="188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937FDC11-20F2-4D30-8B15-FC8741B03323}"/>
                    </a:ext>
                  </a:extLst>
                </p14:cNvPr>
                <p14:cNvContentPartPr/>
                <p14:nvPr/>
              </p14:nvContentPartPr>
              <p14:xfrm>
                <a:off x="1632642" y="6288530"/>
                <a:ext cx="181800" cy="20700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937FDC11-20F2-4D30-8B15-FC8741B0332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596642" y="6252890"/>
                  <a:ext cx="253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6DC8349D-9FDA-49EE-B1CE-1815BB51A43A}"/>
                    </a:ext>
                  </a:extLst>
                </p14:cNvPr>
                <p14:cNvContentPartPr/>
                <p14:nvPr/>
              </p14:nvContentPartPr>
              <p14:xfrm>
                <a:off x="1892202" y="5961650"/>
                <a:ext cx="81000" cy="15696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6DC8349D-9FDA-49EE-B1CE-1815BB51A43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856562" y="5926010"/>
                  <a:ext cx="1526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EC1760FD-BA81-41FD-BF9C-7AC372FFB981}"/>
                    </a:ext>
                  </a:extLst>
                </p14:cNvPr>
                <p14:cNvContentPartPr/>
                <p14:nvPr/>
              </p14:nvContentPartPr>
              <p14:xfrm>
                <a:off x="2011722" y="5787050"/>
                <a:ext cx="1161720" cy="58788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EC1760FD-BA81-41FD-BF9C-7AC372FFB98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975722" y="5751410"/>
                  <a:ext cx="123336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08D9F119-0D92-41B1-8774-66E583A4E286}"/>
                    </a:ext>
                  </a:extLst>
                </p14:cNvPr>
                <p14:cNvContentPartPr/>
                <p14:nvPr/>
              </p14:nvContentPartPr>
              <p14:xfrm>
                <a:off x="2042322" y="6259730"/>
                <a:ext cx="152280" cy="1479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08D9F119-0D92-41B1-8774-66E583A4E28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006322" y="6223730"/>
                  <a:ext cx="223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7550AB2D-B23C-4842-B7C0-7AC2FAA1CDDB}"/>
                    </a:ext>
                  </a:extLst>
                </p14:cNvPr>
                <p14:cNvContentPartPr/>
                <p14:nvPr/>
              </p14:nvContentPartPr>
              <p14:xfrm>
                <a:off x="2824602" y="6276290"/>
                <a:ext cx="35640" cy="14724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7550AB2D-B23C-4842-B7C0-7AC2FAA1CDD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788602" y="6240650"/>
                  <a:ext cx="107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CA9125A9-65EC-4792-BF04-DD58025EF734}"/>
                    </a:ext>
                  </a:extLst>
                </p14:cNvPr>
                <p14:cNvContentPartPr/>
                <p14:nvPr/>
              </p14:nvContentPartPr>
              <p14:xfrm>
                <a:off x="2929002" y="6204290"/>
                <a:ext cx="117720" cy="3380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CA9125A9-65EC-4792-BF04-DD58025EF73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893002" y="6168290"/>
                  <a:ext cx="1893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95F1A9B-10F5-4370-B436-93B05B85310D}"/>
                    </a:ext>
                  </a:extLst>
                </p14:cNvPr>
                <p14:cNvContentPartPr/>
                <p14:nvPr/>
              </p14:nvContentPartPr>
              <p14:xfrm>
                <a:off x="3091362" y="6281330"/>
                <a:ext cx="156240" cy="16452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95F1A9B-10F5-4370-B436-93B05B85310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055362" y="6245330"/>
                  <a:ext cx="227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154DC096-5A6D-4FB0-A1D0-683ECDEAF8C2}"/>
                    </a:ext>
                  </a:extLst>
                </p14:cNvPr>
                <p14:cNvContentPartPr/>
                <p14:nvPr/>
              </p14:nvContentPartPr>
              <p14:xfrm>
                <a:off x="1747842" y="6532610"/>
                <a:ext cx="279360" cy="32904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154DC096-5A6D-4FB0-A1D0-683ECDEAF8C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711842" y="6496970"/>
                  <a:ext cx="3510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C872D536-0721-433D-BE38-C15D81C4EC7A}"/>
                    </a:ext>
                  </a:extLst>
                </p14:cNvPr>
                <p14:cNvContentPartPr/>
                <p14:nvPr/>
              </p14:nvContentPartPr>
              <p14:xfrm>
                <a:off x="2095242" y="6582650"/>
                <a:ext cx="30240" cy="16596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C872D536-0721-433D-BE38-C15D81C4EC7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059602" y="6546650"/>
                  <a:ext cx="1018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236B7514-6AAA-44E1-9819-DBCCFF4C62CC}"/>
                    </a:ext>
                  </a:extLst>
                </p14:cNvPr>
                <p14:cNvContentPartPr/>
                <p14:nvPr/>
              </p14:nvContentPartPr>
              <p14:xfrm>
                <a:off x="2157522" y="6545930"/>
                <a:ext cx="95760" cy="28512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236B7514-6AAA-44E1-9819-DBCCFF4C62C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121522" y="6510290"/>
                  <a:ext cx="1674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FCB32587-A894-4613-A292-1C615E9C2A6C}"/>
                    </a:ext>
                  </a:extLst>
                </p14:cNvPr>
                <p14:cNvContentPartPr/>
                <p14:nvPr/>
              </p14:nvContentPartPr>
              <p14:xfrm>
                <a:off x="2295762" y="6641330"/>
                <a:ext cx="53280" cy="1447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FCB32587-A894-4613-A292-1C615E9C2A6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260122" y="6605330"/>
                  <a:ext cx="124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143554DF-00A4-43E3-9367-313ED7FF5B04}"/>
                    </a:ext>
                  </a:extLst>
                </p14:cNvPr>
                <p14:cNvContentPartPr/>
                <p14:nvPr/>
              </p14:nvContentPartPr>
              <p14:xfrm>
                <a:off x="703842" y="4613450"/>
                <a:ext cx="784440" cy="57852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143554DF-00A4-43E3-9367-313ED7FF5B0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68202" y="4577810"/>
                  <a:ext cx="85608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34CDC55A-7720-47FC-938C-9B878B28D990}"/>
                    </a:ext>
                  </a:extLst>
                </p14:cNvPr>
                <p14:cNvContentPartPr/>
                <p14:nvPr/>
              </p14:nvContentPartPr>
              <p14:xfrm>
                <a:off x="1386042" y="4596530"/>
                <a:ext cx="148320" cy="18648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34CDC55A-7720-47FC-938C-9B878B28D99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350042" y="4560530"/>
                  <a:ext cx="2199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9D67D73D-1EC1-4475-95B0-AEA262023BB4}"/>
                    </a:ext>
                  </a:extLst>
                </p14:cNvPr>
                <p14:cNvContentPartPr/>
                <p14:nvPr/>
              </p14:nvContentPartPr>
              <p14:xfrm>
                <a:off x="825522" y="4605170"/>
                <a:ext cx="147600" cy="17424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9D67D73D-1EC1-4475-95B0-AEA262023BB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89522" y="4569530"/>
                  <a:ext cx="219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81840BD-2BB8-43A3-A04D-15ADF159C965}"/>
                    </a:ext>
                  </a:extLst>
                </p14:cNvPr>
                <p14:cNvContentPartPr/>
                <p14:nvPr/>
              </p14:nvContentPartPr>
              <p14:xfrm>
                <a:off x="1073562" y="4460090"/>
                <a:ext cx="36360" cy="36288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81840BD-2BB8-43A3-A04D-15ADF159C96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37562" y="4424090"/>
                  <a:ext cx="1080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4F1FC285-8073-4DD7-8D00-6A83B2EF9313}"/>
                    </a:ext>
                  </a:extLst>
                </p14:cNvPr>
                <p14:cNvContentPartPr/>
                <p14:nvPr/>
              </p14:nvContentPartPr>
              <p14:xfrm>
                <a:off x="1165002" y="4568810"/>
                <a:ext cx="113400" cy="12528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4F1FC285-8073-4DD7-8D00-6A83B2EF931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29002" y="4532810"/>
                  <a:ext cx="185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539640C0-EC00-4A18-96C8-1EECFAC32345}"/>
                    </a:ext>
                  </a:extLst>
                </p14:cNvPr>
                <p14:cNvContentPartPr/>
                <p14:nvPr/>
              </p14:nvContentPartPr>
              <p14:xfrm>
                <a:off x="878082" y="5543330"/>
                <a:ext cx="592200" cy="6573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539640C0-EC00-4A18-96C8-1EECFAC3234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42082" y="5507690"/>
                  <a:ext cx="66384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E5EBCBB7-14CF-4F94-9B2E-435E241B1041}"/>
                    </a:ext>
                  </a:extLst>
                </p14:cNvPr>
                <p14:cNvContentPartPr/>
                <p14:nvPr/>
              </p14:nvContentPartPr>
              <p14:xfrm>
                <a:off x="1373802" y="6027170"/>
                <a:ext cx="163080" cy="19404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E5EBCBB7-14CF-4F94-9B2E-435E241B104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338162" y="5991170"/>
                  <a:ext cx="2347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5D88A613-2F49-4451-8E89-0EF67AE773F2}"/>
                    </a:ext>
                  </a:extLst>
                </p14:cNvPr>
                <p14:cNvContentPartPr/>
                <p14:nvPr/>
              </p14:nvContentPartPr>
              <p14:xfrm>
                <a:off x="1269762" y="5603090"/>
                <a:ext cx="20160" cy="18252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5D88A613-2F49-4451-8E89-0EF67AE773F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233762" y="5567450"/>
                  <a:ext cx="91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3A1CB212-0866-41FE-8ABC-F4820D189666}"/>
                    </a:ext>
                  </a:extLst>
                </p14:cNvPr>
                <p14:cNvContentPartPr/>
                <p14:nvPr/>
              </p14:nvContentPartPr>
              <p14:xfrm>
                <a:off x="1301802" y="5608130"/>
                <a:ext cx="59040" cy="34416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3A1CB212-0866-41FE-8ABC-F4820D18966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266162" y="5572490"/>
                  <a:ext cx="1306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D9CE43A8-5A0F-49C5-B46B-29AEDF4C31BA}"/>
                    </a:ext>
                  </a:extLst>
                </p14:cNvPr>
                <p14:cNvContentPartPr/>
                <p14:nvPr/>
              </p14:nvContentPartPr>
              <p14:xfrm>
                <a:off x="1401162" y="5757890"/>
                <a:ext cx="38880" cy="15840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D9CE43A8-5A0F-49C5-B46B-29AEDF4C31BA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365522" y="5722250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559094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itle 1"/>
          <p:cNvSpPr txBox="1">
            <a:spLocks noGrp="1"/>
          </p:cNvSpPr>
          <p:nvPr>
            <p:ph type="title"/>
          </p:nvPr>
        </p:nvSpPr>
        <p:spPr>
          <a:xfrm>
            <a:off x="1505212" y="19834"/>
            <a:ext cx="7410189" cy="885826"/>
          </a:xfrm>
          <a:prstGeom prst="rect">
            <a:avLst/>
          </a:prstGeom>
        </p:spPr>
        <p:txBody>
          <a:bodyPr/>
          <a:lstStyle>
            <a:lvl1pPr defTabSz="877823">
              <a:defRPr sz="3455"/>
            </a:lvl1pPr>
          </a:lstStyle>
          <a:p>
            <a:r>
              <a:t>State Reduction and Assignment (Contd.)</a:t>
            </a:r>
          </a:p>
        </p:txBody>
      </p:sp>
      <p:pic>
        <p:nvPicPr>
          <p:cNvPr id="31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14400"/>
            <a:ext cx="8061739" cy="556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1"/>
          <p:cNvSpPr txBox="1">
            <a:spLocks noGrp="1"/>
          </p:cNvSpPr>
          <p:nvPr>
            <p:ph type="title"/>
          </p:nvPr>
        </p:nvSpPr>
        <p:spPr>
          <a:xfrm>
            <a:off x="1505212" y="19834"/>
            <a:ext cx="7410189" cy="885826"/>
          </a:xfrm>
          <a:prstGeom prst="rect">
            <a:avLst/>
          </a:prstGeom>
        </p:spPr>
        <p:txBody>
          <a:bodyPr/>
          <a:lstStyle>
            <a:lvl1pPr defTabSz="877823">
              <a:defRPr sz="3455"/>
            </a:lvl1pPr>
          </a:lstStyle>
          <a:p>
            <a:r>
              <a:t>State Reduction and Assignment (Contd.)</a:t>
            </a:r>
          </a:p>
        </p:txBody>
      </p:sp>
      <p:pic>
        <p:nvPicPr>
          <p:cNvPr id="32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90600"/>
            <a:ext cx="8610601" cy="548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1"/>
          <p:cNvSpPr txBox="1">
            <a:spLocks noGrp="1"/>
          </p:cNvSpPr>
          <p:nvPr>
            <p:ph type="title"/>
          </p:nvPr>
        </p:nvSpPr>
        <p:spPr>
          <a:xfrm>
            <a:off x="1505212" y="19834"/>
            <a:ext cx="7410189" cy="885826"/>
          </a:xfrm>
          <a:prstGeom prst="rect">
            <a:avLst/>
          </a:prstGeom>
        </p:spPr>
        <p:txBody>
          <a:bodyPr/>
          <a:lstStyle>
            <a:lvl1pPr defTabSz="877823">
              <a:defRPr sz="3455"/>
            </a:lvl1pPr>
          </a:lstStyle>
          <a:p>
            <a:r>
              <a:t>State Reduction and Assignment (Contd.)</a:t>
            </a:r>
          </a:p>
        </p:txBody>
      </p:sp>
      <p:pic>
        <p:nvPicPr>
          <p:cNvPr id="32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90600"/>
            <a:ext cx="8610600" cy="5277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Rectangle 2"/>
          <p:cNvSpPr txBox="1">
            <a:spLocks noGrp="1"/>
          </p:cNvSpPr>
          <p:nvPr>
            <p:ph type="title"/>
          </p:nvPr>
        </p:nvSpPr>
        <p:spPr>
          <a:xfrm>
            <a:off x="2725741" y="1676400"/>
            <a:ext cx="5792806" cy="8858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State Assignment</a:t>
            </a:r>
          </a:p>
        </p:txBody>
      </p:sp>
      <p:sp>
        <p:nvSpPr>
          <p:cNvPr id="326" name="Text Box 4"/>
          <p:cNvSpPr txBox="1"/>
          <p:nvPr/>
        </p:nvSpPr>
        <p:spPr>
          <a:xfrm>
            <a:off x="3030954" y="2784475"/>
            <a:ext cx="946906" cy="2973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200"/>
            </a:pPr>
            <a:r>
              <a:t>State</a:t>
            </a:r>
          </a:p>
          <a:p>
            <a:pPr algn="ctr">
              <a:defRPr sz="3200"/>
            </a:pPr>
            <a:r>
              <a:t>a</a:t>
            </a:r>
          </a:p>
          <a:p>
            <a:pPr algn="ctr">
              <a:defRPr sz="3200"/>
            </a:pPr>
            <a:r>
              <a:t>b</a:t>
            </a:r>
          </a:p>
          <a:p>
            <a:pPr algn="ctr">
              <a:defRPr sz="3200"/>
            </a:pPr>
            <a:r>
              <a:t>c</a:t>
            </a:r>
          </a:p>
          <a:p>
            <a:pPr algn="ctr">
              <a:defRPr sz="3200"/>
            </a:pPr>
            <a:r>
              <a:t>d</a:t>
            </a:r>
          </a:p>
          <a:p>
            <a:pPr algn="ctr">
              <a:defRPr sz="3200"/>
            </a:pPr>
            <a:r>
              <a:t>e</a:t>
            </a:r>
          </a:p>
        </p:txBody>
      </p:sp>
      <p:sp>
        <p:nvSpPr>
          <p:cNvPr id="327" name="Text Box 5"/>
          <p:cNvSpPr txBox="1"/>
          <p:nvPr/>
        </p:nvSpPr>
        <p:spPr>
          <a:xfrm>
            <a:off x="4163140" y="2819400"/>
            <a:ext cx="1154272" cy="2973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200"/>
            </a:pPr>
            <a:r>
              <a:t>Binary</a:t>
            </a:r>
          </a:p>
          <a:p>
            <a:pPr algn="ctr">
              <a:defRPr sz="3200"/>
            </a:pPr>
            <a:r>
              <a:t>000</a:t>
            </a:r>
          </a:p>
          <a:p>
            <a:pPr algn="ctr">
              <a:defRPr sz="3200"/>
            </a:pPr>
            <a:r>
              <a:t>001</a:t>
            </a:r>
          </a:p>
          <a:p>
            <a:pPr algn="ctr">
              <a:defRPr sz="3200"/>
            </a:pPr>
            <a:r>
              <a:t>010</a:t>
            </a:r>
          </a:p>
          <a:p>
            <a:pPr algn="ctr">
              <a:defRPr sz="3200"/>
            </a:pPr>
            <a:r>
              <a:t>011</a:t>
            </a:r>
          </a:p>
          <a:p>
            <a:pPr algn="ctr">
              <a:defRPr sz="3200"/>
            </a:pPr>
            <a:r>
              <a:t>100</a:t>
            </a:r>
          </a:p>
        </p:txBody>
      </p:sp>
      <p:sp>
        <p:nvSpPr>
          <p:cNvPr id="328" name="Text Box 6"/>
          <p:cNvSpPr txBox="1"/>
          <p:nvPr/>
        </p:nvSpPr>
        <p:spPr>
          <a:xfrm>
            <a:off x="5320427" y="2819400"/>
            <a:ext cx="1803560" cy="2973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200"/>
            </a:pPr>
            <a:r>
              <a:t>Gray Code</a:t>
            </a:r>
          </a:p>
          <a:p>
            <a:pPr algn="ctr">
              <a:defRPr sz="3200"/>
            </a:pPr>
            <a:r>
              <a:t>000</a:t>
            </a:r>
          </a:p>
          <a:p>
            <a:pPr algn="ctr">
              <a:defRPr sz="3200"/>
            </a:pPr>
            <a:r>
              <a:t>001</a:t>
            </a:r>
          </a:p>
          <a:p>
            <a:pPr algn="ctr">
              <a:defRPr sz="3200"/>
            </a:pPr>
            <a:r>
              <a:t>011</a:t>
            </a:r>
          </a:p>
          <a:p>
            <a:pPr algn="ctr">
              <a:defRPr sz="3200"/>
            </a:pPr>
            <a:r>
              <a:t>010</a:t>
            </a:r>
          </a:p>
          <a:p>
            <a:pPr algn="ctr">
              <a:defRPr sz="3200"/>
            </a:pPr>
            <a:r>
              <a:t>110</a:t>
            </a:r>
          </a:p>
        </p:txBody>
      </p:sp>
      <p:sp>
        <p:nvSpPr>
          <p:cNvPr id="329" name="Text Box 7"/>
          <p:cNvSpPr txBox="1"/>
          <p:nvPr/>
        </p:nvSpPr>
        <p:spPr>
          <a:xfrm>
            <a:off x="6953567" y="2819400"/>
            <a:ext cx="1517016" cy="2973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200"/>
            </a:pPr>
            <a:r>
              <a:t>One-Hot</a:t>
            </a:r>
          </a:p>
          <a:p>
            <a:pPr algn="ctr">
              <a:defRPr sz="3200"/>
            </a:pPr>
            <a:r>
              <a:t>00001</a:t>
            </a:r>
          </a:p>
          <a:p>
            <a:pPr algn="ctr">
              <a:defRPr sz="3200"/>
            </a:pPr>
            <a:r>
              <a:t>00010</a:t>
            </a:r>
          </a:p>
          <a:p>
            <a:pPr algn="ctr">
              <a:defRPr sz="3200"/>
            </a:pPr>
            <a:r>
              <a:t>00100</a:t>
            </a:r>
          </a:p>
          <a:p>
            <a:pPr algn="ctr">
              <a:defRPr sz="3200"/>
            </a:pPr>
            <a:r>
              <a:t>01000</a:t>
            </a:r>
          </a:p>
          <a:p>
            <a:pPr algn="ctr">
              <a:defRPr sz="3200"/>
            </a:pPr>
            <a:r>
              <a:t>10000</a:t>
            </a:r>
          </a:p>
        </p:txBody>
      </p:sp>
      <p:sp>
        <p:nvSpPr>
          <p:cNvPr id="330" name="Title 1"/>
          <p:cNvSpPr txBox="1"/>
          <p:nvPr/>
        </p:nvSpPr>
        <p:spPr>
          <a:xfrm>
            <a:off x="1550932" y="-91321"/>
            <a:ext cx="7318749" cy="110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State Reduction and Assignment (Contd.)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Rectangle 2"/>
          <p:cNvSpPr txBox="1">
            <a:spLocks noGrp="1"/>
          </p:cNvSpPr>
          <p:nvPr>
            <p:ph type="title"/>
          </p:nvPr>
        </p:nvSpPr>
        <p:spPr>
          <a:xfrm>
            <a:off x="2667000" y="1241512"/>
            <a:ext cx="5792806" cy="88582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50391">
              <a:defRPr sz="2976"/>
            </a:pPr>
            <a:r>
              <a:t>Reduced State Table:</a:t>
            </a:r>
            <a:br/>
            <a:r>
              <a:t>Binary State Assignment</a:t>
            </a:r>
          </a:p>
        </p:txBody>
      </p:sp>
      <p:sp>
        <p:nvSpPr>
          <p:cNvPr id="333" name="Text Box 4"/>
          <p:cNvSpPr txBox="1"/>
          <p:nvPr/>
        </p:nvSpPr>
        <p:spPr>
          <a:xfrm>
            <a:off x="3093720" y="2514600"/>
            <a:ext cx="822961" cy="247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000"/>
              </a:spcBef>
            </a:pPr>
            <a:r>
              <a:t>State</a:t>
            </a:r>
          </a:p>
          <a:p>
            <a:pPr algn="ctr">
              <a:spcBef>
                <a:spcPts val="1000"/>
              </a:spcBef>
            </a:pPr>
            <a:r>
              <a:t>001</a:t>
            </a:r>
          </a:p>
          <a:p>
            <a:pPr algn="ctr">
              <a:spcBef>
                <a:spcPts val="1000"/>
              </a:spcBef>
            </a:pPr>
            <a:r>
              <a:t>010</a:t>
            </a:r>
          </a:p>
          <a:p>
            <a:pPr algn="ctr">
              <a:spcBef>
                <a:spcPts val="1000"/>
              </a:spcBef>
            </a:pPr>
            <a:r>
              <a:t>011</a:t>
            </a:r>
          </a:p>
          <a:p>
            <a:pPr algn="ctr">
              <a:spcBef>
                <a:spcPts val="1000"/>
              </a:spcBef>
            </a:pPr>
            <a:r>
              <a:t>100</a:t>
            </a:r>
          </a:p>
          <a:p>
            <a:pPr algn="ctr">
              <a:spcBef>
                <a:spcPts val="1000"/>
              </a:spcBef>
            </a:pPr>
            <a:r>
              <a:t>101</a:t>
            </a:r>
          </a:p>
        </p:txBody>
      </p:sp>
      <p:sp>
        <p:nvSpPr>
          <p:cNvPr id="334" name="Text Box 5"/>
          <p:cNvSpPr txBox="1"/>
          <p:nvPr/>
        </p:nvSpPr>
        <p:spPr>
          <a:xfrm>
            <a:off x="4465320" y="2133600"/>
            <a:ext cx="1661161" cy="2771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000"/>
              </a:spcBef>
            </a:pPr>
            <a:r>
              <a:t>Next State</a:t>
            </a:r>
            <a:br/>
            <a:r>
              <a:t>x=0   x=1</a:t>
            </a:r>
          </a:p>
          <a:p>
            <a:pPr algn="ctr">
              <a:spcBef>
                <a:spcPts val="1000"/>
              </a:spcBef>
            </a:pPr>
            <a:r>
              <a:t>000    001</a:t>
            </a:r>
          </a:p>
          <a:p>
            <a:pPr algn="ctr">
              <a:spcBef>
                <a:spcPts val="1000"/>
              </a:spcBef>
            </a:pPr>
            <a:r>
              <a:t>010    011</a:t>
            </a:r>
          </a:p>
          <a:p>
            <a:pPr algn="ctr">
              <a:spcBef>
                <a:spcPts val="1000"/>
              </a:spcBef>
            </a:pPr>
            <a:r>
              <a:t>000    011</a:t>
            </a:r>
          </a:p>
          <a:p>
            <a:pPr algn="ctr">
              <a:spcBef>
                <a:spcPts val="1000"/>
              </a:spcBef>
            </a:pPr>
            <a:r>
              <a:t>100    011</a:t>
            </a:r>
          </a:p>
          <a:p>
            <a:pPr algn="ctr">
              <a:spcBef>
                <a:spcPts val="1000"/>
              </a:spcBef>
            </a:pPr>
            <a:r>
              <a:t>000    011</a:t>
            </a:r>
          </a:p>
        </p:txBody>
      </p:sp>
      <p:sp>
        <p:nvSpPr>
          <p:cNvPr id="335" name="Text Box 6"/>
          <p:cNvSpPr txBox="1"/>
          <p:nvPr/>
        </p:nvSpPr>
        <p:spPr>
          <a:xfrm>
            <a:off x="6522719" y="2133600"/>
            <a:ext cx="1432561" cy="2771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000"/>
              </a:spcBef>
            </a:pPr>
            <a:r>
              <a:t>Output</a:t>
            </a:r>
            <a:br/>
            <a:r>
              <a:t>x=0  x=1</a:t>
            </a:r>
          </a:p>
          <a:p>
            <a:pPr algn="ctr">
              <a:spcBef>
                <a:spcPts val="1000"/>
              </a:spcBef>
            </a:pPr>
            <a:r>
              <a:t>0     0</a:t>
            </a:r>
          </a:p>
          <a:p>
            <a:pPr algn="ctr">
              <a:spcBef>
                <a:spcPts val="1000"/>
              </a:spcBef>
            </a:pPr>
            <a:r>
              <a:t>0     0</a:t>
            </a:r>
          </a:p>
          <a:p>
            <a:pPr algn="ctr">
              <a:spcBef>
                <a:spcPts val="1000"/>
              </a:spcBef>
            </a:pPr>
            <a:r>
              <a:t>0     0</a:t>
            </a:r>
          </a:p>
          <a:p>
            <a:pPr algn="ctr">
              <a:spcBef>
                <a:spcPts val="1000"/>
              </a:spcBef>
            </a:pPr>
            <a:r>
              <a:t>0     1</a:t>
            </a:r>
          </a:p>
          <a:p>
            <a:pPr algn="ctr">
              <a:spcBef>
                <a:spcPts val="1000"/>
              </a:spcBef>
            </a:pPr>
            <a:r>
              <a:t>0     1</a:t>
            </a:r>
          </a:p>
        </p:txBody>
      </p:sp>
      <p:sp>
        <p:nvSpPr>
          <p:cNvPr id="336" name="Title 1"/>
          <p:cNvSpPr txBox="1"/>
          <p:nvPr/>
        </p:nvSpPr>
        <p:spPr>
          <a:xfrm>
            <a:off x="1550932" y="-91321"/>
            <a:ext cx="7318749" cy="110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State Reduction and Assignment (Contd.)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2"/>
          <p:cNvSpPr txBox="1">
            <a:spLocks noGrp="1"/>
          </p:cNvSpPr>
          <p:nvPr>
            <p:ph type="title"/>
          </p:nvPr>
        </p:nvSpPr>
        <p:spPr>
          <a:xfrm>
            <a:off x="2667000" y="1247775"/>
            <a:ext cx="5792806" cy="885826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Reduced State Table:</a:t>
            </a:r>
            <a:br/>
            <a:r>
              <a:t>Binary State Assignment</a:t>
            </a:r>
          </a:p>
        </p:txBody>
      </p:sp>
      <p:sp>
        <p:nvSpPr>
          <p:cNvPr id="339" name="Text Box 4"/>
          <p:cNvSpPr txBox="1"/>
          <p:nvPr/>
        </p:nvSpPr>
        <p:spPr>
          <a:xfrm>
            <a:off x="3093720" y="2318266"/>
            <a:ext cx="822961" cy="3148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400"/>
              </a:spcBef>
              <a:defRPr sz="2400"/>
            </a:pPr>
            <a:r>
              <a:t>State</a:t>
            </a:r>
          </a:p>
          <a:p>
            <a:pPr algn="ctr">
              <a:spcBef>
                <a:spcPts val="1400"/>
              </a:spcBef>
              <a:defRPr sz="2400"/>
            </a:pPr>
            <a:r>
              <a:t>001</a:t>
            </a:r>
          </a:p>
          <a:p>
            <a:pPr algn="ctr">
              <a:spcBef>
                <a:spcPts val="1400"/>
              </a:spcBef>
              <a:defRPr sz="2400"/>
            </a:pPr>
            <a:r>
              <a:t>010</a:t>
            </a:r>
          </a:p>
          <a:p>
            <a:pPr algn="ctr">
              <a:spcBef>
                <a:spcPts val="1400"/>
              </a:spcBef>
              <a:defRPr sz="2400"/>
            </a:pPr>
            <a:r>
              <a:t>011</a:t>
            </a:r>
          </a:p>
          <a:p>
            <a:pPr algn="ctr">
              <a:spcBef>
                <a:spcPts val="1400"/>
              </a:spcBef>
              <a:defRPr sz="2400"/>
            </a:pPr>
            <a:r>
              <a:t>100</a:t>
            </a:r>
          </a:p>
          <a:p>
            <a:pPr algn="ctr">
              <a:spcBef>
                <a:spcPts val="1400"/>
              </a:spcBef>
              <a:defRPr sz="2400"/>
            </a:pPr>
            <a:r>
              <a:t>101</a:t>
            </a:r>
          </a:p>
        </p:txBody>
      </p:sp>
      <p:sp>
        <p:nvSpPr>
          <p:cNvPr id="340" name="Text Box 5"/>
          <p:cNvSpPr txBox="1"/>
          <p:nvPr/>
        </p:nvSpPr>
        <p:spPr>
          <a:xfrm>
            <a:off x="4465320" y="2133600"/>
            <a:ext cx="1661161" cy="3516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400"/>
              </a:spcBef>
              <a:defRPr sz="2400"/>
            </a:pPr>
            <a:r>
              <a:t>Next State</a:t>
            </a:r>
            <a:br/>
            <a:r>
              <a:t>x=0   x=1</a:t>
            </a:r>
          </a:p>
          <a:p>
            <a:pPr algn="ctr">
              <a:spcBef>
                <a:spcPts val="1400"/>
              </a:spcBef>
              <a:defRPr sz="2400"/>
            </a:pPr>
            <a:r>
              <a:t>000    001</a:t>
            </a:r>
          </a:p>
          <a:p>
            <a:pPr algn="ctr">
              <a:spcBef>
                <a:spcPts val="1400"/>
              </a:spcBef>
              <a:defRPr sz="2400"/>
            </a:pPr>
            <a:r>
              <a:t>010    011</a:t>
            </a:r>
          </a:p>
          <a:p>
            <a:pPr algn="ctr">
              <a:spcBef>
                <a:spcPts val="1400"/>
              </a:spcBef>
              <a:defRPr sz="2400"/>
            </a:pPr>
            <a:r>
              <a:t>000    011</a:t>
            </a:r>
          </a:p>
          <a:p>
            <a:pPr algn="ctr">
              <a:spcBef>
                <a:spcPts val="1400"/>
              </a:spcBef>
              <a:defRPr sz="2400"/>
            </a:pPr>
            <a:r>
              <a:t>100    011</a:t>
            </a:r>
          </a:p>
          <a:p>
            <a:pPr algn="ctr">
              <a:spcBef>
                <a:spcPts val="1400"/>
              </a:spcBef>
              <a:defRPr sz="2400"/>
            </a:pPr>
            <a:r>
              <a:t>000    011</a:t>
            </a:r>
          </a:p>
        </p:txBody>
      </p:sp>
      <p:sp>
        <p:nvSpPr>
          <p:cNvPr id="341" name="Text Box 6"/>
          <p:cNvSpPr txBox="1"/>
          <p:nvPr/>
        </p:nvSpPr>
        <p:spPr>
          <a:xfrm>
            <a:off x="6522719" y="2133600"/>
            <a:ext cx="1432561" cy="3516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400"/>
              </a:spcBef>
              <a:defRPr sz="2400"/>
            </a:pPr>
            <a:r>
              <a:t>Output</a:t>
            </a:r>
            <a:br/>
            <a:r>
              <a:t>x=0  x=1</a:t>
            </a:r>
          </a:p>
          <a:p>
            <a:pPr algn="ctr">
              <a:spcBef>
                <a:spcPts val="1400"/>
              </a:spcBef>
              <a:defRPr sz="2400"/>
            </a:pPr>
            <a:r>
              <a:t>0     0</a:t>
            </a:r>
          </a:p>
          <a:p>
            <a:pPr algn="ctr">
              <a:spcBef>
                <a:spcPts val="1400"/>
              </a:spcBef>
              <a:defRPr sz="2400"/>
            </a:pPr>
            <a:r>
              <a:t>0     0</a:t>
            </a:r>
          </a:p>
          <a:p>
            <a:pPr algn="ctr">
              <a:spcBef>
                <a:spcPts val="1400"/>
              </a:spcBef>
              <a:defRPr sz="2400"/>
            </a:pPr>
            <a:r>
              <a:t>0     0</a:t>
            </a:r>
          </a:p>
          <a:p>
            <a:pPr algn="ctr">
              <a:spcBef>
                <a:spcPts val="1400"/>
              </a:spcBef>
              <a:defRPr sz="2400"/>
            </a:pPr>
            <a:r>
              <a:t>0     1</a:t>
            </a:r>
          </a:p>
          <a:p>
            <a:pPr algn="ctr">
              <a:spcBef>
                <a:spcPts val="1400"/>
              </a:spcBef>
              <a:defRPr sz="2400"/>
            </a:pPr>
            <a:r>
              <a:t>0     1</a:t>
            </a:r>
          </a:p>
        </p:txBody>
      </p:sp>
      <p:sp>
        <p:nvSpPr>
          <p:cNvPr id="342" name="Title 1"/>
          <p:cNvSpPr txBox="1"/>
          <p:nvPr/>
        </p:nvSpPr>
        <p:spPr>
          <a:xfrm>
            <a:off x="1550932" y="-91321"/>
            <a:ext cx="7318749" cy="110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State Reduction and Assignment (Contd.)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2"/>
          <p:cNvSpPr txBox="1">
            <a:spLocks noGrp="1"/>
          </p:cNvSpPr>
          <p:nvPr>
            <p:ph type="title"/>
          </p:nvPr>
        </p:nvSpPr>
        <p:spPr>
          <a:xfrm>
            <a:off x="1548008" y="1"/>
            <a:ext cx="5792806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Design Procedure</a:t>
            </a:r>
          </a:p>
        </p:txBody>
      </p:sp>
      <p:sp>
        <p:nvSpPr>
          <p:cNvPr id="345" name="Rectangle 3"/>
          <p:cNvSpPr txBox="1">
            <a:spLocks noGrp="1"/>
          </p:cNvSpPr>
          <p:nvPr>
            <p:ph type="body" idx="1"/>
          </p:nvPr>
        </p:nvSpPr>
        <p:spPr>
          <a:xfrm>
            <a:off x="1828800" y="12954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Develop State Diagram From Specs</a:t>
            </a:r>
          </a:p>
          <a:p>
            <a:r>
              <a:t>Reduce States</a:t>
            </a:r>
          </a:p>
          <a:p>
            <a:r>
              <a:t>Assign Binary values to States</a:t>
            </a:r>
          </a:p>
          <a:p>
            <a:r>
              <a:t>Write Binary-coded State Table</a:t>
            </a:r>
          </a:p>
          <a:p>
            <a:r>
              <a:t>Choose Flip-Flops</a:t>
            </a:r>
          </a:p>
          <a:p>
            <a:r>
              <a:t>Derive Input and Output Equations</a:t>
            </a:r>
          </a:p>
          <a:p>
            <a:r>
              <a:t>Draw the Logic Diagram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Rectangle 2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6934200" cy="88582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58951">
              <a:defRPr sz="2988"/>
            </a:pPr>
            <a:r>
              <a:t>Develop State Diagram:</a:t>
            </a:r>
            <a:br/>
            <a:r>
              <a:t>Sequence Detector</a:t>
            </a:r>
          </a:p>
        </p:txBody>
      </p:sp>
      <p:sp>
        <p:nvSpPr>
          <p:cNvPr id="348" name="Rectangle 3"/>
          <p:cNvSpPr txBox="1">
            <a:spLocks noGrp="1"/>
          </p:cNvSpPr>
          <p:nvPr>
            <p:ph type="body" idx="1"/>
          </p:nvPr>
        </p:nvSpPr>
        <p:spPr>
          <a:xfrm>
            <a:off x="1752600" y="1219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 Detect 3 or more 1s in sequence </a:t>
            </a:r>
            <a:r>
              <a:rPr sz="2400"/>
              <a:t>(a Moore Model)</a:t>
            </a:r>
          </a:p>
        </p:txBody>
      </p:sp>
      <p:pic>
        <p:nvPicPr>
          <p:cNvPr id="349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828800"/>
            <a:ext cx="4572000" cy="3833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tangle 2"/>
          <p:cNvSpPr txBox="1">
            <a:spLocks noGrp="1"/>
          </p:cNvSpPr>
          <p:nvPr>
            <p:ph type="title"/>
          </p:nvPr>
        </p:nvSpPr>
        <p:spPr>
          <a:xfrm>
            <a:off x="1537570" y="19834"/>
            <a:ext cx="5792806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D Flip-Flop Input Equations</a:t>
            </a:r>
          </a:p>
        </p:txBody>
      </p:sp>
      <p:sp>
        <p:nvSpPr>
          <p:cNvPr id="352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716"/>
            </a:pPr>
            <a:endParaRPr/>
          </a:p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716"/>
            </a:pPr>
            <a:endParaRPr/>
          </a:p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716"/>
            </a:pPr>
            <a:endParaRPr/>
          </a:p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716"/>
            </a:pPr>
            <a:endParaRPr/>
          </a:p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716"/>
            </a:pPr>
            <a:endParaRPr/>
          </a:p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buSzTx/>
              <a:buNone/>
              <a:defRPr sz="2716"/>
            </a:pPr>
            <a:br/>
            <a:r>
              <a:t>		     </a:t>
            </a:r>
          </a:p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buSzTx/>
              <a:buNone/>
              <a:defRPr sz="2716"/>
            </a:pPr>
            <a:r>
              <a:t>				</a:t>
            </a:r>
            <a:r>
              <a:rPr sz="2328"/>
              <a:t>A(t+1) = D</a:t>
            </a:r>
            <a:r>
              <a:rPr sz="2328" baseline="-25587"/>
              <a:t>A</a:t>
            </a:r>
            <a:r>
              <a:rPr sz="2328"/>
              <a:t>(A,B,x) = </a:t>
            </a:r>
            <a:r>
              <a:rPr sz="2328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328"/>
              <a:t>(3,5,7)</a:t>
            </a:r>
            <a:br>
              <a:rPr sz="2328"/>
            </a:br>
            <a:r>
              <a:rPr sz="2328"/>
              <a:t>		      	B(t+1) = D</a:t>
            </a:r>
            <a:r>
              <a:rPr sz="2328" baseline="-25587"/>
              <a:t>B</a:t>
            </a:r>
            <a:r>
              <a:rPr sz="2328"/>
              <a:t>(A,B,x) = </a:t>
            </a:r>
            <a:r>
              <a:rPr sz="2328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328"/>
              <a:t>(1,5,7)</a:t>
            </a:r>
            <a:br>
              <a:rPr sz="2328"/>
            </a:br>
            <a:r>
              <a:rPr sz="2328"/>
              <a:t>				y(A,B,x) = </a:t>
            </a:r>
            <a:r>
              <a:rPr sz="2328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328"/>
              <a:t>(6,7)</a:t>
            </a:r>
          </a:p>
        </p:txBody>
      </p:sp>
      <p:sp>
        <p:nvSpPr>
          <p:cNvPr id="353" name="Text Box 5"/>
          <p:cNvSpPr txBox="1"/>
          <p:nvPr/>
        </p:nvSpPr>
        <p:spPr>
          <a:xfrm>
            <a:off x="3398520" y="1905000"/>
            <a:ext cx="822961" cy="270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r>
              <a:t>State</a:t>
            </a:r>
            <a:br/>
            <a:r>
              <a:t>A    B</a:t>
            </a:r>
          </a:p>
          <a:p>
            <a:pPr algn="ctr">
              <a:spcBef>
                <a:spcPts val="900"/>
              </a:spcBef>
              <a:defRPr sz="1600"/>
            </a:pPr>
            <a:r>
              <a:t>0     0</a:t>
            </a:r>
            <a:br/>
            <a:r>
              <a:t>0     0</a:t>
            </a:r>
            <a:br/>
            <a:r>
              <a:t>0     1</a:t>
            </a:r>
            <a:br/>
            <a:r>
              <a:t>0     1</a:t>
            </a:r>
            <a:br/>
            <a:r>
              <a:t>1     0</a:t>
            </a:r>
            <a:br/>
            <a:r>
              <a:t>1     0</a:t>
            </a:r>
            <a:br/>
            <a:r>
              <a:t>1     1</a:t>
            </a:r>
            <a:br/>
            <a:r>
              <a:t>1     1</a:t>
            </a:r>
          </a:p>
        </p:txBody>
      </p:sp>
      <p:sp>
        <p:nvSpPr>
          <p:cNvPr id="354" name="Text Box 6"/>
          <p:cNvSpPr txBox="1"/>
          <p:nvPr/>
        </p:nvSpPr>
        <p:spPr>
          <a:xfrm>
            <a:off x="5913120" y="1905000"/>
            <a:ext cx="1203961" cy="270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r>
              <a:t>Next State</a:t>
            </a:r>
            <a:br/>
            <a:r>
              <a:t>A      B</a:t>
            </a:r>
          </a:p>
          <a:p>
            <a:pPr algn="ctr">
              <a:spcBef>
                <a:spcPts val="900"/>
              </a:spcBef>
              <a:defRPr sz="1600"/>
            </a:pPr>
            <a:r>
              <a:t>0      0</a:t>
            </a:r>
            <a:br/>
            <a:r>
              <a:t>0      1</a:t>
            </a:r>
            <a:br/>
            <a:r>
              <a:t>0      0</a:t>
            </a:r>
            <a:br/>
            <a:r>
              <a:t>1      0</a:t>
            </a:r>
            <a:br/>
            <a:r>
              <a:t>0      0</a:t>
            </a:r>
            <a:br/>
            <a:r>
              <a:t>1      1</a:t>
            </a:r>
            <a:br/>
            <a:r>
              <a:t>0      0</a:t>
            </a:r>
            <a:br/>
            <a:r>
              <a:t>1      1</a:t>
            </a:r>
          </a:p>
        </p:txBody>
      </p:sp>
      <p:sp>
        <p:nvSpPr>
          <p:cNvPr id="355" name="Text Box 7"/>
          <p:cNvSpPr txBox="1"/>
          <p:nvPr/>
        </p:nvSpPr>
        <p:spPr>
          <a:xfrm>
            <a:off x="7589519" y="1905000"/>
            <a:ext cx="822961" cy="270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r>
              <a:t>Output</a:t>
            </a:r>
            <a:br/>
            <a:r>
              <a:t> y</a:t>
            </a:r>
          </a:p>
          <a:p>
            <a:pPr algn="ctr">
              <a:spcBef>
                <a:spcPts val="900"/>
              </a:spcBef>
              <a:defRPr sz="1600"/>
            </a:pPr>
            <a:r>
              <a:t> 0</a:t>
            </a:r>
            <a:br/>
            <a:r>
              <a:t> 0</a:t>
            </a:r>
            <a:br/>
            <a:r>
              <a:t> 0</a:t>
            </a:r>
            <a:br/>
            <a:r>
              <a:t> 0</a:t>
            </a:r>
            <a:br/>
            <a:r>
              <a:t>0</a:t>
            </a:r>
            <a:br/>
            <a:r>
              <a:t>0</a:t>
            </a:r>
            <a:br/>
            <a:r>
              <a:t>1</a:t>
            </a:r>
            <a:br/>
            <a:r>
              <a:t>1</a:t>
            </a:r>
          </a:p>
        </p:txBody>
      </p:sp>
      <p:sp>
        <p:nvSpPr>
          <p:cNvPr id="356" name="Text Box 8"/>
          <p:cNvSpPr txBox="1"/>
          <p:nvPr/>
        </p:nvSpPr>
        <p:spPr>
          <a:xfrm>
            <a:off x="4770120" y="1905000"/>
            <a:ext cx="670561" cy="270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r>
              <a:t>Input</a:t>
            </a:r>
            <a:br/>
            <a:r>
              <a:t> x</a:t>
            </a:r>
          </a:p>
          <a:p>
            <a:pPr algn="ctr">
              <a:spcBef>
                <a:spcPts val="900"/>
              </a:spcBef>
              <a:defRPr sz="1600"/>
            </a:pPr>
            <a:r>
              <a:t> 0</a:t>
            </a:r>
            <a:br/>
            <a:r>
              <a:t> 1</a:t>
            </a:r>
            <a:br/>
            <a:r>
              <a:t> 0</a:t>
            </a:r>
            <a:br/>
            <a:r>
              <a:t> 1</a:t>
            </a:r>
            <a:br/>
            <a:r>
              <a:t>0</a:t>
            </a:r>
            <a:br/>
            <a:r>
              <a:t>1</a:t>
            </a:r>
            <a:br/>
            <a:r>
              <a:t>0</a:t>
            </a:r>
            <a:br/>
            <a:r>
              <a:t>1</a:t>
            </a:r>
          </a:p>
        </p:txBody>
      </p:sp>
      <p:sp>
        <p:nvSpPr>
          <p:cNvPr id="357" name="Text Box 9"/>
          <p:cNvSpPr txBox="1"/>
          <p:nvPr/>
        </p:nvSpPr>
        <p:spPr>
          <a:xfrm>
            <a:off x="1950720" y="4738689"/>
            <a:ext cx="2575561" cy="1254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Input equations come directly from the next state in D Flip-Flop design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974651" y="6550660"/>
            <a:ext cx="21734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50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31520">
              <a:defRPr sz="264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Example D Flip-Flop </a:t>
            </a:r>
          </a:p>
          <a:p>
            <a:pPr defTabSz="731520">
              <a:defRPr sz="264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Design Procedure</a:t>
            </a:r>
          </a:p>
        </p:txBody>
      </p:sp>
      <p:pic>
        <p:nvPicPr>
          <p:cNvPr id="251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0" y="1700213"/>
            <a:ext cx="6264276" cy="4824413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A3A25D-A974-4F6F-AE62-B1F339441B7B}"/>
                  </a:ext>
                </a:extLst>
              </p14:cNvPr>
              <p14:cNvContentPartPr/>
              <p14:nvPr/>
            </p14:nvContentPartPr>
            <p14:xfrm>
              <a:off x="7148202" y="1511364"/>
              <a:ext cx="772920" cy="46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A3A25D-A974-4F6F-AE62-B1F339441B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2562" y="1475724"/>
                <a:ext cx="844560" cy="5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4CEFB305-09AC-4D95-9EAF-C77E044B3B24}"/>
              </a:ext>
            </a:extLst>
          </p:cNvPr>
          <p:cNvGrpSpPr/>
          <p:nvPr/>
        </p:nvGrpSpPr>
        <p:grpSpPr>
          <a:xfrm>
            <a:off x="6131922" y="467364"/>
            <a:ext cx="5760720" cy="3060360"/>
            <a:chOff x="6131922" y="467364"/>
            <a:chExt cx="5760720" cy="30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90FFA38-AF25-4CA4-A443-C62B51385016}"/>
                    </a:ext>
                  </a:extLst>
                </p14:cNvPr>
                <p14:cNvContentPartPr/>
                <p14:nvPr/>
              </p14:nvContentPartPr>
              <p14:xfrm>
                <a:off x="6131922" y="497604"/>
                <a:ext cx="446040" cy="423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90FFA38-AF25-4CA4-A443-C62B513850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95922" y="461604"/>
                  <a:ext cx="5176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3D4340D-5F54-40E4-B68E-588DD41B5649}"/>
                    </a:ext>
                  </a:extLst>
                </p14:cNvPr>
                <p14:cNvContentPartPr/>
                <p14:nvPr/>
              </p14:nvContentPartPr>
              <p14:xfrm>
                <a:off x="6493722" y="682644"/>
                <a:ext cx="119520" cy="49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3D4340D-5F54-40E4-B68E-588DD41B56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58082" y="646644"/>
                  <a:ext cx="191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41A87A-FEE4-4F14-9301-CC4EF05CED56}"/>
                    </a:ext>
                  </a:extLst>
                </p14:cNvPr>
                <p14:cNvContentPartPr/>
                <p14:nvPr/>
              </p14:nvContentPartPr>
              <p14:xfrm>
                <a:off x="6754362" y="467364"/>
                <a:ext cx="772560" cy="46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41A87A-FEE4-4F14-9301-CC4EF05CED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18722" y="431724"/>
                  <a:ext cx="84420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6B774D4-AED7-4CE3-A3B6-C9C8E96D1681}"/>
                    </a:ext>
                  </a:extLst>
                </p14:cNvPr>
                <p14:cNvContentPartPr/>
                <p14:nvPr/>
              </p14:nvContentPartPr>
              <p14:xfrm>
                <a:off x="6898002" y="481764"/>
                <a:ext cx="9720" cy="6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6B774D4-AED7-4CE3-A3B6-C9C8E96D168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62362" y="446124"/>
                  <a:ext cx="813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5B24B32-3C18-473B-853D-3227A60BA5D0}"/>
                    </a:ext>
                  </a:extLst>
                </p14:cNvPr>
                <p14:cNvContentPartPr/>
                <p14:nvPr/>
              </p14:nvContentPartPr>
              <p14:xfrm>
                <a:off x="9289842" y="659964"/>
                <a:ext cx="223200" cy="309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5B24B32-3C18-473B-853D-3227A60BA5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53842" y="624324"/>
                  <a:ext cx="2948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09F6CC-5078-4236-9F2B-107CB9B8E90C}"/>
                    </a:ext>
                  </a:extLst>
                </p14:cNvPr>
                <p14:cNvContentPartPr/>
                <p14:nvPr/>
              </p14:nvContentPartPr>
              <p14:xfrm>
                <a:off x="9654522" y="489684"/>
                <a:ext cx="346320" cy="438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09F6CC-5078-4236-9F2B-107CB9B8E90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18882" y="453684"/>
                  <a:ext cx="4179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F7E047-A48E-4AAC-9C94-F377C85B4681}"/>
                    </a:ext>
                  </a:extLst>
                </p14:cNvPr>
                <p14:cNvContentPartPr/>
                <p14:nvPr/>
              </p14:nvContentPartPr>
              <p14:xfrm>
                <a:off x="9820482" y="652404"/>
                <a:ext cx="86760" cy="37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F7E047-A48E-4AAC-9C94-F377C85B468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84482" y="616764"/>
                  <a:ext cx="158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A9540-ABDF-4B2E-839A-3CE976C8691F}"/>
                    </a:ext>
                  </a:extLst>
                </p14:cNvPr>
                <p14:cNvContentPartPr/>
                <p14:nvPr/>
              </p14:nvContentPartPr>
              <p14:xfrm>
                <a:off x="9639042" y="640884"/>
                <a:ext cx="140400" cy="11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A9540-ABDF-4B2E-839A-3CE976C8691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03042" y="605244"/>
                  <a:ext cx="212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ABDE6A-3F23-4B30-B073-E8757747C259}"/>
                    </a:ext>
                  </a:extLst>
                </p14:cNvPr>
                <p14:cNvContentPartPr/>
                <p14:nvPr/>
              </p14:nvContentPartPr>
              <p14:xfrm>
                <a:off x="10246722" y="599484"/>
                <a:ext cx="624600" cy="465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ABDE6A-3F23-4B30-B073-E8757747C2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210722" y="563484"/>
                  <a:ext cx="69624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104E3C-E2E6-4A2C-863C-0B1383A35465}"/>
                    </a:ext>
                  </a:extLst>
                </p14:cNvPr>
                <p14:cNvContentPartPr/>
                <p14:nvPr/>
              </p14:nvContentPartPr>
              <p14:xfrm>
                <a:off x="10981842" y="792804"/>
                <a:ext cx="16920" cy="1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104E3C-E2E6-4A2C-863C-0B1383A3546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946202" y="756804"/>
                  <a:ext cx="88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679BE0-15A7-474D-A425-E50A0654B4C2}"/>
                    </a:ext>
                  </a:extLst>
                </p14:cNvPr>
                <p14:cNvContentPartPr/>
                <p14:nvPr/>
              </p14:nvContentPartPr>
              <p14:xfrm>
                <a:off x="9648402" y="1373484"/>
                <a:ext cx="186120" cy="274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679BE0-15A7-474D-A425-E50A0654B4C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612402" y="1337844"/>
                  <a:ext cx="2577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DFE1CE-9C33-4BF4-AB53-FDEFF17F3D7E}"/>
                    </a:ext>
                  </a:extLst>
                </p14:cNvPr>
                <p14:cNvContentPartPr/>
                <p14:nvPr/>
              </p14:nvContentPartPr>
              <p14:xfrm>
                <a:off x="9904362" y="1193844"/>
                <a:ext cx="445680" cy="41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DFE1CE-9C33-4BF4-AB53-FDEFF17F3D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68722" y="1158204"/>
                  <a:ext cx="5173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0B1209-AFB8-413D-AFE1-0E03E4A0BADE}"/>
                    </a:ext>
                  </a:extLst>
                </p14:cNvPr>
                <p14:cNvContentPartPr/>
                <p14:nvPr/>
              </p14:nvContentPartPr>
              <p14:xfrm>
                <a:off x="9846402" y="1354044"/>
                <a:ext cx="427680" cy="47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0B1209-AFB8-413D-AFE1-0E03E4A0BA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10402" y="1318044"/>
                  <a:ext cx="499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9CAF88-C058-4F96-819B-D02DAD51F9C5}"/>
                    </a:ext>
                  </a:extLst>
                </p14:cNvPr>
                <p14:cNvContentPartPr/>
                <p14:nvPr/>
              </p14:nvContentPartPr>
              <p14:xfrm>
                <a:off x="10606362" y="1259004"/>
                <a:ext cx="477360" cy="36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9CAF88-C058-4F96-819B-D02DAD51F9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570722" y="1223364"/>
                  <a:ext cx="5490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48305A-689F-46A0-8E8F-71AD9C27732C}"/>
                    </a:ext>
                  </a:extLst>
                </p14:cNvPr>
                <p14:cNvContentPartPr/>
                <p14:nvPr/>
              </p14:nvContentPartPr>
              <p14:xfrm>
                <a:off x="10477122" y="1371684"/>
                <a:ext cx="241920" cy="50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48305A-689F-46A0-8E8F-71AD9C27732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441122" y="1336044"/>
                  <a:ext cx="313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AEF00A-675D-4E7D-9C05-1F321540AD96}"/>
                    </a:ext>
                  </a:extLst>
                </p14:cNvPr>
                <p14:cNvContentPartPr/>
                <p14:nvPr/>
              </p14:nvContentPartPr>
              <p14:xfrm>
                <a:off x="9751002" y="2073324"/>
                <a:ext cx="173880" cy="314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AEF00A-675D-4E7D-9C05-1F321540AD9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715362" y="2037324"/>
                  <a:ext cx="2455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2CB8BC-FABE-45E5-8CF1-9CB125E10310}"/>
                    </a:ext>
                  </a:extLst>
                </p14:cNvPr>
                <p14:cNvContentPartPr/>
                <p14:nvPr/>
              </p14:nvContentPartPr>
              <p14:xfrm>
                <a:off x="10060242" y="1877844"/>
                <a:ext cx="447120" cy="45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2CB8BC-FABE-45E5-8CF1-9CB125E103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24602" y="1842204"/>
                  <a:ext cx="5187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A82039-7043-440C-97C4-1E6518D99443}"/>
                    </a:ext>
                  </a:extLst>
                </p14:cNvPr>
                <p14:cNvContentPartPr/>
                <p14:nvPr/>
              </p14:nvContentPartPr>
              <p14:xfrm>
                <a:off x="10360122" y="2077284"/>
                <a:ext cx="93960" cy="2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A82039-7043-440C-97C4-1E6518D9944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324122" y="2041644"/>
                  <a:ext cx="165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6B43A9-9A2E-4B16-B93B-AB33108BE985}"/>
                    </a:ext>
                  </a:extLst>
                </p14:cNvPr>
                <p14:cNvContentPartPr/>
                <p14:nvPr/>
              </p14:nvContentPartPr>
              <p14:xfrm>
                <a:off x="10062042" y="2065764"/>
                <a:ext cx="203760" cy="1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6B43A9-9A2E-4B16-B93B-AB33108BE9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26402" y="2030124"/>
                  <a:ext cx="275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5942AC4-C316-4727-9CCD-F0EF43FECFC6}"/>
                    </a:ext>
                  </a:extLst>
                </p14:cNvPr>
                <p14:cNvContentPartPr/>
                <p14:nvPr/>
              </p14:nvContentPartPr>
              <p14:xfrm>
                <a:off x="10824162" y="2028324"/>
                <a:ext cx="183240" cy="282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5942AC4-C316-4727-9CCD-F0EF43FECFC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788162" y="1992324"/>
                  <a:ext cx="254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8BEAA5F-8BEA-441B-BD4D-3628AF3CA0B6}"/>
                    </a:ext>
                  </a:extLst>
                </p14:cNvPr>
                <p14:cNvContentPartPr/>
                <p14:nvPr/>
              </p14:nvContentPartPr>
              <p14:xfrm>
                <a:off x="11085882" y="2148204"/>
                <a:ext cx="771120" cy="446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8BEAA5F-8BEA-441B-BD4D-3628AF3CA0B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050242" y="2112564"/>
                  <a:ext cx="84276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D8A053-601C-4072-992D-AA7379CAB735}"/>
                    </a:ext>
                  </a:extLst>
                </p14:cNvPr>
                <p14:cNvContentPartPr/>
                <p14:nvPr/>
              </p14:nvContentPartPr>
              <p14:xfrm>
                <a:off x="11002722" y="1995564"/>
                <a:ext cx="13320" cy="7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D8A053-601C-4072-992D-AA7379CAB73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66722" y="1959924"/>
                  <a:ext cx="84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717734-5B5E-4228-826F-D429B39AA3A4}"/>
                    </a:ext>
                  </a:extLst>
                </p14:cNvPr>
                <p14:cNvContentPartPr/>
                <p14:nvPr/>
              </p14:nvContentPartPr>
              <p14:xfrm>
                <a:off x="9874122" y="2910324"/>
                <a:ext cx="232920" cy="464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717734-5B5E-4228-826F-D429B39AA3A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38122" y="2874684"/>
                  <a:ext cx="30456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884E913-5B11-43A1-B29F-48FD1D33113B}"/>
                    </a:ext>
                  </a:extLst>
                </p14:cNvPr>
                <p14:cNvContentPartPr/>
                <p14:nvPr/>
              </p14:nvContentPartPr>
              <p14:xfrm>
                <a:off x="10198482" y="2960004"/>
                <a:ext cx="1268640" cy="567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884E913-5B11-43A1-B29F-48FD1D33113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162482" y="2924364"/>
                  <a:ext cx="134028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DF03791-8115-42FB-AE5B-889FF994A256}"/>
                    </a:ext>
                  </a:extLst>
                </p14:cNvPr>
                <p14:cNvContentPartPr/>
                <p14:nvPr/>
              </p14:nvContentPartPr>
              <p14:xfrm>
                <a:off x="11559642" y="2763444"/>
                <a:ext cx="198360" cy="438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DF03791-8115-42FB-AE5B-889FF994A25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524002" y="2727444"/>
                  <a:ext cx="2700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3BFD71-A56B-480D-B314-F67FCCAC9337}"/>
                    </a:ext>
                  </a:extLst>
                </p14:cNvPr>
                <p14:cNvContentPartPr/>
                <p14:nvPr/>
              </p14:nvContentPartPr>
              <p14:xfrm>
                <a:off x="11867802" y="3177084"/>
                <a:ext cx="24840" cy="9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3BFD71-A56B-480D-B314-F67FCCAC933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832162" y="3141444"/>
                  <a:ext cx="96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EEC3C3-688F-487E-8DF0-E8F587E62560}"/>
                    </a:ext>
                  </a:extLst>
                </p14:cNvPr>
                <p14:cNvContentPartPr/>
                <p14:nvPr/>
              </p14:nvContentPartPr>
              <p14:xfrm>
                <a:off x="9078882" y="2366364"/>
                <a:ext cx="700200" cy="80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EEC3C3-688F-487E-8DF0-E8F587E6256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043242" y="2330724"/>
                  <a:ext cx="77184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15E33B9-40CA-40BC-BCC5-A50671FC0687}"/>
                    </a:ext>
                  </a:extLst>
                </p14:cNvPr>
                <p14:cNvContentPartPr/>
                <p14:nvPr/>
              </p14:nvContentPartPr>
              <p14:xfrm>
                <a:off x="9373002" y="2309844"/>
                <a:ext cx="169920" cy="286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5E33B9-40CA-40BC-BCC5-A50671FC068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37362" y="2273844"/>
                  <a:ext cx="241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396254-64E8-4176-AA7A-CFA2ECFF2521}"/>
                    </a:ext>
                  </a:extLst>
                </p14:cNvPr>
                <p14:cNvContentPartPr/>
                <p14:nvPr/>
              </p14:nvContentPartPr>
              <p14:xfrm>
                <a:off x="9169242" y="1605324"/>
                <a:ext cx="428040" cy="606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396254-64E8-4176-AA7A-CFA2ECFF252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33242" y="1569324"/>
                  <a:ext cx="49968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5B770BD-7AC4-429D-9D12-AC324FD92EA8}"/>
                    </a:ext>
                  </a:extLst>
                </p14:cNvPr>
                <p14:cNvContentPartPr/>
                <p14:nvPr/>
              </p14:nvContentPartPr>
              <p14:xfrm>
                <a:off x="9331242" y="1550244"/>
                <a:ext cx="191160" cy="305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5B770BD-7AC4-429D-9D12-AC324FD92EA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95602" y="1514244"/>
                  <a:ext cx="2628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CA88853-B9A1-4B4B-BBF0-399C8A055633}"/>
                    </a:ext>
                  </a:extLst>
                </p14:cNvPr>
                <p14:cNvContentPartPr/>
                <p14:nvPr/>
              </p14:nvContentPartPr>
              <p14:xfrm>
                <a:off x="8741202" y="946524"/>
                <a:ext cx="480960" cy="591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CA88853-B9A1-4B4B-BBF0-399C8A05563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705202" y="910524"/>
                  <a:ext cx="55260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1325B6-B89E-4458-8266-B71BF9151EF4}"/>
                    </a:ext>
                  </a:extLst>
                </p14:cNvPr>
                <p14:cNvContentPartPr/>
                <p14:nvPr/>
              </p14:nvContentPartPr>
              <p14:xfrm>
                <a:off x="8910042" y="859044"/>
                <a:ext cx="194040" cy="249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1325B6-B89E-4458-8266-B71BF9151E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74402" y="823044"/>
                  <a:ext cx="265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9C2E960-4F57-4950-870B-B855C62A3D4C}"/>
                    </a:ext>
                  </a:extLst>
                </p14:cNvPr>
                <p14:cNvContentPartPr/>
                <p14:nvPr/>
              </p14:nvContentPartPr>
              <p14:xfrm>
                <a:off x="7995282" y="754284"/>
                <a:ext cx="1047240" cy="84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C2E960-4F57-4950-870B-B855C62A3D4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959642" y="718644"/>
                  <a:ext cx="1118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42E712-4C6A-4511-89AF-861B2D7E25EA}"/>
                    </a:ext>
                  </a:extLst>
                </p14:cNvPr>
                <p14:cNvContentPartPr/>
                <p14:nvPr/>
              </p14:nvContentPartPr>
              <p14:xfrm>
                <a:off x="7961442" y="633684"/>
                <a:ext cx="144720" cy="28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42E712-4C6A-4511-89AF-861B2D7E25E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925442" y="597684"/>
                  <a:ext cx="2163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996B2D-5372-4FAE-A4CC-36C4E250A737}"/>
                    </a:ext>
                  </a:extLst>
                </p14:cNvPr>
                <p14:cNvContentPartPr/>
                <p14:nvPr/>
              </p14:nvContentPartPr>
              <p14:xfrm>
                <a:off x="11828202" y="2024364"/>
                <a:ext cx="1080" cy="33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996B2D-5372-4FAE-A4CC-36C4E250A73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792202" y="1988364"/>
                  <a:ext cx="72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6FED993-50A5-47BE-84C4-7389AAB13C9F}"/>
                    </a:ext>
                  </a:extLst>
                </p14:cNvPr>
                <p14:cNvContentPartPr/>
                <p14:nvPr/>
              </p14:nvContentPartPr>
              <p14:xfrm>
                <a:off x="6179802" y="1054884"/>
                <a:ext cx="1510200" cy="82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6FED993-50A5-47BE-84C4-7389AAB13C9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43802" y="1019244"/>
                  <a:ext cx="158184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26EC4E-756C-4775-A334-FB0E1991D94C}"/>
                  </a:ext>
                </a:extLst>
              </p14:cNvPr>
              <p14:cNvContentPartPr/>
              <p14:nvPr/>
            </p14:nvContentPartPr>
            <p14:xfrm>
              <a:off x="6154867" y="2311222"/>
              <a:ext cx="324000" cy="254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26EC4E-756C-4775-A334-FB0E1991D94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118867" y="2275222"/>
                <a:ext cx="3956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7016D04-BE4B-437F-B411-08F926DFDB67}"/>
                  </a:ext>
                </a:extLst>
              </p14:cNvPr>
              <p14:cNvContentPartPr/>
              <p14:nvPr/>
            </p14:nvContentPartPr>
            <p14:xfrm>
              <a:off x="10158427" y="159502"/>
              <a:ext cx="641520" cy="278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7016D04-BE4B-437F-B411-08F926DFDB6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122787" y="123862"/>
                <a:ext cx="713160" cy="3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95D397C-24F2-45FD-B3FD-CD9CE2E0FA98}"/>
              </a:ext>
            </a:extLst>
          </p:cNvPr>
          <p:cNvGrpSpPr/>
          <p:nvPr/>
        </p:nvGrpSpPr>
        <p:grpSpPr>
          <a:xfrm>
            <a:off x="9291907" y="448222"/>
            <a:ext cx="2250720" cy="1411200"/>
            <a:chOff x="9291907" y="448222"/>
            <a:chExt cx="2250720" cy="14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EE917C-304C-4005-B238-AB30026688FD}"/>
                    </a:ext>
                  </a:extLst>
                </p14:cNvPr>
                <p14:cNvContentPartPr/>
                <p14:nvPr/>
              </p14:nvContentPartPr>
              <p14:xfrm>
                <a:off x="9412867" y="1009462"/>
                <a:ext cx="1758960" cy="263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EE917C-304C-4005-B238-AB30026688F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377227" y="973822"/>
                  <a:ext cx="1830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4A5235-A672-4AC2-9DB5-CF1DC273B23D}"/>
                    </a:ext>
                  </a:extLst>
                </p14:cNvPr>
                <p14:cNvContentPartPr/>
                <p14:nvPr/>
              </p14:nvContentPartPr>
              <p14:xfrm>
                <a:off x="9291907" y="1124662"/>
                <a:ext cx="2250720" cy="734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4A5235-A672-4AC2-9DB5-CF1DC273B23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56267" y="1088662"/>
                  <a:ext cx="232236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947F45-1C62-49C0-9410-1B108B68A949}"/>
                    </a:ext>
                  </a:extLst>
                </p14:cNvPr>
                <p14:cNvContentPartPr/>
                <p14:nvPr/>
              </p14:nvContentPartPr>
              <p14:xfrm>
                <a:off x="11179027" y="630742"/>
                <a:ext cx="339480" cy="75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947F45-1C62-49C0-9410-1B108B68A94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143027" y="594742"/>
                  <a:ext cx="4111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10F0F9C-B2E9-4C77-A2E9-FA50057EF511}"/>
                    </a:ext>
                  </a:extLst>
                </p14:cNvPr>
                <p14:cNvContentPartPr/>
                <p14:nvPr/>
              </p14:nvContentPartPr>
              <p14:xfrm>
                <a:off x="11077867" y="448222"/>
                <a:ext cx="221760" cy="319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10F0F9C-B2E9-4C77-A2E9-FA50057EF51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42227" y="412582"/>
                  <a:ext cx="293400" cy="390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 2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5792806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Simplified Boolean Equations</a:t>
            </a:r>
          </a:p>
        </p:txBody>
      </p:sp>
      <p:pic>
        <p:nvPicPr>
          <p:cNvPr id="36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95400"/>
            <a:ext cx="7921626" cy="350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 2"/>
          <p:cNvSpPr txBox="1">
            <a:spLocks noGrp="1"/>
          </p:cNvSpPr>
          <p:nvPr>
            <p:ph type="title"/>
          </p:nvPr>
        </p:nvSpPr>
        <p:spPr>
          <a:xfrm>
            <a:off x="1510429" y="1"/>
            <a:ext cx="6795370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Sequence Detector: D Flip-Flops</a:t>
            </a:r>
          </a:p>
        </p:txBody>
      </p:sp>
      <p:pic>
        <p:nvPicPr>
          <p:cNvPr id="363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04900"/>
            <a:ext cx="5484814" cy="491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2"/>
          <p:cNvSpPr txBox="1">
            <a:spLocks noGrp="1"/>
          </p:cNvSpPr>
          <p:nvPr>
            <p:ph type="title"/>
          </p:nvPr>
        </p:nvSpPr>
        <p:spPr>
          <a:xfrm>
            <a:off x="1522396" y="1"/>
            <a:ext cx="5792805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Using JK or T Flip-Flops</a:t>
            </a:r>
          </a:p>
        </p:txBody>
      </p:sp>
      <p:sp>
        <p:nvSpPr>
          <p:cNvPr id="366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SzTx/>
              <a:buNone/>
              <a:defRPr sz="2400"/>
            </a:lvl1pPr>
          </a:lstStyle>
          <a:p>
            <a:r>
              <a:t>1.	Develop Excitation Table Using Excitation Tables</a:t>
            </a:r>
          </a:p>
        </p:txBody>
      </p:sp>
      <p:grpSp>
        <p:nvGrpSpPr>
          <p:cNvPr id="372" name="Group 23"/>
          <p:cNvGrpSpPr/>
          <p:nvPr/>
        </p:nvGrpSpPr>
        <p:grpSpPr>
          <a:xfrm>
            <a:off x="2636520" y="2666999"/>
            <a:ext cx="2575561" cy="1895715"/>
            <a:chOff x="0" y="0"/>
            <a:chExt cx="2575559" cy="1895713"/>
          </a:xfrm>
        </p:grpSpPr>
        <p:sp>
          <p:nvSpPr>
            <p:cNvPr id="367" name="Text Box 9"/>
            <p:cNvSpPr txBox="1"/>
            <p:nvPr/>
          </p:nvSpPr>
          <p:spPr>
            <a:xfrm>
              <a:off x="2209800" y="457200"/>
              <a:ext cx="365760" cy="1438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spcBef>
                  <a:spcPts val="900"/>
                </a:spcBef>
                <a:defRPr sz="1600"/>
              </a:pPr>
              <a:r>
                <a:t>K</a:t>
              </a:r>
            </a:p>
            <a:p>
              <a:pPr algn="ctr">
                <a:spcBef>
                  <a:spcPts val="900"/>
                </a:spcBef>
                <a:defRPr sz="1600"/>
              </a:pPr>
              <a:r>
                <a:t>X</a:t>
              </a:r>
              <a:br/>
              <a:r>
                <a:t>X</a:t>
              </a:r>
              <a:br/>
              <a:r>
                <a:t>1</a:t>
              </a:r>
              <a:br/>
              <a:r>
                <a:t>0</a:t>
              </a:r>
            </a:p>
          </p:txBody>
        </p:sp>
        <p:sp>
          <p:nvSpPr>
            <p:cNvPr id="368" name="Text Box 11"/>
            <p:cNvSpPr txBox="1"/>
            <p:nvPr/>
          </p:nvSpPr>
          <p:spPr>
            <a:xfrm>
              <a:off x="1676400" y="457200"/>
              <a:ext cx="365760" cy="1438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spcBef>
                  <a:spcPts val="900"/>
                </a:spcBef>
                <a:defRPr sz="1600"/>
              </a:pPr>
              <a:r>
                <a:t>J</a:t>
              </a:r>
            </a:p>
            <a:p>
              <a:pPr algn="ctr">
                <a:spcBef>
                  <a:spcPts val="900"/>
                </a:spcBef>
                <a:defRPr sz="1600"/>
              </a:pPr>
              <a:r>
                <a:t>0</a:t>
              </a:r>
              <a:br/>
              <a:r>
                <a:t>1</a:t>
              </a:r>
              <a:br/>
              <a:r>
                <a:t>X</a:t>
              </a:r>
              <a:br/>
              <a:r>
                <a:t>X</a:t>
              </a:r>
            </a:p>
          </p:txBody>
        </p:sp>
        <p:sp>
          <p:nvSpPr>
            <p:cNvPr id="369" name="Text Box 12"/>
            <p:cNvSpPr txBox="1"/>
            <p:nvPr/>
          </p:nvSpPr>
          <p:spPr>
            <a:xfrm>
              <a:off x="762000" y="457200"/>
              <a:ext cx="670560" cy="1438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900"/>
                </a:spcBef>
                <a:defRPr sz="1600"/>
              </a:pPr>
              <a:r>
                <a:t>Q(t+1)</a:t>
              </a:r>
            </a:p>
            <a:p>
              <a:pPr>
                <a:spcBef>
                  <a:spcPts val="900"/>
                </a:spcBef>
                <a:defRPr sz="1600"/>
              </a:pPr>
              <a:r>
                <a:t>   0</a:t>
              </a:r>
              <a:br/>
              <a:r>
                <a:t>   1 </a:t>
              </a:r>
              <a:br/>
              <a:r>
                <a:t>   0 </a:t>
              </a:r>
              <a:br/>
              <a:r>
                <a:t>   1</a:t>
              </a:r>
            </a:p>
          </p:txBody>
        </p:sp>
        <p:sp>
          <p:nvSpPr>
            <p:cNvPr id="370" name="Text Box 15"/>
            <p:cNvSpPr txBox="1"/>
            <p:nvPr/>
          </p:nvSpPr>
          <p:spPr>
            <a:xfrm>
              <a:off x="457200" y="0"/>
              <a:ext cx="1562736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/>
              </a:lvl1pPr>
            </a:lstStyle>
            <a:p>
              <a:r>
                <a:t>JK  Flip-Flop</a:t>
              </a:r>
            </a:p>
          </p:txBody>
        </p:sp>
        <p:sp>
          <p:nvSpPr>
            <p:cNvPr id="371" name="Text Box 20"/>
            <p:cNvSpPr txBox="1"/>
            <p:nvPr/>
          </p:nvSpPr>
          <p:spPr>
            <a:xfrm>
              <a:off x="0" y="457200"/>
              <a:ext cx="441960" cy="1438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900"/>
                </a:spcBef>
                <a:defRPr sz="1600"/>
              </a:pPr>
              <a:r>
                <a:t>Q(t)</a:t>
              </a:r>
            </a:p>
            <a:p>
              <a:pPr>
                <a:spcBef>
                  <a:spcPts val="900"/>
                </a:spcBef>
                <a:defRPr sz="1600"/>
              </a:pPr>
              <a:r>
                <a:t>  0</a:t>
              </a:r>
              <a:br/>
              <a:r>
                <a:t>  0 </a:t>
              </a:r>
              <a:br/>
              <a:r>
                <a:t>  1 </a:t>
              </a:r>
              <a:br/>
              <a:r>
                <a:t>  1</a:t>
              </a:r>
            </a:p>
          </p:txBody>
        </p:sp>
      </p:grpSp>
      <p:grpSp>
        <p:nvGrpSpPr>
          <p:cNvPr id="377" name="Group 24"/>
          <p:cNvGrpSpPr/>
          <p:nvPr/>
        </p:nvGrpSpPr>
        <p:grpSpPr>
          <a:xfrm>
            <a:off x="6827519" y="2666999"/>
            <a:ext cx="1965961" cy="1895715"/>
            <a:chOff x="0" y="0"/>
            <a:chExt cx="1965959" cy="1895713"/>
          </a:xfrm>
        </p:grpSpPr>
        <p:sp>
          <p:nvSpPr>
            <p:cNvPr id="373" name="Text Box 7"/>
            <p:cNvSpPr txBox="1"/>
            <p:nvPr/>
          </p:nvSpPr>
          <p:spPr>
            <a:xfrm>
              <a:off x="1600200" y="457200"/>
              <a:ext cx="365760" cy="1438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spcBef>
                  <a:spcPts val="900"/>
                </a:spcBef>
                <a:defRPr sz="1600"/>
              </a:pPr>
              <a:r>
                <a:t>T</a:t>
              </a:r>
            </a:p>
            <a:p>
              <a:pPr algn="ctr">
                <a:spcBef>
                  <a:spcPts val="900"/>
                </a:spcBef>
                <a:defRPr sz="1600"/>
              </a:pPr>
              <a:r>
                <a:t>0</a:t>
              </a:r>
              <a:br/>
              <a:r>
                <a:t>1</a:t>
              </a:r>
              <a:br/>
              <a:r>
                <a:t>1</a:t>
              </a:r>
              <a:br/>
              <a:r>
                <a:t>0</a:t>
              </a:r>
            </a:p>
          </p:txBody>
        </p:sp>
        <p:sp>
          <p:nvSpPr>
            <p:cNvPr id="374" name="Text Box 14"/>
            <p:cNvSpPr txBox="1"/>
            <p:nvPr/>
          </p:nvSpPr>
          <p:spPr>
            <a:xfrm>
              <a:off x="304800" y="0"/>
              <a:ext cx="1562736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/>
              </a:lvl1pPr>
            </a:lstStyle>
            <a:p>
              <a:r>
                <a:t>T  Flip-Flop</a:t>
              </a:r>
            </a:p>
          </p:txBody>
        </p:sp>
        <p:sp>
          <p:nvSpPr>
            <p:cNvPr id="375" name="Text Box 21"/>
            <p:cNvSpPr txBox="1"/>
            <p:nvPr/>
          </p:nvSpPr>
          <p:spPr>
            <a:xfrm>
              <a:off x="762000" y="457200"/>
              <a:ext cx="670560" cy="1438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900"/>
                </a:spcBef>
                <a:defRPr sz="1600"/>
              </a:pPr>
              <a:r>
                <a:t>Q(t+1)</a:t>
              </a:r>
            </a:p>
            <a:p>
              <a:pPr>
                <a:spcBef>
                  <a:spcPts val="900"/>
                </a:spcBef>
                <a:defRPr sz="1600"/>
              </a:pPr>
              <a:r>
                <a:t>   0</a:t>
              </a:r>
              <a:br/>
              <a:r>
                <a:t>   1 </a:t>
              </a:r>
              <a:br/>
              <a:r>
                <a:t>   0 </a:t>
              </a:r>
              <a:br/>
              <a:r>
                <a:t>   1</a:t>
              </a:r>
            </a:p>
          </p:txBody>
        </p:sp>
        <p:sp>
          <p:nvSpPr>
            <p:cNvPr id="376" name="Text Box 22"/>
            <p:cNvSpPr txBox="1"/>
            <p:nvPr/>
          </p:nvSpPr>
          <p:spPr>
            <a:xfrm>
              <a:off x="0" y="457200"/>
              <a:ext cx="441960" cy="1438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900"/>
                </a:spcBef>
                <a:defRPr sz="1600"/>
              </a:pPr>
              <a:r>
                <a:t>Q(t)</a:t>
              </a:r>
            </a:p>
            <a:p>
              <a:pPr>
                <a:spcBef>
                  <a:spcPts val="900"/>
                </a:spcBef>
                <a:defRPr sz="1600"/>
              </a:pPr>
              <a:r>
                <a:t>  0</a:t>
              </a:r>
              <a:br/>
              <a:r>
                <a:t>  0 </a:t>
              </a:r>
              <a:br/>
              <a:r>
                <a:t>  1 </a:t>
              </a:r>
              <a:br/>
              <a:r>
                <a:t>  1</a:t>
              </a:r>
            </a:p>
          </p:txBody>
        </p:sp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 2"/>
          <p:cNvSpPr txBox="1">
            <a:spLocks noGrp="1"/>
          </p:cNvSpPr>
          <p:nvPr>
            <p:ph type="title"/>
          </p:nvPr>
        </p:nvSpPr>
        <p:spPr>
          <a:xfrm>
            <a:off x="1445713" y="-5219"/>
            <a:ext cx="5792805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State Table: JK Flip-Flop Inputs</a:t>
            </a:r>
          </a:p>
        </p:txBody>
      </p:sp>
      <p:sp>
        <p:nvSpPr>
          <p:cNvPr id="380" name="Text Box 5"/>
          <p:cNvSpPr txBox="1"/>
          <p:nvPr/>
        </p:nvSpPr>
        <p:spPr>
          <a:xfrm>
            <a:off x="3169920" y="2819400"/>
            <a:ext cx="365761" cy="245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r>
              <a:t>B</a:t>
            </a:r>
          </a:p>
          <a:p>
            <a:pPr algn="ctr">
              <a:spcBef>
                <a:spcPts val="900"/>
              </a:spcBef>
              <a:defRPr sz="1600"/>
            </a:pPr>
            <a:r>
              <a:t>0</a:t>
            </a:r>
            <a:br/>
            <a:r>
              <a:t>0</a:t>
            </a:r>
            <a:br/>
            <a:r>
              <a:t>1</a:t>
            </a:r>
            <a:br/>
            <a:r>
              <a:t>1</a:t>
            </a:r>
            <a:br/>
            <a:r>
              <a:t>0</a:t>
            </a:r>
            <a:br/>
            <a:r>
              <a:t>0</a:t>
            </a:r>
            <a:br/>
            <a:r>
              <a:t>1</a:t>
            </a:r>
            <a:br/>
            <a:r>
              <a:t>1</a:t>
            </a:r>
          </a:p>
        </p:txBody>
      </p:sp>
      <p:sp>
        <p:nvSpPr>
          <p:cNvPr id="381" name="Text Box 6"/>
          <p:cNvSpPr txBox="1"/>
          <p:nvPr/>
        </p:nvSpPr>
        <p:spPr>
          <a:xfrm>
            <a:off x="2636520" y="2819400"/>
            <a:ext cx="365761" cy="245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r>
              <a:t>A</a:t>
            </a:r>
          </a:p>
          <a:p>
            <a:pPr algn="ctr">
              <a:spcBef>
                <a:spcPts val="900"/>
              </a:spcBef>
              <a:defRPr sz="1600"/>
            </a:pPr>
            <a:r>
              <a:t>0</a:t>
            </a:r>
            <a:br/>
            <a:r>
              <a:t>0</a:t>
            </a:r>
            <a:br/>
            <a:r>
              <a:t>0</a:t>
            </a:r>
            <a:br/>
            <a:r>
              <a:t>0</a:t>
            </a:r>
            <a:br/>
            <a:r>
              <a:t>1</a:t>
            </a:r>
            <a:br/>
            <a:r>
              <a:t>1</a:t>
            </a:r>
            <a:br/>
            <a:r>
              <a:t>1</a:t>
            </a:r>
            <a:br/>
            <a:r>
              <a:t>1</a:t>
            </a:r>
          </a:p>
        </p:txBody>
      </p:sp>
      <p:sp>
        <p:nvSpPr>
          <p:cNvPr id="382" name="Text Box 8"/>
          <p:cNvSpPr txBox="1"/>
          <p:nvPr/>
        </p:nvSpPr>
        <p:spPr>
          <a:xfrm>
            <a:off x="2712720" y="2286000"/>
            <a:ext cx="746761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r>
              <a:t>Present</a:t>
            </a:r>
            <a:br/>
            <a:r>
              <a:t>State</a:t>
            </a:r>
          </a:p>
        </p:txBody>
      </p:sp>
      <p:sp>
        <p:nvSpPr>
          <p:cNvPr id="383" name="Text Box 9"/>
          <p:cNvSpPr txBox="1"/>
          <p:nvPr/>
        </p:nvSpPr>
        <p:spPr>
          <a:xfrm>
            <a:off x="3855720" y="2819400"/>
            <a:ext cx="365761" cy="245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r>
              <a:t>x</a:t>
            </a:r>
          </a:p>
          <a:p>
            <a:pPr algn="ctr">
              <a:spcBef>
                <a:spcPts val="900"/>
              </a:spcBef>
              <a:defRPr sz="1600"/>
            </a:pPr>
            <a:r>
              <a:t>0</a:t>
            </a:r>
            <a:br/>
            <a:r>
              <a:t>0</a:t>
            </a:r>
            <a:br/>
            <a:r>
              <a:t>0</a:t>
            </a:r>
            <a:br/>
            <a:r>
              <a:t>0</a:t>
            </a:r>
            <a:br/>
            <a:r>
              <a:t>1</a:t>
            </a:r>
            <a:br/>
            <a:r>
              <a:t>1</a:t>
            </a:r>
            <a:br/>
            <a:r>
              <a:t>1</a:t>
            </a:r>
            <a:br/>
            <a:r>
              <a:t>1</a:t>
            </a:r>
          </a:p>
        </p:txBody>
      </p:sp>
      <p:sp>
        <p:nvSpPr>
          <p:cNvPr id="384" name="Text Box 11"/>
          <p:cNvSpPr txBox="1"/>
          <p:nvPr/>
        </p:nvSpPr>
        <p:spPr>
          <a:xfrm>
            <a:off x="3627120" y="2286000"/>
            <a:ext cx="746761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br/>
            <a:r>
              <a:t>Input</a:t>
            </a:r>
          </a:p>
        </p:txBody>
      </p:sp>
      <p:sp>
        <p:nvSpPr>
          <p:cNvPr id="385" name="Text Box 12"/>
          <p:cNvSpPr txBox="1"/>
          <p:nvPr/>
        </p:nvSpPr>
        <p:spPr>
          <a:xfrm>
            <a:off x="5074920" y="2819400"/>
            <a:ext cx="365761" cy="245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r>
              <a:t>B</a:t>
            </a:r>
          </a:p>
          <a:p>
            <a:pPr algn="ctr">
              <a:spcBef>
                <a:spcPts val="900"/>
              </a:spcBef>
              <a:defRPr sz="1600"/>
            </a:pPr>
            <a:r>
              <a:t>0</a:t>
            </a:r>
            <a:br/>
            <a:r>
              <a:t>1</a:t>
            </a:r>
            <a:br/>
            <a:r>
              <a:t>0</a:t>
            </a:r>
            <a:br/>
            <a:r>
              <a:t>1</a:t>
            </a:r>
            <a:br/>
            <a:r>
              <a:t>0</a:t>
            </a:r>
            <a:br/>
            <a:r>
              <a:t>1</a:t>
            </a:r>
            <a:br/>
            <a:r>
              <a:t>1</a:t>
            </a:r>
            <a:br/>
            <a:r>
              <a:t>0</a:t>
            </a:r>
          </a:p>
        </p:txBody>
      </p:sp>
      <p:sp>
        <p:nvSpPr>
          <p:cNvPr id="386" name="Text Box 13"/>
          <p:cNvSpPr txBox="1"/>
          <p:nvPr/>
        </p:nvSpPr>
        <p:spPr>
          <a:xfrm>
            <a:off x="4541520" y="2819400"/>
            <a:ext cx="365761" cy="245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r>
              <a:t>A</a:t>
            </a:r>
          </a:p>
          <a:p>
            <a:pPr algn="ctr">
              <a:spcBef>
                <a:spcPts val="900"/>
              </a:spcBef>
              <a:defRPr sz="1600"/>
            </a:pPr>
            <a:r>
              <a:t>0</a:t>
            </a:r>
            <a:br/>
            <a:r>
              <a:t>0</a:t>
            </a:r>
            <a:br/>
            <a:r>
              <a:t>1</a:t>
            </a:r>
            <a:br/>
            <a:r>
              <a:t>0</a:t>
            </a:r>
            <a:br/>
            <a:r>
              <a:t>1</a:t>
            </a:r>
            <a:br/>
            <a:r>
              <a:t>1</a:t>
            </a:r>
            <a:br/>
            <a:r>
              <a:t>1</a:t>
            </a:r>
            <a:br/>
            <a:r>
              <a:t>0</a:t>
            </a:r>
          </a:p>
        </p:txBody>
      </p:sp>
      <p:sp>
        <p:nvSpPr>
          <p:cNvPr id="387" name="Text Box 14"/>
          <p:cNvSpPr txBox="1"/>
          <p:nvPr/>
        </p:nvSpPr>
        <p:spPr>
          <a:xfrm>
            <a:off x="4617720" y="2286000"/>
            <a:ext cx="746761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r>
              <a:t>Next</a:t>
            </a:r>
            <a:br/>
            <a:r>
              <a:t>State</a:t>
            </a:r>
          </a:p>
        </p:txBody>
      </p:sp>
      <p:sp>
        <p:nvSpPr>
          <p:cNvPr id="388" name="Text Box 15"/>
          <p:cNvSpPr txBox="1"/>
          <p:nvPr/>
        </p:nvSpPr>
        <p:spPr>
          <a:xfrm>
            <a:off x="6522719" y="2819400"/>
            <a:ext cx="365761" cy="249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r>
              <a:t>K</a:t>
            </a:r>
            <a:r>
              <a:rPr baseline="-25000"/>
              <a:t>A</a:t>
            </a:r>
          </a:p>
          <a:p>
            <a:pPr algn="ctr">
              <a:spcBef>
                <a:spcPts val="900"/>
              </a:spcBef>
              <a:defRPr sz="1600"/>
            </a:pPr>
            <a:r>
              <a:t>0</a:t>
            </a:r>
            <a:br/>
            <a:r>
              <a:t>1</a:t>
            </a:r>
            <a:br/>
            <a:r>
              <a:t>0</a:t>
            </a:r>
            <a:br/>
            <a:r>
              <a:t>1</a:t>
            </a:r>
            <a:br/>
            <a:r>
              <a:t>0</a:t>
            </a:r>
            <a:br/>
            <a:r>
              <a:t>1</a:t>
            </a:r>
            <a:br/>
            <a:r>
              <a:t>1</a:t>
            </a:r>
            <a:br/>
            <a:r>
              <a:t>0</a:t>
            </a:r>
          </a:p>
        </p:txBody>
      </p:sp>
      <p:sp>
        <p:nvSpPr>
          <p:cNvPr id="389" name="Text Box 16"/>
          <p:cNvSpPr txBox="1"/>
          <p:nvPr/>
        </p:nvSpPr>
        <p:spPr>
          <a:xfrm>
            <a:off x="5989320" y="2819400"/>
            <a:ext cx="365761" cy="249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r>
              <a:t>J</a:t>
            </a:r>
            <a:r>
              <a:rPr baseline="-25000"/>
              <a:t>A</a:t>
            </a:r>
          </a:p>
          <a:p>
            <a:pPr algn="ctr">
              <a:spcBef>
                <a:spcPts val="900"/>
              </a:spcBef>
              <a:defRPr sz="1600"/>
            </a:pPr>
            <a:r>
              <a:t>0</a:t>
            </a:r>
            <a:br/>
            <a:r>
              <a:t>0</a:t>
            </a:r>
            <a:br/>
            <a:r>
              <a:t>1</a:t>
            </a:r>
            <a:br/>
            <a:r>
              <a:t>0</a:t>
            </a:r>
            <a:br/>
            <a:r>
              <a:t>1</a:t>
            </a:r>
            <a:br/>
            <a:r>
              <a:t>1</a:t>
            </a:r>
            <a:br/>
            <a:r>
              <a:t>1</a:t>
            </a:r>
            <a:br/>
            <a:r>
              <a:t>0</a:t>
            </a:r>
          </a:p>
        </p:txBody>
      </p:sp>
      <p:sp>
        <p:nvSpPr>
          <p:cNvPr id="390" name="Text Box 18"/>
          <p:cNvSpPr txBox="1"/>
          <p:nvPr/>
        </p:nvSpPr>
        <p:spPr>
          <a:xfrm>
            <a:off x="7894319" y="2819400"/>
            <a:ext cx="365761" cy="249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r>
              <a:t>K</a:t>
            </a:r>
            <a:r>
              <a:rPr baseline="-25000"/>
              <a:t>B</a:t>
            </a:r>
          </a:p>
          <a:p>
            <a:pPr algn="ctr">
              <a:spcBef>
                <a:spcPts val="900"/>
              </a:spcBef>
              <a:defRPr sz="1600"/>
            </a:pPr>
            <a:r>
              <a:t>0</a:t>
            </a:r>
            <a:br/>
            <a:r>
              <a:t>1</a:t>
            </a:r>
            <a:br/>
            <a:r>
              <a:t>0</a:t>
            </a:r>
            <a:br/>
            <a:r>
              <a:t>1</a:t>
            </a:r>
            <a:br/>
            <a:r>
              <a:t>0</a:t>
            </a:r>
            <a:br/>
            <a:r>
              <a:t>1</a:t>
            </a:r>
            <a:br/>
            <a:r>
              <a:t>1</a:t>
            </a:r>
            <a:br/>
            <a:r>
              <a:t>0</a:t>
            </a:r>
          </a:p>
        </p:txBody>
      </p:sp>
      <p:sp>
        <p:nvSpPr>
          <p:cNvPr id="391" name="Text Box 19"/>
          <p:cNvSpPr txBox="1"/>
          <p:nvPr/>
        </p:nvSpPr>
        <p:spPr>
          <a:xfrm>
            <a:off x="7360919" y="2819400"/>
            <a:ext cx="365761" cy="249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r>
              <a:t>J</a:t>
            </a:r>
            <a:r>
              <a:rPr baseline="-25000"/>
              <a:t>B</a:t>
            </a:r>
          </a:p>
          <a:p>
            <a:pPr algn="ctr">
              <a:spcBef>
                <a:spcPts val="900"/>
              </a:spcBef>
              <a:defRPr sz="1600"/>
            </a:pPr>
            <a:r>
              <a:t>0</a:t>
            </a:r>
            <a:br/>
            <a:r>
              <a:t>0</a:t>
            </a:r>
            <a:br/>
            <a:r>
              <a:t>1</a:t>
            </a:r>
            <a:br/>
            <a:r>
              <a:t>0</a:t>
            </a:r>
            <a:br/>
            <a:r>
              <a:t>1</a:t>
            </a:r>
            <a:br/>
            <a:r>
              <a:t>1</a:t>
            </a:r>
            <a:br/>
            <a:r>
              <a:t>1</a:t>
            </a:r>
            <a:br/>
            <a:r>
              <a:t>0</a:t>
            </a:r>
          </a:p>
        </p:txBody>
      </p:sp>
      <p:sp>
        <p:nvSpPr>
          <p:cNvPr id="392" name="Text Box 20"/>
          <p:cNvSpPr txBox="1"/>
          <p:nvPr/>
        </p:nvSpPr>
        <p:spPr>
          <a:xfrm>
            <a:off x="6065520" y="2286000"/>
            <a:ext cx="2118361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/>
            </a:pPr>
            <a:br/>
            <a:r>
              <a:t>Flip-Flop Inputs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tangle 2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7086600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Maps for J and K Input Equations</a:t>
            </a:r>
          </a:p>
        </p:txBody>
      </p:sp>
      <p:pic>
        <p:nvPicPr>
          <p:cNvPr id="395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47800"/>
            <a:ext cx="5562600" cy="4845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 2"/>
          <p:cNvSpPr txBox="1">
            <a:spLocks noGrp="1"/>
          </p:cNvSpPr>
          <p:nvPr>
            <p:ph type="title"/>
          </p:nvPr>
        </p:nvSpPr>
        <p:spPr>
          <a:xfrm>
            <a:off x="1508342" y="1"/>
            <a:ext cx="7102258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JK Flip-Flop Sequence Detector</a:t>
            </a:r>
          </a:p>
        </p:txBody>
      </p:sp>
      <p:sp>
        <p:nvSpPr>
          <p:cNvPr id="398" name="Rectangle 3"/>
          <p:cNvSpPr txBox="1">
            <a:spLocks noGrp="1"/>
          </p:cNvSpPr>
          <p:nvPr>
            <p:ph type="body" idx="1"/>
          </p:nvPr>
        </p:nvSpPr>
        <p:spPr>
          <a:xfrm>
            <a:off x="1981200" y="1295401"/>
            <a:ext cx="8229600" cy="48307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99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95400"/>
            <a:ext cx="8077200" cy="5103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icture 5">
            <a:extLst>
              <a:ext uri="{FF2B5EF4-FFF2-40B4-BE49-F238E27FC236}">
                <a16:creationId xmlns:a16="http://schemas.microsoft.com/office/drawing/2014/main" id="{0C064D2E-0F51-40D9-B13A-476F809A0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452397" cy="342900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38624FB-677F-4C53-A819-7DC0F808C22C}"/>
                  </a:ext>
                </a:extLst>
              </p14:cNvPr>
              <p14:cNvContentPartPr/>
              <p14:nvPr/>
            </p14:nvContentPartPr>
            <p14:xfrm>
              <a:off x="463267" y="3972956"/>
              <a:ext cx="5518080" cy="158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38624FB-677F-4C53-A819-7DC0F808C2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627" y="3936956"/>
                <a:ext cx="55897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975C15-2E12-4C1F-AF50-315C8D2A60AD}"/>
                  </a:ext>
                </a:extLst>
              </p14:cNvPr>
              <p14:cNvContentPartPr/>
              <p14:nvPr/>
            </p14:nvContentPartPr>
            <p14:xfrm>
              <a:off x="660187" y="3625196"/>
              <a:ext cx="27360" cy="39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975C15-2E12-4C1F-AF50-315C8D2A60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187" y="3589556"/>
                <a:ext cx="9900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716F60-E596-4B36-8D9D-6558F4F1C9A4}"/>
                  </a:ext>
                </a:extLst>
              </p14:cNvPr>
              <p14:cNvContentPartPr/>
              <p14:nvPr/>
            </p14:nvContentPartPr>
            <p14:xfrm>
              <a:off x="647947" y="3615116"/>
              <a:ext cx="133920" cy="19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716F60-E596-4B36-8D9D-6558F4F1C9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2307" y="3579116"/>
                <a:ext cx="2055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B73649-893B-4958-B827-59ACD610AD39}"/>
                  </a:ext>
                </a:extLst>
              </p14:cNvPr>
              <p14:cNvContentPartPr/>
              <p14:nvPr/>
            </p14:nvContentPartPr>
            <p14:xfrm>
              <a:off x="804547" y="3676316"/>
              <a:ext cx="577440" cy="296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B73649-893B-4958-B827-59ACD610AD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8907" y="3640676"/>
                <a:ext cx="6490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2A9C72-90D7-416A-A0CF-52DB2B9ECB4F}"/>
                  </a:ext>
                </a:extLst>
              </p14:cNvPr>
              <p14:cNvContentPartPr/>
              <p14:nvPr/>
            </p14:nvContentPartPr>
            <p14:xfrm>
              <a:off x="1333747" y="3806276"/>
              <a:ext cx="132480" cy="48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2A9C72-90D7-416A-A0CF-52DB2B9ECB4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97747" y="3770636"/>
                <a:ext cx="2041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B3FF61-BAFE-4B5B-B471-8DAAC266C06C}"/>
                  </a:ext>
                </a:extLst>
              </p14:cNvPr>
              <p14:cNvContentPartPr/>
              <p14:nvPr/>
            </p14:nvContentPartPr>
            <p14:xfrm>
              <a:off x="1563067" y="3788276"/>
              <a:ext cx="117000" cy="207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B3FF61-BAFE-4B5B-B471-8DAAC266C06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27427" y="3752636"/>
                <a:ext cx="1886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977D1A-B8A6-40FE-A2A0-CF461ACBA237}"/>
                  </a:ext>
                </a:extLst>
              </p14:cNvPr>
              <p14:cNvContentPartPr/>
              <p14:nvPr/>
            </p14:nvContentPartPr>
            <p14:xfrm>
              <a:off x="1726867" y="3605396"/>
              <a:ext cx="336960" cy="36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977D1A-B8A6-40FE-A2A0-CF461ACBA23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91227" y="3569756"/>
                <a:ext cx="4086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CCA0BF2-F690-485D-927F-1FE0DC6D0F8C}"/>
                  </a:ext>
                </a:extLst>
              </p14:cNvPr>
              <p14:cNvContentPartPr/>
              <p14:nvPr/>
            </p14:nvContentPartPr>
            <p14:xfrm>
              <a:off x="1940347" y="3745076"/>
              <a:ext cx="59400" cy="19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CCA0BF2-F690-485D-927F-1FE0DC6D0F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04347" y="3709436"/>
                <a:ext cx="1310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F3B7E9-E445-4F57-8B0F-8FCACF57D65E}"/>
                  </a:ext>
                </a:extLst>
              </p14:cNvPr>
              <p14:cNvContentPartPr/>
              <p14:nvPr/>
            </p14:nvContentPartPr>
            <p14:xfrm>
              <a:off x="1713547" y="3764516"/>
              <a:ext cx="79200" cy="11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F3B7E9-E445-4F57-8B0F-8FCACF57D6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77907" y="3728876"/>
                <a:ext cx="1508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67F68C0-6639-490A-BF79-2415592BB9F6}"/>
                  </a:ext>
                </a:extLst>
              </p14:cNvPr>
              <p14:cNvContentPartPr/>
              <p14:nvPr/>
            </p14:nvContentPartPr>
            <p14:xfrm>
              <a:off x="2140507" y="3659756"/>
              <a:ext cx="88920" cy="3170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67F68C0-6639-490A-BF79-2415592BB9F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04507" y="3624116"/>
                <a:ext cx="160560" cy="324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11EF753-CEC9-4A4C-94EC-38EFC8D60180}"/>
              </a:ext>
            </a:extLst>
          </p:cNvPr>
          <p:cNvGrpSpPr/>
          <p:nvPr/>
        </p:nvGrpSpPr>
        <p:grpSpPr>
          <a:xfrm>
            <a:off x="2500147" y="3671302"/>
            <a:ext cx="825840" cy="3143520"/>
            <a:chOff x="2500147" y="3671302"/>
            <a:chExt cx="825840" cy="31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5806A5-1622-49B3-89DD-5EA7249BA222}"/>
                    </a:ext>
                  </a:extLst>
                </p14:cNvPr>
                <p14:cNvContentPartPr/>
                <p14:nvPr/>
              </p14:nvContentPartPr>
              <p14:xfrm>
                <a:off x="2591587" y="3749396"/>
                <a:ext cx="8640" cy="18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5806A5-1622-49B3-89DD-5EA7249BA22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55587" y="3713396"/>
                  <a:ext cx="80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CD19A4-28F2-4DF9-AF1F-EFC1257A1CC4}"/>
                    </a:ext>
                  </a:extLst>
                </p14:cNvPr>
                <p14:cNvContentPartPr/>
                <p14:nvPr/>
              </p14:nvContentPartPr>
              <p14:xfrm>
                <a:off x="2500147" y="3675596"/>
                <a:ext cx="401040" cy="477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CD19A4-28F2-4DF9-AF1F-EFC1257A1CC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64507" y="3639596"/>
                  <a:ext cx="4726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8B73FF-6AA0-4BCE-8A79-AFFF5A2B3ADF}"/>
                    </a:ext>
                  </a:extLst>
                </p14:cNvPr>
                <p14:cNvContentPartPr/>
                <p14:nvPr/>
              </p14:nvContentPartPr>
              <p14:xfrm>
                <a:off x="2928907" y="3673436"/>
                <a:ext cx="153000" cy="309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8B73FF-6AA0-4BCE-8A79-AFFF5A2B3AD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92907" y="3637436"/>
                  <a:ext cx="2246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E62684-9329-4725-9DEB-D67B3E73DBB6}"/>
                    </a:ext>
                  </a:extLst>
                </p14:cNvPr>
                <p14:cNvContentPartPr/>
                <p14:nvPr/>
              </p14:nvContentPartPr>
              <p14:xfrm>
                <a:off x="3039067" y="3799076"/>
                <a:ext cx="86400" cy="64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E62684-9329-4725-9DEB-D67B3E73DB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03427" y="3763076"/>
                  <a:ext cx="158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55B318-DF3F-4C34-9B9A-F26C84C585A6}"/>
                    </a:ext>
                  </a:extLst>
                </p14:cNvPr>
                <p14:cNvContentPartPr/>
                <p14:nvPr/>
              </p14:nvContentPartPr>
              <p14:xfrm>
                <a:off x="3261547" y="3671302"/>
                <a:ext cx="64440" cy="3143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55B318-DF3F-4C34-9B9A-F26C84C585A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25907" y="3635302"/>
                  <a:ext cx="136080" cy="321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0F86F1-736F-4AE4-BA00-B84089E901AD}"/>
              </a:ext>
            </a:extLst>
          </p:cNvPr>
          <p:cNvGrpSpPr/>
          <p:nvPr/>
        </p:nvGrpSpPr>
        <p:grpSpPr>
          <a:xfrm>
            <a:off x="3561067" y="3580222"/>
            <a:ext cx="2223360" cy="3245760"/>
            <a:chOff x="3561067" y="3580222"/>
            <a:chExt cx="2223360" cy="32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4BE30A-B069-4E4C-96EC-7004FB0200D1}"/>
                    </a:ext>
                  </a:extLst>
                </p14:cNvPr>
                <p14:cNvContentPartPr/>
                <p14:nvPr/>
              </p14:nvContentPartPr>
              <p14:xfrm>
                <a:off x="3561067" y="3666236"/>
                <a:ext cx="476640" cy="31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4BE30A-B069-4E4C-96EC-7004FB0200D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25067" y="3630596"/>
                  <a:ext cx="5482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B04A0B6-68A3-4AD1-8C0D-614B85684267}"/>
                    </a:ext>
                  </a:extLst>
                </p14:cNvPr>
                <p14:cNvContentPartPr/>
                <p14:nvPr/>
              </p14:nvContentPartPr>
              <p14:xfrm>
                <a:off x="3991987" y="3799436"/>
                <a:ext cx="95040" cy="41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B04A0B6-68A3-4AD1-8C0D-614B8568426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5987" y="3763436"/>
                  <a:ext cx="166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41B1CD-BA42-49D3-94F3-B0B5967062CB}"/>
                    </a:ext>
                  </a:extLst>
                </p14:cNvPr>
                <p14:cNvContentPartPr/>
                <p14:nvPr/>
              </p14:nvContentPartPr>
              <p14:xfrm>
                <a:off x="4170187" y="3734276"/>
                <a:ext cx="93960" cy="220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41B1CD-BA42-49D3-94F3-B0B5967062C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34547" y="3698276"/>
                  <a:ext cx="165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0E5D92-610D-4D5D-85E0-C30BA38A9CB4}"/>
                    </a:ext>
                  </a:extLst>
                </p14:cNvPr>
                <p14:cNvContentPartPr/>
                <p14:nvPr/>
              </p14:nvContentPartPr>
              <p14:xfrm>
                <a:off x="4285027" y="3623036"/>
                <a:ext cx="351000" cy="327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0E5D92-610D-4D5D-85E0-C30BA38A9C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49387" y="3587036"/>
                  <a:ext cx="422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3C4A9B-5228-4D60-B906-23867DA5FF9D}"/>
                    </a:ext>
                  </a:extLst>
                </p14:cNvPr>
                <p14:cNvContentPartPr/>
                <p14:nvPr/>
              </p14:nvContentPartPr>
              <p14:xfrm>
                <a:off x="4531267" y="3770636"/>
                <a:ext cx="56520" cy="29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3C4A9B-5228-4D60-B906-23867DA5FF9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95627" y="3734996"/>
                  <a:ext cx="128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AE837FC-286F-4D89-9DA6-A2AF2E267483}"/>
                    </a:ext>
                  </a:extLst>
                </p14:cNvPr>
                <p14:cNvContentPartPr/>
                <p14:nvPr/>
              </p14:nvContentPartPr>
              <p14:xfrm>
                <a:off x="4273507" y="3791516"/>
                <a:ext cx="72720" cy="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AE837FC-286F-4D89-9DA6-A2AF2E2674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37507" y="3755876"/>
                  <a:ext cx="144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BBDEC68-4F2A-46AC-8F59-189860E5AA74}"/>
                    </a:ext>
                  </a:extLst>
                </p14:cNvPr>
                <p14:cNvContentPartPr/>
                <p14:nvPr/>
              </p14:nvContentPartPr>
              <p14:xfrm>
                <a:off x="4977667" y="3684236"/>
                <a:ext cx="205560" cy="24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BBDEC68-4F2A-46AC-8F59-189860E5AA7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42027" y="3648236"/>
                  <a:ext cx="2772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6C34F5-70BF-4070-A351-25621DA93435}"/>
                    </a:ext>
                  </a:extLst>
                </p14:cNvPr>
                <p14:cNvContentPartPr/>
                <p14:nvPr/>
              </p14:nvContentPartPr>
              <p14:xfrm>
                <a:off x="5201227" y="3617276"/>
                <a:ext cx="338040" cy="464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6C34F5-70BF-4070-A351-25621DA9343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165587" y="3581636"/>
                  <a:ext cx="4096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A92078-7707-4C6F-984F-5306214906AC}"/>
                    </a:ext>
                  </a:extLst>
                </p14:cNvPr>
                <p14:cNvContentPartPr/>
                <p14:nvPr/>
              </p14:nvContentPartPr>
              <p14:xfrm>
                <a:off x="5555107" y="3606836"/>
                <a:ext cx="156600" cy="284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A92078-7707-4C6F-984F-5306214906A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19467" y="3571196"/>
                  <a:ext cx="228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FDB4B5-5529-4FCC-A99A-396FCA3360D8}"/>
                    </a:ext>
                  </a:extLst>
                </p14:cNvPr>
                <p14:cNvContentPartPr/>
                <p14:nvPr/>
              </p14:nvContentPartPr>
              <p14:xfrm>
                <a:off x="5712787" y="3709436"/>
                <a:ext cx="71640" cy="5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FDB4B5-5529-4FCC-A99A-396FCA3360D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76787" y="3673796"/>
                  <a:ext cx="143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AD32BB-3C15-44F6-A72F-45C1EDDBF49E}"/>
                    </a:ext>
                  </a:extLst>
                </p14:cNvPr>
                <p14:cNvContentPartPr/>
                <p14:nvPr/>
              </p14:nvContentPartPr>
              <p14:xfrm>
                <a:off x="5415427" y="3684956"/>
                <a:ext cx="76680" cy="4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AD32BB-3C15-44F6-A72F-45C1EDDBF49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79787" y="3649316"/>
                  <a:ext cx="148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F50BF2C-55DC-4269-9449-3B2CAFE884CC}"/>
                    </a:ext>
                  </a:extLst>
                </p14:cNvPr>
                <p14:cNvContentPartPr/>
                <p14:nvPr/>
              </p14:nvContentPartPr>
              <p14:xfrm>
                <a:off x="4762027" y="3580222"/>
                <a:ext cx="83880" cy="3245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F50BF2C-55DC-4269-9449-3B2CAFE884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26027" y="3544222"/>
                  <a:ext cx="155520" cy="331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E01FB0-7483-4374-BDBF-C0945A317876}"/>
              </a:ext>
            </a:extLst>
          </p:cNvPr>
          <p:cNvGrpSpPr/>
          <p:nvPr/>
        </p:nvGrpSpPr>
        <p:grpSpPr>
          <a:xfrm>
            <a:off x="6199147" y="138622"/>
            <a:ext cx="593280" cy="430920"/>
            <a:chOff x="6199147" y="138622"/>
            <a:chExt cx="59328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5F0AC5-D890-49FE-85F2-C5C570567A16}"/>
                    </a:ext>
                  </a:extLst>
                </p14:cNvPr>
                <p14:cNvContentPartPr/>
                <p14:nvPr/>
              </p14:nvContentPartPr>
              <p14:xfrm>
                <a:off x="6199147" y="138622"/>
                <a:ext cx="529920" cy="430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5F0AC5-D890-49FE-85F2-C5C570567A1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63147" y="102982"/>
                  <a:ext cx="6015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0A434A-8E9F-4CF3-8131-2683D99B3287}"/>
                    </a:ext>
                  </a:extLst>
                </p14:cNvPr>
                <p14:cNvContentPartPr/>
                <p14:nvPr/>
              </p14:nvContentPartPr>
              <p14:xfrm>
                <a:off x="6660307" y="313942"/>
                <a:ext cx="132120" cy="4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0A434A-8E9F-4CF3-8131-2683D99B328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24667" y="277942"/>
                  <a:ext cx="20376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D2EC32-F212-45B0-86C5-EF152441FBF2}"/>
              </a:ext>
            </a:extLst>
          </p:cNvPr>
          <p:cNvGrpSpPr/>
          <p:nvPr/>
        </p:nvGrpSpPr>
        <p:grpSpPr>
          <a:xfrm>
            <a:off x="7393627" y="272902"/>
            <a:ext cx="1251720" cy="320400"/>
            <a:chOff x="7393627" y="272902"/>
            <a:chExt cx="125172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EBA7C3-268F-413F-968D-4F38A485A244}"/>
                    </a:ext>
                  </a:extLst>
                </p14:cNvPr>
                <p14:cNvContentPartPr/>
                <p14:nvPr/>
              </p14:nvContentPartPr>
              <p14:xfrm>
                <a:off x="7393627" y="272902"/>
                <a:ext cx="339120" cy="320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EBA7C3-268F-413F-968D-4F38A485A24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57627" y="236902"/>
                  <a:ext cx="4107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28B30E-24A6-41C1-82D3-C9D65D1A261F}"/>
                    </a:ext>
                  </a:extLst>
                </p14:cNvPr>
                <p14:cNvContentPartPr/>
                <p14:nvPr/>
              </p14:nvContentPartPr>
              <p14:xfrm>
                <a:off x="7945507" y="424102"/>
                <a:ext cx="94680" cy="7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28B30E-24A6-41C1-82D3-C9D65D1A261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09867" y="388462"/>
                  <a:ext cx="166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D34EB3B-E7E9-48FF-8974-60502E640AEC}"/>
                    </a:ext>
                  </a:extLst>
                </p14:cNvPr>
                <p14:cNvContentPartPr/>
                <p14:nvPr/>
              </p14:nvContentPartPr>
              <p14:xfrm>
                <a:off x="7960267" y="488182"/>
                <a:ext cx="103320" cy="9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D34EB3B-E7E9-48FF-8974-60502E640AE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24267" y="452542"/>
                  <a:ext cx="174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7DD63D-CA4B-482F-BFA4-50E89128835A}"/>
                    </a:ext>
                  </a:extLst>
                </p14:cNvPr>
                <p14:cNvContentPartPr/>
                <p14:nvPr/>
              </p14:nvContentPartPr>
              <p14:xfrm>
                <a:off x="8250067" y="329782"/>
                <a:ext cx="155880" cy="19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7DD63D-CA4B-482F-BFA4-50E89128835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14427" y="294142"/>
                  <a:ext cx="227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30C370-DC10-493E-8E59-FFA3EEA3E477}"/>
                    </a:ext>
                  </a:extLst>
                </p14:cNvPr>
                <p14:cNvContentPartPr/>
                <p14:nvPr/>
              </p14:nvContentPartPr>
              <p14:xfrm>
                <a:off x="8498107" y="326902"/>
                <a:ext cx="147240" cy="174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730C370-DC10-493E-8E59-FFA3EEA3E47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62107" y="290902"/>
                  <a:ext cx="21888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C5EFD3-46D9-473F-9E80-9A5938214A47}"/>
              </a:ext>
            </a:extLst>
          </p:cNvPr>
          <p:cNvGrpSpPr/>
          <p:nvPr/>
        </p:nvGrpSpPr>
        <p:grpSpPr>
          <a:xfrm>
            <a:off x="7520347" y="784822"/>
            <a:ext cx="258120" cy="324360"/>
            <a:chOff x="7520347" y="784822"/>
            <a:chExt cx="25812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8D1AF3-329A-464F-844C-C103FBCB4733}"/>
                    </a:ext>
                  </a:extLst>
                </p14:cNvPr>
                <p14:cNvContentPartPr/>
                <p14:nvPr/>
              </p14:nvContentPartPr>
              <p14:xfrm>
                <a:off x="7520347" y="784822"/>
                <a:ext cx="112680" cy="24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8D1AF3-329A-464F-844C-C103FBCB473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84707" y="748822"/>
                  <a:ext cx="1843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6655877-65DE-458E-BF98-172E8CDA80C2}"/>
                    </a:ext>
                  </a:extLst>
                </p14:cNvPr>
                <p14:cNvContentPartPr/>
                <p14:nvPr/>
              </p14:nvContentPartPr>
              <p14:xfrm>
                <a:off x="7762627" y="950422"/>
                <a:ext cx="15840" cy="158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6655877-65DE-458E-BF98-172E8CDA80C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726627" y="914782"/>
                  <a:ext cx="8748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8C3529-A9A6-4BB3-9374-EC9DCD0D4B58}"/>
              </a:ext>
            </a:extLst>
          </p:cNvPr>
          <p:cNvGrpSpPr/>
          <p:nvPr/>
        </p:nvGrpSpPr>
        <p:grpSpPr>
          <a:xfrm>
            <a:off x="8090947" y="900022"/>
            <a:ext cx="117000" cy="87840"/>
            <a:chOff x="8090947" y="900022"/>
            <a:chExt cx="11700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848523-3EC7-4C29-BC41-8AACE9AD3255}"/>
                    </a:ext>
                  </a:extLst>
                </p14:cNvPr>
                <p14:cNvContentPartPr/>
                <p14:nvPr/>
              </p14:nvContentPartPr>
              <p14:xfrm>
                <a:off x="8090947" y="900022"/>
                <a:ext cx="72000" cy="12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848523-3EC7-4C29-BC41-8AACE9AD325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55307" y="864382"/>
                  <a:ext cx="143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6ADDCCC-C96D-4621-A093-06715F689D6D}"/>
                    </a:ext>
                  </a:extLst>
                </p14:cNvPr>
                <p14:cNvContentPartPr/>
                <p14:nvPr/>
              </p14:nvContentPartPr>
              <p14:xfrm>
                <a:off x="8143507" y="968782"/>
                <a:ext cx="64440" cy="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6ADDCCC-C96D-4621-A093-06715F689D6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07507" y="932782"/>
                  <a:ext cx="13608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6DBC21B-75C6-434A-A7C8-916C1330FE99}"/>
                  </a:ext>
                </a:extLst>
              </p14:cNvPr>
              <p14:cNvContentPartPr/>
              <p14:nvPr/>
            </p14:nvContentPartPr>
            <p14:xfrm>
              <a:off x="8369587" y="793102"/>
              <a:ext cx="309240" cy="248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6DBC21B-75C6-434A-A7C8-916C1330FE9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333587" y="757102"/>
                <a:ext cx="380880" cy="32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E2497766-D25A-4AFC-8C59-2D6984B84152}"/>
              </a:ext>
            </a:extLst>
          </p:cNvPr>
          <p:cNvGrpSpPr/>
          <p:nvPr/>
        </p:nvGrpSpPr>
        <p:grpSpPr>
          <a:xfrm>
            <a:off x="7535827" y="1295662"/>
            <a:ext cx="450360" cy="248400"/>
            <a:chOff x="7535827" y="1295662"/>
            <a:chExt cx="45036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EC89888-75CF-4DFE-A65B-955C792A9867}"/>
                    </a:ext>
                  </a:extLst>
                </p14:cNvPr>
                <p14:cNvContentPartPr/>
                <p14:nvPr/>
              </p14:nvContentPartPr>
              <p14:xfrm>
                <a:off x="7535827" y="1295662"/>
                <a:ext cx="160560" cy="210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EC89888-75CF-4DFE-A65B-955C792A986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99827" y="1259662"/>
                  <a:ext cx="2322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CC7663A-212B-49E5-9D12-8E1D2353C7A2}"/>
                    </a:ext>
                  </a:extLst>
                </p14:cNvPr>
                <p14:cNvContentPartPr/>
                <p14:nvPr/>
              </p14:nvContentPartPr>
              <p14:xfrm>
                <a:off x="7805827" y="1426342"/>
                <a:ext cx="180360" cy="117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CC7663A-212B-49E5-9D12-8E1D2353C7A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69827" y="1390342"/>
                  <a:ext cx="25200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39A5F4D-497A-4A9F-9DB0-22B67D073482}"/>
              </a:ext>
            </a:extLst>
          </p:cNvPr>
          <p:cNvGrpSpPr/>
          <p:nvPr/>
        </p:nvGrpSpPr>
        <p:grpSpPr>
          <a:xfrm>
            <a:off x="8238547" y="1359022"/>
            <a:ext cx="598680" cy="200160"/>
            <a:chOff x="8238547" y="1359022"/>
            <a:chExt cx="5986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DAF264F-7E96-4783-85A6-04F39B50F66D}"/>
                    </a:ext>
                  </a:extLst>
                </p14:cNvPr>
                <p14:cNvContentPartPr/>
                <p14:nvPr/>
              </p14:nvContentPartPr>
              <p14:xfrm>
                <a:off x="8238547" y="1387102"/>
                <a:ext cx="54360" cy="20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DAF264F-7E96-4783-85A6-04F39B50F66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02907" y="1351462"/>
                  <a:ext cx="126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D5A2033-7DC0-4BF8-A137-4B66651985F8}"/>
                    </a:ext>
                  </a:extLst>
                </p14:cNvPr>
                <p14:cNvContentPartPr/>
                <p14:nvPr/>
              </p14:nvContentPartPr>
              <p14:xfrm>
                <a:off x="8265547" y="1459102"/>
                <a:ext cx="86040" cy="19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D5A2033-7DC0-4BF8-A137-4B66651985F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229547" y="1423462"/>
                  <a:ext cx="157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A793D6-A304-4890-8360-860813064F7D}"/>
                    </a:ext>
                  </a:extLst>
                </p14:cNvPr>
                <p14:cNvContentPartPr/>
                <p14:nvPr/>
              </p14:nvContentPartPr>
              <p14:xfrm>
                <a:off x="8493427" y="1359022"/>
                <a:ext cx="49680" cy="200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A793D6-A304-4890-8360-860813064F7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457427" y="1323022"/>
                  <a:ext cx="1213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D8BA27-E4E7-47B9-86E8-9112CEF4D4D5}"/>
                    </a:ext>
                  </a:extLst>
                </p14:cNvPr>
                <p14:cNvContentPartPr/>
                <p14:nvPr/>
              </p14:nvContentPartPr>
              <p14:xfrm>
                <a:off x="8712667" y="1368022"/>
                <a:ext cx="124560" cy="119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D8BA27-E4E7-47B9-86E8-9112CEF4D4D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76667" y="1332382"/>
                  <a:ext cx="19620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5146C2-FF2B-4D49-8466-B73F7C390411}"/>
                  </a:ext>
                </a:extLst>
              </p14:cNvPr>
              <p14:cNvContentPartPr/>
              <p14:nvPr/>
            </p14:nvContentPartPr>
            <p14:xfrm>
              <a:off x="7679107" y="1774102"/>
              <a:ext cx="387720" cy="273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5146C2-FF2B-4D49-8466-B73F7C39041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643107" y="1738102"/>
                <a:ext cx="459360" cy="34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6395DEBC-7F15-4F06-8A0A-4542D78CFB26}"/>
              </a:ext>
            </a:extLst>
          </p:cNvPr>
          <p:cNvGrpSpPr/>
          <p:nvPr/>
        </p:nvGrpSpPr>
        <p:grpSpPr>
          <a:xfrm>
            <a:off x="8254027" y="-47858"/>
            <a:ext cx="132120" cy="216720"/>
            <a:chOff x="8254027" y="-47858"/>
            <a:chExt cx="13212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542381-86D5-43DF-B632-B665663E6F7F}"/>
                    </a:ext>
                  </a:extLst>
                </p14:cNvPr>
                <p14:cNvContentPartPr/>
                <p14:nvPr/>
              </p14:nvContentPartPr>
              <p14:xfrm>
                <a:off x="8254027" y="-47858"/>
                <a:ext cx="122760" cy="216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542381-86D5-43DF-B632-B665663E6F7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18387" y="-83498"/>
                  <a:ext cx="1944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8429EFB-7D03-41A4-A24A-4967C0B8B1D6}"/>
                    </a:ext>
                  </a:extLst>
                </p14:cNvPr>
                <p14:cNvContentPartPr/>
                <p14:nvPr/>
              </p14:nvContentPartPr>
              <p14:xfrm>
                <a:off x="8304067" y="70582"/>
                <a:ext cx="82080" cy="7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8429EFB-7D03-41A4-A24A-4967C0B8B1D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268427" y="34582"/>
                  <a:ext cx="15372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CBE286B-7B83-4C22-9231-57870972A6EA}"/>
                  </a:ext>
                </a:extLst>
              </p14:cNvPr>
              <p14:cNvContentPartPr/>
              <p14:nvPr/>
            </p14:nvContentPartPr>
            <p14:xfrm>
              <a:off x="8598187" y="-19778"/>
              <a:ext cx="139320" cy="182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CBE286B-7B83-4C22-9231-57870972A6E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562547" y="-55778"/>
                <a:ext cx="21096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A170EC27-7513-4810-9020-4F4B28854B64}"/>
              </a:ext>
            </a:extLst>
          </p:cNvPr>
          <p:cNvGrpSpPr/>
          <p:nvPr/>
        </p:nvGrpSpPr>
        <p:grpSpPr>
          <a:xfrm>
            <a:off x="3707947" y="4052542"/>
            <a:ext cx="173880" cy="167040"/>
            <a:chOff x="3707947" y="4052542"/>
            <a:chExt cx="17388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4CE626C-372E-4040-8160-E1C421E742AA}"/>
                    </a:ext>
                  </a:extLst>
                </p14:cNvPr>
                <p14:cNvContentPartPr/>
                <p14:nvPr/>
              </p14:nvContentPartPr>
              <p14:xfrm>
                <a:off x="3707947" y="4052542"/>
                <a:ext cx="106200" cy="167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4CE626C-372E-4040-8160-E1C421E742A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671947" y="4016542"/>
                  <a:ext cx="177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E2FE0BF-12B1-44C3-ACBE-320AFB1DF0B5}"/>
                    </a:ext>
                  </a:extLst>
                </p14:cNvPr>
                <p14:cNvContentPartPr/>
                <p14:nvPr/>
              </p14:nvContentPartPr>
              <p14:xfrm>
                <a:off x="3712987" y="4136782"/>
                <a:ext cx="168840" cy="47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E2FE0BF-12B1-44C3-ACBE-320AFB1DF0B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676987" y="4100782"/>
                  <a:ext cx="24048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CEA8F1B-FDE0-409D-AECD-D24BF64E3FAA}"/>
                  </a:ext>
                </a:extLst>
              </p14:cNvPr>
              <p14:cNvContentPartPr/>
              <p14:nvPr/>
            </p14:nvContentPartPr>
            <p14:xfrm>
              <a:off x="4177387" y="4035982"/>
              <a:ext cx="127080" cy="168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CEA8F1B-FDE0-409D-AECD-D24BF64E3FA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141387" y="4000342"/>
                <a:ext cx="1987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01B6513-E4EF-46C5-B31E-C8FA9DA59E18}"/>
                  </a:ext>
                </a:extLst>
              </p14:cNvPr>
              <p14:cNvContentPartPr/>
              <p14:nvPr/>
            </p14:nvContentPartPr>
            <p14:xfrm>
              <a:off x="3747907" y="4351702"/>
              <a:ext cx="166320" cy="215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01B6513-E4EF-46C5-B31E-C8FA9DA59E1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712267" y="4316062"/>
                <a:ext cx="2379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05392F9-53CF-4FD4-9E99-D476497FD266}"/>
                  </a:ext>
                </a:extLst>
              </p14:cNvPr>
              <p14:cNvContentPartPr/>
              <p14:nvPr/>
            </p14:nvContentPartPr>
            <p14:xfrm>
              <a:off x="4162987" y="4335502"/>
              <a:ext cx="130320" cy="199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05392F9-53CF-4FD4-9E99-D476497FD26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126987" y="4299862"/>
                <a:ext cx="2019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E34CEF5-F988-45D0-BBE8-F1CD1E3DB001}"/>
                  </a:ext>
                </a:extLst>
              </p14:cNvPr>
              <p14:cNvContentPartPr/>
              <p14:nvPr/>
            </p14:nvContentPartPr>
            <p14:xfrm>
              <a:off x="5245147" y="4295902"/>
              <a:ext cx="169920" cy="2469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E34CEF5-F988-45D0-BBE8-F1CD1E3DB00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209507" y="4259902"/>
                <a:ext cx="2415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2615CD1-1EED-4D14-92CA-034FBA85374D}"/>
                  </a:ext>
                </a:extLst>
              </p14:cNvPr>
              <p14:cNvContentPartPr/>
              <p14:nvPr/>
            </p14:nvContentPartPr>
            <p14:xfrm>
              <a:off x="2676187" y="4271422"/>
              <a:ext cx="97920" cy="9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2615CD1-1EED-4D14-92CA-034FBA85374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640187" y="4235782"/>
                <a:ext cx="1695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EAB1310-141D-4466-85C2-0FF782A15093}"/>
                  </a:ext>
                </a:extLst>
              </p14:cNvPr>
              <p14:cNvContentPartPr/>
              <p14:nvPr/>
            </p14:nvContentPartPr>
            <p14:xfrm>
              <a:off x="3764827" y="4748782"/>
              <a:ext cx="128160" cy="132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EAB1310-141D-4466-85C2-0FF782A1509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728827" y="4712782"/>
                <a:ext cx="1998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8107BEC-1920-4EFD-859E-DBC7A668577E}"/>
                  </a:ext>
                </a:extLst>
              </p14:cNvPr>
              <p14:cNvContentPartPr/>
              <p14:nvPr/>
            </p14:nvContentPartPr>
            <p14:xfrm>
              <a:off x="4134547" y="4667422"/>
              <a:ext cx="29520" cy="218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8107BEC-1920-4EFD-859E-DBC7A668577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098547" y="4631422"/>
                <a:ext cx="1011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A5E8A3F-0C7D-4AC3-9B40-0EA96E1EBBEE}"/>
                  </a:ext>
                </a:extLst>
              </p14:cNvPr>
              <p14:cNvContentPartPr/>
              <p14:nvPr/>
            </p14:nvContentPartPr>
            <p14:xfrm>
              <a:off x="5194027" y="4677502"/>
              <a:ext cx="144720" cy="1828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A5E8A3F-0C7D-4AC3-9B40-0EA96E1EBB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158027" y="4641862"/>
                <a:ext cx="21636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911250D0-027D-4B8F-A79E-56381561D69A}"/>
              </a:ext>
            </a:extLst>
          </p:cNvPr>
          <p:cNvGrpSpPr/>
          <p:nvPr/>
        </p:nvGrpSpPr>
        <p:grpSpPr>
          <a:xfrm>
            <a:off x="3738547" y="5030302"/>
            <a:ext cx="450360" cy="228600"/>
            <a:chOff x="3738547" y="5030302"/>
            <a:chExt cx="45036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89B2A87-69C1-43DB-A5E9-082A9FB78D8E}"/>
                    </a:ext>
                  </a:extLst>
                </p14:cNvPr>
                <p14:cNvContentPartPr/>
                <p14:nvPr/>
              </p14:nvContentPartPr>
              <p14:xfrm>
                <a:off x="3738547" y="5058382"/>
                <a:ext cx="139680" cy="200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89B2A87-69C1-43DB-A5E9-082A9FB78D8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702547" y="5022382"/>
                  <a:ext cx="211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3910586-9F98-4FAE-AACB-D65CA2B19F6E}"/>
                    </a:ext>
                  </a:extLst>
                </p14:cNvPr>
                <p14:cNvContentPartPr/>
                <p14:nvPr/>
              </p14:nvContentPartPr>
              <p14:xfrm>
                <a:off x="4049947" y="5030302"/>
                <a:ext cx="138960" cy="205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3910586-9F98-4FAE-AACB-D65CA2B19F6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014307" y="4994662"/>
                  <a:ext cx="21060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3F50A4C-5A50-45A0-84DB-574D82BEEC4F}"/>
                  </a:ext>
                </a:extLst>
              </p14:cNvPr>
              <p14:cNvContentPartPr/>
              <p14:nvPr/>
            </p14:nvContentPartPr>
            <p14:xfrm>
              <a:off x="5195827" y="5092942"/>
              <a:ext cx="142920" cy="1576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3F50A4C-5A50-45A0-84DB-574D82BEEC4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159827" y="5056942"/>
                <a:ext cx="2145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A009322-C986-4A9C-969D-02E0F8739D9E}"/>
                  </a:ext>
                </a:extLst>
              </p14:cNvPr>
              <p14:cNvContentPartPr/>
              <p14:nvPr/>
            </p14:nvContentPartPr>
            <p14:xfrm>
              <a:off x="8962507" y="1237342"/>
              <a:ext cx="478440" cy="2386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A009322-C986-4A9C-969D-02E0F8739D9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926867" y="1201342"/>
                <a:ext cx="5500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503758E-8A82-450B-ADA2-7B617DBD9D86}"/>
                  </a:ext>
                </a:extLst>
              </p14:cNvPr>
              <p14:cNvContentPartPr/>
              <p14:nvPr/>
            </p14:nvContentPartPr>
            <p14:xfrm>
              <a:off x="3803347" y="5418382"/>
              <a:ext cx="12600" cy="2156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503758E-8A82-450B-ADA2-7B617DBD9D8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767347" y="5382382"/>
                <a:ext cx="842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CF188EA-52C5-4362-B2A8-706747C6B1D6}"/>
                  </a:ext>
                </a:extLst>
              </p14:cNvPr>
              <p14:cNvContentPartPr/>
              <p14:nvPr/>
            </p14:nvContentPartPr>
            <p14:xfrm>
              <a:off x="4012867" y="5423422"/>
              <a:ext cx="154440" cy="197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CF188EA-52C5-4362-B2A8-706747C6B1D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976867" y="5387422"/>
                <a:ext cx="2260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0BB42E7-3AF2-4EB2-AE34-B029CE437253}"/>
                  </a:ext>
                </a:extLst>
              </p14:cNvPr>
              <p14:cNvContentPartPr/>
              <p14:nvPr/>
            </p14:nvContentPartPr>
            <p14:xfrm>
              <a:off x="5131387" y="5397142"/>
              <a:ext cx="133560" cy="1994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0BB42E7-3AF2-4EB2-AE34-B029CE43725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095747" y="5361502"/>
                <a:ext cx="205200" cy="27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0749DAF-3591-4AFC-9D77-AB0AB01B08C8}"/>
              </a:ext>
            </a:extLst>
          </p:cNvPr>
          <p:cNvGrpSpPr/>
          <p:nvPr/>
        </p:nvGrpSpPr>
        <p:grpSpPr>
          <a:xfrm>
            <a:off x="1296307" y="5819422"/>
            <a:ext cx="295920" cy="522360"/>
            <a:chOff x="1296307" y="5819422"/>
            <a:chExt cx="2959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AFE3656-6CAF-4EAF-9E21-5976D3488547}"/>
                    </a:ext>
                  </a:extLst>
                </p14:cNvPr>
                <p14:cNvContentPartPr/>
                <p14:nvPr/>
              </p14:nvContentPartPr>
              <p14:xfrm>
                <a:off x="1296307" y="5819422"/>
                <a:ext cx="47520" cy="198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AFE3656-6CAF-4EAF-9E21-5976D348854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260667" y="5783422"/>
                  <a:ext cx="1191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DD181D3-173B-4079-85DB-ADF90C4CC98E}"/>
                    </a:ext>
                  </a:extLst>
                </p14:cNvPr>
                <p14:cNvContentPartPr/>
                <p14:nvPr/>
              </p14:nvContentPartPr>
              <p14:xfrm>
                <a:off x="1489987" y="5848222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DD181D3-173B-4079-85DB-ADF90C4CC98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453987" y="581258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8623B69-13B5-4340-8B80-C2665906E9BD}"/>
                    </a:ext>
                  </a:extLst>
                </p14:cNvPr>
                <p14:cNvContentPartPr/>
                <p14:nvPr/>
              </p14:nvContentPartPr>
              <p14:xfrm>
                <a:off x="1489987" y="5848222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8623B69-13B5-4340-8B80-C2665906E9B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453987" y="581258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771494A-F44B-4F57-97A7-683E7EE57049}"/>
                    </a:ext>
                  </a:extLst>
                </p14:cNvPr>
                <p14:cNvContentPartPr/>
                <p14:nvPr/>
              </p14:nvContentPartPr>
              <p14:xfrm>
                <a:off x="1419427" y="5848222"/>
                <a:ext cx="147600" cy="155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771494A-F44B-4F57-97A7-683E7EE5704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83787" y="5812582"/>
                  <a:ext cx="219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0301D59-A020-46BE-9A8B-0215F0A9C44F}"/>
                    </a:ext>
                  </a:extLst>
                </p14:cNvPr>
                <p14:cNvContentPartPr/>
                <p14:nvPr/>
              </p14:nvContentPartPr>
              <p14:xfrm>
                <a:off x="1304947" y="6109942"/>
                <a:ext cx="2880" cy="231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0301D59-A020-46BE-9A8B-0215F0A9C44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69307" y="6073942"/>
                  <a:ext cx="74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2D56ED7-9177-4303-94B3-AF5ED4D038A2}"/>
                    </a:ext>
                  </a:extLst>
                </p14:cNvPr>
                <p14:cNvContentPartPr/>
                <p14:nvPr/>
              </p14:nvContentPartPr>
              <p14:xfrm>
                <a:off x="1473427" y="6114622"/>
                <a:ext cx="118800" cy="144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2D56ED7-9177-4303-94B3-AF5ED4D038A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437427" y="6078622"/>
                  <a:ext cx="19044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1F1B044-B76C-42DA-B904-074D2E843CAF}"/>
                  </a:ext>
                </a:extLst>
              </p14:cNvPr>
              <p14:cNvContentPartPr/>
              <p14:nvPr/>
            </p14:nvContentPartPr>
            <p14:xfrm>
              <a:off x="2666107" y="5794222"/>
              <a:ext cx="125280" cy="1414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1F1B044-B76C-42DA-B904-074D2E843CA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630467" y="5758222"/>
                <a:ext cx="1969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A14AFAF-7E7C-4F51-ABC1-D0200DB9E1A7}"/>
                  </a:ext>
                </a:extLst>
              </p14:cNvPr>
              <p14:cNvContentPartPr/>
              <p14:nvPr/>
            </p14:nvContentPartPr>
            <p14:xfrm>
              <a:off x="2654947" y="6069262"/>
              <a:ext cx="16920" cy="1969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A14AFAF-7E7C-4F51-ABC1-D0200DB9E1A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619307" y="6033262"/>
                <a:ext cx="8856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09AEF94-F67D-4E07-AD17-5359A93044EA}"/>
              </a:ext>
            </a:extLst>
          </p:cNvPr>
          <p:cNvGrpSpPr/>
          <p:nvPr/>
        </p:nvGrpSpPr>
        <p:grpSpPr>
          <a:xfrm>
            <a:off x="3795427" y="5887462"/>
            <a:ext cx="374040" cy="128160"/>
            <a:chOff x="3795427" y="5887462"/>
            <a:chExt cx="374040" cy="1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EC8E7B4-709D-4C4F-AE4E-AB8A1E653EC7}"/>
                    </a:ext>
                  </a:extLst>
                </p14:cNvPr>
                <p14:cNvContentPartPr/>
                <p14:nvPr/>
              </p14:nvContentPartPr>
              <p14:xfrm>
                <a:off x="3795427" y="5897902"/>
                <a:ext cx="127800" cy="117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EC8E7B4-709D-4C4F-AE4E-AB8A1E653EC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59427" y="5861902"/>
                  <a:ext cx="199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274BC47-01A0-4A94-BAA0-FC888C2C9503}"/>
                    </a:ext>
                  </a:extLst>
                </p14:cNvPr>
                <p14:cNvContentPartPr/>
                <p14:nvPr/>
              </p14:nvContentPartPr>
              <p14:xfrm>
                <a:off x="4048147" y="5887462"/>
                <a:ext cx="121320" cy="127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274BC47-01A0-4A94-BAA0-FC888C2C95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12147" y="5851462"/>
                  <a:ext cx="19296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11A7D12-9071-41D7-B898-182A7230796A}"/>
                  </a:ext>
                </a:extLst>
              </p14:cNvPr>
              <p14:cNvContentPartPr/>
              <p14:nvPr/>
            </p14:nvContentPartPr>
            <p14:xfrm>
              <a:off x="5020147" y="5874142"/>
              <a:ext cx="154800" cy="1332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11A7D12-9071-41D7-B898-182A7230796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984507" y="5838142"/>
                <a:ext cx="2264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1016CEE-04AA-47AA-BBA5-4C2C5F6F1417}"/>
                  </a:ext>
                </a:extLst>
              </p14:cNvPr>
              <p14:cNvContentPartPr/>
              <p14:nvPr/>
            </p14:nvContentPartPr>
            <p14:xfrm>
              <a:off x="3832867" y="6208942"/>
              <a:ext cx="31320" cy="2044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1016CEE-04AA-47AA-BBA5-4C2C5F6F141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797227" y="6172942"/>
                <a:ext cx="1029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CAA53CD-5C02-409C-A84C-344FE95319B5}"/>
                  </a:ext>
                </a:extLst>
              </p14:cNvPr>
              <p14:cNvContentPartPr/>
              <p14:nvPr/>
            </p14:nvContentPartPr>
            <p14:xfrm>
              <a:off x="4160467" y="6185182"/>
              <a:ext cx="25200" cy="199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CAA53CD-5C02-409C-A84C-344FE95319B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124467" y="6149182"/>
                <a:ext cx="968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09A4EAB-215F-42A1-ACFA-522D01CEBAF5}"/>
                  </a:ext>
                </a:extLst>
              </p14:cNvPr>
              <p14:cNvContentPartPr/>
              <p14:nvPr/>
            </p14:nvContentPartPr>
            <p14:xfrm>
              <a:off x="5122387" y="6123982"/>
              <a:ext cx="6480" cy="2066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09A4EAB-215F-42A1-ACFA-522D01CEBAF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086747" y="6088342"/>
                <a:ext cx="78120" cy="2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D39B61E-23CD-43C5-BD53-57A3511EC75D}"/>
              </a:ext>
            </a:extLst>
          </p:cNvPr>
          <p:cNvGrpSpPr/>
          <p:nvPr/>
        </p:nvGrpSpPr>
        <p:grpSpPr>
          <a:xfrm>
            <a:off x="1427347" y="6401542"/>
            <a:ext cx="169200" cy="433440"/>
            <a:chOff x="1427347" y="6401542"/>
            <a:chExt cx="16920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4617266-341B-4891-9EDE-7560794BF18C}"/>
                    </a:ext>
                  </a:extLst>
                </p14:cNvPr>
                <p14:cNvContentPartPr/>
                <p14:nvPr/>
              </p14:nvContentPartPr>
              <p14:xfrm>
                <a:off x="1427347" y="6426742"/>
                <a:ext cx="11880" cy="142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4617266-341B-4891-9EDE-7560794BF18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91347" y="6390742"/>
                  <a:ext cx="83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AF8E550-8082-4A52-9AA9-F59AEA0C64FC}"/>
                    </a:ext>
                  </a:extLst>
                </p14:cNvPr>
                <p14:cNvContentPartPr/>
                <p14:nvPr/>
              </p14:nvContentPartPr>
              <p14:xfrm>
                <a:off x="1559467" y="6401542"/>
                <a:ext cx="6480" cy="126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AF8E550-8082-4A52-9AA9-F59AEA0C64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23827" y="6365902"/>
                  <a:ext cx="78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0F64AB2-2D0F-4CE3-9F60-A94862CDDD7B}"/>
                    </a:ext>
                  </a:extLst>
                </p14:cNvPr>
                <p14:cNvContentPartPr/>
                <p14:nvPr/>
              </p14:nvContentPartPr>
              <p14:xfrm>
                <a:off x="1446427" y="6637342"/>
                <a:ext cx="17640" cy="188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0F64AB2-2D0F-4CE3-9F60-A94862CDDD7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10787" y="6601342"/>
                  <a:ext cx="892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509D03B-B911-4E5C-90C7-FF055E94B1A2}"/>
                    </a:ext>
                  </a:extLst>
                </p14:cNvPr>
                <p14:cNvContentPartPr/>
                <p14:nvPr/>
              </p14:nvContentPartPr>
              <p14:xfrm>
                <a:off x="1586467" y="6661462"/>
                <a:ext cx="10080" cy="173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509D03B-B911-4E5C-90C7-FF055E94B1A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50467" y="6625462"/>
                  <a:ext cx="8172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588AE54-48FA-4008-AB92-5120FC1D7D3A}"/>
              </a:ext>
            </a:extLst>
          </p:cNvPr>
          <p:cNvGrpSpPr/>
          <p:nvPr/>
        </p:nvGrpSpPr>
        <p:grpSpPr>
          <a:xfrm>
            <a:off x="2554867" y="6411262"/>
            <a:ext cx="117360" cy="383760"/>
            <a:chOff x="2554867" y="6411262"/>
            <a:chExt cx="11736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AF41194-446A-48A4-AB39-E6A5109F4407}"/>
                    </a:ext>
                  </a:extLst>
                </p14:cNvPr>
                <p14:cNvContentPartPr/>
                <p14:nvPr/>
              </p14:nvContentPartPr>
              <p14:xfrm>
                <a:off x="2554867" y="6411262"/>
                <a:ext cx="117360" cy="112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AF41194-446A-48A4-AB39-E6A5109F440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18867" y="6375622"/>
                  <a:ext cx="189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A7D2D25-69EA-40CF-B082-89473AF7AEA3}"/>
                    </a:ext>
                  </a:extLst>
                </p14:cNvPr>
                <p14:cNvContentPartPr/>
                <p14:nvPr/>
              </p14:nvContentPartPr>
              <p14:xfrm>
                <a:off x="2640907" y="6621502"/>
                <a:ext cx="13320" cy="173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A7D2D25-69EA-40CF-B082-89473AF7AEA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05267" y="6585862"/>
                  <a:ext cx="8496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7C84885-EB25-4A55-8D6B-6FA8F29EE695}"/>
                  </a:ext>
                </a:extLst>
              </p14:cNvPr>
              <p14:cNvContentPartPr/>
              <p14:nvPr/>
            </p14:nvContentPartPr>
            <p14:xfrm>
              <a:off x="5060827" y="6486502"/>
              <a:ext cx="124200" cy="1069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7C84885-EB25-4A55-8D6B-6FA8F29EE69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024827" y="6450502"/>
                <a:ext cx="19584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2D4DC09-DA07-435C-9438-250DC116ED82}"/>
              </a:ext>
            </a:extLst>
          </p:cNvPr>
          <p:cNvGrpSpPr/>
          <p:nvPr/>
        </p:nvGrpSpPr>
        <p:grpSpPr>
          <a:xfrm>
            <a:off x="3859867" y="6507382"/>
            <a:ext cx="334440" cy="366480"/>
            <a:chOff x="3859867" y="6507382"/>
            <a:chExt cx="33444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5B14159-FF18-4699-9D4D-FAEA2A8AF77C}"/>
                    </a:ext>
                  </a:extLst>
                </p14:cNvPr>
                <p14:cNvContentPartPr/>
                <p14:nvPr/>
              </p14:nvContentPartPr>
              <p14:xfrm>
                <a:off x="3859867" y="6507382"/>
                <a:ext cx="115560" cy="137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5B14159-FF18-4699-9D4D-FAEA2A8AF77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24227" y="6471382"/>
                  <a:ext cx="1872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EF28A1F-A6A6-4B37-B328-466B303ACFD9}"/>
                    </a:ext>
                  </a:extLst>
                </p14:cNvPr>
                <p14:cNvContentPartPr/>
                <p14:nvPr/>
              </p14:nvContentPartPr>
              <p14:xfrm>
                <a:off x="4086667" y="6513502"/>
                <a:ext cx="107640" cy="96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EF28A1F-A6A6-4B37-B328-466B303ACFD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50667" y="6477502"/>
                  <a:ext cx="179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0AEE95B-49D8-4174-B97A-851765E341E5}"/>
                    </a:ext>
                  </a:extLst>
                </p14:cNvPr>
                <p14:cNvContentPartPr/>
                <p14:nvPr/>
              </p14:nvContentPartPr>
              <p14:xfrm>
                <a:off x="3959947" y="6716542"/>
                <a:ext cx="29520" cy="157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0AEE95B-49D8-4174-B97A-851765E341E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924307" y="6680542"/>
                  <a:ext cx="101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092601C-19ED-445A-849D-59EE3A6A2853}"/>
                    </a:ext>
                  </a:extLst>
                </p14:cNvPr>
                <p14:cNvContentPartPr/>
                <p14:nvPr/>
              </p14:nvContentPartPr>
              <p14:xfrm>
                <a:off x="4165507" y="6717262"/>
                <a:ext cx="27000" cy="144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092601C-19ED-445A-849D-59EE3A6A285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29867" y="6681622"/>
                  <a:ext cx="9864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5A54A77-8576-47A4-A4FA-A9A214552E18}"/>
              </a:ext>
            </a:extLst>
          </p:cNvPr>
          <p:cNvGrpSpPr/>
          <p:nvPr/>
        </p:nvGrpSpPr>
        <p:grpSpPr>
          <a:xfrm>
            <a:off x="8304067" y="1822702"/>
            <a:ext cx="572040" cy="345240"/>
            <a:chOff x="8304067" y="1822702"/>
            <a:chExt cx="572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0CF5E1-01AF-409B-BE9F-20F719B5809F}"/>
                    </a:ext>
                  </a:extLst>
                </p14:cNvPr>
                <p14:cNvContentPartPr/>
                <p14:nvPr/>
              </p14:nvContentPartPr>
              <p14:xfrm>
                <a:off x="8304067" y="1882462"/>
                <a:ext cx="70920" cy="23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0CF5E1-01AF-409B-BE9F-20F719B5809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68067" y="1846822"/>
                  <a:ext cx="142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B17BA43-5AD7-49BA-B95B-F4D396DFF7EF}"/>
                    </a:ext>
                  </a:extLst>
                </p14:cNvPr>
                <p14:cNvContentPartPr/>
                <p14:nvPr/>
              </p14:nvContentPartPr>
              <p14:xfrm>
                <a:off x="8344747" y="1949422"/>
                <a:ext cx="75600" cy="1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B17BA43-5AD7-49BA-B95B-F4D396DFF7E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08747" y="1913422"/>
                  <a:ext cx="147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F3451-C4CE-45D4-8594-EC102B95F35D}"/>
                    </a:ext>
                  </a:extLst>
                </p14:cNvPr>
                <p14:cNvContentPartPr/>
                <p14:nvPr/>
              </p14:nvContentPartPr>
              <p14:xfrm>
                <a:off x="8618347" y="1834942"/>
                <a:ext cx="10800" cy="164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F3451-C4CE-45D4-8594-EC102B95F35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582707" y="1798942"/>
                  <a:ext cx="82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F3B7410-06C9-463E-9406-83AC66211D69}"/>
                    </a:ext>
                  </a:extLst>
                </p14:cNvPr>
                <p14:cNvContentPartPr/>
                <p14:nvPr/>
              </p14:nvContentPartPr>
              <p14:xfrm>
                <a:off x="8771347" y="1822702"/>
                <a:ext cx="9720" cy="167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F3B7410-06C9-463E-9406-83AC66211D6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735347" y="1786702"/>
                  <a:ext cx="81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C76EE7B-0FBA-40D7-AFA3-4A9F32D463B9}"/>
                    </a:ext>
                  </a:extLst>
                </p14:cNvPr>
                <p14:cNvContentPartPr/>
                <p14:nvPr/>
              </p14:nvContentPartPr>
              <p14:xfrm>
                <a:off x="8567947" y="2097382"/>
                <a:ext cx="308160" cy="70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C76EE7B-0FBA-40D7-AFA3-4A9F32D463B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532307" y="2061742"/>
                  <a:ext cx="37980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A59BAE3-5BE9-46F5-8BD5-0523DDDE3B39}"/>
                  </a:ext>
                </a:extLst>
              </p14:cNvPr>
              <p14:cNvContentPartPr/>
              <p14:nvPr/>
            </p14:nvContentPartPr>
            <p14:xfrm>
              <a:off x="5147947" y="6690622"/>
              <a:ext cx="10800" cy="1306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A59BAE3-5BE9-46F5-8BD5-0523DDDE3B3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111947" y="6654622"/>
                <a:ext cx="82440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DD33346-ACFE-42F2-9B77-36C35D3B228E}"/>
              </a:ext>
            </a:extLst>
          </p:cNvPr>
          <p:cNvGrpSpPr/>
          <p:nvPr/>
        </p:nvGrpSpPr>
        <p:grpSpPr>
          <a:xfrm>
            <a:off x="3593827" y="2924662"/>
            <a:ext cx="248400" cy="689400"/>
            <a:chOff x="3593827" y="2924662"/>
            <a:chExt cx="248400" cy="68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BBFCC48-608E-49D1-BEA8-53ADDFBC95E7}"/>
                    </a:ext>
                  </a:extLst>
                </p14:cNvPr>
                <p14:cNvContentPartPr/>
                <p14:nvPr/>
              </p14:nvContentPartPr>
              <p14:xfrm>
                <a:off x="3679507" y="2924662"/>
                <a:ext cx="72000" cy="649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BBFCC48-608E-49D1-BEA8-53ADDFBC95E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43507" y="2888662"/>
                  <a:ext cx="14364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74CA804-6B0C-4589-93B9-F575C948FB8C}"/>
                    </a:ext>
                  </a:extLst>
                </p14:cNvPr>
                <p14:cNvContentPartPr/>
                <p14:nvPr/>
              </p14:nvContentPartPr>
              <p14:xfrm>
                <a:off x="3593827" y="3446662"/>
                <a:ext cx="248400" cy="167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74CA804-6B0C-4589-93B9-F575C948FB8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58187" y="3410662"/>
                  <a:ext cx="32004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4FCE3F7-8CDF-408B-9651-92DB5606C358}"/>
              </a:ext>
            </a:extLst>
          </p:cNvPr>
          <p:cNvGrpSpPr/>
          <p:nvPr/>
        </p:nvGrpSpPr>
        <p:grpSpPr>
          <a:xfrm>
            <a:off x="4182787" y="2837902"/>
            <a:ext cx="217080" cy="664920"/>
            <a:chOff x="4182787" y="2837902"/>
            <a:chExt cx="217080" cy="66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4FC7B70-BAC5-46E6-8253-385E0C347F30}"/>
                    </a:ext>
                  </a:extLst>
                </p14:cNvPr>
                <p14:cNvContentPartPr/>
                <p14:nvPr/>
              </p14:nvContentPartPr>
              <p14:xfrm>
                <a:off x="4276387" y="2837902"/>
                <a:ext cx="34200" cy="573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4FC7B70-BAC5-46E6-8253-385E0C347F3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240387" y="2801902"/>
                  <a:ext cx="10584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15B9522-1592-4130-8670-D807A31042AC}"/>
                    </a:ext>
                  </a:extLst>
                </p14:cNvPr>
                <p14:cNvContentPartPr/>
                <p14:nvPr/>
              </p14:nvContentPartPr>
              <p14:xfrm>
                <a:off x="4182787" y="3279622"/>
                <a:ext cx="217080" cy="223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15B9522-1592-4130-8670-D807A31042A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46787" y="3243622"/>
                  <a:ext cx="28872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71C145E-D341-4822-A0CD-66BD31C65DF9}"/>
              </a:ext>
            </a:extLst>
          </p:cNvPr>
          <p:cNvGrpSpPr/>
          <p:nvPr/>
        </p:nvGrpSpPr>
        <p:grpSpPr>
          <a:xfrm>
            <a:off x="5241547" y="2824582"/>
            <a:ext cx="272520" cy="606960"/>
            <a:chOff x="5241547" y="2824582"/>
            <a:chExt cx="272520" cy="60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4F4CB9E-8C99-4072-84EF-EC7C520883B5}"/>
                    </a:ext>
                  </a:extLst>
                </p14:cNvPr>
                <p14:cNvContentPartPr/>
                <p14:nvPr/>
              </p14:nvContentPartPr>
              <p14:xfrm>
                <a:off x="5358187" y="2824582"/>
                <a:ext cx="59760" cy="524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4F4CB9E-8C99-4072-84EF-EC7C520883B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22187" y="2788582"/>
                  <a:ext cx="13140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E75217B-35A7-4577-A9FE-83C09FC89E2A}"/>
                    </a:ext>
                  </a:extLst>
                </p14:cNvPr>
                <p14:cNvContentPartPr/>
                <p14:nvPr/>
              </p14:nvContentPartPr>
              <p14:xfrm>
                <a:off x="5241547" y="3211222"/>
                <a:ext cx="272520" cy="220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E75217B-35A7-4577-A9FE-83C09FC89E2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05907" y="3175222"/>
                  <a:ext cx="34416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16400A9-108B-4E9B-B02E-7CFF1902E7DB}"/>
                  </a:ext>
                </a:extLst>
              </p14:cNvPr>
              <p14:cNvContentPartPr/>
              <p14:nvPr/>
            </p14:nvContentPartPr>
            <p14:xfrm>
              <a:off x="2400067" y="4108702"/>
              <a:ext cx="163080" cy="1040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16400A9-108B-4E9B-B02E-7CFF1902E7D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364067" y="4073062"/>
                <a:ext cx="23472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05D81B0-602B-4431-80E2-D67E81CAAA4F}"/>
              </a:ext>
            </a:extLst>
          </p:cNvPr>
          <p:cNvGrpSpPr/>
          <p:nvPr/>
        </p:nvGrpSpPr>
        <p:grpSpPr>
          <a:xfrm>
            <a:off x="5547907" y="3948142"/>
            <a:ext cx="355680" cy="337320"/>
            <a:chOff x="5547907" y="3948142"/>
            <a:chExt cx="35568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CC33424-349C-46EA-8AE1-658B76602033}"/>
                    </a:ext>
                  </a:extLst>
                </p14:cNvPr>
                <p14:cNvContentPartPr/>
                <p14:nvPr/>
              </p14:nvContentPartPr>
              <p14:xfrm>
                <a:off x="5656267" y="4052182"/>
                <a:ext cx="96840" cy="222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CC33424-349C-46EA-8AE1-658B7660203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20627" y="4016542"/>
                  <a:ext cx="168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59B3577-41AE-41FD-85F9-411E5AB04C2D}"/>
                    </a:ext>
                  </a:extLst>
                </p14:cNvPr>
                <p14:cNvContentPartPr/>
                <p14:nvPr/>
              </p14:nvContentPartPr>
              <p14:xfrm>
                <a:off x="5821147" y="4017262"/>
                <a:ext cx="82440" cy="268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59B3577-41AE-41FD-85F9-411E5AB04C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785507" y="3981622"/>
                  <a:ext cx="154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D61831E-8665-4EE0-9004-B7FF6C8B5352}"/>
                    </a:ext>
                  </a:extLst>
                </p14:cNvPr>
                <p14:cNvContentPartPr/>
                <p14:nvPr/>
              </p14:nvContentPartPr>
              <p14:xfrm>
                <a:off x="5547907" y="3948142"/>
                <a:ext cx="132840" cy="325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D61831E-8665-4EE0-9004-B7FF6C8B535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512267" y="3912502"/>
                  <a:ext cx="204480" cy="39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C8DEA6A-075A-48F7-8DBE-6DEC6D5E17D8}"/>
              </a:ext>
            </a:extLst>
          </p:cNvPr>
          <p:cNvGrpSpPr/>
          <p:nvPr/>
        </p:nvGrpSpPr>
        <p:grpSpPr>
          <a:xfrm>
            <a:off x="1121707" y="3954982"/>
            <a:ext cx="1730880" cy="1671120"/>
            <a:chOff x="1121707" y="3954982"/>
            <a:chExt cx="1730880" cy="16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45D06B3-1E6D-425F-8D6E-5CB124182CCB}"/>
                    </a:ext>
                  </a:extLst>
                </p14:cNvPr>
                <p14:cNvContentPartPr/>
                <p14:nvPr/>
              </p14:nvContentPartPr>
              <p14:xfrm>
                <a:off x="1209907" y="5016982"/>
                <a:ext cx="119880" cy="165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45D06B3-1E6D-425F-8D6E-5CB124182CC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73907" y="4981342"/>
                  <a:ext cx="191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48B962D-C7DC-4A23-8B34-CF9D34FE3109}"/>
                    </a:ext>
                  </a:extLst>
                </p14:cNvPr>
                <p14:cNvContentPartPr/>
                <p14:nvPr/>
              </p14:nvContentPartPr>
              <p14:xfrm>
                <a:off x="1508707" y="4961182"/>
                <a:ext cx="7560" cy="259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48B962D-C7DC-4A23-8B34-CF9D34FE310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473067" y="4925542"/>
                  <a:ext cx="792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46EA256-CAC4-4AD9-99E1-34B09B48CC0E}"/>
                    </a:ext>
                  </a:extLst>
                </p14:cNvPr>
                <p14:cNvContentPartPr/>
                <p14:nvPr/>
              </p14:nvContentPartPr>
              <p14:xfrm>
                <a:off x="2689867" y="5068822"/>
                <a:ext cx="136800" cy="179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46EA256-CAC4-4AD9-99E1-34B09B48CC0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654227" y="5032822"/>
                  <a:ext cx="2084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36D5D89-69A8-4DB7-8F9C-F4BCC68606DC}"/>
                    </a:ext>
                  </a:extLst>
                </p14:cNvPr>
                <p14:cNvContentPartPr/>
                <p14:nvPr/>
              </p14:nvContentPartPr>
              <p14:xfrm>
                <a:off x="1270387" y="5419822"/>
                <a:ext cx="117360" cy="158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36D5D89-69A8-4DB7-8F9C-F4BCC68606D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234747" y="5383822"/>
                  <a:ext cx="189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1679513-E752-4346-B1B7-1F1063EE84A5}"/>
                    </a:ext>
                  </a:extLst>
                </p14:cNvPr>
                <p14:cNvContentPartPr/>
                <p14:nvPr/>
              </p14:nvContentPartPr>
              <p14:xfrm>
                <a:off x="1510147" y="5396782"/>
                <a:ext cx="28440" cy="229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1679513-E752-4346-B1B7-1F1063EE84A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474147" y="5361142"/>
                  <a:ext cx="100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607B166-00AF-4496-8D38-2AD45FD7237E}"/>
                    </a:ext>
                  </a:extLst>
                </p14:cNvPr>
                <p14:cNvContentPartPr/>
                <p14:nvPr/>
              </p14:nvContentPartPr>
              <p14:xfrm>
                <a:off x="2720107" y="5412262"/>
                <a:ext cx="21600" cy="173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607B166-00AF-4496-8D38-2AD45FD7237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684107" y="5376262"/>
                  <a:ext cx="93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7851FE-FAF4-4B08-8469-7F38CE6290F2}"/>
                    </a:ext>
                  </a:extLst>
                </p14:cNvPr>
                <p14:cNvContentPartPr/>
                <p14:nvPr/>
              </p14:nvContentPartPr>
              <p14:xfrm>
                <a:off x="1147627" y="4198342"/>
                <a:ext cx="223200" cy="254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7851FE-FAF4-4B08-8469-7F38CE6290F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1627" y="4162342"/>
                  <a:ext cx="2948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A6B045E-80D4-4DB7-BA45-B6D027236951}"/>
                    </a:ext>
                  </a:extLst>
                </p14:cNvPr>
                <p14:cNvContentPartPr/>
                <p14:nvPr/>
              </p14:nvContentPartPr>
              <p14:xfrm>
                <a:off x="1499707" y="4196182"/>
                <a:ext cx="204840" cy="237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A6B045E-80D4-4DB7-BA45-B6D02723695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464067" y="4160542"/>
                  <a:ext cx="276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66DF01-BC12-494D-8452-E3CA31B81F81}"/>
                    </a:ext>
                  </a:extLst>
                </p14:cNvPr>
                <p14:cNvContentPartPr/>
                <p14:nvPr/>
              </p14:nvContentPartPr>
              <p14:xfrm>
                <a:off x="1242307" y="3954982"/>
                <a:ext cx="106200" cy="153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66DF01-BC12-494D-8452-E3CA31B81F8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206307" y="3919342"/>
                  <a:ext cx="177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0298908-24DD-4AC2-B8C2-6F6276E196FF}"/>
                    </a:ext>
                  </a:extLst>
                </p14:cNvPr>
                <p14:cNvContentPartPr/>
                <p14:nvPr/>
              </p14:nvContentPartPr>
              <p14:xfrm>
                <a:off x="1266067" y="4025902"/>
                <a:ext cx="116280" cy="53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0298908-24DD-4AC2-B8C2-6F6276E196F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230427" y="3989902"/>
                  <a:ext cx="187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16314EA-AFF4-4A48-913B-A96DA60A69C1}"/>
                    </a:ext>
                  </a:extLst>
                </p14:cNvPr>
                <p14:cNvContentPartPr/>
                <p14:nvPr/>
              </p14:nvContentPartPr>
              <p14:xfrm>
                <a:off x="1582507" y="3961462"/>
                <a:ext cx="116640" cy="129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16314EA-AFF4-4A48-913B-A96DA60A69C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546507" y="3925822"/>
                  <a:ext cx="1882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DAAE885-E895-469A-8232-C099A39DD5BB}"/>
                    </a:ext>
                  </a:extLst>
                </p14:cNvPr>
                <p14:cNvContentPartPr/>
                <p14:nvPr/>
              </p14:nvContentPartPr>
              <p14:xfrm>
                <a:off x="2654227" y="4276822"/>
                <a:ext cx="198360" cy="192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DAAE885-E895-469A-8232-C099A39DD5B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18227" y="4241182"/>
                  <a:ext cx="2700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9A28649-59E0-435F-B2E0-AEC3D7665B1E}"/>
                    </a:ext>
                  </a:extLst>
                </p14:cNvPr>
                <p14:cNvContentPartPr/>
                <p14:nvPr/>
              </p14:nvContentPartPr>
              <p14:xfrm>
                <a:off x="1219987" y="4652662"/>
                <a:ext cx="173880" cy="15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9A28649-59E0-435F-B2E0-AEC3D7665B1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84347" y="4617022"/>
                  <a:ext cx="245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D004438-2382-42CC-91B8-F89E3B14812D}"/>
                    </a:ext>
                  </a:extLst>
                </p14:cNvPr>
                <p14:cNvContentPartPr/>
                <p14:nvPr/>
              </p14:nvContentPartPr>
              <p14:xfrm>
                <a:off x="1508707" y="4655902"/>
                <a:ext cx="124200" cy="132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D004438-2382-42CC-91B8-F89E3B14812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473067" y="4620262"/>
                  <a:ext cx="195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1EB4052-C71C-4251-A6BD-C8AD3CC0EF5D}"/>
                    </a:ext>
                  </a:extLst>
                </p14:cNvPr>
                <p14:cNvContentPartPr/>
                <p14:nvPr/>
              </p14:nvContentPartPr>
              <p14:xfrm>
                <a:off x="2735227" y="4602262"/>
                <a:ext cx="6480" cy="211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1EB4052-C71C-4251-A6BD-C8AD3CC0EF5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699227" y="4566622"/>
                  <a:ext cx="781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69F242C-1FE1-42C0-A2A9-71AFB78847D3}"/>
                    </a:ext>
                  </a:extLst>
                </p14:cNvPr>
                <p14:cNvContentPartPr/>
                <p14:nvPr/>
              </p14:nvContentPartPr>
              <p14:xfrm>
                <a:off x="1152307" y="4467982"/>
                <a:ext cx="1636200" cy="66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69F242C-1FE1-42C0-A2A9-71AFB78847D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16667" y="4431982"/>
                  <a:ext cx="1707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7F8636E-EF37-499B-82E5-F95170A2AE8A}"/>
                    </a:ext>
                  </a:extLst>
                </p14:cNvPr>
                <p14:cNvContentPartPr/>
                <p14:nvPr/>
              </p14:nvContentPartPr>
              <p14:xfrm>
                <a:off x="1181827" y="4828702"/>
                <a:ext cx="1518480" cy="16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7F8636E-EF37-499B-82E5-F95170A2AE8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45827" y="4793062"/>
                  <a:ext cx="1590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602DFDA-435D-4C43-9672-0E52936F2934}"/>
                    </a:ext>
                  </a:extLst>
                </p14:cNvPr>
                <p14:cNvContentPartPr/>
                <p14:nvPr/>
              </p14:nvContentPartPr>
              <p14:xfrm>
                <a:off x="1121707" y="5355022"/>
                <a:ext cx="360" cy="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602DFDA-435D-4C43-9672-0E52936F293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86067" y="531938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42CEFF-543B-4876-82E3-3FF9479A0351}"/>
                    </a:ext>
                  </a:extLst>
                </p14:cNvPr>
                <p14:cNvContentPartPr/>
                <p14:nvPr/>
              </p14:nvContentPartPr>
              <p14:xfrm>
                <a:off x="1121707" y="5292742"/>
                <a:ext cx="1553760" cy="63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42CEFF-543B-4876-82E3-3FF9479A035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86067" y="5256742"/>
                  <a:ext cx="162540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81C5B08-D619-4683-B77C-F31E291740BC}"/>
                  </a:ext>
                </a:extLst>
              </p14:cNvPr>
              <p14:cNvContentPartPr/>
              <p14:nvPr/>
            </p14:nvContentPartPr>
            <p14:xfrm>
              <a:off x="369667" y="4216702"/>
              <a:ext cx="92160" cy="1591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81C5B08-D619-4683-B77C-F31E291740BC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34027" y="4180702"/>
                <a:ext cx="1638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2FC0453-8823-4A75-B425-F239ADD5C832}"/>
                  </a:ext>
                </a:extLst>
              </p14:cNvPr>
              <p14:cNvContentPartPr/>
              <p14:nvPr/>
            </p14:nvContentPartPr>
            <p14:xfrm>
              <a:off x="393427" y="4537462"/>
              <a:ext cx="11520" cy="1670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2FC0453-8823-4A75-B425-F239ADD5C832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57427" y="4501462"/>
                <a:ext cx="831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1F61314-7F2B-4B51-B1BE-FF20B76ECE15}"/>
                  </a:ext>
                </a:extLst>
              </p14:cNvPr>
              <p14:cNvContentPartPr/>
              <p14:nvPr/>
            </p14:nvContentPartPr>
            <p14:xfrm>
              <a:off x="376867" y="4990702"/>
              <a:ext cx="94320" cy="16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1F61314-7F2B-4B51-B1BE-FF20B76ECE15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41227" y="4955062"/>
                <a:ext cx="1659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410F646-1D78-4459-9BAF-D0E51BA690F2}"/>
                  </a:ext>
                </a:extLst>
              </p14:cNvPr>
              <p14:cNvContentPartPr/>
              <p14:nvPr/>
            </p14:nvContentPartPr>
            <p14:xfrm>
              <a:off x="333667" y="5390662"/>
              <a:ext cx="106200" cy="1789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410F646-1D78-4459-9BAF-D0E51BA690F2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97667" y="5354662"/>
                <a:ext cx="177840" cy="25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DC52FF0-5328-4CB5-81D4-3FCD8C0235CA}"/>
              </a:ext>
            </a:extLst>
          </p:cNvPr>
          <p:cNvGrpSpPr/>
          <p:nvPr/>
        </p:nvGrpSpPr>
        <p:grpSpPr>
          <a:xfrm>
            <a:off x="327907" y="5799982"/>
            <a:ext cx="128520" cy="526320"/>
            <a:chOff x="327907" y="5799982"/>
            <a:chExt cx="12852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FF08F0D-1FF5-457D-BF21-099567DC3376}"/>
                    </a:ext>
                  </a:extLst>
                </p14:cNvPr>
                <p14:cNvContentPartPr/>
                <p14:nvPr/>
              </p14:nvContentPartPr>
              <p14:xfrm>
                <a:off x="358507" y="5799982"/>
                <a:ext cx="96840" cy="204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FF08F0D-1FF5-457D-BF21-099567DC337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22867" y="5763982"/>
                  <a:ext cx="16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9DFE20F-E39E-4F9E-B6CE-C1EED5A7E769}"/>
                    </a:ext>
                  </a:extLst>
                </p14:cNvPr>
                <p14:cNvContentPartPr/>
                <p14:nvPr/>
              </p14:nvContentPartPr>
              <p14:xfrm>
                <a:off x="327907" y="6146662"/>
                <a:ext cx="77040" cy="179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9DFE20F-E39E-4F9E-B6CE-C1EED5A7E76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91907" y="6111022"/>
                  <a:ext cx="148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D68DA6F-BC44-4D98-81A5-9B5C317D0CD5}"/>
                    </a:ext>
                  </a:extLst>
                </p14:cNvPr>
                <p14:cNvContentPartPr/>
                <p14:nvPr/>
              </p14:nvContentPartPr>
              <p14:xfrm>
                <a:off x="347707" y="6108502"/>
                <a:ext cx="108720" cy="82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D68DA6F-BC44-4D98-81A5-9B5C317D0CD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11707" y="6072502"/>
                  <a:ext cx="18036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C01E8C7-CE02-4CE1-B13C-6D670898B81F}"/>
                  </a:ext>
                </a:extLst>
              </p14:cNvPr>
              <p14:cNvContentPartPr/>
              <p14:nvPr/>
            </p14:nvContentPartPr>
            <p14:xfrm>
              <a:off x="349147" y="6456262"/>
              <a:ext cx="73440" cy="1242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C01E8C7-CE02-4CE1-B13C-6D670898B81F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313147" y="6420622"/>
                <a:ext cx="14508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2EEC5CE-2D3D-4095-B3A8-52123B18D559}"/>
              </a:ext>
            </a:extLst>
          </p:cNvPr>
          <p:cNvGrpSpPr/>
          <p:nvPr/>
        </p:nvGrpSpPr>
        <p:grpSpPr>
          <a:xfrm>
            <a:off x="317107" y="6696382"/>
            <a:ext cx="143640" cy="177120"/>
            <a:chOff x="317107" y="6696382"/>
            <a:chExt cx="14364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004AC48-D883-4D57-BABD-2E6A365FF29F}"/>
                    </a:ext>
                  </a:extLst>
                </p14:cNvPr>
                <p14:cNvContentPartPr/>
                <p14:nvPr/>
              </p14:nvContentPartPr>
              <p14:xfrm>
                <a:off x="317107" y="6696382"/>
                <a:ext cx="103680" cy="1771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004AC48-D883-4D57-BABD-2E6A365FF29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81107" y="6660742"/>
                  <a:ext cx="1753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0D44C66-5673-4D04-A3A9-0C6E3F5782F2}"/>
                    </a:ext>
                  </a:extLst>
                </p14:cNvPr>
                <p14:cNvContentPartPr/>
                <p14:nvPr/>
              </p14:nvContentPartPr>
              <p14:xfrm>
                <a:off x="366427" y="6744982"/>
                <a:ext cx="94320" cy="91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0D44C66-5673-4D04-A3A9-0C6E3F5782F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30787" y="6708982"/>
                  <a:ext cx="1659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67D0B99-C59E-4A6A-BE95-80F06D8F2DE3}"/>
              </a:ext>
            </a:extLst>
          </p:cNvPr>
          <p:cNvGrpSpPr/>
          <p:nvPr/>
        </p:nvGrpSpPr>
        <p:grpSpPr>
          <a:xfrm>
            <a:off x="7557427" y="2754742"/>
            <a:ext cx="179640" cy="321840"/>
            <a:chOff x="7557427" y="2754742"/>
            <a:chExt cx="17964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DB07C31-E30F-4971-941B-23306F4DA8FB}"/>
                    </a:ext>
                  </a:extLst>
                </p14:cNvPr>
                <p14:cNvContentPartPr/>
                <p14:nvPr/>
              </p14:nvContentPartPr>
              <p14:xfrm>
                <a:off x="7557427" y="2754742"/>
                <a:ext cx="156240" cy="321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DB07C31-E30F-4971-941B-23306F4DA8F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521787" y="2719102"/>
                  <a:ext cx="2278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3971C81-3E25-4E26-8743-67901CADB98D}"/>
                    </a:ext>
                  </a:extLst>
                </p14:cNvPr>
                <p14:cNvContentPartPr/>
                <p14:nvPr/>
              </p14:nvContentPartPr>
              <p14:xfrm>
                <a:off x="7606387" y="2983702"/>
                <a:ext cx="130680" cy="43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3971C81-3E25-4E26-8743-67901CADB98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570387" y="2947702"/>
                  <a:ext cx="20232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AE67F12-9B1F-4E03-95B0-5AE4A75730B0}"/>
              </a:ext>
            </a:extLst>
          </p:cNvPr>
          <p:cNvGrpSpPr/>
          <p:nvPr/>
        </p:nvGrpSpPr>
        <p:grpSpPr>
          <a:xfrm>
            <a:off x="7964947" y="2899462"/>
            <a:ext cx="124560" cy="105480"/>
            <a:chOff x="7964947" y="2899462"/>
            <a:chExt cx="12456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AFCCE7E-AB1D-4179-BC89-BFDD6605C7E2}"/>
                    </a:ext>
                  </a:extLst>
                </p14:cNvPr>
                <p14:cNvContentPartPr/>
                <p14:nvPr/>
              </p14:nvContentPartPr>
              <p14:xfrm>
                <a:off x="7980427" y="2899462"/>
                <a:ext cx="109080" cy="15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AFCCE7E-AB1D-4179-BC89-BFDD6605C7E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944427" y="2863462"/>
                  <a:ext cx="180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58A22FF-5632-4539-B3E6-6F027825B570}"/>
                    </a:ext>
                  </a:extLst>
                </p14:cNvPr>
                <p14:cNvContentPartPr/>
                <p14:nvPr/>
              </p14:nvContentPartPr>
              <p14:xfrm>
                <a:off x="7964947" y="2975782"/>
                <a:ext cx="104040" cy="29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58A22FF-5632-4539-B3E6-6F027825B57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929307" y="2940142"/>
                  <a:ext cx="17568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0931550-9C1F-403D-A430-653D1A7DBB32}"/>
              </a:ext>
            </a:extLst>
          </p:cNvPr>
          <p:cNvGrpSpPr/>
          <p:nvPr/>
        </p:nvGrpSpPr>
        <p:grpSpPr>
          <a:xfrm>
            <a:off x="8308747" y="2561422"/>
            <a:ext cx="800280" cy="569160"/>
            <a:chOff x="8308747" y="2561422"/>
            <a:chExt cx="800280" cy="5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2E88454-598F-442D-BED5-EB2F592D40E2}"/>
                    </a:ext>
                  </a:extLst>
                </p14:cNvPr>
                <p14:cNvContentPartPr/>
                <p14:nvPr/>
              </p14:nvContentPartPr>
              <p14:xfrm>
                <a:off x="8308747" y="2703262"/>
                <a:ext cx="367920" cy="360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2E88454-598F-442D-BED5-EB2F592D40E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273107" y="2667622"/>
                  <a:ext cx="4395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A2D307D-3B74-45ED-BE61-C8CFA65DE201}"/>
                    </a:ext>
                  </a:extLst>
                </p14:cNvPr>
                <p14:cNvContentPartPr/>
                <p14:nvPr/>
              </p14:nvContentPartPr>
              <p14:xfrm>
                <a:off x="8704027" y="2918542"/>
                <a:ext cx="153720" cy="115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A2D307D-3B74-45ED-BE61-C8CFA65DE20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668387" y="2882902"/>
                  <a:ext cx="22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C9CC1DA-9385-49B7-B1CF-5C0543CAF4E7}"/>
                    </a:ext>
                  </a:extLst>
                </p14:cNvPr>
                <p14:cNvContentPartPr/>
                <p14:nvPr/>
              </p14:nvContentPartPr>
              <p14:xfrm>
                <a:off x="8992747" y="2561422"/>
                <a:ext cx="116280" cy="56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C9CC1DA-9385-49B7-B1CF-5C0543CAF4E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957107" y="2525422"/>
                  <a:ext cx="187920" cy="64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18E5C24-A3E6-48C2-920B-6A2748795B22}"/>
                  </a:ext>
                </a:extLst>
              </p14:cNvPr>
              <p14:cNvContentPartPr/>
              <p14:nvPr/>
            </p14:nvContentPartPr>
            <p14:xfrm>
              <a:off x="302707" y="1446502"/>
              <a:ext cx="4680" cy="284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18E5C24-A3E6-48C2-920B-6A2748795B22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266707" y="1410502"/>
                <a:ext cx="763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EC362DF-3D49-4311-9476-4301D0319717}"/>
                  </a:ext>
                </a:extLst>
              </p14:cNvPr>
              <p14:cNvContentPartPr/>
              <p14:nvPr/>
            </p14:nvContentPartPr>
            <p14:xfrm>
              <a:off x="3579787" y="5311822"/>
              <a:ext cx="409680" cy="5086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EC362DF-3D49-4311-9476-4301D0319717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3544147" y="5276182"/>
                <a:ext cx="481320" cy="58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72BDE86-A7B4-44E5-A541-CC8DF34C35F4}"/>
              </a:ext>
            </a:extLst>
          </p:cNvPr>
          <p:cNvGrpSpPr/>
          <p:nvPr/>
        </p:nvGrpSpPr>
        <p:grpSpPr>
          <a:xfrm>
            <a:off x="3626947" y="6073942"/>
            <a:ext cx="522720" cy="893880"/>
            <a:chOff x="3626947" y="6073942"/>
            <a:chExt cx="522720" cy="89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481599A-A70E-4297-9FC9-89054476285E}"/>
                    </a:ext>
                  </a:extLst>
                </p14:cNvPr>
                <p14:cNvContentPartPr/>
                <p14:nvPr/>
              </p14:nvContentPartPr>
              <p14:xfrm>
                <a:off x="3626947" y="6073942"/>
                <a:ext cx="402840" cy="5090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481599A-A70E-4297-9FC9-89054476285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591307" y="6037942"/>
                  <a:ext cx="47448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5996087-FB77-4FEB-9BEA-6009ACF3AB0C}"/>
                    </a:ext>
                  </a:extLst>
                </p14:cNvPr>
                <p14:cNvContentPartPr/>
                <p14:nvPr/>
              </p14:nvContentPartPr>
              <p14:xfrm>
                <a:off x="3832867" y="6621142"/>
                <a:ext cx="316800" cy="346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5996087-FB77-4FEB-9BEA-6009ACF3AB0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797227" y="6585142"/>
                  <a:ext cx="388440" cy="41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B7EB7C8-03EF-4128-8347-9356F4E7D39D}"/>
                  </a:ext>
                </a:extLst>
              </p14:cNvPr>
              <p14:cNvContentPartPr/>
              <p14:nvPr/>
            </p14:nvContentPartPr>
            <p14:xfrm>
              <a:off x="529867" y="5332342"/>
              <a:ext cx="212760" cy="1476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B7EB7C8-03EF-4128-8347-9356F4E7D39D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493867" y="5296342"/>
                <a:ext cx="2844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8428AF7-6275-4266-ACD1-191B7C73DB17}"/>
                  </a:ext>
                </a:extLst>
              </p14:cNvPr>
              <p14:cNvContentPartPr/>
              <p14:nvPr/>
            </p14:nvContentPartPr>
            <p14:xfrm>
              <a:off x="513667" y="6090502"/>
              <a:ext cx="236160" cy="137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8428AF7-6275-4266-ACD1-191B7C73DB17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478027" y="6054502"/>
                <a:ext cx="3078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DE5A902-5E8C-4176-AF36-319319CC3C1F}"/>
                  </a:ext>
                </a:extLst>
              </p14:cNvPr>
              <p14:cNvContentPartPr/>
              <p14:nvPr/>
            </p14:nvContentPartPr>
            <p14:xfrm>
              <a:off x="522307" y="6761182"/>
              <a:ext cx="202680" cy="954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DE5A902-5E8C-4176-AF36-319319CC3C1F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486307" y="6725542"/>
                <a:ext cx="27432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1112418-FB13-4869-AB87-CFFC0180375B}"/>
              </a:ext>
            </a:extLst>
          </p:cNvPr>
          <p:cNvGrpSpPr/>
          <p:nvPr/>
        </p:nvGrpSpPr>
        <p:grpSpPr>
          <a:xfrm>
            <a:off x="7663987" y="3434422"/>
            <a:ext cx="213840" cy="309960"/>
            <a:chOff x="7663987" y="3434422"/>
            <a:chExt cx="21384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0C899F6-6CD9-4314-B46B-5F82F5F64C89}"/>
                    </a:ext>
                  </a:extLst>
                </p14:cNvPr>
                <p14:cNvContentPartPr/>
                <p14:nvPr/>
              </p14:nvContentPartPr>
              <p14:xfrm>
                <a:off x="7667947" y="3452782"/>
                <a:ext cx="15840" cy="221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0C899F6-6CD9-4314-B46B-5F82F5F64C8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631947" y="3416782"/>
                  <a:ext cx="87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5E59B17-DB82-4EBC-A784-D9F63E8BB775}"/>
                    </a:ext>
                  </a:extLst>
                </p14:cNvPr>
                <p14:cNvContentPartPr/>
                <p14:nvPr/>
              </p14:nvContentPartPr>
              <p14:xfrm>
                <a:off x="7663987" y="3434422"/>
                <a:ext cx="213840" cy="309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5E59B17-DB82-4EBC-A784-D9F63E8BB77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628347" y="3398782"/>
                  <a:ext cx="28548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32E0305-C46F-4E81-8A30-1AD85550A7A6}"/>
              </a:ext>
            </a:extLst>
          </p:cNvPr>
          <p:cNvGrpSpPr/>
          <p:nvPr/>
        </p:nvGrpSpPr>
        <p:grpSpPr>
          <a:xfrm>
            <a:off x="8082307" y="3595702"/>
            <a:ext cx="102600" cy="86760"/>
            <a:chOff x="8082307" y="3595702"/>
            <a:chExt cx="10260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B65A51E-1965-48EA-865F-66D84BFFD979}"/>
                    </a:ext>
                  </a:extLst>
                </p14:cNvPr>
                <p14:cNvContentPartPr/>
                <p14:nvPr/>
              </p14:nvContentPartPr>
              <p14:xfrm>
                <a:off x="8089147" y="3595702"/>
                <a:ext cx="66240" cy="9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B65A51E-1965-48EA-865F-66D84BFFD97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053147" y="3560062"/>
                  <a:ext cx="137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6FF9A92-8D15-4C10-B964-5F9F91319E8C}"/>
                    </a:ext>
                  </a:extLst>
                </p14:cNvPr>
                <p14:cNvContentPartPr/>
                <p14:nvPr/>
              </p14:nvContentPartPr>
              <p14:xfrm>
                <a:off x="8082307" y="3668782"/>
                <a:ext cx="102600" cy="136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6FF9A92-8D15-4C10-B964-5F9F91319E8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046307" y="3632782"/>
                  <a:ext cx="17424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CF49FC-CE77-4670-AA42-2690A15B883B}"/>
              </a:ext>
            </a:extLst>
          </p:cNvPr>
          <p:cNvGrpSpPr/>
          <p:nvPr/>
        </p:nvGrpSpPr>
        <p:grpSpPr>
          <a:xfrm>
            <a:off x="8413147" y="3309502"/>
            <a:ext cx="825480" cy="498960"/>
            <a:chOff x="8413147" y="3309502"/>
            <a:chExt cx="82548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844BDAF-38C8-440E-806D-434C6D570B3A}"/>
                    </a:ext>
                  </a:extLst>
                </p14:cNvPr>
                <p14:cNvContentPartPr/>
                <p14:nvPr/>
              </p14:nvContentPartPr>
              <p14:xfrm>
                <a:off x="8413147" y="3422182"/>
                <a:ext cx="354960" cy="319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844BDAF-38C8-440E-806D-434C6D570B3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377147" y="3386542"/>
                  <a:ext cx="4266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ECDD994-99D6-4F4A-AA13-A2AF266060B7}"/>
                    </a:ext>
                  </a:extLst>
                </p14:cNvPr>
                <p14:cNvContentPartPr/>
                <p14:nvPr/>
              </p14:nvContentPartPr>
              <p14:xfrm>
                <a:off x="8800507" y="3605782"/>
                <a:ext cx="167040" cy="838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ECDD994-99D6-4F4A-AA13-A2AF266060B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764867" y="3570142"/>
                  <a:ext cx="238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C9F6689-CBEC-42A1-8766-1B32B68154F3}"/>
                    </a:ext>
                  </a:extLst>
                </p14:cNvPr>
                <p14:cNvContentPartPr/>
                <p14:nvPr/>
              </p14:nvContentPartPr>
              <p14:xfrm>
                <a:off x="9080587" y="3309502"/>
                <a:ext cx="158040" cy="498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C9F6689-CBEC-42A1-8766-1B32B68154F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044587" y="3273862"/>
                  <a:ext cx="229680" cy="57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33164FB-72DF-4956-94BA-94AC42AE98E0}"/>
              </a:ext>
            </a:extLst>
          </p:cNvPr>
          <p:cNvGrpSpPr/>
          <p:nvPr/>
        </p:nvGrpSpPr>
        <p:grpSpPr>
          <a:xfrm>
            <a:off x="9191827" y="2520022"/>
            <a:ext cx="1485720" cy="1226160"/>
            <a:chOff x="9191827" y="2520022"/>
            <a:chExt cx="1485720" cy="12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EDD6C76-CE74-43A8-A580-0E0ABACC217A}"/>
                    </a:ext>
                  </a:extLst>
                </p14:cNvPr>
                <p14:cNvContentPartPr/>
                <p14:nvPr/>
              </p14:nvContentPartPr>
              <p14:xfrm>
                <a:off x="9191827" y="2754742"/>
                <a:ext cx="140040" cy="225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EDD6C76-CE74-43A8-A580-0E0ABACC217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155827" y="2719102"/>
                  <a:ext cx="2116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E6E1892-FCC3-495B-AA37-16FA5E49B522}"/>
                    </a:ext>
                  </a:extLst>
                </p14:cNvPr>
                <p14:cNvContentPartPr/>
                <p14:nvPr/>
              </p14:nvContentPartPr>
              <p14:xfrm>
                <a:off x="9431587" y="2946262"/>
                <a:ext cx="30600" cy="106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E6E1892-FCC3-495B-AA37-16FA5E49B52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395947" y="2910622"/>
                  <a:ext cx="102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2F9AF48-F160-48F4-8AEA-012531CC8455}"/>
                    </a:ext>
                  </a:extLst>
                </p14:cNvPr>
                <p14:cNvContentPartPr/>
                <p14:nvPr/>
              </p14:nvContentPartPr>
              <p14:xfrm>
                <a:off x="9632107" y="2741062"/>
                <a:ext cx="143640" cy="223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2F9AF48-F160-48F4-8AEA-012531CC845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596107" y="2705422"/>
                  <a:ext cx="2152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A5042E1-7401-4C61-8097-EE0207A3C01D}"/>
                    </a:ext>
                  </a:extLst>
                </p14:cNvPr>
                <p14:cNvContentPartPr/>
                <p14:nvPr/>
              </p14:nvContentPartPr>
              <p14:xfrm>
                <a:off x="9676387" y="2698222"/>
                <a:ext cx="221760" cy="759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A5042E1-7401-4C61-8097-EE0207A3C01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640747" y="2662222"/>
                  <a:ext cx="293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E26E679-3E63-4B3A-B7CA-D64D0DCAEC90}"/>
                    </a:ext>
                  </a:extLst>
                </p14:cNvPr>
                <p14:cNvContentPartPr/>
                <p14:nvPr/>
              </p14:nvContentPartPr>
              <p14:xfrm>
                <a:off x="9979507" y="2900182"/>
                <a:ext cx="28800" cy="126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E26E679-3E63-4B3A-B7CA-D64D0DCAEC9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943867" y="2864542"/>
                  <a:ext cx="100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BA3206-D940-4CD2-91FD-949D5831C30A}"/>
                    </a:ext>
                  </a:extLst>
                </p14:cNvPr>
                <p14:cNvContentPartPr/>
                <p14:nvPr/>
              </p14:nvContentPartPr>
              <p14:xfrm>
                <a:off x="10122067" y="2644582"/>
                <a:ext cx="135720" cy="207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BA3206-D940-4CD2-91FD-949D5831C30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086067" y="2608582"/>
                  <a:ext cx="207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BA09472-A289-46AD-A029-C25E299A1D4E}"/>
                    </a:ext>
                  </a:extLst>
                </p14:cNvPr>
                <p14:cNvContentPartPr/>
                <p14:nvPr/>
              </p14:nvContentPartPr>
              <p14:xfrm>
                <a:off x="10172107" y="2774542"/>
                <a:ext cx="107280" cy="91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BA09472-A289-46AD-A029-C25E299A1D4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136467" y="2738902"/>
                  <a:ext cx="178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46FCEED-71FB-4238-8108-94ED74E7A810}"/>
                    </a:ext>
                  </a:extLst>
                </p14:cNvPr>
                <p14:cNvContentPartPr/>
                <p14:nvPr/>
              </p14:nvContentPartPr>
              <p14:xfrm>
                <a:off x="10231507" y="2520022"/>
                <a:ext cx="290160" cy="613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46FCEED-71FB-4238-8108-94ED74E7A81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195867" y="2484022"/>
                  <a:ext cx="36180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5681039-3E3A-4B42-95D9-A120E9913115}"/>
                    </a:ext>
                  </a:extLst>
                </p14:cNvPr>
                <p14:cNvContentPartPr/>
                <p14:nvPr/>
              </p14:nvContentPartPr>
              <p14:xfrm>
                <a:off x="9361747" y="3488062"/>
                <a:ext cx="360" cy="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5681039-3E3A-4B42-95D9-A120E991311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325747" y="34524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F5CCD63-7CEE-40E7-B13B-6A59B81FAAC8}"/>
                    </a:ext>
                  </a:extLst>
                </p14:cNvPr>
                <p14:cNvContentPartPr/>
                <p14:nvPr/>
              </p14:nvContentPartPr>
              <p14:xfrm>
                <a:off x="9362467" y="3422182"/>
                <a:ext cx="3960" cy="235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F5CCD63-7CEE-40E7-B13B-6A59B81FAAC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326827" y="3386542"/>
                  <a:ext cx="756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BF8878B-7391-46A8-8B23-B2CE541EC480}"/>
                    </a:ext>
                  </a:extLst>
                </p14:cNvPr>
                <p14:cNvContentPartPr/>
                <p14:nvPr/>
              </p14:nvContentPartPr>
              <p14:xfrm>
                <a:off x="9508987" y="3614782"/>
                <a:ext cx="37080" cy="1314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BF8878B-7391-46A8-8B23-B2CE541EC48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472987" y="3579142"/>
                  <a:ext cx="108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E39C48B-DDDB-4048-8D7A-38A2F749E92F}"/>
                    </a:ext>
                  </a:extLst>
                </p14:cNvPr>
                <p14:cNvContentPartPr/>
                <p14:nvPr/>
              </p14:nvContentPartPr>
              <p14:xfrm>
                <a:off x="9750187" y="3396622"/>
                <a:ext cx="156960" cy="252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E39C48B-DDDB-4048-8D7A-38A2F749E92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714187" y="3360622"/>
                  <a:ext cx="2286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656179E-C6B7-470A-979D-37944EE0E91B}"/>
                    </a:ext>
                  </a:extLst>
                </p14:cNvPr>
                <p14:cNvContentPartPr/>
                <p14:nvPr/>
              </p14:nvContentPartPr>
              <p14:xfrm>
                <a:off x="9806347" y="3351982"/>
                <a:ext cx="160560" cy="100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656179E-C6B7-470A-979D-37944EE0E91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770707" y="3316342"/>
                  <a:ext cx="232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5A9BCD5-C2CA-412D-BFB3-34781EC10301}"/>
                    </a:ext>
                  </a:extLst>
                </p14:cNvPr>
                <p14:cNvContentPartPr/>
                <p14:nvPr/>
              </p14:nvContentPartPr>
              <p14:xfrm>
                <a:off x="10043947" y="3573022"/>
                <a:ext cx="17640" cy="127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5A9BCD5-C2CA-412D-BFB3-34781EC1030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008307" y="3537382"/>
                  <a:ext cx="89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8AB774E-39AF-42FE-9C78-8359A7ED2D26}"/>
                    </a:ext>
                  </a:extLst>
                </p14:cNvPr>
                <p14:cNvContentPartPr/>
                <p14:nvPr/>
              </p14:nvContentPartPr>
              <p14:xfrm>
                <a:off x="10201267" y="3232462"/>
                <a:ext cx="167760" cy="3081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8AB774E-39AF-42FE-9C78-8359A7ED2D2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165267" y="3196822"/>
                  <a:ext cx="2394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0791B48-FAA8-4607-BCC4-F69DE5C04150}"/>
                    </a:ext>
                  </a:extLst>
                </p14:cNvPr>
                <p14:cNvContentPartPr/>
                <p14:nvPr/>
              </p14:nvContentPartPr>
              <p14:xfrm>
                <a:off x="10302427" y="3396262"/>
                <a:ext cx="141120" cy="1069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0791B48-FAA8-4607-BCC4-F69DE5C0415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266427" y="3360622"/>
                  <a:ext cx="212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E7081F2-BD13-440B-B27C-630314A74B70}"/>
                    </a:ext>
                  </a:extLst>
                </p14:cNvPr>
                <p14:cNvContentPartPr/>
                <p14:nvPr/>
              </p14:nvContentPartPr>
              <p14:xfrm>
                <a:off x="10514107" y="3143182"/>
                <a:ext cx="163440" cy="5716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E7081F2-BD13-440B-B27C-630314A74B7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478107" y="3107542"/>
                  <a:ext cx="235080" cy="64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44040F1-A1AF-49C6-9A38-EC5DBA56B223}"/>
                  </a:ext>
                </a:extLst>
              </p14:cNvPr>
              <p14:cNvContentPartPr/>
              <p14:nvPr/>
            </p14:nvContentPartPr>
            <p14:xfrm>
              <a:off x="7771267" y="4187182"/>
              <a:ext cx="142920" cy="3621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44040F1-A1AF-49C6-9A38-EC5DBA56B223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7735627" y="4151182"/>
                <a:ext cx="214560" cy="43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39C0437-230D-4804-9437-B274A0B792EF}"/>
              </a:ext>
            </a:extLst>
          </p:cNvPr>
          <p:cNvGrpSpPr/>
          <p:nvPr/>
        </p:nvGrpSpPr>
        <p:grpSpPr>
          <a:xfrm>
            <a:off x="8202907" y="4247662"/>
            <a:ext cx="109080" cy="146160"/>
            <a:chOff x="8202907" y="4247662"/>
            <a:chExt cx="10908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97A468B-EDD6-472D-AFAB-FAACC00E61EE}"/>
                    </a:ext>
                  </a:extLst>
                </p14:cNvPr>
                <p14:cNvContentPartPr/>
                <p14:nvPr/>
              </p14:nvContentPartPr>
              <p14:xfrm>
                <a:off x="8221987" y="4247662"/>
                <a:ext cx="88560" cy="100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97A468B-EDD6-472D-AFAB-FAACC00E61E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186347" y="4212022"/>
                  <a:ext cx="160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F944CE5-E3B2-404C-85F1-52AF4AA553EA}"/>
                    </a:ext>
                  </a:extLst>
                </p14:cNvPr>
                <p14:cNvContentPartPr/>
                <p14:nvPr/>
              </p14:nvContentPartPr>
              <p14:xfrm>
                <a:off x="8202907" y="4368262"/>
                <a:ext cx="109080" cy="255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F944CE5-E3B2-404C-85F1-52AF4AA553E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166907" y="4332262"/>
                  <a:ext cx="180720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E6F93BB-FAED-4289-85FD-B6E09D156A88}"/>
                  </a:ext>
                </a:extLst>
              </p14:cNvPr>
              <p14:cNvContentPartPr/>
              <p14:nvPr/>
            </p14:nvContentPartPr>
            <p14:xfrm>
              <a:off x="5224987" y="6005542"/>
              <a:ext cx="320760" cy="195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E6F93BB-FAED-4289-85FD-B6E09D156A88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5188987" y="5969902"/>
                <a:ext cx="3924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42FBF6D3-3A38-4980-A77D-C030BBD6415C}"/>
                  </a:ext>
                </a:extLst>
              </p14:cNvPr>
              <p14:cNvContentPartPr/>
              <p14:nvPr/>
            </p14:nvContentPartPr>
            <p14:xfrm>
              <a:off x="5327227" y="6573982"/>
              <a:ext cx="282600" cy="1569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42FBF6D3-3A38-4980-A77D-C030BBD6415C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5291227" y="6538342"/>
                <a:ext cx="354240" cy="22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32F35713-97CD-4239-8541-1979F330027C}"/>
              </a:ext>
            </a:extLst>
          </p:cNvPr>
          <p:cNvGrpSpPr/>
          <p:nvPr/>
        </p:nvGrpSpPr>
        <p:grpSpPr>
          <a:xfrm>
            <a:off x="8603947" y="3936262"/>
            <a:ext cx="1620360" cy="576000"/>
            <a:chOff x="8603947" y="3936262"/>
            <a:chExt cx="1620360" cy="57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437CF4D-96E3-433B-B6FD-254E2B4B9E41}"/>
                    </a:ext>
                  </a:extLst>
                </p14:cNvPr>
                <p14:cNvContentPartPr/>
                <p14:nvPr/>
              </p14:nvContentPartPr>
              <p14:xfrm>
                <a:off x="8603947" y="4128862"/>
                <a:ext cx="290520" cy="3189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437CF4D-96E3-433B-B6FD-254E2B4B9E4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567947" y="4092862"/>
                  <a:ext cx="3621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B10A702-CA8A-40C5-871A-39114AB7A3CF}"/>
                    </a:ext>
                  </a:extLst>
                </p14:cNvPr>
                <p14:cNvContentPartPr/>
                <p14:nvPr/>
              </p14:nvContentPartPr>
              <p14:xfrm>
                <a:off x="8941267" y="4271782"/>
                <a:ext cx="182160" cy="1105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B10A702-CA8A-40C5-871A-39114AB7A3C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905267" y="4236142"/>
                  <a:ext cx="253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A938C0E-D2A9-4D6B-AE63-26766E595E6D}"/>
                    </a:ext>
                  </a:extLst>
                </p14:cNvPr>
                <p14:cNvContentPartPr/>
                <p14:nvPr/>
              </p14:nvContentPartPr>
              <p14:xfrm>
                <a:off x="9282547" y="4035982"/>
                <a:ext cx="84240" cy="449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A938C0E-D2A9-4D6B-AE63-26766E595E6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246547" y="4000342"/>
                  <a:ext cx="1558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5AFA853-AF07-4E53-BBCC-C3BE3E89DCBD}"/>
                    </a:ext>
                  </a:extLst>
                </p14:cNvPr>
                <p14:cNvContentPartPr/>
                <p14:nvPr/>
              </p14:nvContentPartPr>
              <p14:xfrm>
                <a:off x="9534547" y="4212742"/>
                <a:ext cx="108720" cy="176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5AFA853-AF07-4E53-BBCC-C3BE3E89DCB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498907" y="4176742"/>
                  <a:ext cx="1803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C55E31F-C39C-49E6-9C86-B5FA80702080}"/>
                    </a:ext>
                  </a:extLst>
                </p14:cNvPr>
                <p14:cNvContentPartPr/>
                <p14:nvPr/>
              </p14:nvContentPartPr>
              <p14:xfrm>
                <a:off x="9532027" y="4155862"/>
                <a:ext cx="134640" cy="554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C55E31F-C39C-49E6-9C86-B5FA8070208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496027" y="4120222"/>
                  <a:ext cx="206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84AD0FE-5557-4CDD-8874-DEED2D2190E3}"/>
                    </a:ext>
                  </a:extLst>
                </p14:cNvPr>
                <p14:cNvContentPartPr/>
                <p14:nvPr/>
              </p14:nvContentPartPr>
              <p14:xfrm>
                <a:off x="9756667" y="4348462"/>
                <a:ext cx="48240" cy="1076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84AD0FE-5557-4CDD-8874-DEED2D2190E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721027" y="4312462"/>
                  <a:ext cx="119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4F85943-E879-4328-98E9-E2BD894F0689}"/>
                    </a:ext>
                  </a:extLst>
                </p14:cNvPr>
                <p14:cNvContentPartPr/>
                <p14:nvPr/>
              </p14:nvContentPartPr>
              <p14:xfrm>
                <a:off x="9915427" y="4093942"/>
                <a:ext cx="119520" cy="192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4F85943-E879-4328-98E9-E2BD894F068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879427" y="4058302"/>
                  <a:ext cx="191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530B766-335B-4F7C-B67F-051717120054}"/>
                    </a:ext>
                  </a:extLst>
                </p14:cNvPr>
                <p14:cNvContentPartPr/>
                <p14:nvPr/>
              </p14:nvContentPartPr>
              <p14:xfrm>
                <a:off x="9975187" y="4208782"/>
                <a:ext cx="89280" cy="687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530B766-335B-4F7C-B67F-05171712005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939547" y="4173142"/>
                  <a:ext cx="160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B8ABDAB-7FE0-4ECE-9764-5CA8B4488CDA}"/>
                    </a:ext>
                  </a:extLst>
                </p14:cNvPr>
                <p14:cNvContentPartPr/>
                <p14:nvPr/>
              </p14:nvContentPartPr>
              <p14:xfrm>
                <a:off x="10003267" y="3936262"/>
                <a:ext cx="221040" cy="5760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B8ABDAB-7FE0-4ECE-9764-5CA8B4488CD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967627" y="3900622"/>
                  <a:ext cx="292680" cy="64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AE9950A-46CB-48A8-A987-47B8079C3701}"/>
                  </a:ext>
                </a:extLst>
              </p14:cNvPr>
              <p14:cNvContentPartPr/>
              <p14:nvPr/>
            </p14:nvContentPartPr>
            <p14:xfrm>
              <a:off x="10896067" y="2360182"/>
              <a:ext cx="762480" cy="3682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AE9950A-46CB-48A8-A987-47B8079C3701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0860427" y="2324542"/>
                <a:ext cx="834120" cy="4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5399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974651" y="6550660"/>
            <a:ext cx="21734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54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Synthesis Using D Flip-Flops</a:t>
            </a:r>
          </a:p>
        </p:txBody>
      </p:sp>
      <p:sp>
        <p:nvSpPr>
          <p:cNvPr id="255" name="Text Box 5"/>
          <p:cNvSpPr txBox="1"/>
          <p:nvPr/>
        </p:nvSpPr>
        <p:spPr>
          <a:xfrm>
            <a:off x="3404870" y="1628775"/>
            <a:ext cx="5166360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A(t </a:t>
            </a:r>
            <a:r>
              <a:rPr dirty="0">
                <a:solidFill>
                  <a:srgbClr val="000000"/>
                </a:solidFill>
              </a:rPr>
              <a:t>+</a:t>
            </a:r>
            <a:r>
              <a:rPr dirty="0"/>
              <a:t> 1) = D</a:t>
            </a:r>
            <a:r>
              <a:rPr sz="1600" dirty="0"/>
              <a:t>A</a:t>
            </a:r>
            <a:r>
              <a:rPr dirty="0"/>
              <a:t>(A, B, x) = </a:t>
            </a:r>
            <a:r>
              <a:rPr dirty="0">
                <a:solidFill>
                  <a:srgbClr val="000000"/>
                </a:solidFill>
              </a:rPr>
              <a:t>∑</a:t>
            </a:r>
            <a:r>
              <a:rPr dirty="0"/>
              <a:t> (3, 5, 7)</a:t>
            </a:r>
          </a:p>
          <a:p>
            <a:pPr>
              <a:defRPr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B(t </a:t>
            </a:r>
            <a:r>
              <a:rPr dirty="0">
                <a:solidFill>
                  <a:srgbClr val="000000"/>
                </a:solidFill>
              </a:rPr>
              <a:t>+</a:t>
            </a:r>
            <a:r>
              <a:rPr dirty="0"/>
              <a:t> 1) = D</a:t>
            </a:r>
            <a:r>
              <a:rPr sz="1600" dirty="0"/>
              <a:t>B</a:t>
            </a:r>
            <a:r>
              <a:rPr dirty="0"/>
              <a:t>(A, B, x) = </a:t>
            </a:r>
            <a:r>
              <a:rPr dirty="0">
                <a:solidFill>
                  <a:srgbClr val="000000"/>
                </a:solidFill>
              </a:rPr>
              <a:t>∑</a:t>
            </a:r>
            <a:r>
              <a:rPr dirty="0"/>
              <a:t> (1, 5, 7)</a:t>
            </a:r>
          </a:p>
          <a:p>
            <a:pPr>
              <a:defRPr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                  y(A, B, x) = </a:t>
            </a:r>
            <a:r>
              <a:rPr dirty="0">
                <a:solidFill>
                  <a:srgbClr val="000000"/>
                </a:solidFill>
              </a:rPr>
              <a:t>∑</a:t>
            </a:r>
            <a:r>
              <a:rPr dirty="0"/>
              <a:t> (6, 7)</a:t>
            </a:r>
            <a:r>
              <a:rPr dirty="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256" name="Object 6" descr="Objec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14" y="2924175"/>
            <a:ext cx="6911976" cy="374491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Freeform 8"/>
          <p:cNvSpPr/>
          <p:nvPr/>
        </p:nvSpPr>
        <p:spPr>
          <a:xfrm>
            <a:off x="6527800" y="1844675"/>
            <a:ext cx="2089150" cy="223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13" y="0"/>
                </a:moveTo>
                <a:lnTo>
                  <a:pt x="21600" y="0"/>
                </a:lnTo>
                <a:lnTo>
                  <a:pt x="21600" y="9064"/>
                </a:lnTo>
                <a:lnTo>
                  <a:pt x="2232" y="13243"/>
                </a:ln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58" name="Freeform 9"/>
          <p:cNvSpPr/>
          <p:nvPr/>
        </p:nvSpPr>
        <p:spPr>
          <a:xfrm>
            <a:off x="7248525" y="2276475"/>
            <a:ext cx="1727200" cy="1800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0" y="0"/>
                </a:moveTo>
                <a:lnTo>
                  <a:pt x="21600" y="0"/>
                </a:lnTo>
                <a:lnTo>
                  <a:pt x="21600" y="6914"/>
                </a:lnTo>
                <a:lnTo>
                  <a:pt x="1787" y="12971"/>
                </a:ln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59" name="Rectangle 10"/>
          <p:cNvSpPr/>
          <p:nvPr/>
        </p:nvSpPr>
        <p:spPr>
          <a:xfrm>
            <a:off x="6240462" y="3500439"/>
            <a:ext cx="1223963" cy="3024188"/>
          </a:xfrm>
          <a:prstGeom prst="rect">
            <a:avLst/>
          </a:prstGeom>
          <a:ln>
            <a:solidFill>
              <a:srgbClr val="000000"/>
            </a:solidFill>
            <a:prstDash val="dash"/>
            <a:miter/>
          </a:ln>
        </p:spPr>
        <p:txBody>
          <a:bodyPr lIns="45719" rIns="45719" anchor="ctr"/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81E1FB-EA91-4952-9DD1-8F259C512E2B}"/>
              </a:ext>
            </a:extLst>
          </p:cNvPr>
          <p:cNvGrpSpPr/>
          <p:nvPr/>
        </p:nvGrpSpPr>
        <p:grpSpPr>
          <a:xfrm>
            <a:off x="8238547" y="5747782"/>
            <a:ext cx="603000" cy="513720"/>
            <a:chOff x="8238547" y="5747782"/>
            <a:chExt cx="60300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26A1B91-CF85-47A1-AAD6-15833C631DD3}"/>
                    </a:ext>
                  </a:extLst>
                </p14:cNvPr>
                <p14:cNvContentPartPr/>
                <p14:nvPr/>
              </p14:nvContentPartPr>
              <p14:xfrm>
                <a:off x="8238547" y="5938582"/>
                <a:ext cx="603000" cy="322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26A1B91-CF85-47A1-AAD6-15833C631D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02547" y="5902582"/>
                  <a:ext cx="6746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1DD1E7-20BC-4F0F-9207-4E3711EBBA38}"/>
                    </a:ext>
                  </a:extLst>
                </p14:cNvPr>
                <p14:cNvContentPartPr/>
                <p14:nvPr/>
              </p14:nvContentPartPr>
              <p14:xfrm>
                <a:off x="8767747" y="5747782"/>
                <a:ext cx="10440" cy="154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1DD1E7-20BC-4F0F-9207-4E3711EBBA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31747" y="5712142"/>
                  <a:ext cx="8208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0122A4-4AB1-48EA-94FD-EF8674FFE0F1}"/>
                  </a:ext>
                </a:extLst>
              </p14:cNvPr>
              <p14:cNvContentPartPr/>
              <p14:nvPr/>
            </p14:nvContentPartPr>
            <p14:xfrm>
              <a:off x="6959107" y="2366302"/>
              <a:ext cx="894600" cy="45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0122A4-4AB1-48EA-94FD-EF8674FFE0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23107" y="2330662"/>
                <a:ext cx="966240" cy="52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extLst>
              <a:ext uri="{FF2B5EF4-FFF2-40B4-BE49-F238E27FC236}">
                <a16:creationId xmlns:a16="http://schemas.microsoft.com/office/drawing/2014/main" id="{F3CAC7A1-3480-4725-A41B-1C13429DC28B}"/>
              </a:ext>
            </a:extLst>
          </p:cNvPr>
          <p:cNvSpPr txBox="1"/>
          <p:nvPr/>
        </p:nvSpPr>
        <p:spPr>
          <a:xfrm>
            <a:off x="3404870" y="1628775"/>
            <a:ext cx="5166360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A(t </a:t>
            </a:r>
            <a:r>
              <a:rPr dirty="0">
                <a:solidFill>
                  <a:srgbClr val="000000"/>
                </a:solidFill>
              </a:rPr>
              <a:t>+</a:t>
            </a:r>
            <a:r>
              <a:rPr dirty="0"/>
              <a:t> 1) = D</a:t>
            </a:r>
            <a:r>
              <a:rPr sz="1600" dirty="0"/>
              <a:t>A</a:t>
            </a:r>
            <a:r>
              <a:rPr dirty="0"/>
              <a:t>(A, B, x) = </a:t>
            </a:r>
            <a:r>
              <a:rPr dirty="0">
                <a:solidFill>
                  <a:srgbClr val="000000"/>
                </a:solidFill>
              </a:rPr>
              <a:t>∑</a:t>
            </a:r>
            <a:r>
              <a:rPr dirty="0"/>
              <a:t> (3, 5, 7)</a:t>
            </a:r>
          </a:p>
          <a:p>
            <a:pPr>
              <a:defRPr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B(t </a:t>
            </a:r>
            <a:r>
              <a:rPr dirty="0">
                <a:solidFill>
                  <a:srgbClr val="000000"/>
                </a:solidFill>
              </a:rPr>
              <a:t>+</a:t>
            </a:r>
            <a:r>
              <a:rPr dirty="0"/>
              <a:t> 1) = D</a:t>
            </a:r>
            <a:r>
              <a:rPr sz="1600" dirty="0"/>
              <a:t>B</a:t>
            </a:r>
            <a:r>
              <a:rPr dirty="0"/>
              <a:t>(A, B, x) = </a:t>
            </a:r>
            <a:r>
              <a:rPr dirty="0">
                <a:solidFill>
                  <a:srgbClr val="000000"/>
                </a:solidFill>
              </a:rPr>
              <a:t>∑</a:t>
            </a:r>
            <a:r>
              <a:rPr dirty="0"/>
              <a:t> (1, 5, 7)</a:t>
            </a:r>
          </a:p>
          <a:p>
            <a:pPr>
              <a:defRPr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                  y(A, B, x) = </a:t>
            </a:r>
            <a:r>
              <a:rPr dirty="0">
                <a:solidFill>
                  <a:srgbClr val="000000"/>
                </a:solidFill>
              </a:rPr>
              <a:t>∑</a:t>
            </a:r>
            <a:r>
              <a:rPr dirty="0"/>
              <a:t> (6, 7)</a:t>
            </a:r>
            <a:r>
              <a:rPr dirty="0">
                <a:solidFill>
                  <a:srgbClr val="000000"/>
                </a:solidFill>
              </a:rPr>
              <a:t>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18D539-B2F0-4356-9237-2D0B404DAC4D}"/>
              </a:ext>
            </a:extLst>
          </p:cNvPr>
          <p:cNvGrpSpPr/>
          <p:nvPr/>
        </p:nvGrpSpPr>
        <p:grpSpPr>
          <a:xfrm>
            <a:off x="7260427" y="2468516"/>
            <a:ext cx="299160" cy="357480"/>
            <a:chOff x="7260427" y="2468516"/>
            <a:chExt cx="29916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04FF4D9-8C24-43AA-B17B-E6CEC535535A}"/>
                    </a:ext>
                  </a:extLst>
                </p14:cNvPr>
                <p14:cNvContentPartPr/>
                <p14:nvPr/>
              </p14:nvContentPartPr>
              <p14:xfrm>
                <a:off x="7260427" y="2520716"/>
                <a:ext cx="175680" cy="305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04FF4D9-8C24-43AA-B17B-E6CEC53553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24427" y="2484716"/>
                  <a:ext cx="2473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8D38112-0B9D-49D1-8314-EC2D368517AE}"/>
                    </a:ext>
                  </a:extLst>
                </p14:cNvPr>
                <p14:cNvContentPartPr/>
                <p14:nvPr/>
              </p14:nvContentPartPr>
              <p14:xfrm>
                <a:off x="7303267" y="2468516"/>
                <a:ext cx="256320" cy="110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8D38112-0B9D-49D1-8314-EC2D368517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67627" y="2432516"/>
                  <a:ext cx="32796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BF1EBC-0A42-4F41-AF4D-41EA33E1056A}"/>
                  </a:ext>
                </a:extLst>
              </p14:cNvPr>
              <p14:cNvContentPartPr/>
              <p14:nvPr/>
            </p14:nvContentPartPr>
            <p14:xfrm>
              <a:off x="899947" y="3955676"/>
              <a:ext cx="28440" cy="89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BF1EBC-0A42-4F41-AF4D-41EA33E105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4307" y="3920036"/>
                <a:ext cx="100080" cy="9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B53BBE-DCF9-432F-B84B-F690EE56B064}"/>
                  </a:ext>
                </a:extLst>
              </p14:cNvPr>
              <p14:cNvContentPartPr/>
              <p14:nvPr/>
            </p14:nvContentPartPr>
            <p14:xfrm>
              <a:off x="946747" y="3927596"/>
              <a:ext cx="2036880" cy="109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B53BBE-DCF9-432F-B84B-F690EE56B0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0747" y="3891956"/>
                <a:ext cx="2108520" cy="11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A56537-B9A0-4E07-9F75-DF44083A08F1}"/>
                  </a:ext>
                </a:extLst>
              </p14:cNvPr>
              <p14:cNvContentPartPr/>
              <p14:nvPr/>
            </p14:nvContentPartPr>
            <p14:xfrm>
              <a:off x="4558627" y="395639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A56537-B9A0-4E07-9F75-DF44083A08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22627" y="392075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E690DF1-4444-40FC-8C01-10DB131245A3}"/>
                  </a:ext>
                </a:extLst>
              </p14:cNvPr>
              <p14:cNvContentPartPr/>
              <p14:nvPr/>
            </p14:nvContentPartPr>
            <p14:xfrm>
              <a:off x="3361987" y="1385276"/>
              <a:ext cx="451440" cy="304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E690DF1-4444-40FC-8C01-10DB131245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5987" y="1349636"/>
                <a:ext cx="5230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1D0-4D21-4FD9-A7FF-4B65281E0B37}"/>
                  </a:ext>
                </a:extLst>
              </p14:cNvPr>
              <p14:cNvContentPartPr/>
              <p14:nvPr/>
            </p14:nvContentPartPr>
            <p14:xfrm>
              <a:off x="3135187" y="2044076"/>
              <a:ext cx="357480" cy="189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1D0-4D21-4FD9-A7FF-4B65281E0B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187" y="2008436"/>
                <a:ext cx="4291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4E96408-826E-4439-926D-A4367875301F}"/>
                  </a:ext>
                </a:extLst>
              </p14:cNvPr>
              <p14:cNvContentPartPr/>
              <p14:nvPr/>
            </p14:nvContentPartPr>
            <p14:xfrm>
              <a:off x="4905307" y="2491916"/>
              <a:ext cx="324720" cy="23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4E96408-826E-4439-926D-A436787530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69667" y="2456276"/>
                <a:ext cx="3963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0744D4F-C46B-42C1-B0A7-B9C1A003305D}"/>
                  </a:ext>
                </a:extLst>
              </p14:cNvPr>
              <p14:cNvContentPartPr/>
              <p14:nvPr/>
            </p14:nvContentPartPr>
            <p14:xfrm>
              <a:off x="7908787" y="931676"/>
              <a:ext cx="126360" cy="168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0744D4F-C46B-42C1-B0A7-B9C1A00330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73147" y="896036"/>
                <a:ext cx="198000" cy="24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9E2D163-A699-49F6-954B-DE0C9D6C7425}"/>
              </a:ext>
            </a:extLst>
          </p:cNvPr>
          <p:cNvGrpSpPr/>
          <p:nvPr/>
        </p:nvGrpSpPr>
        <p:grpSpPr>
          <a:xfrm>
            <a:off x="8630587" y="657716"/>
            <a:ext cx="980280" cy="992880"/>
            <a:chOff x="8630587" y="657716"/>
            <a:chExt cx="980280" cy="9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CAAAD7-0492-420F-969C-146102544410}"/>
                    </a:ext>
                  </a:extLst>
                </p14:cNvPr>
                <p14:cNvContentPartPr/>
                <p14:nvPr/>
              </p14:nvContentPartPr>
              <p14:xfrm>
                <a:off x="8630587" y="794156"/>
                <a:ext cx="190080" cy="430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CAAAD7-0492-420F-969C-1461025444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94947" y="758516"/>
                  <a:ext cx="2617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D15B91-5C92-4DEC-ADF6-838DBF5E5792}"/>
                    </a:ext>
                  </a:extLst>
                </p14:cNvPr>
                <p14:cNvContentPartPr/>
                <p14:nvPr/>
              </p14:nvContentPartPr>
              <p14:xfrm>
                <a:off x="9035587" y="941396"/>
                <a:ext cx="195480" cy="28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D15B91-5C92-4DEC-ADF6-838DBF5E57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99587" y="905756"/>
                  <a:ext cx="2671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A79BDD-5493-43F2-9052-DC80C03AF9E5}"/>
                    </a:ext>
                  </a:extLst>
                </p14:cNvPr>
                <p14:cNvContentPartPr/>
                <p14:nvPr/>
              </p14:nvContentPartPr>
              <p14:xfrm>
                <a:off x="9117307" y="1162796"/>
                <a:ext cx="171000" cy="58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A79BDD-5493-43F2-9052-DC80C03AF9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81667" y="1126796"/>
                  <a:ext cx="242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BBDB521-45FA-4255-AAF5-05B19512A9C8}"/>
                    </a:ext>
                  </a:extLst>
                </p14:cNvPr>
                <p14:cNvContentPartPr/>
                <p14:nvPr/>
              </p14:nvContentPartPr>
              <p14:xfrm>
                <a:off x="9405667" y="657716"/>
                <a:ext cx="205200" cy="992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BBDB521-45FA-4255-AAF5-05B19512A9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70027" y="621716"/>
                  <a:ext cx="276840" cy="106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0ACE15D-6CC5-4133-B20C-FAAE6970E89C}"/>
                  </a:ext>
                </a:extLst>
              </p14:cNvPr>
              <p14:cNvContentPartPr/>
              <p14:nvPr/>
            </p14:nvContentPartPr>
            <p14:xfrm>
              <a:off x="10312147" y="844556"/>
              <a:ext cx="198360" cy="353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0ACE15D-6CC5-4133-B20C-FAAE6970E8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76507" y="808556"/>
                <a:ext cx="27000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422F2DB-7C08-48BE-9CDB-9D46B1E46923}"/>
                  </a:ext>
                </a:extLst>
              </p14:cNvPr>
              <p14:cNvContentPartPr/>
              <p14:nvPr/>
            </p14:nvContentPartPr>
            <p14:xfrm>
              <a:off x="2367667" y="4060796"/>
              <a:ext cx="92520" cy="914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422F2DB-7C08-48BE-9CDB-9D46B1E469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31667" y="4024796"/>
                <a:ext cx="164160" cy="9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3EBA9C3-6151-42C6-849D-7577BEDF98BD}"/>
                  </a:ext>
                </a:extLst>
              </p14:cNvPr>
              <p14:cNvContentPartPr/>
              <p14:nvPr/>
            </p14:nvContentPartPr>
            <p14:xfrm>
              <a:off x="397027" y="3450956"/>
              <a:ext cx="445320" cy="498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3EBA9C3-6151-42C6-849D-7577BEDF98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1387" y="3414956"/>
                <a:ext cx="51696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DBD7EB5-505D-4A5A-A361-114EA1B50156}"/>
                  </a:ext>
                </a:extLst>
              </p14:cNvPr>
              <p14:cNvContentPartPr/>
              <p14:nvPr/>
            </p14:nvContentPartPr>
            <p14:xfrm>
              <a:off x="2060947" y="-33844"/>
              <a:ext cx="1744920" cy="830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DBD7EB5-505D-4A5A-A361-114EA1B5015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25307" y="-69484"/>
                <a:ext cx="1816560" cy="90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65BF126E-A372-4C61-BA25-F4C1A698E9EA}"/>
              </a:ext>
            </a:extLst>
          </p:cNvPr>
          <p:cNvGrpSpPr/>
          <p:nvPr/>
        </p:nvGrpSpPr>
        <p:grpSpPr>
          <a:xfrm>
            <a:off x="1829107" y="83129"/>
            <a:ext cx="1674720" cy="773280"/>
            <a:chOff x="1829107" y="83129"/>
            <a:chExt cx="1674720" cy="77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6DF310-7ED1-4FF1-A66A-C82D1E467D40}"/>
                    </a:ext>
                  </a:extLst>
                </p14:cNvPr>
                <p14:cNvContentPartPr/>
                <p14:nvPr/>
              </p14:nvContentPartPr>
              <p14:xfrm>
                <a:off x="2249227" y="301316"/>
                <a:ext cx="154440" cy="330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6DF310-7ED1-4FF1-A66A-C82D1E467D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13587" y="265676"/>
                  <a:ext cx="226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4A5546-FBDD-41CC-988E-A72D44F03330}"/>
                    </a:ext>
                  </a:extLst>
                </p14:cNvPr>
                <p14:cNvContentPartPr/>
                <p14:nvPr/>
              </p14:nvContentPartPr>
              <p14:xfrm>
                <a:off x="2491147" y="492476"/>
                <a:ext cx="29880" cy="171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4A5546-FBDD-41CC-988E-A72D44F033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55507" y="456476"/>
                  <a:ext cx="101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61074F-54D5-4DA4-A88A-9902217F9E74}"/>
                    </a:ext>
                  </a:extLst>
                </p14:cNvPr>
                <p14:cNvContentPartPr/>
                <p14:nvPr/>
              </p14:nvContentPartPr>
              <p14:xfrm>
                <a:off x="2706427" y="265316"/>
                <a:ext cx="220680" cy="310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61074F-54D5-4DA4-A88A-9902217F9E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70427" y="229316"/>
                  <a:ext cx="2923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47F046-30B2-47E1-B468-97159385827F}"/>
                    </a:ext>
                  </a:extLst>
                </p14:cNvPr>
                <p14:cNvContentPartPr/>
                <p14:nvPr/>
              </p14:nvContentPartPr>
              <p14:xfrm>
                <a:off x="3031867" y="464756"/>
                <a:ext cx="59400" cy="138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47F046-30B2-47E1-B468-9715938582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96227" y="429116"/>
                  <a:ext cx="131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81A9E6-8F41-42D7-8BFD-C6B59F08463C}"/>
                    </a:ext>
                  </a:extLst>
                </p14:cNvPr>
                <p14:cNvContentPartPr/>
                <p14:nvPr/>
              </p14:nvContentPartPr>
              <p14:xfrm>
                <a:off x="3205387" y="297716"/>
                <a:ext cx="298440" cy="17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81A9E6-8F41-42D7-8BFD-C6B59F0846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69747" y="261716"/>
                  <a:ext cx="370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FA3FFC7-4BE2-423E-A3EB-58BB5955918A}"/>
                    </a:ext>
                  </a:extLst>
                </p14:cNvPr>
                <p14:cNvContentPartPr/>
                <p14:nvPr/>
              </p14:nvContentPartPr>
              <p14:xfrm>
                <a:off x="1829107" y="83129"/>
                <a:ext cx="611280" cy="773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FA3FFC7-4BE2-423E-A3EB-58BB595591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93107" y="47489"/>
                  <a:ext cx="682920" cy="84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567C9D-3B68-4F3C-869D-6C61AEFF199F}"/>
              </a:ext>
            </a:extLst>
          </p:cNvPr>
          <p:cNvGrpSpPr/>
          <p:nvPr/>
        </p:nvGrpSpPr>
        <p:grpSpPr>
          <a:xfrm>
            <a:off x="528787" y="3268769"/>
            <a:ext cx="299160" cy="241560"/>
            <a:chOff x="528787" y="3268769"/>
            <a:chExt cx="29916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1BD09F5-7A42-4761-9392-CECE874DECBA}"/>
                    </a:ext>
                  </a:extLst>
                </p14:cNvPr>
                <p14:cNvContentPartPr/>
                <p14:nvPr/>
              </p14:nvContentPartPr>
              <p14:xfrm>
                <a:off x="528787" y="3268769"/>
                <a:ext cx="120960" cy="236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1BD09F5-7A42-4761-9392-CECE874DEC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2787" y="3233129"/>
                  <a:ext cx="192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9A42A5-9E26-48C1-98AE-1316A1AC240A}"/>
                    </a:ext>
                  </a:extLst>
                </p14:cNvPr>
                <p14:cNvContentPartPr/>
                <p14:nvPr/>
              </p14:nvContentPartPr>
              <p14:xfrm>
                <a:off x="670627" y="3355529"/>
                <a:ext cx="157320" cy="154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9A42A5-9E26-48C1-98AE-1316A1AC24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4627" y="3319529"/>
                  <a:ext cx="22896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8B516C8-95FB-448F-9A12-CBA9416F8355}"/>
                  </a:ext>
                </a:extLst>
              </p14:cNvPr>
              <p14:cNvContentPartPr/>
              <p14:nvPr/>
            </p14:nvContentPartPr>
            <p14:xfrm>
              <a:off x="7019587" y="1455449"/>
              <a:ext cx="1382760" cy="687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8B516C8-95FB-448F-9A12-CBA9416F83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83587" y="1419809"/>
                <a:ext cx="1454400" cy="75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BE036F4-0702-48E1-B363-BB7DA1A88B8B}"/>
              </a:ext>
            </a:extLst>
          </p:cNvPr>
          <p:cNvGrpSpPr/>
          <p:nvPr/>
        </p:nvGrpSpPr>
        <p:grpSpPr>
          <a:xfrm>
            <a:off x="125947" y="3692849"/>
            <a:ext cx="2792520" cy="1304640"/>
            <a:chOff x="125947" y="3692849"/>
            <a:chExt cx="2792520" cy="13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65F628-B053-4040-983F-BF41D2A000D5}"/>
                    </a:ext>
                  </a:extLst>
                </p14:cNvPr>
                <p14:cNvContentPartPr/>
                <p14:nvPr/>
              </p14:nvContentPartPr>
              <p14:xfrm>
                <a:off x="322507" y="3692849"/>
                <a:ext cx="79560" cy="230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65F628-B053-4040-983F-BF41D2A000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6867" y="3656849"/>
                  <a:ext cx="151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B54619-AC98-44B6-9D03-40A24B74F26A}"/>
                    </a:ext>
                  </a:extLst>
                </p14:cNvPr>
                <p14:cNvContentPartPr/>
                <p14:nvPr/>
              </p14:nvContentPartPr>
              <p14:xfrm>
                <a:off x="295867" y="3863489"/>
                <a:ext cx="61200" cy="26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B54619-AC98-44B6-9D03-40A24B74F26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0227" y="3827849"/>
                  <a:ext cx="132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A33449-736F-43EC-8330-E76D30CA68FF}"/>
                    </a:ext>
                  </a:extLst>
                </p14:cNvPr>
                <p14:cNvContentPartPr/>
                <p14:nvPr/>
              </p14:nvContentPartPr>
              <p14:xfrm>
                <a:off x="929827" y="4489196"/>
                <a:ext cx="1968840" cy="84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A33449-736F-43EC-8330-E76D30CA68F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3827" y="4453196"/>
                  <a:ext cx="2040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BCC401-A06C-49DD-A494-32F417995141}"/>
                    </a:ext>
                  </a:extLst>
                </p14:cNvPr>
                <p14:cNvContentPartPr/>
                <p14:nvPr/>
              </p14:nvContentPartPr>
              <p14:xfrm>
                <a:off x="1918387" y="4044596"/>
                <a:ext cx="84600" cy="90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BCC401-A06C-49DD-A494-32F4179951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82387" y="4008956"/>
                  <a:ext cx="15624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8338C5-0F58-4192-8FB0-C6963014A51C}"/>
                    </a:ext>
                  </a:extLst>
                </p14:cNvPr>
                <p14:cNvContentPartPr/>
                <p14:nvPr/>
              </p14:nvContentPartPr>
              <p14:xfrm>
                <a:off x="1383067" y="4028036"/>
                <a:ext cx="73800" cy="930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8338C5-0F58-4192-8FB0-C6963014A5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47427" y="3992036"/>
                  <a:ext cx="145440" cy="10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0E26E33-9112-460E-8A41-59B8EC5E048D}"/>
                    </a:ext>
                  </a:extLst>
                </p14:cNvPr>
                <p14:cNvContentPartPr/>
                <p14:nvPr/>
              </p14:nvContentPartPr>
              <p14:xfrm>
                <a:off x="1112707" y="3739649"/>
                <a:ext cx="84240" cy="124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0E26E33-9112-460E-8A41-59B8EC5E04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7067" y="3703649"/>
                  <a:ext cx="155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154B634-3A3E-4201-9865-5B83526FA4C0}"/>
                    </a:ext>
                  </a:extLst>
                </p14:cNvPr>
                <p14:cNvContentPartPr/>
                <p14:nvPr/>
              </p14:nvContentPartPr>
              <p14:xfrm>
                <a:off x="1229347" y="3754049"/>
                <a:ext cx="109080" cy="114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154B634-3A3E-4201-9865-5B83526FA4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93707" y="3718049"/>
                  <a:ext cx="180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2F141A8-2D75-4CE0-96D2-7B53BE8C0AA0}"/>
                    </a:ext>
                  </a:extLst>
                </p14:cNvPr>
                <p14:cNvContentPartPr/>
                <p14:nvPr/>
              </p14:nvContentPartPr>
              <p14:xfrm>
                <a:off x="1623907" y="3854129"/>
                <a:ext cx="80280" cy="10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2F141A8-2D75-4CE0-96D2-7B53BE8C0AA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88267" y="3818129"/>
                  <a:ext cx="151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98AD701-1DB0-47F6-9702-5DCBCA4B0108}"/>
                    </a:ext>
                  </a:extLst>
                </p14:cNvPr>
                <p14:cNvContentPartPr/>
                <p14:nvPr/>
              </p14:nvContentPartPr>
              <p14:xfrm>
                <a:off x="1776547" y="3795449"/>
                <a:ext cx="36720" cy="163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98AD701-1DB0-47F6-9702-5DCBCA4B01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40547" y="3759449"/>
                  <a:ext cx="108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BB17BF-5B38-48C3-94BC-105DEB993C4C}"/>
                    </a:ext>
                  </a:extLst>
                </p14:cNvPr>
                <p14:cNvContentPartPr/>
                <p14:nvPr/>
              </p14:nvContentPartPr>
              <p14:xfrm>
                <a:off x="2154907" y="3801569"/>
                <a:ext cx="21960" cy="163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BB17BF-5B38-48C3-94BC-105DEB993C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18907" y="3765569"/>
                  <a:ext cx="93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4B284A-0B0D-4361-9E6D-F8AEA10A513A}"/>
                    </a:ext>
                  </a:extLst>
                </p14:cNvPr>
                <p14:cNvContentPartPr/>
                <p14:nvPr/>
              </p14:nvContentPartPr>
              <p14:xfrm>
                <a:off x="2256067" y="3789329"/>
                <a:ext cx="19800" cy="172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4B284A-0B0D-4361-9E6D-F8AEA10A51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20067" y="3753329"/>
                  <a:ext cx="91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F2B0045-5AF0-461E-832C-C1CF895CEDAC}"/>
                    </a:ext>
                  </a:extLst>
                </p14:cNvPr>
                <p14:cNvContentPartPr/>
                <p14:nvPr/>
              </p14:nvContentPartPr>
              <p14:xfrm>
                <a:off x="2665027" y="3825689"/>
                <a:ext cx="6120" cy="142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F2B0045-5AF0-461E-832C-C1CF895CEDA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29027" y="3790049"/>
                  <a:ext cx="77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E7E1E04-646F-4BB3-8319-ADEC4A426B74}"/>
                    </a:ext>
                  </a:extLst>
                </p14:cNvPr>
                <p14:cNvContentPartPr/>
                <p14:nvPr/>
              </p14:nvContentPartPr>
              <p14:xfrm>
                <a:off x="2743147" y="3837569"/>
                <a:ext cx="90000" cy="117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E7E1E04-646F-4BB3-8319-ADEC4A426B7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07147" y="3801569"/>
                  <a:ext cx="161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487C73-48CC-4E5D-9B6E-1894211513D0}"/>
                    </a:ext>
                  </a:extLst>
                </p14:cNvPr>
                <p14:cNvContentPartPr/>
                <p14:nvPr/>
              </p14:nvContentPartPr>
              <p14:xfrm>
                <a:off x="163747" y="4242569"/>
                <a:ext cx="302040" cy="36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487C73-48CC-4E5D-9B6E-1894211513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7747" y="4206569"/>
                  <a:ext cx="373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D14C81-61DF-4654-94F9-A107307460F8}"/>
                    </a:ext>
                  </a:extLst>
                </p14:cNvPr>
                <p14:cNvContentPartPr/>
                <p14:nvPr/>
              </p14:nvContentPartPr>
              <p14:xfrm>
                <a:off x="369667" y="4187489"/>
                <a:ext cx="114480" cy="245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D14C81-61DF-4654-94F9-A107307460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4027" y="4151849"/>
                  <a:ext cx="186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059EEC-FA64-4CC7-B8C8-DE76474C5C8D}"/>
                    </a:ext>
                  </a:extLst>
                </p14:cNvPr>
                <p14:cNvContentPartPr/>
                <p14:nvPr/>
              </p14:nvContentPartPr>
              <p14:xfrm>
                <a:off x="125947" y="4751249"/>
                <a:ext cx="360000" cy="2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059EEC-FA64-4CC7-B8C8-DE76474C5C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307" y="4715609"/>
                  <a:ext cx="431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BB1B542-8900-4150-9556-E8336B9A980F}"/>
                    </a:ext>
                  </a:extLst>
                </p14:cNvPr>
                <p14:cNvContentPartPr/>
                <p14:nvPr/>
              </p14:nvContentPartPr>
              <p14:xfrm>
                <a:off x="321067" y="4689689"/>
                <a:ext cx="147600" cy="280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BB1B542-8900-4150-9556-E8336B9A980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5067" y="4653689"/>
                  <a:ext cx="2192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891E223-CD9C-4B28-9B39-499BF0AF3BB6}"/>
                    </a:ext>
                  </a:extLst>
                </p14:cNvPr>
                <p14:cNvContentPartPr/>
                <p14:nvPr/>
              </p14:nvContentPartPr>
              <p14:xfrm>
                <a:off x="681427" y="4180289"/>
                <a:ext cx="9612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891E223-CD9C-4B28-9B39-499BF0AF3BB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5427" y="4144289"/>
                  <a:ext cx="167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279387D-8747-4A20-B8D4-A28494D68DA6}"/>
                    </a:ext>
                  </a:extLst>
                </p14:cNvPr>
                <p14:cNvContentPartPr/>
                <p14:nvPr/>
              </p14:nvContentPartPr>
              <p14:xfrm>
                <a:off x="767827" y="4614089"/>
                <a:ext cx="37080" cy="155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279387D-8747-4A20-B8D4-A28494D68DA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2187" y="4578449"/>
                  <a:ext cx="108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D4C80CF-E3E5-4AD0-8453-B8F8F1027B82}"/>
                    </a:ext>
                  </a:extLst>
                </p14:cNvPr>
                <p14:cNvContentPartPr/>
                <p14:nvPr/>
              </p14:nvContentPartPr>
              <p14:xfrm>
                <a:off x="1255987" y="4401329"/>
                <a:ext cx="78840" cy="92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D4C80CF-E3E5-4AD0-8453-B8F8F1027B8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20347" y="4365329"/>
                  <a:ext cx="150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53CF1A4-D82E-43F5-A14D-E8B3E40D5254}"/>
                    </a:ext>
                  </a:extLst>
                </p14:cNvPr>
                <p14:cNvContentPartPr/>
                <p14:nvPr/>
              </p14:nvContentPartPr>
              <p14:xfrm>
                <a:off x="1864747" y="4393409"/>
                <a:ext cx="13320" cy="137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53CF1A4-D82E-43F5-A14D-E8B3E40D52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28747" y="4357409"/>
                  <a:ext cx="84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C499B64-9547-405D-B89D-C1EC2180DC99}"/>
                    </a:ext>
                  </a:extLst>
                </p14:cNvPr>
                <p14:cNvContentPartPr/>
                <p14:nvPr/>
              </p14:nvContentPartPr>
              <p14:xfrm>
                <a:off x="2800387" y="4407809"/>
                <a:ext cx="105120" cy="111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C499B64-9547-405D-B89D-C1EC2180DC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64387" y="4372169"/>
                  <a:ext cx="176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49A948B-00E9-4B84-92D7-F1667D2AF5D5}"/>
                    </a:ext>
                  </a:extLst>
                </p14:cNvPr>
                <p14:cNvContentPartPr/>
                <p14:nvPr/>
              </p14:nvContentPartPr>
              <p14:xfrm>
                <a:off x="2279827" y="4401329"/>
                <a:ext cx="63720" cy="137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49A948B-00E9-4B84-92D7-F1667D2AF5D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43827" y="4365329"/>
                  <a:ext cx="135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BC6689-3F6C-47F6-AB50-964E37C69023}"/>
                    </a:ext>
                  </a:extLst>
                </p14:cNvPr>
                <p14:cNvContentPartPr/>
                <p14:nvPr/>
              </p14:nvContentPartPr>
              <p14:xfrm>
                <a:off x="1236907" y="4789769"/>
                <a:ext cx="86400" cy="207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BC6689-3F6C-47F6-AB50-964E37C6902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01267" y="4753769"/>
                  <a:ext cx="1580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DE52EE0-EDD3-431F-B526-67CDD40A9489}"/>
                    </a:ext>
                  </a:extLst>
                </p14:cNvPr>
                <p14:cNvContentPartPr/>
                <p14:nvPr/>
              </p14:nvContentPartPr>
              <p14:xfrm>
                <a:off x="1714987" y="4781849"/>
                <a:ext cx="72360" cy="119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DE52EE0-EDD3-431F-B526-67CDD40A94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78987" y="4746209"/>
                  <a:ext cx="144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51F1963-B011-4B35-996B-A088262EE145}"/>
                    </a:ext>
                  </a:extLst>
                </p14:cNvPr>
                <p14:cNvContentPartPr/>
                <p14:nvPr/>
              </p14:nvContentPartPr>
              <p14:xfrm>
                <a:off x="1741627" y="4746209"/>
                <a:ext cx="117000" cy="66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51F1963-B011-4B35-996B-A088262EE14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05627" y="4710569"/>
                  <a:ext cx="188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7D05D60-1D20-4633-A1A4-DC0AA0D5B99D}"/>
                    </a:ext>
                  </a:extLst>
                </p14:cNvPr>
                <p14:cNvContentPartPr/>
                <p14:nvPr/>
              </p14:nvContentPartPr>
              <p14:xfrm>
                <a:off x="2837107" y="4780049"/>
                <a:ext cx="81360" cy="147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7D05D60-1D20-4633-A1A4-DC0AA0D5B9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01467" y="4744049"/>
                  <a:ext cx="153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9C9F08D-FD9A-4BDD-8643-EA952BB873DE}"/>
                    </a:ext>
                  </a:extLst>
                </p14:cNvPr>
                <p14:cNvContentPartPr/>
                <p14:nvPr/>
              </p14:nvContentPartPr>
              <p14:xfrm>
                <a:off x="2246347" y="4786889"/>
                <a:ext cx="75600" cy="122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9C9F08D-FD9A-4BDD-8643-EA952BB873D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10707" y="4751249"/>
                  <a:ext cx="147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B8A56E7-1E25-4B68-8FE5-FE34534D370E}"/>
                    </a:ext>
                  </a:extLst>
                </p14:cNvPr>
                <p14:cNvContentPartPr/>
                <p14:nvPr/>
              </p14:nvContentPartPr>
              <p14:xfrm>
                <a:off x="2289187" y="4868609"/>
                <a:ext cx="70920" cy="38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B8A56E7-1E25-4B68-8FE5-FE34534D370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53187" y="4832609"/>
                  <a:ext cx="14256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6123901-B408-4B62-8A38-4BC757BE289F}"/>
                  </a:ext>
                </a:extLst>
              </p14:cNvPr>
              <p14:cNvContentPartPr/>
              <p14:nvPr/>
            </p14:nvContentPartPr>
            <p14:xfrm>
              <a:off x="1561267" y="4664129"/>
              <a:ext cx="18000" cy="160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6123901-B408-4B62-8A38-4BC757BE289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525627" y="4628489"/>
                <a:ext cx="896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B2B520A-50B9-4CDE-AFF9-949899561C11}"/>
                  </a:ext>
                </a:extLst>
              </p14:cNvPr>
              <p14:cNvContentPartPr/>
              <p14:nvPr/>
            </p14:nvContentPartPr>
            <p14:xfrm>
              <a:off x="1364347" y="4554689"/>
              <a:ext cx="954720" cy="4230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B2B520A-50B9-4CDE-AFF9-949899561C1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328347" y="4518689"/>
                <a:ext cx="1026360" cy="49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99266E1-E1EF-48DB-887A-E4069949D8F0}"/>
              </a:ext>
            </a:extLst>
          </p:cNvPr>
          <p:cNvGrpSpPr/>
          <p:nvPr/>
        </p:nvGrpSpPr>
        <p:grpSpPr>
          <a:xfrm>
            <a:off x="1928107" y="3992369"/>
            <a:ext cx="525240" cy="867960"/>
            <a:chOff x="1928107" y="3992369"/>
            <a:chExt cx="525240" cy="86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8306BD2-248D-41A9-A540-3D94700E058D}"/>
                    </a:ext>
                  </a:extLst>
                </p14:cNvPr>
                <p14:cNvContentPartPr/>
                <p14:nvPr/>
              </p14:nvContentPartPr>
              <p14:xfrm>
                <a:off x="2165707" y="4204409"/>
                <a:ext cx="21600" cy="225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8306BD2-248D-41A9-A540-3D94700E058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29707" y="4168769"/>
                  <a:ext cx="93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52D6C70-8933-4F62-9726-DC11EAD1A5D2}"/>
                    </a:ext>
                  </a:extLst>
                </p14:cNvPr>
                <p14:cNvContentPartPr/>
                <p14:nvPr/>
              </p14:nvContentPartPr>
              <p14:xfrm>
                <a:off x="2135827" y="4695449"/>
                <a:ext cx="24480" cy="155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52D6C70-8933-4F62-9726-DC11EAD1A5D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99827" y="4659809"/>
                  <a:ext cx="96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3AA4373-FC42-4CAB-B27B-ABD75E60E6B4}"/>
                    </a:ext>
                  </a:extLst>
                </p14:cNvPr>
                <p14:cNvContentPartPr/>
                <p14:nvPr/>
              </p14:nvContentPartPr>
              <p14:xfrm>
                <a:off x="1928107" y="3992369"/>
                <a:ext cx="525240" cy="867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3AA4373-FC42-4CAB-B27B-ABD75E60E6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92107" y="3956729"/>
                  <a:ext cx="596880" cy="9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42830A2-1723-4CFD-B119-D0428FEDFDD3}"/>
              </a:ext>
            </a:extLst>
          </p:cNvPr>
          <p:cNvGrpSpPr/>
          <p:nvPr/>
        </p:nvGrpSpPr>
        <p:grpSpPr>
          <a:xfrm>
            <a:off x="357427" y="5608049"/>
            <a:ext cx="984600" cy="475560"/>
            <a:chOff x="357427" y="5608049"/>
            <a:chExt cx="984600" cy="4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BB6BB4B-3110-4DF0-A106-59419AC97116}"/>
                    </a:ext>
                  </a:extLst>
                </p14:cNvPr>
                <p14:cNvContentPartPr/>
                <p14:nvPr/>
              </p14:nvContentPartPr>
              <p14:xfrm>
                <a:off x="357427" y="5759249"/>
                <a:ext cx="100440" cy="324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BB6BB4B-3110-4DF0-A106-59419AC9711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1787" y="5723609"/>
                  <a:ext cx="1720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B9E3F06-5A75-4A89-986D-6D4DD40118CB}"/>
                    </a:ext>
                  </a:extLst>
                </p14:cNvPr>
                <p14:cNvContentPartPr/>
                <p14:nvPr/>
              </p14:nvContentPartPr>
              <p14:xfrm>
                <a:off x="368947" y="5941769"/>
                <a:ext cx="78120" cy="55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B9E3F06-5A75-4A89-986D-6D4DD40118C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3307" y="5906129"/>
                  <a:ext cx="149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037D9C7-F804-4165-9FF9-E2437D4751F9}"/>
                    </a:ext>
                  </a:extLst>
                </p14:cNvPr>
                <p14:cNvContentPartPr/>
                <p14:nvPr/>
              </p14:nvContentPartPr>
              <p14:xfrm>
                <a:off x="539227" y="5659169"/>
                <a:ext cx="65520" cy="374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037D9C7-F804-4165-9FF9-E2437D4751F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3227" y="5623169"/>
                  <a:ext cx="1371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79FB091-EF55-4438-8071-42509F5FEF0D}"/>
                    </a:ext>
                  </a:extLst>
                </p14:cNvPr>
                <p14:cNvContentPartPr/>
                <p14:nvPr/>
              </p14:nvContentPartPr>
              <p14:xfrm>
                <a:off x="643627" y="5707769"/>
                <a:ext cx="35280" cy="216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79FB091-EF55-4438-8071-42509F5FEF0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7987" y="5672129"/>
                  <a:ext cx="106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39D7E58-C84B-44F3-84D3-59991E1A3CBB}"/>
                    </a:ext>
                  </a:extLst>
                </p14:cNvPr>
                <p14:cNvContentPartPr/>
                <p14:nvPr/>
              </p14:nvContentPartPr>
              <p14:xfrm>
                <a:off x="590347" y="5799569"/>
                <a:ext cx="94320" cy="42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39D7E58-C84B-44F3-84D3-59991E1A3CB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4347" y="5763929"/>
                  <a:ext cx="165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0B9C1A8-8EA6-4E48-8566-E29CC3E9C265}"/>
                    </a:ext>
                  </a:extLst>
                </p14:cNvPr>
                <p14:cNvContentPartPr/>
                <p14:nvPr/>
              </p14:nvContentPartPr>
              <p14:xfrm>
                <a:off x="786187" y="5804609"/>
                <a:ext cx="98280" cy="128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0B9C1A8-8EA6-4E48-8566-E29CC3E9C26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0547" y="5768609"/>
                  <a:ext cx="169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13FBCEA-1BD9-44C6-BD50-CAF7617D6CAA}"/>
                    </a:ext>
                  </a:extLst>
                </p14:cNvPr>
                <p14:cNvContentPartPr/>
                <p14:nvPr/>
              </p14:nvContentPartPr>
              <p14:xfrm>
                <a:off x="957907" y="5608049"/>
                <a:ext cx="100440" cy="447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13FBCEA-1BD9-44C6-BD50-CAF7617D6C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2267" y="5572049"/>
                  <a:ext cx="1720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0C80D61-A06E-4F28-9CD3-1A898AFC47D3}"/>
                    </a:ext>
                  </a:extLst>
                </p14:cNvPr>
                <p14:cNvContentPartPr/>
                <p14:nvPr/>
              </p14:nvContentPartPr>
              <p14:xfrm>
                <a:off x="1258867" y="5857889"/>
                <a:ext cx="83160" cy="10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0C80D61-A06E-4F28-9CD3-1A898AFC47D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22867" y="5821889"/>
                  <a:ext cx="154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F5F4BD9-5E99-4053-AAFA-DAAF94D507FC}"/>
                    </a:ext>
                  </a:extLst>
                </p14:cNvPr>
                <p14:cNvContentPartPr/>
                <p14:nvPr/>
              </p14:nvContentPartPr>
              <p14:xfrm>
                <a:off x="1227547" y="5914769"/>
                <a:ext cx="90360" cy="30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F5F4BD9-5E99-4053-AAFA-DAAF94D507F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1907" y="5879129"/>
                  <a:ext cx="1620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841860F-38F1-4358-86F4-92D6FA71CF5F}"/>
              </a:ext>
            </a:extLst>
          </p:cNvPr>
          <p:cNvGrpSpPr/>
          <p:nvPr/>
        </p:nvGrpSpPr>
        <p:grpSpPr>
          <a:xfrm>
            <a:off x="1834507" y="4916129"/>
            <a:ext cx="257040" cy="327240"/>
            <a:chOff x="1834507" y="4916129"/>
            <a:chExt cx="25704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E4CC910-BA54-435B-ACF8-1AFCE984745D}"/>
                    </a:ext>
                  </a:extLst>
                </p14:cNvPr>
                <p14:cNvContentPartPr/>
                <p14:nvPr/>
              </p14:nvContentPartPr>
              <p14:xfrm>
                <a:off x="1922707" y="4916129"/>
                <a:ext cx="88560" cy="327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E4CC910-BA54-435B-ACF8-1AFCE984745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87067" y="4880129"/>
                  <a:ext cx="1602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C55423C-173F-4F4B-935F-E32FE5B251BE}"/>
                    </a:ext>
                  </a:extLst>
                </p14:cNvPr>
                <p14:cNvContentPartPr/>
                <p14:nvPr/>
              </p14:nvContentPartPr>
              <p14:xfrm>
                <a:off x="1834507" y="4952849"/>
                <a:ext cx="257040" cy="168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C55423C-173F-4F4B-935F-E32FE5B251B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8507" y="4916849"/>
                  <a:ext cx="32868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69FA952-4560-4ED9-A181-43D552B48537}"/>
              </a:ext>
            </a:extLst>
          </p:cNvPr>
          <p:cNvGrpSpPr/>
          <p:nvPr/>
        </p:nvGrpSpPr>
        <p:grpSpPr>
          <a:xfrm>
            <a:off x="1597987" y="5698409"/>
            <a:ext cx="424440" cy="230400"/>
            <a:chOff x="1597987" y="5698409"/>
            <a:chExt cx="42444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2464F76-C4FD-462B-BFA4-0ED14E233077}"/>
                    </a:ext>
                  </a:extLst>
                </p14:cNvPr>
                <p14:cNvContentPartPr/>
                <p14:nvPr/>
              </p14:nvContentPartPr>
              <p14:xfrm>
                <a:off x="1597987" y="5698409"/>
                <a:ext cx="108000" cy="230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2464F76-C4FD-462B-BFA4-0ED14E23307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62347" y="5662769"/>
                  <a:ext cx="1796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AE99AB6-B54A-454A-B72E-29E7E9A12361}"/>
                    </a:ext>
                  </a:extLst>
                </p14:cNvPr>
                <p14:cNvContentPartPr/>
                <p14:nvPr/>
              </p14:nvContentPartPr>
              <p14:xfrm>
                <a:off x="1607347" y="5848169"/>
                <a:ext cx="81360" cy="23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AE99AB6-B54A-454A-B72E-29E7E9A1236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571707" y="5812529"/>
                  <a:ext cx="153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F634C67-BE52-4937-BAD7-60E402BC64CE}"/>
                    </a:ext>
                  </a:extLst>
                </p14:cNvPr>
                <p14:cNvContentPartPr/>
                <p14:nvPr/>
              </p14:nvContentPartPr>
              <p14:xfrm>
                <a:off x="1784467" y="5757089"/>
                <a:ext cx="237960" cy="142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F634C67-BE52-4937-BAD7-60E402BC64C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48467" y="5721089"/>
                  <a:ext cx="30960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70CB47D-28E8-4C79-8BB8-ADA282758C08}"/>
                  </a:ext>
                </a:extLst>
              </p14:cNvPr>
              <p14:cNvContentPartPr/>
              <p14:nvPr/>
            </p14:nvContentPartPr>
            <p14:xfrm>
              <a:off x="2217547" y="5731169"/>
              <a:ext cx="120240" cy="2232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70CB47D-28E8-4C79-8BB8-ADA282758C0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181547" y="5695529"/>
                <a:ext cx="191880" cy="29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A650AD3-E8AB-4376-A651-045748E7F5F5}"/>
              </a:ext>
            </a:extLst>
          </p:cNvPr>
          <p:cNvGrpSpPr/>
          <p:nvPr/>
        </p:nvGrpSpPr>
        <p:grpSpPr>
          <a:xfrm>
            <a:off x="2235907" y="3071849"/>
            <a:ext cx="282240" cy="539280"/>
            <a:chOff x="2235907" y="3071849"/>
            <a:chExt cx="28224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10BBE73-4476-497B-B2A3-3CBB9745824B}"/>
                    </a:ext>
                  </a:extLst>
                </p14:cNvPr>
                <p14:cNvContentPartPr/>
                <p14:nvPr/>
              </p14:nvContentPartPr>
              <p14:xfrm>
                <a:off x="2353627" y="3071849"/>
                <a:ext cx="71280" cy="519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10BBE73-4476-497B-B2A3-3CBB974582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17987" y="3035849"/>
                  <a:ext cx="1429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703C7D0-2C9F-4D32-B44C-0145DA24F7D0}"/>
                    </a:ext>
                  </a:extLst>
                </p14:cNvPr>
                <p14:cNvContentPartPr/>
                <p14:nvPr/>
              </p14:nvContentPartPr>
              <p14:xfrm>
                <a:off x="2235907" y="3449849"/>
                <a:ext cx="282240" cy="161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703C7D0-2C9F-4D32-B44C-0145DA24F7D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99907" y="3414209"/>
                  <a:ext cx="35388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FEB17B0-4709-4B0B-81B0-4CA1A4F7BA71}"/>
              </a:ext>
            </a:extLst>
          </p:cNvPr>
          <p:cNvGrpSpPr/>
          <p:nvPr/>
        </p:nvGrpSpPr>
        <p:grpSpPr>
          <a:xfrm>
            <a:off x="2474947" y="5583209"/>
            <a:ext cx="460800" cy="308520"/>
            <a:chOff x="2474947" y="5583209"/>
            <a:chExt cx="46080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A1629A8-FE8A-45FF-A214-BD9591DA72F8}"/>
                    </a:ext>
                  </a:extLst>
                </p14:cNvPr>
                <p14:cNvContentPartPr/>
                <p14:nvPr/>
              </p14:nvContentPartPr>
              <p14:xfrm>
                <a:off x="2474947" y="5583209"/>
                <a:ext cx="200880" cy="308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A1629A8-FE8A-45FF-A214-BD9591DA72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38947" y="5547569"/>
                  <a:ext cx="272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012C712-13DC-46AD-8C0D-887EB03F6A77}"/>
                    </a:ext>
                  </a:extLst>
                </p14:cNvPr>
                <p14:cNvContentPartPr/>
                <p14:nvPr/>
              </p14:nvContentPartPr>
              <p14:xfrm>
                <a:off x="2764027" y="5692289"/>
                <a:ext cx="171720" cy="177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012C712-13DC-46AD-8C0D-887EB03F6A7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28387" y="5656289"/>
                  <a:ext cx="24336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6A4E16C-973E-451D-939E-160997FF2502}"/>
                  </a:ext>
                </a:extLst>
              </p14:cNvPr>
              <p14:cNvContentPartPr/>
              <p14:nvPr/>
            </p14:nvContentPartPr>
            <p14:xfrm>
              <a:off x="3184507" y="5472689"/>
              <a:ext cx="496800" cy="3466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6A4E16C-973E-451D-939E-160997FF250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148867" y="5436689"/>
                <a:ext cx="5684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D04DCCD-399E-4E17-80ED-CA20457D8571}"/>
                  </a:ext>
                </a:extLst>
              </p14:cNvPr>
              <p14:cNvContentPartPr/>
              <p14:nvPr/>
            </p14:nvContentPartPr>
            <p14:xfrm>
              <a:off x="4872187" y="3882209"/>
              <a:ext cx="22320" cy="9460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D04DCCD-399E-4E17-80ED-CA20457D857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836187" y="3846209"/>
                <a:ext cx="93960" cy="10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13517CA-1798-43E1-BDD8-4B51C534DF8C}"/>
              </a:ext>
            </a:extLst>
          </p:cNvPr>
          <p:cNvGrpSpPr/>
          <p:nvPr/>
        </p:nvGrpSpPr>
        <p:grpSpPr>
          <a:xfrm>
            <a:off x="4251547" y="3271649"/>
            <a:ext cx="582120" cy="631440"/>
            <a:chOff x="4251547" y="3271649"/>
            <a:chExt cx="582120" cy="63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A1F76FA-3E76-4A78-AECB-B793340DB4A1}"/>
                    </a:ext>
                  </a:extLst>
                </p14:cNvPr>
                <p14:cNvContentPartPr/>
                <p14:nvPr/>
              </p14:nvContentPartPr>
              <p14:xfrm>
                <a:off x="4381147" y="3461729"/>
                <a:ext cx="452520" cy="419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A1F76FA-3E76-4A78-AECB-B793340DB4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45147" y="3426089"/>
                  <a:ext cx="5241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6D5A1A2-7661-4424-9F64-87A27F2896B3}"/>
                    </a:ext>
                  </a:extLst>
                </p14:cNvPr>
                <p14:cNvContentPartPr/>
                <p14:nvPr/>
              </p14:nvContentPartPr>
              <p14:xfrm>
                <a:off x="4273507" y="3683849"/>
                <a:ext cx="64080" cy="219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6D5A1A2-7661-4424-9F64-87A27F2896B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37507" y="3648209"/>
                  <a:ext cx="1357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A1A4765-632B-4CA1-BDEB-66B54D4F9A86}"/>
                    </a:ext>
                  </a:extLst>
                </p14:cNvPr>
                <p14:cNvContentPartPr/>
                <p14:nvPr/>
              </p14:nvContentPartPr>
              <p14:xfrm>
                <a:off x="4251547" y="3794369"/>
                <a:ext cx="60840" cy="53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A1A4765-632B-4CA1-BDEB-66B54D4F9A8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15907" y="3758369"/>
                  <a:ext cx="132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153FA06-2FE7-41E4-B7F4-CA90D3F3390A}"/>
                    </a:ext>
                  </a:extLst>
                </p14:cNvPr>
                <p14:cNvContentPartPr/>
                <p14:nvPr/>
              </p14:nvContentPartPr>
              <p14:xfrm>
                <a:off x="4452787" y="3271649"/>
                <a:ext cx="128520" cy="239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153FA06-2FE7-41E4-B7F4-CA90D3F3390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16787" y="3235649"/>
                  <a:ext cx="2001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9ACACDA-B7EA-49D6-BEF1-973922296BFB}"/>
                    </a:ext>
                  </a:extLst>
                </p14:cNvPr>
                <p14:cNvContentPartPr/>
                <p14:nvPr/>
              </p14:nvContentPartPr>
              <p14:xfrm>
                <a:off x="4676347" y="3325289"/>
                <a:ext cx="150840" cy="168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9ACACDA-B7EA-49D6-BEF1-973922296BF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40347" y="3289289"/>
                  <a:ext cx="22248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0FD2327-3DD4-4653-8889-5F8A0048D63C}"/>
                  </a:ext>
                </a:extLst>
              </p14:cNvPr>
              <p14:cNvContentPartPr/>
              <p14:nvPr/>
            </p14:nvContentPartPr>
            <p14:xfrm>
              <a:off x="5806027" y="4030529"/>
              <a:ext cx="18360" cy="2505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0FD2327-3DD4-4653-8889-5F8A0048D63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770387" y="3994529"/>
                <a:ext cx="90000" cy="32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525279E-07F3-49C0-B8DF-DEAB53258E2D}"/>
              </a:ext>
            </a:extLst>
          </p:cNvPr>
          <p:cNvGrpSpPr/>
          <p:nvPr/>
        </p:nvGrpSpPr>
        <p:grpSpPr>
          <a:xfrm>
            <a:off x="4886587" y="3865649"/>
            <a:ext cx="2404080" cy="1167840"/>
            <a:chOff x="4886587" y="3865649"/>
            <a:chExt cx="2404080" cy="11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7D571BE-2AD4-411D-821D-A6F0B21D1EAA}"/>
                    </a:ext>
                  </a:extLst>
                </p14:cNvPr>
                <p14:cNvContentPartPr/>
                <p14:nvPr/>
              </p14:nvContentPartPr>
              <p14:xfrm>
                <a:off x="4886587" y="3865649"/>
                <a:ext cx="2404080" cy="1158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7D571BE-2AD4-411D-821D-A6F0B21D1EA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850947" y="3829649"/>
                  <a:ext cx="2475720" cy="12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1B0F5E8-BB19-4F48-88B1-5298F2118E46}"/>
                    </a:ext>
                  </a:extLst>
                </p14:cNvPr>
                <p14:cNvContentPartPr/>
                <p14:nvPr/>
              </p14:nvContentPartPr>
              <p14:xfrm>
                <a:off x="4893067" y="4382969"/>
                <a:ext cx="2340720" cy="27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1B0F5E8-BB19-4F48-88B1-5298F2118E4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57427" y="4347329"/>
                  <a:ext cx="2412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B93F1E4-AAD7-4E86-850A-8F33F4F6B811}"/>
                    </a:ext>
                  </a:extLst>
                </p14:cNvPr>
                <p14:cNvContentPartPr/>
                <p14:nvPr/>
              </p14:nvContentPartPr>
              <p14:xfrm>
                <a:off x="6072787" y="3920009"/>
                <a:ext cx="54720" cy="1013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B93F1E4-AAD7-4E86-850A-8F33F4F6B81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37147" y="3884009"/>
                  <a:ext cx="126360" cy="10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C70E6C2-83DC-4AB5-87B3-57B2D48D6F3A}"/>
                    </a:ext>
                  </a:extLst>
                </p14:cNvPr>
                <p14:cNvContentPartPr/>
                <p14:nvPr/>
              </p14:nvContentPartPr>
              <p14:xfrm>
                <a:off x="5470507" y="3899129"/>
                <a:ext cx="58320" cy="1029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C70E6C2-83DC-4AB5-87B3-57B2D48D6F3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34867" y="3863129"/>
                  <a:ext cx="129960" cy="11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1538192-FABF-4120-9D6A-C1F8CBCDEBDA}"/>
                    </a:ext>
                  </a:extLst>
                </p14:cNvPr>
                <p14:cNvContentPartPr/>
                <p14:nvPr/>
              </p14:nvContentPartPr>
              <p14:xfrm>
                <a:off x="6571387" y="3935849"/>
                <a:ext cx="102600" cy="1097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1538192-FABF-4120-9D6A-C1F8CBCDEBD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35387" y="3900209"/>
                  <a:ext cx="174240" cy="11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3F50007-FEC8-4860-AD6A-05706F4EC1EC}"/>
                    </a:ext>
                  </a:extLst>
                </p14:cNvPr>
                <p14:cNvContentPartPr/>
                <p14:nvPr/>
              </p14:nvContentPartPr>
              <p14:xfrm>
                <a:off x="5754907" y="4570529"/>
                <a:ext cx="10800" cy="265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3F50007-FEC8-4860-AD6A-05706F4EC1E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18907" y="4534889"/>
                  <a:ext cx="824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C73D724-055B-46F8-88FF-DEF344A9FB4E}"/>
                    </a:ext>
                  </a:extLst>
                </p14:cNvPr>
                <p14:cNvContentPartPr/>
                <p14:nvPr/>
              </p14:nvContentPartPr>
              <p14:xfrm>
                <a:off x="6302467" y="4558649"/>
                <a:ext cx="27360" cy="259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C73D724-055B-46F8-88FF-DEF344A9FB4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66827" y="4522649"/>
                  <a:ext cx="9900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8CEEB13-FA6C-49CF-B4A0-212AA4A77128}"/>
              </a:ext>
            </a:extLst>
          </p:cNvPr>
          <p:cNvGrpSpPr/>
          <p:nvPr/>
        </p:nvGrpSpPr>
        <p:grpSpPr>
          <a:xfrm>
            <a:off x="5579227" y="3852329"/>
            <a:ext cx="930600" cy="1110960"/>
            <a:chOff x="5579227" y="3852329"/>
            <a:chExt cx="930600" cy="11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D8D5ED9-E35D-4332-94D6-1E195FF9034C}"/>
                    </a:ext>
                  </a:extLst>
                </p14:cNvPr>
                <p14:cNvContentPartPr/>
                <p14:nvPr/>
              </p14:nvContentPartPr>
              <p14:xfrm>
                <a:off x="5579227" y="4498169"/>
                <a:ext cx="930600" cy="367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D8D5ED9-E35D-4332-94D6-1E195FF9034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43587" y="4462529"/>
                  <a:ext cx="10022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B878D79-7F40-46B5-9824-F8672807BF29}"/>
                    </a:ext>
                  </a:extLst>
                </p14:cNvPr>
                <p14:cNvContentPartPr/>
                <p14:nvPr/>
              </p14:nvContentPartPr>
              <p14:xfrm>
                <a:off x="5599747" y="3852329"/>
                <a:ext cx="489960" cy="1110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B878D79-7F40-46B5-9824-F8672807BF2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63747" y="3816329"/>
                  <a:ext cx="561600" cy="118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FEA21F0-ECA1-4342-AB43-C9180BBA8ED0}"/>
                  </a:ext>
                </a:extLst>
              </p14:cNvPr>
              <p14:cNvContentPartPr/>
              <p14:nvPr/>
            </p14:nvContentPartPr>
            <p14:xfrm>
              <a:off x="4684987" y="4147169"/>
              <a:ext cx="78840" cy="867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FEA21F0-ECA1-4342-AB43-C9180BBA8ED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649347" y="4111169"/>
                <a:ext cx="1504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9FB4E57-44BA-44CC-BC2F-9C93B2739F1D}"/>
                  </a:ext>
                </a:extLst>
              </p14:cNvPr>
              <p14:cNvContentPartPr/>
              <p14:nvPr/>
            </p14:nvContentPartPr>
            <p14:xfrm>
              <a:off x="4704427" y="4568009"/>
              <a:ext cx="17640" cy="1627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9FB4E57-44BA-44CC-BC2F-9C93B2739F1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668787" y="4532009"/>
                <a:ext cx="8928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452ACBD-DF6C-4E5D-996E-D904982F4D09}"/>
              </a:ext>
            </a:extLst>
          </p:cNvPr>
          <p:cNvGrpSpPr/>
          <p:nvPr/>
        </p:nvGrpSpPr>
        <p:grpSpPr>
          <a:xfrm>
            <a:off x="5104387" y="3682769"/>
            <a:ext cx="232920" cy="160560"/>
            <a:chOff x="5104387" y="3682769"/>
            <a:chExt cx="23292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3D53761-4305-455A-ACA0-3134BCEDDA19}"/>
                    </a:ext>
                  </a:extLst>
                </p14:cNvPr>
                <p14:cNvContentPartPr/>
                <p14:nvPr/>
              </p14:nvContentPartPr>
              <p14:xfrm>
                <a:off x="5104387" y="3682769"/>
                <a:ext cx="80280" cy="1526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3D53761-4305-455A-ACA0-3134BCEDDA1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68747" y="3646769"/>
                  <a:ext cx="151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6F6A83A-BBC6-42D1-92BB-BB64BCADB255}"/>
                    </a:ext>
                  </a:extLst>
                </p14:cNvPr>
                <p14:cNvContentPartPr/>
                <p14:nvPr/>
              </p14:nvContentPartPr>
              <p14:xfrm>
                <a:off x="5239027" y="3729209"/>
                <a:ext cx="98280" cy="114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6F6A83A-BBC6-42D1-92BB-BB64BCADB25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03387" y="3693209"/>
                  <a:ext cx="16992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B050672-29B6-4FE7-885B-7CD104B5882C}"/>
              </a:ext>
            </a:extLst>
          </p:cNvPr>
          <p:cNvGrpSpPr/>
          <p:nvPr/>
        </p:nvGrpSpPr>
        <p:grpSpPr>
          <a:xfrm>
            <a:off x="6926707" y="3702209"/>
            <a:ext cx="193680" cy="163440"/>
            <a:chOff x="6926707" y="3702209"/>
            <a:chExt cx="19368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71B49DA-B82B-47AC-A310-E6C57EBC7C46}"/>
                    </a:ext>
                  </a:extLst>
                </p14:cNvPr>
                <p14:cNvContentPartPr/>
                <p14:nvPr/>
              </p14:nvContentPartPr>
              <p14:xfrm>
                <a:off x="6926707" y="3702209"/>
                <a:ext cx="18720" cy="163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71B49DA-B82B-47AC-A310-E6C57EBC7C4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90707" y="3666569"/>
                  <a:ext cx="90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7561D42-2639-4FC5-9949-D8F79010035C}"/>
                    </a:ext>
                  </a:extLst>
                </p14:cNvPr>
                <p14:cNvContentPartPr/>
                <p14:nvPr/>
              </p14:nvContentPartPr>
              <p14:xfrm>
                <a:off x="7035787" y="3734249"/>
                <a:ext cx="84600" cy="1116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7561D42-2639-4FC5-9949-D8F79010035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000147" y="3698249"/>
                  <a:ext cx="1562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7B78166-1CA7-4F37-9DCB-4F834D4FDEA3}"/>
              </a:ext>
            </a:extLst>
          </p:cNvPr>
          <p:cNvGrpSpPr/>
          <p:nvPr/>
        </p:nvGrpSpPr>
        <p:grpSpPr>
          <a:xfrm>
            <a:off x="4322107" y="5590049"/>
            <a:ext cx="2730600" cy="417240"/>
            <a:chOff x="4322107" y="5590049"/>
            <a:chExt cx="2730600" cy="4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096D9AF-96F4-40C1-B216-8496D560B465}"/>
                    </a:ext>
                  </a:extLst>
                </p14:cNvPr>
                <p14:cNvContentPartPr/>
                <p14:nvPr/>
              </p14:nvContentPartPr>
              <p14:xfrm>
                <a:off x="4322107" y="5700929"/>
                <a:ext cx="165600" cy="270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096D9AF-96F4-40C1-B216-8496D560B4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286467" y="5664929"/>
                  <a:ext cx="2372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2A8D53E-6F04-4A0F-A2B0-CA8812A73BCA}"/>
                    </a:ext>
                  </a:extLst>
                </p14:cNvPr>
                <p14:cNvContentPartPr/>
                <p14:nvPr/>
              </p14:nvContentPartPr>
              <p14:xfrm>
                <a:off x="4553587" y="5599049"/>
                <a:ext cx="108360" cy="3801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2A8D53E-6F04-4A0F-A2B0-CA8812A73BC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17947" y="5563409"/>
                  <a:ext cx="180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B541255-4C76-4EA4-950C-E4482C381BB5}"/>
                    </a:ext>
                  </a:extLst>
                </p14:cNvPr>
                <p14:cNvContentPartPr/>
                <p14:nvPr/>
              </p14:nvContentPartPr>
              <p14:xfrm>
                <a:off x="4767427" y="5640089"/>
                <a:ext cx="39600" cy="344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B541255-4C76-4EA4-950C-E4482C381BB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31427" y="5604089"/>
                  <a:ext cx="111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AA89E6B-F992-4656-8D92-CA4C06889F14}"/>
                    </a:ext>
                  </a:extLst>
                </p14:cNvPr>
                <p14:cNvContentPartPr/>
                <p14:nvPr/>
              </p14:nvContentPartPr>
              <p14:xfrm>
                <a:off x="4729987" y="5831969"/>
                <a:ext cx="103680" cy="39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AA89E6B-F992-4656-8D92-CA4C06889F1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93987" y="5795969"/>
                  <a:ext cx="175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B7ED93E-5676-4DE2-9CAA-15FC5244657F}"/>
                    </a:ext>
                  </a:extLst>
                </p14:cNvPr>
                <p14:cNvContentPartPr/>
                <p14:nvPr/>
              </p14:nvContentPartPr>
              <p14:xfrm>
                <a:off x="4880467" y="5833769"/>
                <a:ext cx="82080" cy="117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B7ED93E-5676-4DE2-9CAA-15FC5244657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44467" y="5797769"/>
                  <a:ext cx="153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D953D32-7ADD-4B6D-A222-2B9BB714FED2}"/>
                    </a:ext>
                  </a:extLst>
                </p14:cNvPr>
                <p14:cNvContentPartPr/>
                <p14:nvPr/>
              </p14:nvContentPartPr>
              <p14:xfrm>
                <a:off x="5029147" y="5751689"/>
                <a:ext cx="14760" cy="147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D953D32-7ADD-4B6D-A222-2B9BB714FED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993507" y="5715689"/>
                  <a:ext cx="86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3409DE8-6F54-44D3-878F-40ED82DA5D90}"/>
                    </a:ext>
                  </a:extLst>
                </p14:cNvPr>
                <p14:cNvContentPartPr/>
                <p14:nvPr/>
              </p14:nvContentPartPr>
              <p14:xfrm>
                <a:off x="5079187" y="5590049"/>
                <a:ext cx="103680" cy="417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3409DE8-6F54-44D3-878F-40ED82DA5D9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43187" y="5554049"/>
                  <a:ext cx="1753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C9F157A-8B59-4CDA-AA65-DB9B3E3E1E3F}"/>
                    </a:ext>
                  </a:extLst>
                </p14:cNvPr>
                <p14:cNvContentPartPr/>
                <p14:nvPr/>
              </p14:nvContentPartPr>
              <p14:xfrm>
                <a:off x="5313547" y="5777249"/>
                <a:ext cx="121680" cy="4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C9F157A-8B59-4CDA-AA65-DB9B3E3E1E3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277547" y="5741249"/>
                  <a:ext cx="193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975241A-4994-4BAB-864D-D5FD53755135}"/>
                    </a:ext>
                  </a:extLst>
                </p14:cNvPr>
                <p14:cNvContentPartPr/>
                <p14:nvPr/>
              </p14:nvContentPartPr>
              <p14:xfrm>
                <a:off x="5324707" y="5833409"/>
                <a:ext cx="108360" cy="21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975241A-4994-4BAB-864D-D5FD537551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289067" y="5797769"/>
                  <a:ext cx="180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314EC96-BA66-43C3-9224-318755E955E3}"/>
                    </a:ext>
                  </a:extLst>
                </p14:cNvPr>
                <p14:cNvContentPartPr/>
                <p14:nvPr/>
              </p14:nvContentPartPr>
              <p14:xfrm>
                <a:off x="5722867" y="5595089"/>
                <a:ext cx="157320" cy="308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314EC96-BA66-43C3-9224-318755E955E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87227" y="5559449"/>
                  <a:ext cx="2289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5D08633-7C82-4416-B704-DD95287E4D95}"/>
                    </a:ext>
                  </a:extLst>
                </p14:cNvPr>
                <p14:cNvContentPartPr/>
                <p14:nvPr/>
              </p14:nvContentPartPr>
              <p14:xfrm>
                <a:off x="5758507" y="5811809"/>
                <a:ext cx="132480" cy="38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5D08633-7C82-4416-B704-DD95287E4D9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22867" y="5775809"/>
                  <a:ext cx="204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A7D7348-519C-48F7-BBB5-E3348F50061B}"/>
                    </a:ext>
                  </a:extLst>
                </p14:cNvPr>
                <p14:cNvContentPartPr/>
                <p14:nvPr/>
              </p14:nvContentPartPr>
              <p14:xfrm>
                <a:off x="5957227" y="5770049"/>
                <a:ext cx="182520" cy="142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A7D7348-519C-48F7-BBB5-E3348F50061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921587" y="5734409"/>
                  <a:ext cx="254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09FC96C-6891-400E-95DA-CB809E03F960}"/>
                    </a:ext>
                  </a:extLst>
                </p14:cNvPr>
                <p14:cNvContentPartPr/>
                <p14:nvPr/>
              </p14:nvContentPartPr>
              <p14:xfrm>
                <a:off x="6274387" y="5846369"/>
                <a:ext cx="162360" cy="11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09FC96C-6891-400E-95DA-CB809E03F96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8387" y="5810369"/>
                  <a:ext cx="234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7F9D6FA-7B62-4F48-ABB4-CBFF8AB029B1}"/>
                    </a:ext>
                  </a:extLst>
                </p14:cNvPr>
                <p14:cNvContentPartPr/>
                <p14:nvPr/>
              </p14:nvContentPartPr>
              <p14:xfrm>
                <a:off x="6346387" y="5786249"/>
                <a:ext cx="63360" cy="214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7F9D6FA-7B62-4F48-ABB4-CBFF8AB029B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10387" y="5750609"/>
                  <a:ext cx="135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E1605ED-1626-40F3-AA10-33A2FF13318E}"/>
                    </a:ext>
                  </a:extLst>
                </p14:cNvPr>
                <p14:cNvContentPartPr/>
                <p14:nvPr/>
              </p14:nvContentPartPr>
              <p14:xfrm>
                <a:off x="6660307" y="5695529"/>
                <a:ext cx="118080" cy="2109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E1605ED-1626-40F3-AA10-33A2FF13318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24667" y="5659889"/>
                  <a:ext cx="189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54DCD2E-648F-4EC7-9F63-D7EDA51FE2AC}"/>
                    </a:ext>
                  </a:extLst>
                </p14:cNvPr>
                <p14:cNvContentPartPr/>
                <p14:nvPr/>
              </p14:nvContentPartPr>
              <p14:xfrm>
                <a:off x="6608107" y="5612369"/>
                <a:ext cx="242280" cy="14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54DCD2E-648F-4EC7-9F63-D7EDA51FE2A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572107" y="5576729"/>
                  <a:ext cx="313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4B170F-0B86-45EC-8C99-FEFAC4E05497}"/>
                    </a:ext>
                  </a:extLst>
                </p14:cNvPr>
                <p14:cNvContentPartPr/>
                <p14:nvPr/>
              </p14:nvContentPartPr>
              <p14:xfrm>
                <a:off x="6882427" y="5743049"/>
                <a:ext cx="170280" cy="1332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4B170F-0B86-45EC-8C99-FEFAC4E0549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46427" y="5707409"/>
                  <a:ext cx="2419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70D91EA-012E-4128-9A1E-E424F552780C}"/>
              </a:ext>
            </a:extLst>
          </p:cNvPr>
          <p:cNvGrpSpPr/>
          <p:nvPr/>
        </p:nvGrpSpPr>
        <p:grpSpPr>
          <a:xfrm>
            <a:off x="6721507" y="6159569"/>
            <a:ext cx="276120" cy="376560"/>
            <a:chOff x="6721507" y="6159569"/>
            <a:chExt cx="276120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78781D7-943E-40AB-955A-68A1263715B6}"/>
                    </a:ext>
                  </a:extLst>
                </p14:cNvPr>
                <p14:cNvContentPartPr/>
                <p14:nvPr/>
              </p14:nvContentPartPr>
              <p14:xfrm>
                <a:off x="6817987" y="6159569"/>
                <a:ext cx="29160" cy="376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78781D7-943E-40AB-955A-68A1263715B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781987" y="6123929"/>
                  <a:ext cx="1008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5D61511-566E-460A-85E2-8E4339F0B110}"/>
                    </a:ext>
                  </a:extLst>
                </p14:cNvPr>
                <p14:cNvContentPartPr/>
                <p14:nvPr/>
              </p14:nvContentPartPr>
              <p14:xfrm>
                <a:off x="6721507" y="6164969"/>
                <a:ext cx="276120" cy="163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5D61511-566E-460A-85E2-8E4339F0B11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685507" y="6129329"/>
                  <a:ext cx="34776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5169B1B-CD74-4DCA-9C01-9C6D2EB60BA0}"/>
              </a:ext>
            </a:extLst>
          </p:cNvPr>
          <p:cNvGrpSpPr/>
          <p:nvPr/>
        </p:nvGrpSpPr>
        <p:grpSpPr>
          <a:xfrm>
            <a:off x="5763187" y="3243569"/>
            <a:ext cx="721440" cy="623160"/>
            <a:chOff x="5763187" y="3243569"/>
            <a:chExt cx="72144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762456E-E664-407A-A567-45EA8443183B}"/>
                    </a:ext>
                  </a:extLst>
                </p14:cNvPr>
                <p14:cNvContentPartPr/>
                <p14:nvPr/>
              </p14:nvContentPartPr>
              <p14:xfrm>
                <a:off x="5763187" y="3576569"/>
                <a:ext cx="114480" cy="108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762456E-E664-407A-A567-45EA8443183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727547" y="3540569"/>
                  <a:ext cx="186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685CDAC-2B3B-49CD-8686-ACBD06F0156A}"/>
                    </a:ext>
                  </a:extLst>
                </p14:cNvPr>
                <p14:cNvContentPartPr/>
                <p14:nvPr/>
              </p14:nvContentPartPr>
              <p14:xfrm>
                <a:off x="5953267" y="3547049"/>
                <a:ext cx="11880" cy="1850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685CDAC-2B3B-49CD-8686-ACBD06F0156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17627" y="3511409"/>
                  <a:ext cx="83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46E8FB8-6A10-44B8-9996-74EA68A089FD}"/>
                    </a:ext>
                  </a:extLst>
                </p14:cNvPr>
                <p14:cNvContentPartPr/>
                <p14:nvPr/>
              </p14:nvContentPartPr>
              <p14:xfrm>
                <a:off x="6369067" y="3593849"/>
                <a:ext cx="13680" cy="1591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46E8FB8-6A10-44B8-9996-74EA68A089F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333067" y="3558209"/>
                  <a:ext cx="85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D03DD85-8E6B-4F26-8D2A-4D24F0599CE9}"/>
                    </a:ext>
                  </a:extLst>
                </p14:cNvPr>
                <p14:cNvContentPartPr/>
                <p14:nvPr/>
              </p14:nvContentPartPr>
              <p14:xfrm>
                <a:off x="6470227" y="3585209"/>
                <a:ext cx="14400" cy="201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D03DD85-8E6B-4F26-8D2A-4D24F0599CE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434227" y="3549569"/>
                  <a:ext cx="86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932E4F7-3B34-4DB7-849C-53FC19250096}"/>
                    </a:ext>
                  </a:extLst>
                </p14:cNvPr>
                <p14:cNvContentPartPr/>
                <p14:nvPr/>
              </p14:nvContentPartPr>
              <p14:xfrm>
                <a:off x="6047227" y="3243569"/>
                <a:ext cx="237960" cy="623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932E4F7-3B34-4DB7-849C-53FC1925009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11227" y="3207929"/>
                  <a:ext cx="30960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B7FA873-27CE-4B6C-A8EC-815FD690CD28}"/>
                    </a:ext>
                  </a:extLst>
                </p14:cNvPr>
                <p14:cNvContentPartPr/>
                <p14:nvPr/>
              </p14:nvContentPartPr>
              <p14:xfrm>
                <a:off x="6022747" y="3742169"/>
                <a:ext cx="131400" cy="1245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B7FA873-27CE-4B6C-A8EC-815FD690CD2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986747" y="3706169"/>
                  <a:ext cx="20304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0ABD654-76CA-4211-B576-EABDAEDC43B6}"/>
              </a:ext>
            </a:extLst>
          </p:cNvPr>
          <p:cNvGrpSpPr/>
          <p:nvPr/>
        </p:nvGrpSpPr>
        <p:grpSpPr>
          <a:xfrm>
            <a:off x="8210467" y="3137729"/>
            <a:ext cx="3314160" cy="1915920"/>
            <a:chOff x="8210467" y="3137729"/>
            <a:chExt cx="3314160" cy="191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EDEBD30-2E7A-49E0-A481-499B68A9C189}"/>
                    </a:ext>
                  </a:extLst>
                </p14:cNvPr>
                <p14:cNvContentPartPr/>
                <p14:nvPr/>
              </p14:nvContentPartPr>
              <p14:xfrm>
                <a:off x="8832187" y="3788249"/>
                <a:ext cx="36000" cy="1041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EDEBD30-2E7A-49E0-A481-499B68A9C18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796187" y="3752609"/>
                  <a:ext cx="10764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65E8869-6DAF-4917-A786-DD556F4D666D}"/>
                    </a:ext>
                  </a:extLst>
                </p14:cNvPr>
                <p14:cNvContentPartPr/>
                <p14:nvPr/>
              </p14:nvContentPartPr>
              <p14:xfrm>
                <a:off x="8899147" y="3828569"/>
                <a:ext cx="2596320" cy="985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65E8869-6DAF-4917-A786-DD556F4D666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863507" y="3792929"/>
                  <a:ext cx="2667960" cy="10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26A1A06-0853-4357-AEB4-2AB33479800E}"/>
                    </a:ext>
                  </a:extLst>
                </p14:cNvPr>
                <p14:cNvContentPartPr/>
                <p14:nvPr/>
              </p14:nvContentPartPr>
              <p14:xfrm>
                <a:off x="8877907" y="4786889"/>
                <a:ext cx="2646720" cy="244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26A1A06-0853-4357-AEB4-2AB33479800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841907" y="4751249"/>
                  <a:ext cx="2718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BB97881-9956-4733-BA8F-BBEED3D192F2}"/>
                    </a:ext>
                  </a:extLst>
                </p14:cNvPr>
                <p14:cNvContentPartPr/>
                <p14:nvPr/>
              </p14:nvContentPartPr>
              <p14:xfrm>
                <a:off x="10171747" y="3877529"/>
                <a:ext cx="32400" cy="10414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BB97881-9956-4733-BA8F-BBEED3D192F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136107" y="3841889"/>
                  <a:ext cx="10404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694F41F-ECC5-4B60-9CD6-1C50716552F0}"/>
                    </a:ext>
                  </a:extLst>
                </p14:cNvPr>
                <p14:cNvContentPartPr/>
                <p14:nvPr/>
              </p14:nvContentPartPr>
              <p14:xfrm>
                <a:off x="8895187" y="4325729"/>
                <a:ext cx="2570760" cy="1584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694F41F-ECC5-4B60-9CD6-1C50716552F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59187" y="4289729"/>
                  <a:ext cx="2642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7CF3C58-E7B9-4524-B136-04E1EC78E4D2}"/>
                    </a:ext>
                  </a:extLst>
                </p14:cNvPr>
                <p14:cNvContentPartPr/>
                <p14:nvPr/>
              </p14:nvContentPartPr>
              <p14:xfrm>
                <a:off x="9444547" y="3847289"/>
                <a:ext cx="40320" cy="10792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7CF3C58-E7B9-4524-B136-04E1EC78E4D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408547" y="3811649"/>
                  <a:ext cx="11196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CA373ED-C308-4C93-8097-5BD8313331FD}"/>
                    </a:ext>
                  </a:extLst>
                </p14:cNvPr>
                <p14:cNvContentPartPr/>
                <p14:nvPr/>
              </p14:nvContentPartPr>
              <p14:xfrm>
                <a:off x="10750267" y="3913169"/>
                <a:ext cx="138960" cy="11404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CA373ED-C308-4C93-8097-5BD8313331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714627" y="3877169"/>
                  <a:ext cx="210600" cy="12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7A44F01-6668-411D-AD5F-DB7C1FAC784E}"/>
                    </a:ext>
                  </a:extLst>
                </p14:cNvPr>
                <p14:cNvContentPartPr/>
                <p14:nvPr/>
              </p14:nvContentPartPr>
              <p14:xfrm>
                <a:off x="8289667" y="3432569"/>
                <a:ext cx="605880" cy="4374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7A44F01-6668-411D-AD5F-DB7C1FAC784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54027" y="3396569"/>
                  <a:ext cx="6775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FDFAA62-2E8B-4136-BE3C-CED5F23E32DC}"/>
                    </a:ext>
                  </a:extLst>
                </p14:cNvPr>
                <p14:cNvContentPartPr/>
                <p14:nvPr/>
              </p14:nvContentPartPr>
              <p14:xfrm>
                <a:off x="8210467" y="3593129"/>
                <a:ext cx="115200" cy="2174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FDFAA62-2E8B-4136-BE3C-CED5F23E32D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174827" y="3557129"/>
                  <a:ext cx="1868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23D26B1-F638-4DD9-A07B-D06CA2B15C92}"/>
                    </a:ext>
                  </a:extLst>
                </p14:cNvPr>
                <p14:cNvContentPartPr/>
                <p14:nvPr/>
              </p14:nvContentPartPr>
              <p14:xfrm>
                <a:off x="8218387" y="3689969"/>
                <a:ext cx="87840" cy="64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23D26B1-F638-4DD9-A07B-D06CA2B15C9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82747" y="3654329"/>
                  <a:ext cx="159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F727EFE-D145-492A-9B99-DD00C83FF3D8}"/>
                    </a:ext>
                  </a:extLst>
                </p14:cNvPr>
                <p14:cNvContentPartPr/>
                <p14:nvPr/>
              </p14:nvContentPartPr>
              <p14:xfrm>
                <a:off x="8383267" y="3137729"/>
                <a:ext cx="112320" cy="257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F727EFE-D145-492A-9B99-DD00C83FF3D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47267" y="3101729"/>
                  <a:ext cx="1839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C80FF1F-F8FD-4C75-9610-887EE10185BC}"/>
                    </a:ext>
                  </a:extLst>
                </p14:cNvPr>
                <p14:cNvContentPartPr/>
                <p14:nvPr/>
              </p14:nvContentPartPr>
              <p14:xfrm>
                <a:off x="8537347" y="3233129"/>
                <a:ext cx="170640" cy="156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C80FF1F-F8FD-4C75-9610-887EE10185B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501707" y="3197129"/>
                  <a:ext cx="242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CFA169D-9DFA-4C62-8145-6532DE5F70A1}"/>
                    </a:ext>
                  </a:extLst>
                </p14:cNvPr>
                <p14:cNvContentPartPr/>
                <p14:nvPr/>
              </p14:nvContentPartPr>
              <p14:xfrm>
                <a:off x="8579107" y="4063289"/>
                <a:ext cx="86040" cy="1062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CFA169D-9DFA-4C62-8145-6532DE5F70A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543107" y="4027289"/>
                  <a:ext cx="157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D9B775C-0387-462F-8EF2-889622C8AFAB}"/>
                    </a:ext>
                  </a:extLst>
                </p14:cNvPr>
                <p14:cNvContentPartPr/>
                <p14:nvPr/>
              </p14:nvContentPartPr>
              <p14:xfrm>
                <a:off x="8586307" y="4535969"/>
                <a:ext cx="25560" cy="152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D9B775C-0387-462F-8EF2-889622C8AFA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550667" y="4500329"/>
                  <a:ext cx="97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FF15F61-DEC3-42CE-A535-586A494F6E69}"/>
                    </a:ext>
                  </a:extLst>
                </p14:cNvPr>
                <p14:cNvContentPartPr/>
                <p14:nvPr/>
              </p14:nvContentPartPr>
              <p14:xfrm>
                <a:off x="8959627" y="3644969"/>
                <a:ext cx="97920" cy="1411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FF15F61-DEC3-42CE-A535-586A494F6E6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23627" y="3608969"/>
                  <a:ext cx="169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3E3070A-BA06-4382-91AB-80568AB6A7CE}"/>
                    </a:ext>
                  </a:extLst>
                </p14:cNvPr>
                <p14:cNvContentPartPr/>
                <p14:nvPr/>
              </p14:nvContentPartPr>
              <p14:xfrm>
                <a:off x="9137827" y="3647849"/>
                <a:ext cx="109440" cy="1364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3E3070A-BA06-4382-91AB-80568AB6A7C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02187" y="3611849"/>
                  <a:ext cx="181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6BA40B8-14B2-42F4-94EB-B8C7057CDF21}"/>
                    </a:ext>
                  </a:extLst>
                </p14:cNvPr>
                <p14:cNvContentPartPr/>
                <p14:nvPr/>
              </p14:nvContentPartPr>
              <p14:xfrm>
                <a:off x="9688987" y="3629489"/>
                <a:ext cx="97200" cy="154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6BA40B8-14B2-42F4-94EB-B8C7057CDF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653347" y="3593489"/>
                  <a:ext cx="168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3AC53AB-BF68-4EBC-83B1-BF5F88CD03FF}"/>
                    </a:ext>
                  </a:extLst>
                </p14:cNvPr>
                <p14:cNvContentPartPr/>
                <p14:nvPr/>
              </p14:nvContentPartPr>
              <p14:xfrm>
                <a:off x="9862867" y="3613289"/>
                <a:ext cx="20880" cy="2080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3AC53AB-BF68-4EBC-83B1-BF5F88CD03F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826867" y="3577649"/>
                  <a:ext cx="925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5E93557-7611-42F1-B7EB-FAA5679407D0}"/>
                    </a:ext>
                  </a:extLst>
                </p14:cNvPr>
                <p14:cNvContentPartPr/>
                <p14:nvPr/>
              </p14:nvContentPartPr>
              <p14:xfrm>
                <a:off x="10453987" y="3663689"/>
                <a:ext cx="11160" cy="226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5E93557-7611-42F1-B7EB-FAA5679407D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418347" y="3627689"/>
                  <a:ext cx="828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3ECF21A-3DC8-4502-AE8D-92B4DDDB806F}"/>
                    </a:ext>
                  </a:extLst>
                </p14:cNvPr>
                <p14:cNvContentPartPr/>
                <p14:nvPr/>
              </p14:nvContentPartPr>
              <p14:xfrm>
                <a:off x="10586467" y="3664049"/>
                <a:ext cx="29520" cy="2242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3ECF21A-3DC8-4502-AE8D-92B4DDDB806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550827" y="3628049"/>
                  <a:ext cx="101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1E6FC12-42AC-453D-86B0-E7E34D7826D8}"/>
                    </a:ext>
                  </a:extLst>
                </p14:cNvPr>
                <p14:cNvContentPartPr/>
                <p14:nvPr/>
              </p14:nvContentPartPr>
              <p14:xfrm>
                <a:off x="11002987" y="3670889"/>
                <a:ext cx="15480" cy="193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1E6FC12-42AC-453D-86B0-E7E34D7826D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967347" y="3634889"/>
                  <a:ext cx="87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10F0056-DA21-4A45-8558-A036B8637BFC}"/>
                    </a:ext>
                  </a:extLst>
                </p14:cNvPr>
                <p14:cNvContentPartPr/>
                <p14:nvPr/>
              </p14:nvContentPartPr>
              <p14:xfrm>
                <a:off x="11058427" y="3697529"/>
                <a:ext cx="128880" cy="1645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10F0056-DA21-4A45-8558-A036B8637BF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022787" y="3661529"/>
                  <a:ext cx="200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FEF59EF-0BB6-48C6-A14B-69A5DD35CAAB}"/>
                    </a:ext>
                  </a:extLst>
                </p14:cNvPr>
                <p14:cNvContentPartPr/>
                <p14:nvPr/>
              </p14:nvContentPartPr>
              <p14:xfrm>
                <a:off x="9871147" y="4539209"/>
                <a:ext cx="23400" cy="250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FEF59EF-0BB6-48C6-A14B-69A5DD35CAA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835147" y="4503209"/>
                  <a:ext cx="950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B5997F0-4824-4533-9A5E-FD7158316AD3}"/>
                    </a:ext>
                  </a:extLst>
                </p14:cNvPr>
                <p14:cNvContentPartPr/>
                <p14:nvPr/>
              </p14:nvContentPartPr>
              <p14:xfrm>
                <a:off x="10485307" y="4580609"/>
                <a:ext cx="18720" cy="2667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B5997F0-4824-4533-9A5E-FD7158316AD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449667" y="4544609"/>
                  <a:ext cx="90360" cy="33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85A29576-8AE3-460F-A4CA-4BA269256659}"/>
                  </a:ext>
                </a:extLst>
              </p14:cNvPr>
              <p14:cNvContentPartPr/>
              <p14:nvPr/>
            </p14:nvContentPartPr>
            <p14:xfrm>
              <a:off x="9716347" y="4490249"/>
              <a:ext cx="969480" cy="3916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85A29576-8AE3-460F-A4CA-4BA269256659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9680707" y="4454609"/>
                <a:ext cx="104112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FE568F3-D962-4A6D-ADCB-C4FE99F4C37B}"/>
                  </a:ext>
                </a:extLst>
              </p14:cNvPr>
              <p14:cNvContentPartPr/>
              <p14:nvPr/>
            </p14:nvContentPartPr>
            <p14:xfrm>
              <a:off x="9817507" y="3245369"/>
              <a:ext cx="213120" cy="2235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FE568F3-D962-4A6D-ADCB-C4FE99F4C37B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9781867" y="3209369"/>
                <a:ext cx="2847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034F1A37-0B40-43D2-806E-53396311B21A}"/>
                  </a:ext>
                </a:extLst>
              </p14:cNvPr>
              <p14:cNvContentPartPr/>
              <p14:nvPr/>
            </p14:nvContentPartPr>
            <p14:xfrm>
              <a:off x="10590067" y="3325289"/>
              <a:ext cx="242280" cy="2077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034F1A37-0B40-43D2-806E-53396311B21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0554427" y="3289289"/>
                <a:ext cx="313920" cy="27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70598B7-4A18-4F26-AF76-EFEAA3F2A8F7}"/>
              </a:ext>
            </a:extLst>
          </p:cNvPr>
          <p:cNvGrpSpPr/>
          <p:nvPr/>
        </p:nvGrpSpPr>
        <p:grpSpPr>
          <a:xfrm>
            <a:off x="8786107" y="5654129"/>
            <a:ext cx="1284120" cy="401040"/>
            <a:chOff x="8786107" y="5654129"/>
            <a:chExt cx="128412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9CD259C-197F-4A1A-9B31-8398BF9479C3}"/>
                    </a:ext>
                  </a:extLst>
                </p14:cNvPr>
                <p14:cNvContentPartPr/>
                <p14:nvPr/>
              </p14:nvContentPartPr>
              <p14:xfrm>
                <a:off x="8786107" y="5654129"/>
                <a:ext cx="120240" cy="401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9CD259C-197F-4A1A-9B31-8398BF9479C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750467" y="5618129"/>
                  <a:ext cx="1918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B8ACAF8-59F0-46E4-86CE-4A50A38C0074}"/>
                    </a:ext>
                  </a:extLst>
                </p14:cNvPr>
                <p14:cNvContentPartPr/>
                <p14:nvPr/>
              </p14:nvContentPartPr>
              <p14:xfrm>
                <a:off x="9155467" y="5802089"/>
                <a:ext cx="109080" cy="100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B8ACAF8-59F0-46E4-86CE-4A50A38C007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119467" y="5766449"/>
                  <a:ext cx="180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47FD5F4-D156-454C-B25B-FC27F8A851BB}"/>
                    </a:ext>
                  </a:extLst>
                </p14:cNvPr>
                <p14:cNvContentPartPr/>
                <p14:nvPr/>
              </p14:nvContentPartPr>
              <p14:xfrm>
                <a:off x="9163387" y="5865449"/>
                <a:ext cx="131040" cy="169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47FD5F4-D156-454C-B25B-FC27F8A851B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127387" y="5829449"/>
                  <a:ext cx="202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8148ADA-AA90-496E-A08C-BEB9BF5B693E}"/>
                    </a:ext>
                  </a:extLst>
                </p14:cNvPr>
                <p14:cNvContentPartPr/>
                <p14:nvPr/>
              </p14:nvContentPartPr>
              <p14:xfrm>
                <a:off x="9613747" y="5678969"/>
                <a:ext cx="147960" cy="2379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8148ADA-AA90-496E-A08C-BEB9BF5B693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578107" y="5643329"/>
                  <a:ext cx="2196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8CCBDCB-A0B7-4362-87CD-15569B69FD09}"/>
                    </a:ext>
                  </a:extLst>
                </p14:cNvPr>
                <p14:cNvContentPartPr/>
                <p14:nvPr/>
              </p14:nvContentPartPr>
              <p14:xfrm>
                <a:off x="9642907" y="5813609"/>
                <a:ext cx="109080" cy="15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8CCBDCB-A0B7-4362-87CD-15569B69FD0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606907" y="5777969"/>
                  <a:ext cx="180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40506E2-639F-4D09-BE0E-0B710678B8C1}"/>
                    </a:ext>
                  </a:extLst>
                </p14:cNvPr>
                <p14:cNvContentPartPr/>
                <p14:nvPr/>
              </p14:nvContentPartPr>
              <p14:xfrm>
                <a:off x="9904267" y="5738009"/>
                <a:ext cx="165960" cy="1634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40506E2-639F-4D09-BE0E-0B710678B8C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68267" y="5702369"/>
                  <a:ext cx="237600" cy="23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27333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974651" y="6550660"/>
            <a:ext cx="21734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62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Synthesis Using D Flip-Flops</a:t>
            </a:r>
          </a:p>
        </p:txBody>
      </p:sp>
      <p:sp>
        <p:nvSpPr>
          <p:cNvPr id="263" name="Text Box 5"/>
          <p:cNvSpPr txBox="1"/>
          <p:nvPr/>
        </p:nvSpPr>
        <p:spPr>
          <a:xfrm>
            <a:off x="4773295" y="1700214"/>
            <a:ext cx="3148649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</a:t>
            </a:r>
            <a:r>
              <a:rPr sz="1600"/>
              <a:t>A</a:t>
            </a:r>
            <a:r>
              <a:t> = Ax </a:t>
            </a:r>
            <a:r>
              <a:rPr>
                <a:solidFill>
                  <a:srgbClr val="000000"/>
                </a:solidFill>
              </a:rPr>
              <a:t>+</a:t>
            </a:r>
            <a:r>
              <a:t>Bx</a:t>
            </a:r>
          </a:p>
          <a:p>
            <a:pPr>
              <a:defRPr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</a:t>
            </a:r>
            <a:r>
              <a:rPr sz="1600"/>
              <a:t>B</a:t>
            </a:r>
            <a:r>
              <a:t> = Ax </a:t>
            </a:r>
            <a:r>
              <a:rPr>
                <a:solidFill>
                  <a:srgbClr val="000000"/>
                </a:solidFill>
              </a:rPr>
              <a:t>+</a:t>
            </a:r>
            <a:r>
              <a:t> B`x</a:t>
            </a:r>
          </a:p>
          <a:p>
            <a:pPr>
              <a:defRPr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  y = AB</a:t>
            </a:r>
          </a:p>
        </p:txBody>
      </p:sp>
      <p:pic>
        <p:nvPicPr>
          <p:cNvPr id="26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2924175"/>
            <a:ext cx="8569326" cy="37449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FF330B7-39A1-4DCB-9700-11C3DB1E63B4}"/>
              </a:ext>
            </a:extLst>
          </p:cNvPr>
          <p:cNvGrpSpPr/>
          <p:nvPr/>
        </p:nvGrpSpPr>
        <p:grpSpPr>
          <a:xfrm>
            <a:off x="5684347" y="2544862"/>
            <a:ext cx="410040" cy="510120"/>
            <a:chOff x="5684347" y="2544862"/>
            <a:chExt cx="41004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338EC8B-3651-4C50-AE13-A3225533BEEA}"/>
                    </a:ext>
                  </a:extLst>
                </p14:cNvPr>
                <p14:cNvContentPartPr/>
                <p14:nvPr/>
              </p14:nvContentPartPr>
              <p14:xfrm>
                <a:off x="5684347" y="2544862"/>
                <a:ext cx="358200" cy="289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338EC8B-3651-4C50-AE13-A3225533BEE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8347" y="2508862"/>
                  <a:ext cx="4298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2499791-8B5E-4936-A2F7-061613D9C428}"/>
                    </a:ext>
                  </a:extLst>
                </p14:cNvPr>
                <p14:cNvContentPartPr/>
                <p14:nvPr/>
              </p14:nvContentPartPr>
              <p14:xfrm>
                <a:off x="5840587" y="2890822"/>
                <a:ext cx="253800" cy="164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2499791-8B5E-4936-A2F7-061613D9C4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04947" y="2855182"/>
                  <a:ext cx="32544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AF59ACA-B718-4193-BE7A-DA5656044BD5}"/>
              </a:ext>
            </a:extLst>
          </p:cNvPr>
          <p:cNvGrpSpPr/>
          <p:nvPr/>
        </p:nvGrpSpPr>
        <p:grpSpPr>
          <a:xfrm>
            <a:off x="8579107" y="4501822"/>
            <a:ext cx="1009440" cy="550080"/>
            <a:chOff x="8579107" y="4501822"/>
            <a:chExt cx="1009440" cy="5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CE69E54-6339-43BF-8462-9A3147CCD85B}"/>
                    </a:ext>
                  </a:extLst>
                </p14:cNvPr>
                <p14:cNvContentPartPr/>
                <p14:nvPr/>
              </p14:nvContentPartPr>
              <p14:xfrm>
                <a:off x="8819947" y="4661302"/>
                <a:ext cx="28080" cy="295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CE69E54-6339-43BF-8462-9A3147CCD8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83947" y="4625302"/>
                  <a:ext cx="997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725268-20F3-472B-9BC8-AAF7ADC3D584}"/>
                    </a:ext>
                  </a:extLst>
                </p14:cNvPr>
                <p14:cNvContentPartPr/>
                <p14:nvPr/>
              </p14:nvContentPartPr>
              <p14:xfrm>
                <a:off x="8579107" y="4501822"/>
                <a:ext cx="1009440" cy="550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725268-20F3-472B-9BC8-AAF7ADC3D5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43107" y="4465822"/>
                  <a:ext cx="1081080" cy="621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974651" y="6550660"/>
            <a:ext cx="21734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67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Synthesis Using D Flip-Flops</a:t>
            </a:r>
          </a:p>
        </p:txBody>
      </p:sp>
      <p:pic>
        <p:nvPicPr>
          <p:cNvPr id="268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88" y="1700213"/>
            <a:ext cx="8424862" cy="48244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D4B35A-4D2A-4404-8B93-B5CBFBCE9976}"/>
              </a:ext>
            </a:extLst>
          </p:cNvPr>
          <p:cNvGrpSpPr/>
          <p:nvPr/>
        </p:nvGrpSpPr>
        <p:grpSpPr>
          <a:xfrm>
            <a:off x="899294" y="200562"/>
            <a:ext cx="984600" cy="475560"/>
            <a:chOff x="357427" y="5608049"/>
            <a:chExt cx="984600" cy="4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D4562C-095C-4365-A55D-417C6C431CD2}"/>
                    </a:ext>
                  </a:extLst>
                </p14:cNvPr>
                <p14:cNvContentPartPr/>
                <p14:nvPr/>
              </p14:nvContentPartPr>
              <p14:xfrm>
                <a:off x="357427" y="5759249"/>
                <a:ext cx="100440" cy="324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D4562C-095C-4365-A55D-417C6C431C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1787" y="5723609"/>
                  <a:ext cx="1720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5EB886-75E9-4E76-99C0-2CC3CC6B1F65}"/>
                    </a:ext>
                  </a:extLst>
                </p14:cNvPr>
                <p14:cNvContentPartPr/>
                <p14:nvPr/>
              </p14:nvContentPartPr>
              <p14:xfrm>
                <a:off x="368947" y="5941769"/>
                <a:ext cx="78120" cy="55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5EB886-75E9-4E76-99C0-2CC3CC6B1F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3307" y="5906129"/>
                  <a:ext cx="149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A7A3FD-0918-46D2-8BC2-BB12B65236B5}"/>
                    </a:ext>
                  </a:extLst>
                </p14:cNvPr>
                <p14:cNvContentPartPr/>
                <p14:nvPr/>
              </p14:nvContentPartPr>
              <p14:xfrm>
                <a:off x="539227" y="5659169"/>
                <a:ext cx="65520" cy="374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A7A3FD-0918-46D2-8BC2-BB12B65236B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227" y="5623169"/>
                  <a:ext cx="1371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FB4587-A3B5-455E-9869-52B5FEDA4792}"/>
                    </a:ext>
                  </a:extLst>
                </p14:cNvPr>
                <p14:cNvContentPartPr/>
                <p14:nvPr/>
              </p14:nvContentPartPr>
              <p14:xfrm>
                <a:off x="643627" y="5707769"/>
                <a:ext cx="35280" cy="216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FB4587-A3B5-455E-9869-52B5FEDA479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7987" y="5672129"/>
                  <a:ext cx="106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23FE05-7A83-4B21-B71C-EFA596211D3B}"/>
                    </a:ext>
                  </a:extLst>
                </p14:cNvPr>
                <p14:cNvContentPartPr/>
                <p14:nvPr/>
              </p14:nvContentPartPr>
              <p14:xfrm>
                <a:off x="590347" y="5799569"/>
                <a:ext cx="94320" cy="4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23FE05-7A83-4B21-B71C-EFA596211D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4347" y="5763929"/>
                  <a:ext cx="165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307D73-A1E0-40E7-95A0-584B328C0BBD}"/>
                    </a:ext>
                  </a:extLst>
                </p14:cNvPr>
                <p14:cNvContentPartPr/>
                <p14:nvPr/>
              </p14:nvContentPartPr>
              <p14:xfrm>
                <a:off x="786187" y="5804609"/>
                <a:ext cx="98280" cy="12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307D73-A1E0-40E7-95A0-584B328C0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0547" y="5768609"/>
                  <a:ext cx="169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6B268A0-2E67-4EF7-9AAE-6263FB1C55DF}"/>
                    </a:ext>
                  </a:extLst>
                </p14:cNvPr>
                <p14:cNvContentPartPr/>
                <p14:nvPr/>
              </p14:nvContentPartPr>
              <p14:xfrm>
                <a:off x="957907" y="5608049"/>
                <a:ext cx="100440" cy="44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6B268A0-2E67-4EF7-9AAE-6263FB1C55D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2267" y="5572049"/>
                  <a:ext cx="1720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B413E3-451E-44A0-AA7F-7C6A9978D01A}"/>
                    </a:ext>
                  </a:extLst>
                </p14:cNvPr>
                <p14:cNvContentPartPr/>
                <p14:nvPr/>
              </p14:nvContentPartPr>
              <p14:xfrm>
                <a:off x="1258867" y="5857889"/>
                <a:ext cx="83160" cy="1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B413E3-451E-44A0-AA7F-7C6A9978D01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22867" y="5821889"/>
                  <a:ext cx="154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48B360-3ABC-40D3-A13A-9BB793C94EEC}"/>
                    </a:ext>
                  </a:extLst>
                </p14:cNvPr>
                <p14:cNvContentPartPr/>
                <p14:nvPr/>
              </p14:nvContentPartPr>
              <p14:xfrm>
                <a:off x="1227547" y="5914769"/>
                <a:ext cx="90360" cy="30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48B360-3ABC-40D3-A13A-9BB793C94EE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91907" y="5879129"/>
                  <a:ext cx="1620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A784BA-6D20-44D2-8F0D-4DC9DE09D8D1}"/>
              </a:ext>
            </a:extLst>
          </p:cNvPr>
          <p:cNvGrpSpPr/>
          <p:nvPr/>
        </p:nvGrpSpPr>
        <p:grpSpPr>
          <a:xfrm>
            <a:off x="2139854" y="290922"/>
            <a:ext cx="424440" cy="230400"/>
            <a:chOff x="1597987" y="5698409"/>
            <a:chExt cx="42444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B8F91D-C1ED-4C39-B82E-422D7067EFEE}"/>
                    </a:ext>
                  </a:extLst>
                </p14:cNvPr>
                <p14:cNvContentPartPr/>
                <p14:nvPr/>
              </p14:nvContentPartPr>
              <p14:xfrm>
                <a:off x="1597987" y="5698409"/>
                <a:ext cx="108000" cy="230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B8F91D-C1ED-4C39-B82E-422D7067EFE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62347" y="5662769"/>
                  <a:ext cx="1796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4AE26A-D39E-40CA-A5A0-A2C88A9141C3}"/>
                    </a:ext>
                  </a:extLst>
                </p14:cNvPr>
                <p14:cNvContentPartPr/>
                <p14:nvPr/>
              </p14:nvContentPartPr>
              <p14:xfrm>
                <a:off x="1607347" y="5848169"/>
                <a:ext cx="81360" cy="2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4AE26A-D39E-40CA-A5A0-A2C88A9141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71707" y="5812529"/>
                  <a:ext cx="153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F0544F-A0CA-4A31-8677-4494A3A74E3D}"/>
                    </a:ext>
                  </a:extLst>
                </p14:cNvPr>
                <p14:cNvContentPartPr/>
                <p14:nvPr/>
              </p14:nvContentPartPr>
              <p14:xfrm>
                <a:off x="1784467" y="5757089"/>
                <a:ext cx="237960" cy="142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F0544F-A0CA-4A31-8677-4494A3A74E3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48467" y="5721089"/>
                  <a:ext cx="30960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B4B2E2-F381-404D-94EE-06DE3F93CBCC}"/>
                  </a:ext>
                </a:extLst>
              </p14:cNvPr>
              <p14:cNvContentPartPr/>
              <p14:nvPr/>
            </p14:nvContentPartPr>
            <p14:xfrm>
              <a:off x="2759414" y="323682"/>
              <a:ext cx="120240" cy="223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B4B2E2-F381-404D-94EE-06DE3F93CBC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23414" y="288042"/>
                <a:ext cx="191880" cy="29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6FAF8CF-A373-4465-B09B-48EEE7FFA451}"/>
              </a:ext>
            </a:extLst>
          </p:cNvPr>
          <p:cNvGrpSpPr/>
          <p:nvPr/>
        </p:nvGrpSpPr>
        <p:grpSpPr>
          <a:xfrm>
            <a:off x="3016814" y="175722"/>
            <a:ext cx="460800" cy="308520"/>
            <a:chOff x="2474947" y="5583209"/>
            <a:chExt cx="46080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92272F3-05E6-45E1-AF9F-500D71F8F8C0}"/>
                    </a:ext>
                  </a:extLst>
                </p14:cNvPr>
                <p14:cNvContentPartPr/>
                <p14:nvPr/>
              </p14:nvContentPartPr>
              <p14:xfrm>
                <a:off x="2474947" y="5583209"/>
                <a:ext cx="200880" cy="308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92272F3-05E6-45E1-AF9F-500D71F8F8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38947" y="5547569"/>
                  <a:ext cx="272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40678C-D176-4D4B-BADF-525A6118A9BD}"/>
                    </a:ext>
                  </a:extLst>
                </p14:cNvPr>
                <p14:cNvContentPartPr/>
                <p14:nvPr/>
              </p14:nvContentPartPr>
              <p14:xfrm>
                <a:off x="2764027" y="5692289"/>
                <a:ext cx="171720" cy="177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40678C-D176-4D4B-BADF-525A6118A9B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28387" y="5656289"/>
                  <a:ext cx="24336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62E6015-59EB-42DB-A598-0C30B72E77F9}"/>
                  </a:ext>
                </a:extLst>
              </p14:cNvPr>
              <p14:cNvContentPartPr/>
              <p14:nvPr/>
            </p14:nvContentPartPr>
            <p14:xfrm>
              <a:off x="3726374" y="65202"/>
              <a:ext cx="496800" cy="346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62E6015-59EB-42DB-A598-0C30B72E77F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90734" y="29202"/>
                <a:ext cx="568440" cy="41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7BFB15D-E0C6-427A-8525-B310706AEBE1}"/>
              </a:ext>
            </a:extLst>
          </p:cNvPr>
          <p:cNvGrpSpPr/>
          <p:nvPr/>
        </p:nvGrpSpPr>
        <p:grpSpPr>
          <a:xfrm>
            <a:off x="4863974" y="182562"/>
            <a:ext cx="2730600" cy="417240"/>
            <a:chOff x="4322107" y="5590049"/>
            <a:chExt cx="2730600" cy="4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5F4F35F-0494-4BBF-87F3-F815D6A3BCEA}"/>
                    </a:ext>
                  </a:extLst>
                </p14:cNvPr>
                <p14:cNvContentPartPr/>
                <p14:nvPr/>
              </p14:nvContentPartPr>
              <p14:xfrm>
                <a:off x="4322107" y="5700929"/>
                <a:ext cx="165600" cy="270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5F4F35F-0494-4BBF-87F3-F815D6A3BCE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86467" y="5664929"/>
                  <a:ext cx="2372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436910-4E1F-4A53-94E7-452F8305FD2A}"/>
                    </a:ext>
                  </a:extLst>
                </p14:cNvPr>
                <p14:cNvContentPartPr/>
                <p14:nvPr/>
              </p14:nvContentPartPr>
              <p14:xfrm>
                <a:off x="4553587" y="5599049"/>
                <a:ext cx="108360" cy="380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436910-4E1F-4A53-94E7-452F8305FD2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17947" y="5563409"/>
                  <a:ext cx="180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DFC709-D912-4F01-ACE7-170B9DE61C0E}"/>
                    </a:ext>
                  </a:extLst>
                </p14:cNvPr>
                <p14:cNvContentPartPr/>
                <p14:nvPr/>
              </p14:nvContentPartPr>
              <p14:xfrm>
                <a:off x="4767427" y="5640089"/>
                <a:ext cx="39600" cy="344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DFC709-D912-4F01-ACE7-170B9DE61C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31427" y="5604089"/>
                  <a:ext cx="111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8D3EEC-0630-4B73-9D44-2F54E81DD899}"/>
                    </a:ext>
                  </a:extLst>
                </p14:cNvPr>
                <p14:cNvContentPartPr/>
                <p14:nvPr/>
              </p14:nvContentPartPr>
              <p14:xfrm>
                <a:off x="4729987" y="5831969"/>
                <a:ext cx="103680" cy="39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8D3EEC-0630-4B73-9D44-2F54E81DD89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93987" y="5795969"/>
                  <a:ext cx="175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BE2FDC-B94C-4A95-9560-4B3B3E625F83}"/>
                    </a:ext>
                  </a:extLst>
                </p14:cNvPr>
                <p14:cNvContentPartPr/>
                <p14:nvPr/>
              </p14:nvContentPartPr>
              <p14:xfrm>
                <a:off x="4880467" y="5833769"/>
                <a:ext cx="82080" cy="11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BE2FDC-B94C-4A95-9560-4B3B3E625F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44467" y="5797769"/>
                  <a:ext cx="153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696CC6-C877-47B6-980D-E6941205B70F}"/>
                    </a:ext>
                  </a:extLst>
                </p14:cNvPr>
                <p14:cNvContentPartPr/>
                <p14:nvPr/>
              </p14:nvContentPartPr>
              <p14:xfrm>
                <a:off x="5029147" y="5751689"/>
                <a:ext cx="14760" cy="147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696CC6-C877-47B6-980D-E6941205B70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93507" y="5715689"/>
                  <a:ext cx="86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2FB69C4-2128-49F3-A1CA-D7213F814F10}"/>
                    </a:ext>
                  </a:extLst>
                </p14:cNvPr>
                <p14:cNvContentPartPr/>
                <p14:nvPr/>
              </p14:nvContentPartPr>
              <p14:xfrm>
                <a:off x="5079187" y="5590049"/>
                <a:ext cx="103680" cy="417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2FB69C4-2128-49F3-A1CA-D7213F814F1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43187" y="5554049"/>
                  <a:ext cx="1753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0A87CED-B073-4DB0-BEF9-66754CD4E604}"/>
                    </a:ext>
                  </a:extLst>
                </p14:cNvPr>
                <p14:cNvContentPartPr/>
                <p14:nvPr/>
              </p14:nvContentPartPr>
              <p14:xfrm>
                <a:off x="5313547" y="5777249"/>
                <a:ext cx="121680" cy="4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0A87CED-B073-4DB0-BEF9-66754CD4E60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77547" y="5741249"/>
                  <a:ext cx="193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CC91C82-AAB7-43E0-8A12-5F3D0B70A812}"/>
                    </a:ext>
                  </a:extLst>
                </p14:cNvPr>
                <p14:cNvContentPartPr/>
                <p14:nvPr/>
              </p14:nvContentPartPr>
              <p14:xfrm>
                <a:off x="5324707" y="5833409"/>
                <a:ext cx="108360" cy="2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CC91C82-AAB7-43E0-8A12-5F3D0B70A81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89067" y="5797769"/>
                  <a:ext cx="180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536A2E-457A-4368-98EA-D5DCD4F41480}"/>
                    </a:ext>
                  </a:extLst>
                </p14:cNvPr>
                <p14:cNvContentPartPr/>
                <p14:nvPr/>
              </p14:nvContentPartPr>
              <p14:xfrm>
                <a:off x="5722867" y="5595089"/>
                <a:ext cx="157320" cy="308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536A2E-457A-4368-98EA-D5DCD4F4148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87227" y="5559449"/>
                  <a:ext cx="2289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0F4707-C4B6-4AE7-BEED-71044106E795}"/>
                    </a:ext>
                  </a:extLst>
                </p14:cNvPr>
                <p14:cNvContentPartPr/>
                <p14:nvPr/>
              </p14:nvContentPartPr>
              <p14:xfrm>
                <a:off x="5758507" y="5811809"/>
                <a:ext cx="132480" cy="38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0F4707-C4B6-4AE7-BEED-71044106E79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22867" y="5775809"/>
                  <a:ext cx="204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0127655-7700-4ED8-B4C8-F11EB178AE18}"/>
                    </a:ext>
                  </a:extLst>
                </p14:cNvPr>
                <p14:cNvContentPartPr/>
                <p14:nvPr/>
              </p14:nvContentPartPr>
              <p14:xfrm>
                <a:off x="5957227" y="5770049"/>
                <a:ext cx="182520" cy="142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0127655-7700-4ED8-B4C8-F11EB178AE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921587" y="5734409"/>
                  <a:ext cx="254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3D71BF1-AAC1-42DA-8D54-0763ED3C4E2F}"/>
                    </a:ext>
                  </a:extLst>
                </p14:cNvPr>
                <p14:cNvContentPartPr/>
                <p14:nvPr/>
              </p14:nvContentPartPr>
              <p14:xfrm>
                <a:off x="6274387" y="5846369"/>
                <a:ext cx="162360" cy="11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3D71BF1-AAC1-42DA-8D54-0763ED3C4E2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38387" y="5810369"/>
                  <a:ext cx="234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E1947DA-8E51-42D8-9F64-20272171E092}"/>
                    </a:ext>
                  </a:extLst>
                </p14:cNvPr>
                <p14:cNvContentPartPr/>
                <p14:nvPr/>
              </p14:nvContentPartPr>
              <p14:xfrm>
                <a:off x="6346387" y="5786249"/>
                <a:ext cx="63360" cy="214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E1947DA-8E51-42D8-9F64-20272171E09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10387" y="5750609"/>
                  <a:ext cx="135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C17C31-3CFA-433F-B027-77893DE39F16}"/>
                    </a:ext>
                  </a:extLst>
                </p14:cNvPr>
                <p14:cNvContentPartPr/>
                <p14:nvPr/>
              </p14:nvContentPartPr>
              <p14:xfrm>
                <a:off x="6660307" y="5695529"/>
                <a:ext cx="118080" cy="210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C17C31-3CFA-433F-B027-77893DE39F1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24667" y="5659889"/>
                  <a:ext cx="189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BCF7A2-6DF3-43D2-B336-9F08DD869788}"/>
                    </a:ext>
                  </a:extLst>
                </p14:cNvPr>
                <p14:cNvContentPartPr/>
                <p14:nvPr/>
              </p14:nvContentPartPr>
              <p14:xfrm>
                <a:off x="6608107" y="5612369"/>
                <a:ext cx="242280" cy="14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BCF7A2-6DF3-43D2-B336-9F08DD86978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72107" y="5576729"/>
                  <a:ext cx="313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E32817-A6B5-48B8-B957-81126A1ABB4E}"/>
                    </a:ext>
                  </a:extLst>
                </p14:cNvPr>
                <p14:cNvContentPartPr/>
                <p14:nvPr/>
              </p14:nvContentPartPr>
              <p14:xfrm>
                <a:off x="6882427" y="5743049"/>
                <a:ext cx="170280" cy="133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E32817-A6B5-48B8-B957-81126A1ABB4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846427" y="5707409"/>
                  <a:ext cx="2419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CEF3885-134A-451B-A71F-69260B546459}"/>
              </a:ext>
            </a:extLst>
          </p:cNvPr>
          <p:cNvGrpSpPr/>
          <p:nvPr/>
        </p:nvGrpSpPr>
        <p:grpSpPr>
          <a:xfrm>
            <a:off x="9327974" y="246642"/>
            <a:ext cx="1284120" cy="401040"/>
            <a:chOff x="8786107" y="5654129"/>
            <a:chExt cx="128412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D34497-1169-49DB-8EF0-9AA99D3551BB}"/>
                    </a:ext>
                  </a:extLst>
                </p14:cNvPr>
                <p14:cNvContentPartPr/>
                <p14:nvPr/>
              </p14:nvContentPartPr>
              <p14:xfrm>
                <a:off x="8786107" y="5654129"/>
                <a:ext cx="120240" cy="401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D34497-1169-49DB-8EF0-9AA99D3551B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750467" y="5618129"/>
                  <a:ext cx="1918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925563-5174-4627-A5E4-215528973251}"/>
                    </a:ext>
                  </a:extLst>
                </p14:cNvPr>
                <p14:cNvContentPartPr/>
                <p14:nvPr/>
              </p14:nvContentPartPr>
              <p14:xfrm>
                <a:off x="9155467" y="5802089"/>
                <a:ext cx="109080" cy="10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925563-5174-4627-A5E4-21552897325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119467" y="5766449"/>
                  <a:ext cx="180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4CC894-8CEA-42F0-9BBD-377D3C1953A2}"/>
                    </a:ext>
                  </a:extLst>
                </p14:cNvPr>
                <p14:cNvContentPartPr/>
                <p14:nvPr/>
              </p14:nvContentPartPr>
              <p14:xfrm>
                <a:off x="9163387" y="5865449"/>
                <a:ext cx="131040" cy="16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4CC894-8CEA-42F0-9BBD-377D3C1953A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27387" y="5829449"/>
                  <a:ext cx="202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DCD8C7-D0D2-4411-A58F-3885665CD10D}"/>
                    </a:ext>
                  </a:extLst>
                </p14:cNvPr>
                <p14:cNvContentPartPr/>
                <p14:nvPr/>
              </p14:nvContentPartPr>
              <p14:xfrm>
                <a:off x="9613747" y="5678969"/>
                <a:ext cx="147960" cy="237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DCD8C7-D0D2-4411-A58F-3885665CD10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78107" y="5643329"/>
                  <a:ext cx="2196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FC18F67-A4DB-465F-9A2C-22F345A24B65}"/>
                    </a:ext>
                  </a:extLst>
                </p14:cNvPr>
                <p14:cNvContentPartPr/>
                <p14:nvPr/>
              </p14:nvContentPartPr>
              <p14:xfrm>
                <a:off x="9642907" y="5813609"/>
                <a:ext cx="109080" cy="15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FC18F67-A4DB-465F-9A2C-22F345A24B6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06907" y="5777969"/>
                  <a:ext cx="180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1E5BC2D-BEE7-4EC3-A121-B45B7BC21595}"/>
                    </a:ext>
                  </a:extLst>
                </p14:cNvPr>
                <p14:cNvContentPartPr/>
                <p14:nvPr/>
              </p14:nvContentPartPr>
              <p14:xfrm>
                <a:off x="9904267" y="5738009"/>
                <a:ext cx="165960" cy="163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1E5BC2D-BEE7-4EC3-A121-B45B7BC2159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68267" y="5702369"/>
                  <a:ext cx="237600" cy="23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DBBD2C-CE9E-4745-96E2-FE7FE6286245}"/>
                  </a:ext>
                </a:extLst>
              </p14:cNvPr>
              <p14:cNvContentPartPr/>
              <p14:nvPr/>
            </p14:nvContentPartPr>
            <p14:xfrm>
              <a:off x="2175067" y="637222"/>
              <a:ext cx="256680" cy="2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DBBD2C-CE9E-4745-96E2-FE7FE628624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139067" y="601582"/>
                <a:ext cx="3283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A83A44-67FA-4AA7-BFD8-751E8294F67D}"/>
                  </a:ext>
                </a:extLst>
              </p14:cNvPr>
              <p14:cNvContentPartPr/>
              <p14:nvPr/>
            </p14:nvContentPartPr>
            <p14:xfrm>
              <a:off x="3105667" y="622822"/>
              <a:ext cx="445320" cy="4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A83A44-67FA-4AA7-BFD8-751E8294F67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069667" y="586822"/>
                <a:ext cx="5169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96156F-B7FE-4444-B374-A7E671AE3F71}"/>
                  </a:ext>
                </a:extLst>
              </p14:cNvPr>
              <p14:cNvContentPartPr/>
              <p14:nvPr/>
            </p14:nvContentPartPr>
            <p14:xfrm>
              <a:off x="9354547" y="2574382"/>
              <a:ext cx="47880" cy="15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96156F-B7FE-4444-B374-A7E671AE3F7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318547" y="2538382"/>
                <a:ext cx="11952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C4D89B27-FF63-4B1F-AAEB-7D932349F3BB}"/>
              </a:ext>
            </a:extLst>
          </p:cNvPr>
          <p:cNvGrpSpPr/>
          <p:nvPr/>
        </p:nvGrpSpPr>
        <p:grpSpPr>
          <a:xfrm>
            <a:off x="3267307" y="563782"/>
            <a:ext cx="9720" cy="360"/>
            <a:chOff x="3267307" y="563782"/>
            <a:chExt cx="97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1CF3C4-67B1-49F9-8AF3-9CD5BD3FD40A}"/>
                    </a:ext>
                  </a:extLst>
                </p14:cNvPr>
                <p14:cNvContentPartPr/>
                <p14:nvPr/>
              </p14:nvContentPartPr>
              <p14:xfrm>
                <a:off x="3267307" y="563782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1CF3C4-67B1-49F9-8AF3-9CD5BD3FD40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231307" y="52778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FDA382A-1D34-4833-AFC8-3E899E68644A}"/>
                    </a:ext>
                  </a:extLst>
                </p14:cNvPr>
                <p14:cNvContentPartPr/>
                <p14:nvPr/>
              </p14:nvContentPartPr>
              <p14:xfrm>
                <a:off x="3267307" y="563782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FDA382A-1D34-4833-AFC8-3E899E68644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231307" y="52778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EC42C1-FAD3-415F-9D6A-B0C3CEE753D9}"/>
                    </a:ext>
                  </a:extLst>
                </p14:cNvPr>
                <p14:cNvContentPartPr/>
                <p14:nvPr/>
              </p14:nvContentPartPr>
              <p14:xfrm>
                <a:off x="3267307" y="563782"/>
                <a:ext cx="972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EC42C1-FAD3-415F-9D6A-B0C3CEE753D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31307" y="527782"/>
                  <a:ext cx="8136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2ED2DF4-AB15-4745-9034-B7BCBE299116}"/>
                  </a:ext>
                </a:extLst>
              </p14:cNvPr>
              <p14:cNvContentPartPr/>
              <p14:nvPr/>
            </p14:nvContentPartPr>
            <p14:xfrm>
              <a:off x="1521667" y="2558542"/>
              <a:ext cx="426240" cy="435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2ED2DF4-AB15-4745-9034-B7BCBE2991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485667" y="2522902"/>
                <a:ext cx="49788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8EC2BED-06C6-4346-8E40-ADF2C1E0AD51}"/>
                  </a:ext>
                </a:extLst>
              </p14:cNvPr>
              <p14:cNvContentPartPr/>
              <p14:nvPr/>
            </p14:nvContentPartPr>
            <p14:xfrm>
              <a:off x="5683267" y="1857982"/>
              <a:ext cx="344880" cy="212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8EC2BED-06C6-4346-8E40-ADF2C1E0AD5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647627" y="1822342"/>
                <a:ext cx="4165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691FBE6-14B5-4170-B841-FE47D7895BBA}"/>
                  </a:ext>
                </a:extLst>
              </p14:cNvPr>
              <p14:cNvContentPartPr/>
              <p14:nvPr/>
            </p14:nvContentPartPr>
            <p14:xfrm>
              <a:off x="4936267" y="2300422"/>
              <a:ext cx="160560" cy="113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691FBE6-14B5-4170-B841-FE47D7895BB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900627" y="2264782"/>
                <a:ext cx="23220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F7B233A-6909-49C8-A6BA-591C2ADB0E4E}"/>
              </a:ext>
            </a:extLst>
          </p:cNvPr>
          <p:cNvGrpSpPr/>
          <p:nvPr/>
        </p:nvGrpSpPr>
        <p:grpSpPr>
          <a:xfrm>
            <a:off x="5023747" y="1883542"/>
            <a:ext cx="108000" cy="186840"/>
            <a:chOff x="5023747" y="1883542"/>
            <a:chExt cx="1080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FEE59D-BEF6-47DB-887F-3A3274785979}"/>
                    </a:ext>
                  </a:extLst>
                </p14:cNvPr>
                <p14:cNvContentPartPr/>
                <p14:nvPr/>
              </p14:nvContentPartPr>
              <p14:xfrm>
                <a:off x="5023747" y="1883542"/>
                <a:ext cx="108000" cy="18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FEE59D-BEF6-47DB-887F-3A32747859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87747" y="1847542"/>
                  <a:ext cx="179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71E21E-E0D7-40E6-8222-736C47ED0BAD}"/>
                    </a:ext>
                  </a:extLst>
                </p14:cNvPr>
                <p14:cNvContentPartPr/>
                <p14:nvPr/>
              </p14:nvContentPartPr>
              <p14:xfrm>
                <a:off x="5024467" y="1990822"/>
                <a:ext cx="101520" cy="54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71E21E-E0D7-40E6-8222-736C47ED0BA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88827" y="1955182"/>
                  <a:ext cx="17316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CC9FC47-57D8-4323-9E53-8D59674BF6A2}"/>
                  </a:ext>
                </a:extLst>
              </p14:cNvPr>
              <p14:cNvContentPartPr/>
              <p14:nvPr/>
            </p14:nvContentPartPr>
            <p14:xfrm>
              <a:off x="5071627" y="3011062"/>
              <a:ext cx="127440" cy="120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CC9FC47-57D8-4323-9E53-8D59674BF6A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35627" y="2975422"/>
                <a:ext cx="1990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B36EFC1-4633-411E-BAF1-5EC8D3592BFB}"/>
                  </a:ext>
                </a:extLst>
              </p14:cNvPr>
              <p14:cNvContentPartPr/>
              <p14:nvPr/>
            </p14:nvContentPartPr>
            <p14:xfrm>
              <a:off x="5100067" y="2586622"/>
              <a:ext cx="141480" cy="209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B36EFC1-4633-411E-BAF1-5EC8D3592BF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64067" y="2550622"/>
                <a:ext cx="21312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35DC2234-27B1-44CC-9733-1E6426BBFB84}"/>
              </a:ext>
            </a:extLst>
          </p:cNvPr>
          <p:cNvGrpSpPr/>
          <p:nvPr/>
        </p:nvGrpSpPr>
        <p:grpSpPr>
          <a:xfrm>
            <a:off x="9260227" y="4356382"/>
            <a:ext cx="150480" cy="151920"/>
            <a:chOff x="9260227" y="4356382"/>
            <a:chExt cx="15048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E09B18-5E20-48FF-838C-BACFEDA9CE81}"/>
                    </a:ext>
                  </a:extLst>
                </p14:cNvPr>
                <p14:cNvContentPartPr/>
                <p14:nvPr/>
              </p14:nvContentPartPr>
              <p14:xfrm>
                <a:off x="9274987" y="4410022"/>
                <a:ext cx="135720" cy="98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E09B18-5E20-48FF-838C-BACFEDA9CE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38987" y="4374382"/>
                  <a:ext cx="207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4F5D01-E5E7-4924-AE57-A268F7024C35}"/>
                    </a:ext>
                  </a:extLst>
                </p14:cNvPr>
                <p14:cNvContentPartPr/>
                <p14:nvPr/>
              </p14:nvContentPartPr>
              <p14:xfrm>
                <a:off x="9260227" y="4356382"/>
                <a:ext cx="105480" cy="149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4F5D01-E5E7-4924-AE57-A268F7024C3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24587" y="4320382"/>
                  <a:ext cx="17712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A150064-4A09-418B-B8B9-5A319869F89F}"/>
              </a:ext>
            </a:extLst>
          </p:cNvPr>
          <p:cNvGrpSpPr/>
          <p:nvPr/>
        </p:nvGrpSpPr>
        <p:grpSpPr>
          <a:xfrm>
            <a:off x="6988987" y="2173342"/>
            <a:ext cx="341280" cy="213120"/>
            <a:chOff x="6988987" y="2173342"/>
            <a:chExt cx="34128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AB3E3F8-209B-4BD3-A569-18FE38B57E5C}"/>
                    </a:ext>
                  </a:extLst>
                </p14:cNvPr>
                <p14:cNvContentPartPr/>
                <p14:nvPr/>
              </p14:nvContentPartPr>
              <p14:xfrm>
                <a:off x="6988987" y="2228062"/>
                <a:ext cx="96480" cy="1314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AB3E3F8-209B-4BD3-A569-18FE38B57E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52987" y="2192062"/>
                  <a:ext cx="168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3198116-4F8E-4096-9E9A-F50E89B91370}"/>
                    </a:ext>
                  </a:extLst>
                </p14:cNvPr>
                <p14:cNvContentPartPr/>
                <p14:nvPr/>
              </p14:nvContentPartPr>
              <p14:xfrm>
                <a:off x="7138747" y="2173342"/>
                <a:ext cx="191520" cy="2131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3198116-4F8E-4096-9E9A-F50E89B9137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03107" y="2137702"/>
                  <a:ext cx="263160" cy="28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A8C6E7D-2A82-4A6F-8CF7-22EA3A2F8D10}"/>
                  </a:ext>
                </a:extLst>
              </p14:cNvPr>
              <p14:cNvContentPartPr/>
              <p14:nvPr/>
            </p14:nvContentPartPr>
            <p14:xfrm>
              <a:off x="8274907" y="2149582"/>
              <a:ext cx="399960" cy="2793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A8C6E7D-2A82-4A6F-8CF7-22EA3A2F8D1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238907" y="2113942"/>
                <a:ext cx="4716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72F7CFFC-A6E3-4E78-BCD4-987FFFB4DCD5}"/>
                  </a:ext>
                </a:extLst>
              </p14:cNvPr>
              <p14:cNvContentPartPr/>
              <p14:nvPr/>
            </p14:nvContentPartPr>
            <p14:xfrm>
              <a:off x="9783667" y="2203942"/>
              <a:ext cx="532080" cy="2750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72F7CFFC-A6E3-4E78-BCD4-987FFFB4DCD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48027" y="2168302"/>
                <a:ext cx="6037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BC62972F-67C3-47BB-8F50-FA62C1317CCE}"/>
                  </a:ext>
                </a:extLst>
              </p14:cNvPr>
              <p14:cNvContentPartPr/>
              <p14:nvPr/>
            </p14:nvContentPartPr>
            <p14:xfrm>
              <a:off x="430507" y="107662"/>
              <a:ext cx="520200" cy="4104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BC62972F-67C3-47BB-8F50-FA62C1317CC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94507" y="71662"/>
                <a:ext cx="591840" cy="48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A71F80E0-B7D4-4CF9-A5C7-FFDF7EF27479}"/>
              </a:ext>
            </a:extLst>
          </p:cNvPr>
          <p:cNvGrpSpPr/>
          <p:nvPr/>
        </p:nvGrpSpPr>
        <p:grpSpPr>
          <a:xfrm>
            <a:off x="6338827" y="691942"/>
            <a:ext cx="377280" cy="6480"/>
            <a:chOff x="6338827" y="691942"/>
            <a:chExt cx="377280" cy="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3F2EE8E-414E-4B62-81AD-906961887EDD}"/>
                    </a:ext>
                  </a:extLst>
                </p14:cNvPr>
                <p14:cNvContentPartPr/>
                <p14:nvPr/>
              </p14:nvContentPartPr>
              <p14:xfrm>
                <a:off x="6338827" y="691942"/>
                <a:ext cx="360" cy="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3F2EE8E-414E-4B62-81AD-906961887ED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03187" y="65630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84B9DF0-4BAA-4DFD-9714-81AF98F79056}"/>
                    </a:ext>
                  </a:extLst>
                </p14:cNvPr>
                <p14:cNvContentPartPr/>
                <p14:nvPr/>
              </p14:nvContentPartPr>
              <p14:xfrm>
                <a:off x="6369067" y="691942"/>
                <a:ext cx="347040" cy="6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84B9DF0-4BAA-4DFD-9714-81AF98F7905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33067" y="656302"/>
                  <a:ext cx="41868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FAFA2DA0-7035-4DBF-BFBB-3EB4B215AB5B}"/>
                  </a:ext>
                </a:extLst>
              </p14:cNvPr>
              <p14:cNvContentPartPr/>
              <p14:nvPr/>
            </p14:nvContentPartPr>
            <p14:xfrm>
              <a:off x="7149907" y="677182"/>
              <a:ext cx="405720" cy="342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FAFA2DA0-7035-4DBF-BFBB-3EB4B215AB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13907" y="641182"/>
                <a:ext cx="477360" cy="10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9D0DE558-8C86-4FBA-B960-211FC9EE7E1C}"/>
              </a:ext>
            </a:extLst>
          </p:cNvPr>
          <p:cNvGrpSpPr/>
          <p:nvPr/>
        </p:nvGrpSpPr>
        <p:grpSpPr>
          <a:xfrm>
            <a:off x="6307147" y="4068742"/>
            <a:ext cx="404280" cy="227880"/>
            <a:chOff x="6307147" y="4068742"/>
            <a:chExt cx="40428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DBAE31D-1359-4BAF-AF4B-E486F61D5D0A}"/>
                    </a:ext>
                  </a:extLst>
                </p14:cNvPr>
                <p14:cNvContentPartPr/>
                <p14:nvPr/>
              </p14:nvContentPartPr>
              <p14:xfrm>
                <a:off x="6307147" y="4068742"/>
                <a:ext cx="118440" cy="2278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DBAE31D-1359-4BAF-AF4B-E486F61D5D0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71507" y="4032742"/>
                  <a:ext cx="190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8BFC3CE-DADF-4C33-95DD-D27E9FC99652}"/>
                    </a:ext>
                  </a:extLst>
                </p14:cNvPr>
                <p14:cNvContentPartPr/>
                <p14:nvPr/>
              </p14:nvContentPartPr>
              <p14:xfrm>
                <a:off x="6332347" y="4202302"/>
                <a:ext cx="121680" cy="388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8BFC3CE-DADF-4C33-95DD-D27E9FC9965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96347" y="4166662"/>
                  <a:ext cx="193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0D478D3-A735-4F5D-86B7-2E8A2A652873}"/>
                    </a:ext>
                  </a:extLst>
                </p14:cNvPr>
                <p14:cNvContentPartPr/>
                <p14:nvPr/>
              </p14:nvContentPartPr>
              <p14:xfrm>
                <a:off x="6540787" y="4128502"/>
                <a:ext cx="170640" cy="111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0D478D3-A735-4F5D-86B7-2E8A2A6528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05147" y="4092502"/>
                  <a:ext cx="24228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385B8758-C1BF-4777-9E0B-2980CD37064C}"/>
              </a:ext>
            </a:extLst>
          </p:cNvPr>
          <p:cNvGrpSpPr/>
          <p:nvPr/>
        </p:nvGrpSpPr>
        <p:grpSpPr>
          <a:xfrm>
            <a:off x="6819067" y="4334422"/>
            <a:ext cx="215280" cy="396360"/>
            <a:chOff x="6819067" y="4334422"/>
            <a:chExt cx="21528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1DA6BE6E-86A8-43E9-9F74-9B702351CABE}"/>
                    </a:ext>
                  </a:extLst>
                </p14:cNvPr>
                <p14:cNvContentPartPr/>
                <p14:nvPr/>
              </p14:nvContentPartPr>
              <p14:xfrm>
                <a:off x="6895027" y="4395262"/>
                <a:ext cx="119880" cy="3355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1DA6BE6E-86A8-43E9-9F74-9B702351CAB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59387" y="4359622"/>
                  <a:ext cx="1915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DB62ADC-4ED1-4C09-95BA-534B86CF4A0E}"/>
                    </a:ext>
                  </a:extLst>
                </p14:cNvPr>
                <p14:cNvContentPartPr/>
                <p14:nvPr/>
              </p14:nvContentPartPr>
              <p14:xfrm>
                <a:off x="6819067" y="4457542"/>
                <a:ext cx="215280" cy="18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DB62ADC-4ED1-4C09-95BA-534B86CF4A0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83067" y="4421902"/>
                  <a:ext cx="286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0C46F9D-2D27-44B2-BBB7-0F5EB6615481}"/>
                    </a:ext>
                  </a:extLst>
                </p14:cNvPr>
                <p14:cNvContentPartPr/>
                <p14:nvPr/>
              </p14:nvContentPartPr>
              <p14:xfrm>
                <a:off x="6904747" y="4334422"/>
                <a:ext cx="59040" cy="287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0C46F9D-2D27-44B2-BBB7-0F5EB661548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68747" y="4298422"/>
                  <a:ext cx="13068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D9C32F6A-B797-4F4B-93D1-73CA6B9EF898}"/>
                  </a:ext>
                </a:extLst>
              </p14:cNvPr>
              <p14:cNvContentPartPr/>
              <p14:nvPr/>
            </p14:nvContentPartPr>
            <p14:xfrm>
              <a:off x="9758827" y="4067302"/>
              <a:ext cx="581760" cy="2826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D9C32F6A-B797-4F4B-93D1-73CA6B9EF89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722827" y="4031662"/>
                <a:ext cx="6534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7051824E-3350-4A12-8E51-4FFDA1336EF8}"/>
                  </a:ext>
                </a:extLst>
              </p14:cNvPr>
              <p14:cNvContentPartPr/>
              <p14:nvPr/>
            </p14:nvContentPartPr>
            <p14:xfrm>
              <a:off x="7732747" y="38902"/>
              <a:ext cx="601920" cy="2404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7051824E-3350-4A12-8E51-4FFDA1336EF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697107" y="3262"/>
                <a:ext cx="6735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1492485-8C30-49FB-8E05-2D5EBEC9597B}"/>
                  </a:ext>
                </a:extLst>
              </p14:cNvPr>
              <p14:cNvContentPartPr/>
              <p14:nvPr/>
            </p14:nvContentPartPr>
            <p14:xfrm>
              <a:off x="9415387" y="797782"/>
              <a:ext cx="1413360" cy="16092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1492485-8C30-49FB-8E05-2D5EBEC9597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379747" y="762142"/>
                <a:ext cx="1485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0D71715C-5F02-4027-B4A0-32441136E130}"/>
                  </a:ext>
                </a:extLst>
              </p14:cNvPr>
              <p14:cNvContentPartPr/>
              <p14:nvPr/>
            </p14:nvContentPartPr>
            <p14:xfrm>
              <a:off x="10049707" y="5592622"/>
              <a:ext cx="392760" cy="20628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0D71715C-5F02-4027-B4A0-32441136E13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13707" y="5556982"/>
                <a:ext cx="46440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8A66CA72-2229-4B78-8A5A-F66A8F11E1DE}"/>
              </a:ext>
            </a:extLst>
          </p:cNvPr>
          <p:cNvGrpSpPr/>
          <p:nvPr/>
        </p:nvGrpSpPr>
        <p:grpSpPr>
          <a:xfrm>
            <a:off x="3248947" y="2993782"/>
            <a:ext cx="2080440" cy="2853000"/>
            <a:chOff x="3248947" y="2993782"/>
            <a:chExt cx="2080440" cy="28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CD8CF9C-408D-4BDB-9D43-99CE0DF87ACD}"/>
                    </a:ext>
                  </a:extLst>
                </p14:cNvPr>
                <p14:cNvContentPartPr/>
                <p14:nvPr/>
              </p14:nvContentPartPr>
              <p14:xfrm>
                <a:off x="5175307" y="4403182"/>
                <a:ext cx="111960" cy="2116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CD8CF9C-408D-4BDB-9D43-99CE0DF87AC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39667" y="4367182"/>
                  <a:ext cx="183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0661AAE-2741-40C4-93D0-AFE19BF7F9F0}"/>
                    </a:ext>
                  </a:extLst>
                </p14:cNvPr>
                <p14:cNvContentPartPr/>
                <p14:nvPr/>
              </p14:nvContentPartPr>
              <p14:xfrm>
                <a:off x="5322907" y="4278982"/>
                <a:ext cx="6480" cy="1105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0661AAE-2741-40C4-93D0-AFE19BF7F9F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86907" y="4242982"/>
                  <a:ext cx="78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E7A0B78-0DD5-4705-BF33-B558924FB6E5}"/>
                    </a:ext>
                  </a:extLst>
                </p14:cNvPr>
                <p14:cNvContentPartPr/>
                <p14:nvPr/>
              </p14:nvContentPartPr>
              <p14:xfrm>
                <a:off x="5081707" y="4844902"/>
                <a:ext cx="106920" cy="1386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E7A0B78-0DD5-4705-BF33-B558924FB6E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45707" y="4809262"/>
                  <a:ext cx="178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05CF897-5440-45B5-9F97-C0A749F37FA8}"/>
                    </a:ext>
                  </a:extLst>
                </p14:cNvPr>
                <p14:cNvContentPartPr/>
                <p14:nvPr/>
              </p14:nvContentPartPr>
              <p14:xfrm>
                <a:off x="3248947" y="2993782"/>
                <a:ext cx="1798200" cy="28530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05CF897-5440-45B5-9F97-C0A749F37FA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12947" y="2958142"/>
                  <a:ext cx="1869840" cy="29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9316A51A-71EC-4E97-874C-7DD2CFA1530B}"/>
              </a:ext>
            </a:extLst>
          </p:cNvPr>
          <p:cNvGrpSpPr/>
          <p:nvPr/>
        </p:nvGrpSpPr>
        <p:grpSpPr>
          <a:xfrm>
            <a:off x="10200187" y="5739142"/>
            <a:ext cx="947520" cy="698040"/>
            <a:chOff x="10200187" y="5739142"/>
            <a:chExt cx="947520" cy="69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8D60F1E-BAE6-4A78-8695-D21F0D6214A6}"/>
                    </a:ext>
                  </a:extLst>
                </p14:cNvPr>
                <p14:cNvContentPartPr/>
                <p14:nvPr/>
              </p14:nvContentPartPr>
              <p14:xfrm>
                <a:off x="10200187" y="5912662"/>
                <a:ext cx="80640" cy="79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8D60F1E-BAE6-4A78-8695-D21F0D6214A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164187" y="5876662"/>
                  <a:ext cx="152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8387F1A-8D54-4C4A-B34F-8C229A46B126}"/>
                    </a:ext>
                  </a:extLst>
                </p14:cNvPr>
                <p14:cNvContentPartPr/>
                <p14:nvPr/>
              </p14:nvContentPartPr>
              <p14:xfrm>
                <a:off x="10204867" y="5962702"/>
                <a:ext cx="88920" cy="194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8387F1A-8D54-4C4A-B34F-8C229A46B12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68867" y="5927062"/>
                  <a:ext cx="160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58A8738-7E32-4FAF-A4BB-A508289D24E1}"/>
                    </a:ext>
                  </a:extLst>
                </p14:cNvPr>
                <p14:cNvContentPartPr/>
                <p14:nvPr/>
              </p14:nvContentPartPr>
              <p14:xfrm>
                <a:off x="10411147" y="5739142"/>
                <a:ext cx="142920" cy="274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58A8738-7E32-4FAF-A4BB-A508289D24E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75507" y="5703142"/>
                  <a:ext cx="2145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BCCB9ED-FBE2-48F3-8B51-BCE69F7E671A}"/>
                    </a:ext>
                  </a:extLst>
                </p14:cNvPr>
                <p14:cNvContentPartPr/>
                <p14:nvPr/>
              </p14:nvContentPartPr>
              <p14:xfrm>
                <a:off x="10435987" y="5906542"/>
                <a:ext cx="119520" cy="306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BCCB9ED-FBE2-48F3-8B51-BCE69F7E67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00347" y="5870902"/>
                  <a:ext cx="191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22F8E96-B1F7-4C73-9B44-E94C7E4CAFEE}"/>
                    </a:ext>
                  </a:extLst>
                </p14:cNvPr>
                <p14:cNvContentPartPr/>
                <p14:nvPr/>
              </p14:nvContentPartPr>
              <p14:xfrm>
                <a:off x="10658827" y="5841742"/>
                <a:ext cx="165960" cy="1292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22F8E96-B1F7-4C73-9B44-E94C7E4CAFE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23187" y="5805742"/>
                  <a:ext cx="237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40E31F3-840D-4B0F-97AA-7A8EA23BD2B9}"/>
                    </a:ext>
                  </a:extLst>
                </p14:cNvPr>
                <p14:cNvContentPartPr/>
                <p14:nvPr/>
              </p14:nvContentPartPr>
              <p14:xfrm>
                <a:off x="10822627" y="5834182"/>
                <a:ext cx="209880" cy="3502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40E31F3-840D-4B0F-97AA-7A8EA23BD2B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86987" y="5798542"/>
                  <a:ext cx="2815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F8B8F43-6C53-4643-85B9-E116F98AB492}"/>
                    </a:ext>
                  </a:extLst>
                </p14:cNvPr>
                <p14:cNvContentPartPr/>
                <p14:nvPr/>
              </p14:nvContentPartPr>
              <p14:xfrm>
                <a:off x="10711747" y="5856142"/>
                <a:ext cx="435960" cy="581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F8B8F43-6C53-4643-85B9-E116F98AB49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75747" y="5820502"/>
                  <a:ext cx="507600" cy="652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974651" y="6550660"/>
            <a:ext cx="21734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71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Synthesis Using JK Flip-Flops</a:t>
            </a:r>
          </a:p>
        </p:txBody>
      </p:sp>
      <p:pic>
        <p:nvPicPr>
          <p:cNvPr id="272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7" y="2420938"/>
            <a:ext cx="5795963" cy="4032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Object 7" descr="Object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8" y="2420939"/>
            <a:ext cx="3097212" cy="2808287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Text Box 9"/>
          <p:cNvSpPr txBox="1"/>
          <p:nvPr/>
        </p:nvSpPr>
        <p:spPr>
          <a:xfrm>
            <a:off x="2180908" y="5373687"/>
            <a:ext cx="149002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Ref. Table 5-1</a:t>
            </a:r>
          </a:p>
        </p:txBody>
      </p:sp>
      <p:sp>
        <p:nvSpPr>
          <p:cNvPr id="275" name="Text Box 10"/>
          <p:cNvSpPr txBox="1"/>
          <p:nvPr/>
        </p:nvSpPr>
        <p:spPr>
          <a:xfrm>
            <a:off x="5854384" y="1773238"/>
            <a:ext cx="379269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Different from Table 5-11 !!</a:t>
            </a:r>
          </a:p>
        </p:txBody>
      </p:sp>
      <p:sp>
        <p:nvSpPr>
          <p:cNvPr id="276" name="Rectangle 11"/>
          <p:cNvSpPr/>
          <p:nvPr/>
        </p:nvSpPr>
        <p:spPr>
          <a:xfrm>
            <a:off x="7175500" y="3068638"/>
            <a:ext cx="865188" cy="3168651"/>
          </a:xfrm>
          <a:prstGeom prst="rect">
            <a:avLst/>
          </a:prstGeom>
          <a:ln>
            <a:solidFill>
              <a:srgbClr val="000000"/>
            </a:solidFill>
            <a:prstDash val="dash"/>
            <a:miter/>
          </a:ln>
        </p:spPr>
        <p:txBody>
          <a:bodyPr lIns="45719" rIns="45719" anchor="ctr"/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77" name="AutoShape 12"/>
          <p:cNvSpPr/>
          <p:nvPr/>
        </p:nvSpPr>
        <p:spPr>
          <a:xfrm>
            <a:off x="8256588" y="4365625"/>
            <a:ext cx="360363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E4A8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78" name="Rectangle 13"/>
          <p:cNvSpPr/>
          <p:nvPr/>
        </p:nvSpPr>
        <p:spPr>
          <a:xfrm>
            <a:off x="8688389" y="3141664"/>
            <a:ext cx="1800226" cy="3095626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1191</Words>
  <Application>Microsoft Office PowerPoint</Application>
  <PresentationFormat>Widescreen</PresentationFormat>
  <Paragraphs>215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Symbol</vt:lpstr>
      <vt:lpstr>Tahoma</vt:lpstr>
      <vt:lpstr>Tahoma Bold</vt:lpstr>
      <vt:lpstr>Office Theme</vt:lpstr>
      <vt:lpstr>B.Tech – CSE – Sem. 3 18CSS201J – ANALOG AND DIGITAL ELECTRONICS (Regulations 2018)</vt:lpstr>
      <vt:lpstr>Synthesis Sequential Circuits:  Design Procedure</vt:lpstr>
      <vt:lpstr>Example D Flip-Flop  Design Procedure</vt:lpstr>
      <vt:lpstr>PowerPoint Presentation</vt:lpstr>
      <vt:lpstr>Synthesis Using D Flip-Flops</vt:lpstr>
      <vt:lpstr>PowerPoint Presentation</vt:lpstr>
      <vt:lpstr>Synthesis Using D Flip-Flops</vt:lpstr>
      <vt:lpstr>Synthesis Using D Flip-Flops</vt:lpstr>
      <vt:lpstr>Synthesis Using JK Flip-Flops</vt:lpstr>
      <vt:lpstr>Synthesis Using JK Flip-Flops</vt:lpstr>
      <vt:lpstr>Synthesis Using JK Flip-Flops</vt:lpstr>
      <vt:lpstr>Synthesis Using T Flip-Flops</vt:lpstr>
      <vt:lpstr>Synthesis Using T Flip-Flops</vt:lpstr>
      <vt:lpstr>Synthesis Using T Flip-Flops</vt:lpstr>
      <vt:lpstr>Synthesis Using T Flip-Flops</vt:lpstr>
      <vt:lpstr>SUBJECT CODES OF I Semester</vt:lpstr>
      <vt:lpstr>SUBJECT CODES OF II Semester</vt:lpstr>
      <vt:lpstr>SUBJECT CODES OF III Semester</vt:lpstr>
      <vt:lpstr>State Reduction and Assignment</vt:lpstr>
      <vt:lpstr>State Reduction and Assignment</vt:lpstr>
      <vt:lpstr>State Reduction and Assignment (Contd.)</vt:lpstr>
      <vt:lpstr>State Reduction and Assignment (Contd.)</vt:lpstr>
      <vt:lpstr>State Reduction and Assignment (Contd.)</vt:lpstr>
      <vt:lpstr>State Assignment</vt:lpstr>
      <vt:lpstr>Reduced State Table: Binary State Assignment</vt:lpstr>
      <vt:lpstr>Reduced State Table: Binary State Assignment</vt:lpstr>
      <vt:lpstr>Design Procedure</vt:lpstr>
      <vt:lpstr>Develop State Diagram: Sequence Detector</vt:lpstr>
      <vt:lpstr>D Flip-Flop Input Equations</vt:lpstr>
      <vt:lpstr>Simplified Boolean Equations</vt:lpstr>
      <vt:lpstr>Sequence Detector: D Flip-Flops</vt:lpstr>
      <vt:lpstr>Using JK or T Flip-Flops</vt:lpstr>
      <vt:lpstr>State Table: JK Flip-Flop Inputs</vt:lpstr>
      <vt:lpstr>Maps for J and K Input Equations</vt:lpstr>
      <vt:lpstr>JK Flip-Flop Sequence Detector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B.Tech – CSE – Sem. 3 18CSS201J – ANALOG AND DIGITAL ELECTRONICS (Regulations 2018)</dc:title>
  <cp:lastModifiedBy>ARCHANA T</cp:lastModifiedBy>
  <cp:revision>11</cp:revision>
  <dcterms:modified xsi:type="dcterms:W3CDTF">2021-12-09T06:04:29Z</dcterms:modified>
</cp:coreProperties>
</file>