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58"/>
  </p:handoutMasterIdLst>
  <p:sldIdLst>
    <p:sldId id="265" r:id="rId4"/>
    <p:sldId id="267" r:id="rId6"/>
    <p:sldId id="391" r:id="rId7"/>
    <p:sldId id="392" r:id="rId8"/>
    <p:sldId id="393" r:id="rId9"/>
    <p:sldId id="266" r:id="rId10"/>
    <p:sldId id="310" r:id="rId11"/>
    <p:sldId id="259" r:id="rId12"/>
    <p:sldId id="260" r:id="rId13"/>
    <p:sldId id="261" r:id="rId14"/>
    <p:sldId id="262" r:id="rId15"/>
    <p:sldId id="263" r:id="rId16"/>
    <p:sldId id="264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394" r:id="rId26"/>
    <p:sldId id="395" r:id="rId27"/>
    <p:sldId id="276" r:id="rId28"/>
    <p:sldId id="277" r:id="rId29"/>
    <p:sldId id="278" r:id="rId30"/>
    <p:sldId id="279" r:id="rId31"/>
    <p:sldId id="283" r:id="rId32"/>
    <p:sldId id="284" r:id="rId33"/>
    <p:sldId id="280" r:id="rId34"/>
    <p:sldId id="281" r:id="rId35"/>
    <p:sldId id="282" r:id="rId36"/>
    <p:sldId id="286" r:id="rId37"/>
    <p:sldId id="396" r:id="rId38"/>
    <p:sldId id="398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99" r:id="rId62"/>
    <p:sldId id="400" r:id="rId63"/>
    <p:sldId id="401" r:id="rId64"/>
    <p:sldId id="402" r:id="rId65"/>
    <p:sldId id="311" r:id="rId66"/>
    <p:sldId id="312" r:id="rId67"/>
    <p:sldId id="313" r:id="rId68"/>
    <p:sldId id="314" r:id="rId69"/>
    <p:sldId id="403" r:id="rId70"/>
    <p:sldId id="336" r:id="rId71"/>
    <p:sldId id="337" r:id="rId72"/>
    <p:sldId id="338" r:id="rId73"/>
    <p:sldId id="404" r:id="rId74"/>
    <p:sldId id="405" r:id="rId75"/>
    <p:sldId id="330" r:id="rId76"/>
    <p:sldId id="331" r:id="rId77"/>
    <p:sldId id="332" r:id="rId78"/>
    <p:sldId id="333" r:id="rId79"/>
    <p:sldId id="334" r:id="rId80"/>
    <p:sldId id="335" r:id="rId81"/>
    <p:sldId id="406" r:id="rId82"/>
    <p:sldId id="315" r:id="rId83"/>
    <p:sldId id="316" r:id="rId84"/>
    <p:sldId id="317" r:id="rId85"/>
    <p:sldId id="318" r:id="rId86"/>
    <p:sldId id="319" r:id="rId87"/>
    <p:sldId id="320" r:id="rId88"/>
    <p:sldId id="321" r:id="rId89"/>
    <p:sldId id="322" r:id="rId90"/>
    <p:sldId id="323" r:id="rId91"/>
    <p:sldId id="324" r:id="rId92"/>
    <p:sldId id="325" r:id="rId93"/>
    <p:sldId id="327" r:id="rId94"/>
    <p:sldId id="326" r:id="rId95"/>
    <p:sldId id="328" r:id="rId96"/>
    <p:sldId id="329" r:id="rId97"/>
    <p:sldId id="339" r:id="rId98"/>
    <p:sldId id="342" r:id="rId99"/>
    <p:sldId id="340" r:id="rId100"/>
    <p:sldId id="341" r:id="rId101"/>
    <p:sldId id="343" r:id="rId102"/>
    <p:sldId id="344" r:id="rId103"/>
    <p:sldId id="345" r:id="rId104"/>
    <p:sldId id="407" r:id="rId105"/>
    <p:sldId id="408" r:id="rId106"/>
    <p:sldId id="409" r:id="rId107"/>
    <p:sldId id="410" r:id="rId108"/>
    <p:sldId id="411" r:id="rId109"/>
    <p:sldId id="412" r:id="rId110"/>
    <p:sldId id="346" r:id="rId111"/>
    <p:sldId id="347" r:id="rId112"/>
    <p:sldId id="348" r:id="rId113"/>
    <p:sldId id="349" r:id="rId114"/>
    <p:sldId id="350" r:id="rId115"/>
    <p:sldId id="351" r:id="rId116"/>
    <p:sldId id="352" r:id="rId117"/>
    <p:sldId id="353" r:id="rId118"/>
    <p:sldId id="354" r:id="rId119"/>
    <p:sldId id="355" r:id="rId120"/>
    <p:sldId id="356" r:id="rId121"/>
    <p:sldId id="357" r:id="rId122"/>
    <p:sldId id="358" r:id="rId123"/>
    <p:sldId id="359" r:id="rId124"/>
    <p:sldId id="360" r:id="rId125"/>
    <p:sldId id="361" r:id="rId126"/>
    <p:sldId id="362" r:id="rId127"/>
    <p:sldId id="363" r:id="rId128"/>
    <p:sldId id="364" r:id="rId129"/>
    <p:sldId id="365" r:id="rId130"/>
    <p:sldId id="366" r:id="rId131"/>
    <p:sldId id="367" r:id="rId132"/>
    <p:sldId id="368" r:id="rId133"/>
    <p:sldId id="369" r:id="rId134"/>
    <p:sldId id="370" r:id="rId135"/>
    <p:sldId id="371" r:id="rId136"/>
    <p:sldId id="372" r:id="rId137"/>
    <p:sldId id="373" r:id="rId138"/>
    <p:sldId id="374" r:id="rId139"/>
    <p:sldId id="375" r:id="rId140"/>
    <p:sldId id="376" r:id="rId141"/>
    <p:sldId id="377" r:id="rId142"/>
    <p:sldId id="413" r:id="rId143"/>
    <p:sldId id="414" r:id="rId144"/>
    <p:sldId id="378" r:id="rId145"/>
    <p:sldId id="379" r:id="rId146"/>
    <p:sldId id="380" r:id="rId147"/>
    <p:sldId id="381" r:id="rId148"/>
    <p:sldId id="382" r:id="rId149"/>
    <p:sldId id="383" r:id="rId150"/>
    <p:sldId id="384" r:id="rId151"/>
    <p:sldId id="385" r:id="rId152"/>
    <p:sldId id="386" r:id="rId153"/>
    <p:sldId id="387" r:id="rId154"/>
    <p:sldId id="388" r:id="rId155"/>
    <p:sldId id="389" r:id="rId156"/>
    <p:sldId id="390" r:id="rId157"/>
  </p:sldIdLst>
  <p:sldSz cx="9144000" cy="6858000" type="screen4x3"/>
  <p:notesSz cx="7099300" cy="1023493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ECC"/>
    <a:srgbClr val="C0E498"/>
    <a:srgbClr val="C7DDFD"/>
    <a:srgbClr val="A9DA74"/>
    <a:srgbClr val="9CDBFA"/>
    <a:srgbClr val="A7EDFB"/>
    <a:srgbClr val="280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1" Type="http://schemas.openxmlformats.org/officeDocument/2006/relationships/tableStyles" Target="tableStyles.xml"/><Relationship Id="rId160" Type="http://schemas.openxmlformats.org/officeDocument/2006/relationships/viewProps" Target="viewProps.xml"/><Relationship Id="rId16" Type="http://schemas.openxmlformats.org/officeDocument/2006/relationships/slide" Target="slides/slide12.xml"/><Relationship Id="rId159" Type="http://schemas.openxmlformats.org/officeDocument/2006/relationships/presProps" Target="presProps.xml"/><Relationship Id="rId158" Type="http://schemas.openxmlformats.org/officeDocument/2006/relationships/handoutMaster" Target="handoutMasters/handoutMaster1.xml"/><Relationship Id="rId157" Type="http://schemas.openxmlformats.org/officeDocument/2006/relationships/slide" Target="slides/slide153.xml"/><Relationship Id="rId156" Type="http://schemas.openxmlformats.org/officeDocument/2006/relationships/slide" Target="slides/slide152.xml"/><Relationship Id="rId155" Type="http://schemas.openxmlformats.org/officeDocument/2006/relationships/slide" Target="slides/slide151.xml"/><Relationship Id="rId154" Type="http://schemas.openxmlformats.org/officeDocument/2006/relationships/slide" Target="slides/slide150.xml"/><Relationship Id="rId153" Type="http://schemas.openxmlformats.org/officeDocument/2006/relationships/slide" Target="slides/slide149.xml"/><Relationship Id="rId152" Type="http://schemas.openxmlformats.org/officeDocument/2006/relationships/slide" Target="slides/slide148.xml"/><Relationship Id="rId151" Type="http://schemas.openxmlformats.org/officeDocument/2006/relationships/slide" Target="slides/slide147.xml"/><Relationship Id="rId150" Type="http://schemas.openxmlformats.org/officeDocument/2006/relationships/slide" Target="slides/slide146.xml"/><Relationship Id="rId15" Type="http://schemas.openxmlformats.org/officeDocument/2006/relationships/slide" Target="slides/slide11.xml"/><Relationship Id="rId149" Type="http://schemas.openxmlformats.org/officeDocument/2006/relationships/slide" Target="slides/slide145.xml"/><Relationship Id="rId148" Type="http://schemas.openxmlformats.org/officeDocument/2006/relationships/slide" Target="slides/slide144.xml"/><Relationship Id="rId147" Type="http://schemas.openxmlformats.org/officeDocument/2006/relationships/slide" Target="slides/slide143.xml"/><Relationship Id="rId146" Type="http://schemas.openxmlformats.org/officeDocument/2006/relationships/slide" Target="slides/slide142.xml"/><Relationship Id="rId145" Type="http://schemas.openxmlformats.org/officeDocument/2006/relationships/slide" Target="slides/slide141.xml"/><Relationship Id="rId144" Type="http://schemas.openxmlformats.org/officeDocument/2006/relationships/slide" Target="slides/slide140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14" Type="http://schemas.openxmlformats.org/officeDocument/2006/relationships/slide" Target="slides/slide10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" Type="http://schemas.openxmlformats.org/officeDocument/2006/relationships/slide" Target="slides/slide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125" Type="http://schemas.openxmlformats.org/officeDocument/2006/relationships/slide" Target="slides/slide121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8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0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8.wmf"/><Relationship Id="rId1" Type="http://schemas.openxmlformats.org/officeDocument/2006/relationships/image" Target="../media/image421.wmf"/></Relationships>
</file>

<file path=ppt/drawings/_rels/vmlDrawing10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wmf"/><Relationship Id="rId1" Type="http://schemas.openxmlformats.org/officeDocument/2006/relationships/image" Target="../media/image439.wmf"/></Relationships>
</file>

<file path=ppt/drawings/_rels/vmlDrawing10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2.wmf"/><Relationship Id="rId1" Type="http://schemas.openxmlformats.org/officeDocument/2006/relationships/image" Target="../media/image441.wmf"/></Relationships>
</file>

<file path=ppt/drawings/_rels/vmlDrawing10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46.wmf"/><Relationship Id="rId3" Type="http://schemas.openxmlformats.org/officeDocument/2006/relationships/image" Target="../media/image445.wmf"/><Relationship Id="rId2" Type="http://schemas.openxmlformats.org/officeDocument/2006/relationships/image" Target="../media/image444.wmf"/><Relationship Id="rId1" Type="http://schemas.openxmlformats.org/officeDocument/2006/relationships/image" Target="../media/image443.wmf"/></Relationships>
</file>

<file path=ppt/drawings/_rels/vmlDrawing104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9.wmf"/><Relationship Id="rId4" Type="http://schemas.openxmlformats.org/officeDocument/2006/relationships/image" Target="../media/image445.wmf"/><Relationship Id="rId3" Type="http://schemas.openxmlformats.org/officeDocument/2006/relationships/image" Target="../media/image448.wmf"/><Relationship Id="rId2" Type="http://schemas.openxmlformats.org/officeDocument/2006/relationships/image" Target="../media/image447.wmf"/><Relationship Id="rId1" Type="http://schemas.openxmlformats.org/officeDocument/2006/relationships/image" Target="../media/image420.wmf"/></Relationships>
</file>

<file path=ppt/drawings/_rels/vmlDrawing10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2.wmf"/><Relationship Id="rId1" Type="http://schemas.openxmlformats.org/officeDocument/2006/relationships/image" Target="../media/image450.wmf"/></Relationships>
</file>

<file path=ppt/drawings/_rels/vmlDrawing106.vml.rels><?xml version="1.0" encoding="UTF-8" standalone="yes"?>
<Relationships xmlns="http://schemas.openxmlformats.org/package/2006/relationships"><Relationship Id="rId6" Type="http://schemas.openxmlformats.org/officeDocument/2006/relationships/image" Target="../media/image458.wmf"/><Relationship Id="rId5" Type="http://schemas.openxmlformats.org/officeDocument/2006/relationships/image" Target="../media/image457.wmf"/><Relationship Id="rId4" Type="http://schemas.openxmlformats.org/officeDocument/2006/relationships/image" Target="../media/image456.wmf"/><Relationship Id="rId3" Type="http://schemas.openxmlformats.org/officeDocument/2006/relationships/image" Target="../media/image455.wmf"/><Relationship Id="rId2" Type="http://schemas.openxmlformats.org/officeDocument/2006/relationships/image" Target="../media/image454.wmf"/><Relationship Id="rId1" Type="http://schemas.openxmlformats.org/officeDocument/2006/relationships/image" Target="../media/image453.wmf"/></Relationships>
</file>

<file path=ppt/drawings/_rels/vmlDrawing10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64.wmf"/><Relationship Id="rId4" Type="http://schemas.openxmlformats.org/officeDocument/2006/relationships/image" Target="../media/image463.wmf"/><Relationship Id="rId3" Type="http://schemas.openxmlformats.org/officeDocument/2006/relationships/image" Target="../media/image462.wmf"/><Relationship Id="rId2" Type="http://schemas.openxmlformats.org/officeDocument/2006/relationships/image" Target="../media/image461.wmf"/><Relationship Id="rId1" Type="http://schemas.openxmlformats.org/officeDocument/2006/relationships/image" Target="../media/image460.wmf"/></Relationships>
</file>

<file path=ppt/drawings/_rels/vmlDrawing10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68.wmf"/><Relationship Id="rId4" Type="http://schemas.openxmlformats.org/officeDocument/2006/relationships/image" Target="../media/image445.wmf"/><Relationship Id="rId3" Type="http://schemas.openxmlformats.org/officeDocument/2006/relationships/image" Target="../media/image467.wmf"/><Relationship Id="rId2" Type="http://schemas.openxmlformats.org/officeDocument/2006/relationships/image" Target="../media/image466.wmf"/><Relationship Id="rId1" Type="http://schemas.openxmlformats.org/officeDocument/2006/relationships/image" Target="../media/image465.wmf"/></Relationships>
</file>

<file path=ppt/drawings/_rels/vmlDrawing10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wmf"/><Relationship Id="rId2" Type="http://schemas.openxmlformats.org/officeDocument/2006/relationships/image" Target="../media/image470.wmf"/><Relationship Id="rId1" Type="http://schemas.openxmlformats.org/officeDocument/2006/relationships/image" Target="../media/image469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7.wmf"/><Relationship Id="rId5" Type="http://schemas.openxmlformats.org/officeDocument/2006/relationships/image" Target="../media/image476.wmf"/><Relationship Id="rId4" Type="http://schemas.openxmlformats.org/officeDocument/2006/relationships/image" Target="../media/image475.wmf"/><Relationship Id="rId3" Type="http://schemas.openxmlformats.org/officeDocument/2006/relationships/image" Target="../media/image474.wmf"/><Relationship Id="rId2" Type="http://schemas.openxmlformats.org/officeDocument/2006/relationships/image" Target="../media/image473.wmf"/><Relationship Id="rId1" Type="http://schemas.openxmlformats.org/officeDocument/2006/relationships/image" Target="../media/image472.wmf"/></Relationships>
</file>

<file path=ppt/drawings/_rels/vmlDrawing1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2.wmf"/><Relationship Id="rId3" Type="http://schemas.openxmlformats.org/officeDocument/2006/relationships/image" Target="../media/image481.wmf"/><Relationship Id="rId2" Type="http://schemas.openxmlformats.org/officeDocument/2006/relationships/image" Target="../media/image480.wmf"/><Relationship Id="rId1" Type="http://schemas.openxmlformats.org/officeDocument/2006/relationships/image" Target="../media/image479.wmf"/></Relationships>
</file>

<file path=ppt/drawings/_rels/vmlDrawing1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6.wmf"/><Relationship Id="rId3" Type="http://schemas.openxmlformats.org/officeDocument/2006/relationships/image" Target="../media/image485.wmf"/><Relationship Id="rId2" Type="http://schemas.openxmlformats.org/officeDocument/2006/relationships/image" Target="../media/image484.wmf"/><Relationship Id="rId1" Type="http://schemas.openxmlformats.org/officeDocument/2006/relationships/image" Target="../media/image483.wmf"/></Relationships>
</file>

<file path=ppt/drawings/_rels/vmlDrawing1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2.wmf"/><Relationship Id="rId5" Type="http://schemas.openxmlformats.org/officeDocument/2006/relationships/image" Target="../media/image491.wmf"/><Relationship Id="rId4" Type="http://schemas.openxmlformats.org/officeDocument/2006/relationships/image" Target="../media/image490.wmf"/><Relationship Id="rId3" Type="http://schemas.openxmlformats.org/officeDocument/2006/relationships/image" Target="../media/image489.wmf"/><Relationship Id="rId2" Type="http://schemas.openxmlformats.org/officeDocument/2006/relationships/image" Target="../media/image488.wmf"/><Relationship Id="rId1" Type="http://schemas.openxmlformats.org/officeDocument/2006/relationships/image" Target="../media/image487.wmf"/></Relationships>
</file>

<file path=ppt/drawings/_rels/vmlDrawing1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6.wmf"/><Relationship Id="rId3" Type="http://schemas.openxmlformats.org/officeDocument/2006/relationships/image" Target="../media/image495.wmf"/><Relationship Id="rId2" Type="http://schemas.openxmlformats.org/officeDocument/2006/relationships/image" Target="../media/image494.wmf"/><Relationship Id="rId1" Type="http://schemas.openxmlformats.org/officeDocument/2006/relationships/image" Target="../media/image493.wmf"/></Relationships>
</file>

<file path=ppt/drawings/_rels/vmlDrawing1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502.wmf"/><Relationship Id="rId5" Type="http://schemas.openxmlformats.org/officeDocument/2006/relationships/image" Target="../media/image501.wmf"/><Relationship Id="rId4" Type="http://schemas.openxmlformats.org/officeDocument/2006/relationships/image" Target="../media/image500.wmf"/><Relationship Id="rId3" Type="http://schemas.openxmlformats.org/officeDocument/2006/relationships/image" Target="../media/image499.wmf"/><Relationship Id="rId2" Type="http://schemas.openxmlformats.org/officeDocument/2006/relationships/image" Target="../media/image498.wmf"/><Relationship Id="rId1" Type="http://schemas.openxmlformats.org/officeDocument/2006/relationships/image" Target="../media/image497.wmf"/></Relationships>
</file>

<file path=ppt/drawings/_rels/vmlDrawing1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7.wmf"/><Relationship Id="rId4" Type="http://schemas.openxmlformats.org/officeDocument/2006/relationships/image" Target="../media/image506.wmf"/><Relationship Id="rId3" Type="http://schemas.openxmlformats.org/officeDocument/2006/relationships/image" Target="../media/image505.wmf"/><Relationship Id="rId2" Type="http://schemas.openxmlformats.org/officeDocument/2006/relationships/image" Target="../media/image504.wmf"/><Relationship Id="rId1" Type="http://schemas.openxmlformats.org/officeDocument/2006/relationships/image" Target="../media/image503.wmf"/></Relationships>
</file>

<file path=ppt/drawings/_rels/vmlDrawing1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1.wmf"/><Relationship Id="rId3" Type="http://schemas.openxmlformats.org/officeDocument/2006/relationships/image" Target="../media/image510.wmf"/><Relationship Id="rId2" Type="http://schemas.openxmlformats.org/officeDocument/2006/relationships/image" Target="../media/image509.wmf"/><Relationship Id="rId1" Type="http://schemas.openxmlformats.org/officeDocument/2006/relationships/image" Target="../media/image508.wmf"/></Relationships>
</file>

<file path=ppt/drawings/_rels/vmlDrawing1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518.wmf"/><Relationship Id="rId6" Type="http://schemas.openxmlformats.org/officeDocument/2006/relationships/image" Target="../media/image517.wmf"/><Relationship Id="rId5" Type="http://schemas.openxmlformats.org/officeDocument/2006/relationships/image" Target="../media/image516.wmf"/><Relationship Id="rId4" Type="http://schemas.openxmlformats.org/officeDocument/2006/relationships/image" Target="../media/image515.wmf"/><Relationship Id="rId3" Type="http://schemas.openxmlformats.org/officeDocument/2006/relationships/image" Target="../media/image514.wmf"/><Relationship Id="rId2" Type="http://schemas.openxmlformats.org/officeDocument/2006/relationships/image" Target="../media/image513.wmf"/><Relationship Id="rId1" Type="http://schemas.openxmlformats.org/officeDocument/2006/relationships/image" Target="../media/image512.wmf"/></Relationships>
</file>

<file path=ppt/drawings/_rels/vmlDrawing1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2.wmf"/><Relationship Id="rId3" Type="http://schemas.openxmlformats.org/officeDocument/2006/relationships/image" Target="../media/image521.wmf"/><Relationship Id="rId2" Type="http://schemas.openxmlformats.org/officeDocument/2006/relationships/image" Target="../media/image520.wmf"/><Relationship Id="rId1" Type="http://schemas.openxmlformats.org/officeDocument/2006/relationships/image" Target="../media/image51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5.wmf"/><Relationship Id="rId2" Type="http://schemas.openxmlformats.org/officeDocument/2006/relationships/image" Target="../media/image524.wmf"/><Relationship Id="rId1" Type="http://schemas.openxmlformats.org/officeDocument/2006/relationships/image" Target="../media/image523.wmf"/></Relationships>
</file>

<file path=ppt/drawings/_rels/vmlDrawing1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9.wmf"/><Relationship Id="rId3" Type="http://schemas.openxmlformats.org/officeDocument/2006/relationships/image" Target="../media/image528.wmf"/><Relationship Id="rId2" Type="http://schemas.openxmlformats.org/officeDocument/2006/relationships/image" Target="../media/image527.wmf"/><Relationship Id="rId1" Type="http://schemas.openxmlformats.org/officeDocument/2006/relationships/image" Target="../media/image526.wmf"/></Relationships>
</file>

<file path=ppt/drawings/_rels/vmlDrawing1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4.wmf"/><Relationship Id="rId4" Type="http://schemas.openxmlformats.org/officeDocument/2006/relationships/image" Target="../media/image533.wmf"/><Relationship Id="rId3" Type="http://schemas.openxmlformats.org/officeDocument/2006/relationships/image" Target="../media/image532.wmf"/><Relationship Id="rId2" Type="http://schemas.openxmlformats.org/officeDocument/2006/relationships/image" Target="../media/image531.wmf"/><Relationship Id="rId1" Type="http://schemas.openxmlformats.org/officeDocument/2006/relationships/image" Target="../media/image530.wmf"/></Relationships>
</file>

<file path=ppt/drawings/_rels/vmlDrawing1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9.wmf"/><Relationship Id="rId4" Type="http://schemas.openxmlformats.org/officeDocument/2006/relationships/image" Target="../media/image538.wmf"/><Relationship Id="rId3" Type="http://schemas.openxmlformats.org/officeDocument/2006/relationships/image" Target="../media/image537.wmf"/><Relationship Id="rId2" Type="http://schemas.openxmlformats.org/officeDocument/2006/relationships/image" Target="../media/image536.wmf"/><Relationship Id="rId1" Type="http://schemas.openxmlformats.org/officeDocument/2006/relationships/image" Target="../media/image535.wmf"/></Relationships>
</file>

<file path=ppt/drawings/_rels/vmlDrawing1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3.wmf"/><Relationship Id="rId3" Type="http://schemas.openxmlformats.org/officeDocument/2006/relationships/image" Target="../media/image542.wmf"/><Relationship Id="rId2" Type="http://schemas.openxmlformats.org/officeDocument/2006/relationships/image" Target="../media/image541.wmf"/><Relationship Id="rId1" Type="http://schemas.openxmlformats.org/officeDocument/2006/relationships/image" Target="../media/image540.wmf"/></Relationships>
</file>

<file path=ppt/drawings/_rels/vmlDrawing1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6.wmf"/><Relationship Id="rId2" Type="http://schemas.openxmlformats.org/officeDocument/2006/relationships/image" Target="../media/image545.wmf"/><Relationship Id="rId1" Type="http://schemas.openxmlformats.org/officeDocument/2006/relationships/image" Target="../media/image544.wmf"/></Relationships>
</file>

<file path=ppt/drawings/_rels/vmlDrawing1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551.wmf"/><Relationship Id="rId4" Type="http://schemas.openxmlformats.org/officeDocument/2006/relationships/image" Target="../media/image550.wmf"/><Relationship Id="rId3" Type="http://schemas.openxmlformats.org/officeDocument/2006/relationships/image" Target="../media/image549.wmf"/><Relationship Id="rId2" Type="http://schemas.openxmlformats.org/officeDocument/2006/relationships/image" Target="../media/image548.wmf"/><Relationship Id="rId1" Type="http://schemas.openxmlformats.org/officeDocument/2006/relationships/image" Target="../media/image547.wmf"/></Relationships>
</file>

<file path=ppt/drawings/_rels/vmlDrawing1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557.wmf"/><Relationship Id="rId5" Type="http://schemas.openxmlformats.org/officeDocument/2006/relationships/image" Target="../media/image556.wmf"/><Relationship Id="rId4" Type="http://schemas.openxmlformats.org/officeDocument/2006/relationships/image" Target="../media/image555.wmf"/><Relationship Id="rId3" Type="http://schemas.openxmlformats.org/officeDocument/2006/relationships/image" Target="../media/image554.wmf"/><Relationship Id="rId2" Type="http://schemas.openxmlformats.org/officeDocument/2006/relationships/image" Target="../media/image553.wmf"/><Relationship Id="rId1" Type="http://schemas.openxmlformats.org/officeDocument/2006/relationships/image" Target="../media/image552.wmf"/></Relationships>
</file>

<file path=ppt/drawings/_rels/vmlDrawing1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2.wmf"/><Relationship Id="rId4" Type="http://schemas.openxmlformats.org/officeDocument/2006/relationships/image" Target="../media/image561.wmf"/><Relationship Id="rId3" Type="http://schemas.openxmlformats.org/officeDocument/2006/relationships/image" Target="../media/image560.wmf"/><Relationship Id="rId2" Type="http://schemas.openxmlformats.org/officeDocument/2006/relationships/image" Target="../media/image559.wmf"/><Relationship Id="rId1" Type="http://schemas.openxmlformats.org/officeDocument/2006/relationships/image" Target="../media/image558.wmf"/></Relationships>
</file>

<file path=ppt/drawings/_rels/vmlDrawing1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7.wmf"/><Relationship Id="rId4" Type="http://schemas.openxmlformats.org/officeDocument/2006/relationships/image" Target="../media/image566.wmf"/><Relationship Id="rId3" Type="http://schemas.openxmlformats.org/officeDocument/2006/relationships/image" Target="../media/image565.wmf"/><Relationship Id="rId2" Type="http://schemas.openxmlformats.org/officeDocument/2006/relationships/image" Target="../media/image564.wmf"/><Relationship Id="rId1" Type="http://schemas.openxmlformats.org/officeDocument/2006/relationships/image" Target="../media/image5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2.wmf"/><Relationship Id="rId4" Type="http://schemas.openxmlformats.org/officeDocument/2006/relationships/image" Target="../media/image571.wmf"/><Relationship Id="rId3" Type="http://schemas.openxmlformats.org/officeDocument/2006/relationships/image" Target="../media/image570.wmf"/><Relationship Id="rId2" Type="http://schemas.openxmlformats.org/officeDocument/2006/relationships/image" Target="../media/image569.wmf"/><Relationship Id="rId1" Type="http://schemas.openxmlformats.org/officeDocument/2006/relationships/image" Target="../media/image568.wmf"/></Relationships>
</file>

<file path=ppt/drawings/_rels/vmlDrawing1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6.wmf"/><Relationship Id="rId3" Type="http://schemas.openxmlformats.org/officeDocument/2006/relationships/image" Target="../media/image575.wmf"/><Relationship Id="rId2" Type="http://schemas.openxmlformats.org/officeDocument/2006/relationships/image" Target="../media/image574.wmf"/><Relationship Id="rId1" Type="http://schemas.openxmlformats.org/officeDocument/2006/relationships/image" Target="../media/image573.wmf"/></Relationships>
</file>

<file path=ppt/drawings/_rels/vmlDrawing1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8.wmf"/><Relationship Id="rId1" Type="http://schemas.openxmlformats.org/officeDocument/2006/relationships/image" Target="../media/image577.wmf"/></Relationships>
</file>

<file path=ppt/drawings/_rels/vmlDrawing1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wmf"/><Relationship Id="rId2" Type="http://schemas.openxmlformats.org/officeDocument/2006/relationships/image" Target="../media/image580.wmf"/><Relationship Id="rId1" Type="http://schemas.openxmlformats.org/officeDocument/2006/relationships/image" Target="../media/image579.wmf"/></Relationships>
</file>

<file path=ppt/drawings/_rels/vmlDrawing1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5.wmf"/><Relationship Id="rId3" Type="http://schemas.openxmlformats.org/officeDocument/2006/relationships/image" Target="../media/image584.wmf"/><Relationship Id="rId2" Type="http://schemas.openxmlformats.org/officeDocument/2006/relationships/image" Target="../media/image583.wmf"/><Relationship Id="rId1" Type="http://schemas.openxmlformats.org/officeDocument/2006/relationships/image" Target="../media/image582.wmf"/></Relationships>
</file>

<file path=ppt/drawings/_rels/vmlDrawing1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591.wmf"/><Relationship Id="rId5" Type="http://schemas.openxmlformats.org/officeDocument/2006/relationships/image" Target="../media/image590.wmf"/><Relationship Id="rId4" Type="http://schemas.openxmlformats.org/officeDocument/2006/relationships/image" Target="../media/image589.wmf"/><Relationship Id="rId3" Type="http://schemas.openxmlformats.org/officeDocument/2006/relationships/image" Target="../media/image588.wmf"/><Relationship Id="rId2" Type="http://schemas.openxmlformats.org/officeDocument/2006/relationships/image" Target="../media/image587.wmf"/><Relationship Id="rId1" Type="http://schemas.openxmlformats.org/officeDocument/2006/relationships/image" Target="../media/image586.wmf"/></Relationships>
</file>

<file path=ppt/drawings/_rels/vmlDrawing1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598.wmf"/><Relationship Id="rId6" Type="http://schemas.openxmlformats.org/officeDocument/2006/relationships/image" Target="../media/image597.wmf"/><Relationship Id="rId5" Type="http://schemas.openxmlformats.org/officeDocument/2006/relationships/image" Target="../media/image596.wmf"/><Relationship Id="rId4" Type="http://schemas.openxmlformats.org/officeDocument/2006/relationships/image" Target="../media/image595.wmf"/><Relationship Id="rId3" Type="http://schemas.openxmlformats.org/officeDocument/2006/relationships/image" Target="../media/image594.wmf"/><Relationship Id="rId2" Type="http://schemas.openxmlformats.org/officeDocument/2006/relationships/image" Target="../media/image593.wmf"/><Relationship Id="rId1" Type="http://schemas.openxmlformats.org/officeDocument/2006/relationships/image" Target="../media/image592.wmf"/></Relationships>
</file>

<file path=ppt/drawings/_rels/vmlDrawing137.vml.rels><?xml version="1.0" encoding="UTF-8" standalone="yes"?>
<Relationships xmlns="http://schemas.openxmlformats.org/package/2006/relationships"><Relationship Id="rId6" Type="http://schemas.openxmlformats.org/officeDocument/2006/relationships/image" Target="../media/image604.wmf"/><Relationship Id="rId5" Type="http://schemas.openxmlformats.org/officeDocument/2006/relationships/image" Target="../media/image603.wmf"/><Relationship Id="rId4" Type="http://schemas.openxmlformats.org/officeDocument/2006/relationships/image" Target="../media/image602.wmf"/><Relationship Id="rId3" Type="http://schemas.openxmlformats.org/officeDocument/2006/relationships/image" Target="../media/image601.wmf"/><Relationship Id="rId2" Type="http://schemas.openxmlformats.org/officeDocument/2006/relationships/image" Target="../media/image600.wmf"/><Relationship Id="rId1" Type="http://schemas.openxmlformats.org/officeDocument/2006/relationships/image" Target="../media/image599.wmf"/></Relationships>
</file>

<file path=ppt/drawings/_rels/vmlDrawing1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9.wmf"/><Relationship Id="rId4" Type="http://schemas.openxmlformats.org/officeDocument/2006/relationships/image" Target="../media/image608.wmf"/><Relationship Id="rId3" Type="http://schemas.openxmlformats.org/officeDocument/2006/relationships/image" Target="../media/image607.wmf"/><Relationship Id="rId2" Type="http://schemas.openxmlformats.org/officeDocument/2006/relationships/image" Target="../media/image606.wmf"/><Relationship Id="rId1" Type="http://schemas.openxmlformats.org/officeDocument/2006/relationships/image" Target="../media/image605.wmf"/></Relationships>
</file>

<file path=ppt/drawings/_rels/vmlDrawing139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4.wmf"/><Relationship Id="rId4" Type="http://schemas.openxmlformats.org/officeDocument/2006/relationships/image" Target="../media/image613.wmf"/><Relationship Id="rId3" Type="http://schemas.openxmlformats.org/officeDocument/2006/relationships/image" Target="../media/image612.wmf"/><Relationship Id="rId2" Type="http://schemas.openxmlformats.org/officeDocument/2006/relationships/image" Target="../media/image611.wmf"/><Relationship Id="rId1" Type="http://schemas.openxmlformats.org/officeDocument/2006/relationships/image" Target="../media/image610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40.vml.rels><?xml version="1.0" encoding="UTF-8" standalone="yes"?>
<Relationships xmlns="http://schemas.openxmlformats.org/package/2006/relationships"><Relationship Id="rId6" Type="http://schemas.openxmlformats.org/officeDocument/2006/relationships/image" Target="../media/image620.wmf"/><Relationship Id="rId5" Type="http://schemas.openxmlformats.org/officeDocument/2006/relationships/image" Target="../media/image619.wmf"/><Relationship Id="rId4" Type="http://schemas.openxmlformats.org/officeDocument/2006/relationships/image" Target="../media/image618.wmf"/><Relationship Id="rId3" Type="http://schemas.openxmlformats.org/officeDocument/2006/relationships/image" Target="../media/image617.wmf"/><Relationship Id="rId2" Type="http://schemas.openxmlformats.org/officeDocument/2006/relationships/image" Target="../media/image616.wmf"/><Relationship Id="rId1" Type="http://schemas.openxmlformats.org/officeDocument/2006/relationships/image" Target="../media/image615.wmf"/></Relationships>
</file>

<file path=ppt/drawings/_rels/vmlDrawing1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5.wmf"/><Relationship Id="rId4" Type="http://schemas.openxmlformats.org/officeDocument/2006/relationships/image" Target="../media/image624.wmf"/><Relationship Id="rId3" Type="http://schemas.openxmlformats.org/officeDocument/2006/relationships/image" Target="../media/image623.wmf"/><Relationship Id="rId2" Type="http://schemas.openxmlformats.org/officeDocument/2006/relationships/image" Target="../media/image622.wmf"/><Relationship Id="rId1" Type="http://schemas.openxmlformats.org/officeDocument/2006/relationships/image" Target="../media/image621.wmf"/></Relationships>
</file>

<file path=ppt/drawings/_rels/vmlDrawing142.vml.rels><?xml version="1.0" encoding="UTF-8" standalone="yes"?>
<Relationships xmlns="http://schemas.openxmlformats.org/package/2006/relationships"><Relationship Id="rId6" Type="http://schemas.openxmlformats.org/officeDocument/2006/relationships/image" Target="../media/image631.wmf"/><Relationship Id="rId5" Type="http://schemas.openxmlformats.org/officeDocument/2006/relationships/image" Target="../media/image630.wmf"/><Relationship Id="rId4" Type="http://schemas.openxmlformats.org/officeDocument/2006/relationships/image" Target="../media/image629.wmf"/><Relationship Id="rId3" Type="http://schemas.openxmlformats.org/officeDocument/2006/relationships/image" Target="../media/image628.wmf"/><Relationship Id="rId2" Type="http://schemas.openxmlformats.org/officeDocument/2006/relationships/image" Target="../media/image627.wmf"/><Relationship Id="rId1" Type="http://schemas.openxmlformats.org/officeDocument/2006/relationships/image" Target="../media/image626.wmf"/></Relationships>
</file>

<file path=ppt/drawings/_rels/vmlDrawing1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636.wmf"/><Relationship Id="rId4" Type="http://schemas.openxmlformats.org/officeDocument/2006/relationships/image" Target="../media/image635.wmf"/><Relationship Id="rId3" Type="http://schemas.openxmlformats.org/officeDocument/2006/relationships/image" Target="../media/image634.wmf"/><Relationship Id="rId2" Type="http://schemas.openxmlformats.org/officeDocument/2006/relationships/image" Target="../media/image633.wmf"/><Relationship Id="rId1" Type="http://schemas.openxmlformats.org/officeDocument/2006/relationships/image" Target="../media/image632.wmf"/></Relationships>
</file>

<file path=ppt/drawings/_rels/vmlDrawing144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0.wmf"/><Relationship Id="rId3" Type="http://schemas.openxmlformats.org/officeDocument/2006/relationships/image" Target="../media/image639.wmf"/><Relationship Id="rId2" Type="http://schemas.openxmlformats.org/officeDocument/2006/relationships/image" Target="../media/image638.wmf"/><Relationship Id="rId1" Type="http://schemas.openxmlformats.org/officeDocument/2006/relationships/image" Target="../media/image637.wmf"/></Relationships>
</file>

<file path=ppt/drawings/_rels/vmlDrawing1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645.wmf"/><Relationship Id="rId4" Type="http://schemas.openxmlformats.org/officeDocument/2006/relationships/image" Target="../media/image644.wmf"/><Relationship Id="rId3" Type="http://schemas.openxmlformats.org/officeDocument/2006/relationships/image" Target="../media/image643.wmf"/><Relationship Id="rId2" Type="http://schemas.openxmlformats.org/officeDocument/2006/relationships/image" Target="../media/image642.wmf"/><Relationship Id="rId1" Type="http://schemas.openxmlformats.org/officeDocument/2006/relationships/image" Target="../media/image641.wmf"/></Relationships>
</file>

<file path=ppt/drawings/_rels/vmlDrawing14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50.wmf"/><Relationship Id="rId4" Type="http://schemas.openxmlformats.org/officeDocument/2006/relationships/image" Target="../media/image649.wmf"/><Relationship Id="rId3" Type="http://schemas.openxmlformats.org/officeDocument/2006/relationships/image" Target="../media/image648.wmf"/><Relationship Id="rId2" Type="http://schemas.openxmlformats.org/officeDocument/2006/relationships/image" Target="../media/image647.wmf"/><Relationship Id="rId1" Type="http://schemas.openxmlformats.org/officeDocument/2006/relationships/image" Target="../media/image646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35.wmf"/><Relationship Id="rId1" Type="http://schemas.openxmlformats.org/officeDocument/2006/relationships/image" Target="../media/image145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wmf"/><Relationship Id="rId8" Type="http://schemas.openxmlformats.org/officeDocument/2006/relationships/image" Target="../media/image156.wmf"/><Relationship Id="rId7" Type="http://schemas.openxmlformats.org/officeDocument/2006/relationships/image" Target="../media/image155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7" Type="http://schemas.openxmlformats.org/officeDocument/2006/relationships/image" Target="../media/image163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35.wmf"/><Relationship Id="rId1" Type="http://schemas.openxmlformats.org/officeDocument/2006/relationships/image" Target="../media/image158.w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5.wmf"/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9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3.wmf"/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4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35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4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5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4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4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6.wmf"/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4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0.wmf"/><Relationship Id="rId4" Type="http://schemas.openxmlformats.org/officeDocument/2006/relationships/image" Target="../media/image209.wmf"/><Relationship Id="rId3" Type="http://schemas.openxmlformats.org/officeDocument/2006/relationships/image" Target="../media/image135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4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4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3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4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6.wmf"/><Relationship Id="rId3" Type="http://schemas.openxmlformats.org/officeDocument/2006/relationships/image" Target="../media/image135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5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5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2.wmf"/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5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7.wmf"/><Relationship Id="rId4" Type="http://schemas.openxmlformats.org/officeDocument/2006/relationships/image" Target="../media/image246.wmf"/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5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1.wmf"/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3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wmf"/><Relationship Id="rId1" Type="http://schemas.openxmlformats.org/officeDocument/2006/relationships/image" Target="../media/image254.wmf"/></Relationships>
</file>

<file path=ppt/drawings/_rels/vmlDrawing5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wmf"/><Relationship Id="rId1" Type="http://schemas.openxmlformats.org/officeDocument/2006/relationships/image" Target="../media/image258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Relationship Id="rId3" Type="http://schemas.openxmlformats.org/officeDocument/2006/relationships/image" Target="../media/image258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/Relationships>
</file>

<file path=ppt/drawings/_rels/vmlDrawing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2.wmf"/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6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/Relationships>
</file>

<file path=ppt/drawings/_rels/vmlDrawing6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3.wmf"/><Relationship Id="rId4" Type="http://schemas.openxmlformats.org/officeDocument/2006/relationships/image" Target="../media/image282.wmf"/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/Relationships>
</file>

<file path=ppt/drawings/_rels/vmlDrawing6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7.wmf"/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8.wmf"/></Relationships>
</file>

<file path=ppt/drawings/_rels/vmlDrawing6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8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4.wmf"/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/Relationships>
</file>

<file path=ppt/drawings/_rels/vmlDrawing7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8.wmf"/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9.wmf"/></Relationships>
</file>

<file path=ppt/drawings/_rels/vmlDrawing7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3.wmf"/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7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8.wmf"/><Relationship Id="rId4" Type="http://schemas.openxmlformats.org/officeDocument/2006/relationships/image" Target="../media/image317.wmf"/><Relationship Id="rId3" Type="http://schemas.openxmlformats.org/officeDocument/2006/relationships/image" Target="../media/image316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/Relationships>
</file>

<file path=ppt/drawings/_rels/vmlDrawing7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24.wmf"/><Relationship Id="rId5" Type="http://schemas.openxmlformats.org/officeDocument/2006/relationships/image" Target="../media/image323.wmf"/><Relationship Id="rId4" Type="http://schemas.openxmlformats.org/officeDocument/2006/relationships/image" Target="../media/image322.wmf"/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7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9.wmf"/><Relationship Id="rId4" Type="http://schemas.openxmlformats.org/officeDocument/2006/relationships/image" Target="../media/image328.wmf"/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/Relationships>
</file>

<file path=ppt/drawings/_rels/vmlDrawing7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5.wmf"/><Relationship Id="rId5" Type="http://schemas.openxmlformats.org/officeDocument/2006/relationships/image" Target="../media/image334.wmf"/><Relationship Id="rId4" Type="http://schemas.openxmlformats.org/officeDocument/2006/relationships/image" Target="../media/image333.wmf"/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7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0.wmf"/><Relationship Id="rId4" Type="http://schemas.openxmlformats.org/officeDocument/2006/relationships/image" Target="../media/image339.wmf"/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/Relationships>
</file>

<file path=ppt/drawings/_rels/vmlDrawing7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4.wmf"/><Relationship Id="rId3" Type="http://schemas.openxmlformats.org/officeDocument/2006/relationships/image" Target="../media/image343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wmf"/><Relationship Id="rId2" Type="http://schemas.openxmlformats.org/officeDocument/2006/relationships/image" Target="../media/image346.wmf"/><Relationship Id="rId1" Type="http://schemas.openxmlformats.org/officeDocument/2006/relationships/image" Target="../media/image345.wmf"/></Relationships>
</file>

<file path=ppt/drawings/_rels/vmlDrawing81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3.wmf"/><Relationship Id="rId5" Type="http://schemas.openxmlformats.org/officeDocument/2006/relationships/image" Target="../media/image352.wmf"/><Relationship Id="rId4" Type="http://schemas.openxmlformats.org/officeDocument/2006/relationships/image" Target="../media/image351.wmf"/><Relationship Id="rId3" Type="http://schemas.openxmlformats.org/officeDocument/2006/relationships/image" Target="../media/image350.w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/Relationships>
</file>

<file path=ppt/drawings/_rels/vmlDrawing82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9.wmf"/><Relationship Id="rId5" Type="http://schemas.openxmlformats.org/officeDocument/2006/relationships/image" Target="../media/image358.wmf"/><Relationship Id="rId4" Type="http://schemas.openxmlformats.org/officeDocument/2006/relationships/image" Target="../media/image357.wmf"/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/Relationships>
</file>

<file path=ppt/drawings/_rels/vmlDrawing8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3.wmf"/><Relationship Id="rId3" Type="http://schemas.openxmlformats.org/officeDocument/2006/relationships/image" Target="../media/image362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/Relationships>
</file>

<file path=ppt/drawings/_rels/vmlDrawing8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3.wmf"/><Relationship Id="rId6" Type="http://schemas.openxmlformats.org/officeDocument/2006/relationships/image" Target="../media/image372.wmf"/><Relationship Id="rId5" Type="http://schemas.openxmlformats.org/officeDocument/2006/relationships/image" Target="../media/image371.wmf"/><Relationship Id="rId4" Type="http://schemas.openxmlformats.org/officeDocument/2006/relationships/image" Target="../media/image370.wmf"/><Relationship Id="rId3" Type="http://schemas.openxmlformats.org/officeDocument/2006/relationships/image" Target="../media/image369.wmf"/><Relationship Id="rId2" Type="http://schemas.openxmlformats.org/officeDocument/2006/relationships/image" Target="../media/image368.wmf"/><Relationship Id="rId1" Type="http://schemas.openxmlformats.org/officeDocument/2006/relationships/image" Target="../media/image367.wmf"/></Relationships>
</file>

<file path=ppt/drawings/_rels/vmlDrawing8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7.wmf"/><Relationship Id="rId3" Type="http://schemas.openxmlformats.org/officeDocument/2006/relationships/image" Target="../media/image376.w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/Relationships>
</file>

<file path=ppt/drawings/_rels/vmlDrawing8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4.wmf"/><Relationship Id="rId6" Type="http://schemas.openxmlformats.org/officeDocument/2006/relationships/image" Target="../media/image383.wmf"/><Relationship Id="rId5" Type="http://schemas.openxmlformats.org/officeDocument/2006/relationships/image" Target="../media/image382.wmf"/><Relationship Id="rId4" Type="http://schemas.openxmlformats.org/officeDocument/2006/relationships/image" Target="../media/image381.wmf"/><Relationship Id="rId3" Type="http://schemas.openxmlformats.org/officeDocument/2006/relationships/image" Target="../media/image380.wmf"/><Relationship Id="rId2" Type="http://schemas.openxmlformats.org/officeDocument/2006/relationships/image" Target="../media/image379.wmf"/><Relationship Id="rId1" Type="http://schemas.openxmlformats.org/officeDocument/2006/relationships/image" Target="../media/image378.wmf"/></Relationships>
</file>

<file path=ppt/drawings/_rels/vmlDrawing8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wmf"/><Relationship Id="rId7" Type="http://schemas.openxmlformats.org/officeDocument/2006/relationships/image" Target="../media/image391.wmf"/><Relationship Id="rId6" Type="http://schemas.openxmlformats.org/officeDocument/2006/relationships/image" Target="../media/image390.wmf"/><Relationship Id="rId5" Type="http://schemas.openxmlformats.org/officeDocument/2006/relationships/image" Target="../media/image389.wmf"/><Relationship Id="rId4" Type="http://schemas.openxmlformats.org/officeDocument/2006/relationships/image" Target="../media/image388.wmf"/><Relationship Id="rId3" Type="http://schemas.openxmlformats.org/officeDocument/2006/relationships/image" Target="../media/image387.wmf"/><Relationship Id="rId2" Type="http://schemas.openxmlformats.org/officeDocument/2006/relationships/image" Target="../media/image386.wmf"/><Relationship Id="rId1" Type="http://schemas.openxmlformats.org/officeDocument/2006/relationships/image" Target="../media/image385.wmf"/></Relationships>
</file>

<file path=ppt/drawings/_rels/vmlDrawing8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7" Type="http://schemas.openxmlformats.org/officeDocument/2006/relationships/image" Target="../media/image399.wmf"/><Relationship Id="rId6" Type="http://schemas.openxmlformats.org/officeDocument/2006/relationships/image" Target="../media/image398.wmf"/><Relationship Id="rId5" Type="http://schemas.openxmlformats.org/officeDocument/2006/relationships/image" Target="../media/image397.wmf"/><Relationship Id="rId4" Type="http://schemas.openxmlformats.org/officeDocument/2006/relationships/image" Target="../media/image396.wmf"/><Relationship Id="rId3" Type="http://schemas.openxmlformats.org/officeDocument/2006/relationships/image" Target="../media/image395.wmf"/><Relationship Id="rId2" Type="http://schemas.openxmlformats.org/officeDocument/2006/relationships/image" Target="../media/image394.wmf"/><Relationship Id="rId1" Type="http://schemas.openxmlformats.org/officeDocument/2006/relationships/image" Target="../media/image393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wmf"/><Relationship Id="rId7" Type="http://schemas.openxmlformats.org/officeDocument/2006/relationships/image" Target="../media/image407.wmf"/><Relationship Id="rId6" Type="http://schemas.openxmlformats.org/officeDocument/2006/relationships/image" Target="../media/image406.wmf"/><Relationship Id="rId5" Type="http://schemas.openxmlformats.org/officeDocument/2006/relationships/image" Target="../media/image405.wmf"/><Relationship Id="rId4" Type="http://schemas.openxmlformats.org/officeDocument/2006/relationships/image" Target="../media/image404.wmf"/><Relationship Id="rId3" Type="http://schemas.openxmlformats.org/officeDocument/2006/relationships/image" Target="../media/image403.wmf"/><Relationship Id="rId2" Type="http://schemas.openxmlformats.org/officeDocument/2006/relationships/image" Target="../media/image402.wmf"/><Relationship Id="rId1" Type="http://schemas.openxmlformats.org/officeDocument/2006/relationships/image" Target="../media/image401.wmf"/></Relationships>
</file>

<file path=ppt/drawings/_rels/vmlDrawing9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3.wmf"/><Relationship Id="rId4" Type="http://schemas.openxmlformats.org/officeDocument/2006/relationships/image" Target="../media/image412.wmf"/><Relationship Id="rId3" Type="http://schemas.openxmlformats.org/officeDocument/2006/relationships/image" Target="../media/image411.wmf"/><Relationship Id="rId2" Type="http://schemas.openxmlformats.org/officeDocument/2006/relationships/image" Target="../media/image410.wmf"/><Relationship Id="rId1" Type="http://schemas.openxmlformats.org/officeDocument/2006/relationships/image" Target="../media/image409.wmf"/></Relationships>
</file>

<file path=ppt/drawings/_rels/vmlDrawing9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7.wmf"/><Relationship Id="rId3" Type="http://schemas.openxmlformats.org/officeDocument/2006/relationships/image" Target="../media/image416.wmf"/><Relationship Id="rId2" Type="http://schemas.openxmlformats.org/officeDocument/2006/relationships/image" Target="../media/image415.wmf"/><Relationship Id="rId1" Type="http://schemas.openxmlformats.org/officeDocument/2006/relationships/image" Target="../media/image414.w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9.wmf"/><Relationship Id="rId1" Type="http://schemas.openxmlformats.org/officeDocument/2006/relationships/image" Target="../media/image418.wmf"/></Relationships>
</file>

<file path=ppt/drawings/_rels/vmlDrawing9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wmf"/><Relationship Id="rId1" Type="http://schemas.openxmlformats.org/officeDocument/2006/relationships/image" Target="../media/image420.w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2.w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wmf"/><Relationship Id="rId2" Type="http://schemas.openxmlformats.org/officeDocument/2006/relationships/image" Target="../media/image424.wmf"/><Relationship Id="rId1" Type="http://schemas.openxmlformats.org/officeDocument/2006/relationships/image" Target="../media/image423.w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8.wmf"/><Relationship Id="rId2" Type="http://schemas.openxmlformats.org/officeDocument/2006/relationships/image" Target="../media/image427.wmf"/><Relationship Id="rId1" Type="http://schemas.openxmlformats.org/officeDocument/2006/relationships/image" Target="../media/image426.wmf"/></Relationships>
</file>

<file path=ppt/drawings/_rels/vmlDrawing9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2.wmf"/><Relationship Id="rId3" Type="http://schemas.openxmlformats.org/officeDocument/2006/relationships/image" Target="../media/image431.wmf"/><Relationship Id="rId2" Type="http://schemas.openxmlformats.org/officeDocument/2006/relationships/image" Target="../media/image430.wmf"/><Relationship Id="rId1" Type="http://schemas.openxmlformats.org/officeDocument/2006/relationships/image" Target="../media/image429.wmf"/></Relationships>
</file>

<file path=ppt/drawings/_rels/vmlDrawing9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7.wmf"/><Relationship Id="rId4" Type="http://schemas.openxmlformats.org/officeDocument/2006/relationships/image" Target="../media/image436.wmf"/><Relationship Id="rId3" Type="http://schemas.openxmlformats.org/officeDocument/2006/relationships/image" Target="../media/image435.wmf"/><Relationship Id="rId2" Type="http://schemas.openxmlformats.org/officeDocument/2006/relationships/image" Target="../media/image434.wmf"/><Relationship Id="rId1" Type="http://schemas.openxmlformats.org/officeDocument/2006/relationships/image" Target="../media/image4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Partial Differential Equation</a:t>
            </a:r>
            <a:endParaRPr kumimoji="0" lang="en-I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BFF67-6BAB-4AED-8BFF-B18E117DC38D}" type="datetimeFigureOut"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PDE</a:t>
            </a:r>
            <a:endParaRPr kumimoji="0" lang="en-I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EACD24-575B-46A2-BE2D-166AA9BD5C7F}" type="slidenum"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Partial Differential Equation</a:t>
            </a:r>
            <a:endParaRPr kumimoji="0" lang="en-I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BA59CC-766E-48BB-AFC4-B9BAC5E6C054}" type="datetimeFigureOut"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PDE</a:t>
            </a:r>
            <a:endParaRPr kumimoji="0" lang="en-I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C04B79-5FD2-4E75-AD8A-A919279C459E}" type="slidenum"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p>
            <a:pPr lvl="0" eaLnBrk="1" hangingPunct="1"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215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 eaLnBrk="1" hangingPunct="1"/>
            <a:fld id="{9A0DB2DC-4C9A-4742-B13C-FB6460FD3503}" type="slidenum">
              <a:rPr lang="en-IN" altLang="en-US" sz="1300" dirty="0">
                <a:latin typeface="Calibri" panose="020F0502020204030204" pitchFamily="34" charset="0"/>
              </a:rPr>
            </a:fld>
            <a:endParaRPr lang="en-IN" altLang="en-US" sz="1300" dirty="0">
              <a:latin typeface="Calibri" panose="020F0502020204030204" pitchFamily="34" charset="0"/>
            </a:endParaRPr>
          </a:p>
        </p:txBody>
      </p:sp>
      <p:sp>
        <p:nvSpPr>
          <p:cNvPr id="21509" name="Header Placeholder 6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 eaLnBrk="1" hangingPunct="1"/>
            <a:r>
              <a:rPr lang="en-IN" altLang="en-US" sz="1300" dirty="0">
                <a:latin typeface="Calibri" panose="020F0502020204030204" pitchFamily="34" charset="0"/>
              </a:rPr>
              <a:t>Partial Differential Equation</a:t>
            </a:r>
            <a:endParaRPr lang="en-IN" altLang="en-US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p>
            <a:pPr lvl="0"/>
            <a:endParaRPr lang="en-IN" altLang="x-none" dirty="0"/>
          </a:p>
        </p:txBody>
      </p:sp>
      <p:sp>
        <p:nvSpPr>
          <p:cNvPr id="23556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 eaLnBrk="1" hangingPunct="1">
              <a:buNone/>
            </a:pPr>
            <a:r>
              <a:rPr lang="en-IN" altLang="en-US" sz="1300" dirty="0">
                <a:latin typeface="Calibri" panose="020F0502020204030204" pitchFamily="34" charset="0"/>
              </a:rPr>
              <a:t>Partial Differential Equation</a:t>
            </a:r>
            <a:endParaRPr lang="en-IN" altLang="en-US" sz="1300" dirty="0">
              <a:latin typeface="Calibri" panose="020F0502020204030204" pitchFamily="34" charset="0"/>
            </a:endParaRPr>
          </a:p>
        </p:txBody>
      </p:sp>
      <p:sp>
        <p:nvSpPr>
          <p:cNvPr id="23557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 eaLnBrk="1" hangingPunct="1">
              <a:buNone/>
            </a:pPr>
            <a:fld id="{9A0DB2DC-4C9A-4742-B13C-FB6460FD3503}" type="slidenum">
              <a:rPr lang="en-IN" altLang="en-US" sz="1300" dirty="0">
                <a:latin typeface="Calibri" panose="020F0502020204030204" pitchFamily="34" charset="0"/>
              </a:rPr>
            </a:fld>
            <a:endParaRPr lang="en-IN" altLang="en-US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p>
            <a:pPr lvl="0" eaLnBrk="1" hangingPunct="1"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307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 eaLnBrk="1" hangingPunct="1"/>
            <a:fld id="{9A0DB2DC-4C9A-4742-B13C-FB6460FD3503}" type="slidenum">
              <a:rPr lang="en-IN" altLang="en-US" sz="1300" dirty="0">
                <a:latin typeface="Calibri" panose="020F0502020204030204" pitchFamily="34" charset="0"/>
              </a:rPr>
            </a:fld>
            <a:endParaRPr lang="en-IN" altLang="en-US" sz="1300" dirty="0">
              <a:latin typeface="Calibri" panose="020F0502020204030204" pitchFamily="34" charset="0"/>
            </a:endParaRPr>
          </a:p>
        </p:txBody>
      </p:sp>
      <p:sp>
        <p:nvSpPr>
          <p:cNvPr id="30725" name="Header Placeholder 4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 eaLnBrk="1" hangingPunct="1"/>
            <a:r>
              <a:rPr lang="en-IN" altLang="en-US" sz="1300" dirty="0">
                <a:latin typeface="Calibri" panose="020F0502020204030204" pitchFamily="34" charset="0"/>
              </a:rPr>
              <a:t>Partial Differential Equation</a:t>
            </a:r>
            <a:endParaRPr lang="en-IN" altLang="en-US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p>
            <a:pPr lvl="0" eaLnBrk="1" hangingPunct="1"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972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 eaLnBrk="1" hangingPunct="1"/>
            <a:fld id="{9A0DB2DC-4C9A-4742-B13C-FB6460FD3503}" type="slidenum">
              <a:rPr lang="en-IN" altLang="en-US" sz="1300" dirty="0">
                <a:latin typeface="Calibri" panose="020F0502020204030204" pitchFamily="34" charset="0"/>
              </a:rPr>
            </a:fld>
            <a:endParaRPr lang="en-IN" altLang="en-US" sz="1300" dirty="0">
              <a:latin typeface="Calibri" panose="020F0502020204030204" pitchFamily="34" charset="0"/>
            </a:endParaRPr>
          </a:p>
        </p:txBody>
      </p:sp>
      <p:sp>
        <p:nvSpPr>
          <p:cNvPr id="97285" name="Header Placeholder 6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 eaLnBrk="1" hangingPunct="1"/>
            <a:r>
              <a:rPr lang="en-IN" altLang="en-US" sz="1300" dirty="0">
                <a:latin typeface="Calibri" panose="020F0502020204030204" pitchFamily="34" charset="0"/>
              </a:rPr>
              <a:t>Partial Differential Equation</a:t>
            </a:r>
            <a:endParaRPr lang="en-IN" altLang="en-US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p>
            <a:pPr lvl="0" eaLnBrk="1" hangingPunct="1"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146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 eaLnBrk="1" hangingPunct="1"/>
            <a:fld id="{9A0DB2DC-4C9A-4742-B13C-FB6460FD3503}" type="slidenum">
              <a:rPr lang="en-IN" altLang="en-US" sz="1300" dirty="0">
                <a:latin typeface="Calibri" panose="020F0502020204030204" pitchFamily="34" charset="0"/>
              </a:rPr>
            </a:fld>
            <a:endParaRPr lang="en-IN" altLang="en-US" sz="1300" dirty="0">
              <a:latin typeface="Calibri" panose="020F0502020204030204" pitchFamily="34" charset="0"/>
            </a:endParaRPr>
          </a:p>
        </p:txBody>
      </p:sp>
      <p:sp>
        <p:nvSpPr>
          <p:cNvPr id="114693" name="Header Placeholder 6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 eaLnBrk="1" hangingPunct="1"/>
            <a:r>
              <a:rPr lang="en-IN" altLang="en-US" sz="1300" dirty="0">
                <a:latin typeface="Calibri" panose="020F0502020204030204" pitchFamily="34" charset="0"/>
              </a:rPr>
              <a:t>Partial Differential Equation</a:t>
            </a:r>
            <a:endParaRPr lang="en-IN" altLang="en-US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traight Connector 6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Date Placeholder 27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D5A0DB-5BD2-4A9E-AF91-D9A066A05CF3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ED624F-B057-4E24-85E8-075C545BD152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F46C2-B65B-4F7B-96FC-1CB856D76BD0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FD4177-258A-458C-B40D-D0B812287DFE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traight Connector 12"/>
          <p:cNvSpPr>
            <a:spLocks noChangeShapeType="1"/>
          </p:cNvSpPr>
          <p:nvPr/>
        </p:nvSpPr>
        <p:spPr bwMode="auto">
          <a:xfrm rot="5400000">
            <a:off x="4021138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Oval 13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Oval 14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5150" y="3009900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A3A7EE-D716-4F4E-B24E-9060C13B6408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0911B0-3296-4B7C-8897-379E753A759D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30"/>
          <p:cNvSpPr>
            <a:spLocks noGrp="1"/>
          </p:cNvSpPr>
          <p:nvPr>
            <p:ph type="dt" sz="half" idx="2"/>
          </p:nvPr>
        </p:nvSpPr>
        <p:spPr>
          <a:xfrm>
            <a:off x="5870575" y="6557963"/>
            <a:ext cx="2003425" cy="227013"/>
          </a:xfrm>
          <a:prstGeom prst="rect">
            <a:avLst/>
          </a:prstGeom>
        </p:spPr>
        <p:txBody>
          <a:bodyPr vert="horz" tIns="0" bIns="0" anchor="b"/>
          <a:lstStyle>
            <a:lvl1pPr>
              <a:defRPr lang="en-US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81D39AE-21A3-4F8F-BD73-54BB4220ED2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2819400" y="6557963"/>
            <a:ext cx="2927350" cy="228600"/>
          </a:xfrm>
          <a:prstGeom prst="rect">
            <a:avLst/>
          </a:prstGeom>
        </p:spPr>
        <p:txBody>
          <a:bodyPr vert="horz" tIns="0" bIns="0" anchor="b"/>
          <a:lstStyle>
            <a:lvl1pPr>
              <a:defRPr lang="en-US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7880350" y="6556375"/>
            <a:ext cx="588963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E62229-0084-4466-969E-DFCEF35FE6EC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E3AA1C-E6C5-4A19-866C-FD274F9B984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44282D-565F-42BC-81D3-3D998A207206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6556375"/>
            <a:ext cx="2001838" cy="227013"/>
          </a:xfrm>
          <a:prstGeom prst="rect">
            <a:avLst/>
          </a:prstGeom>
        </p:spPr>
        <p:txBody>
          <a:bodyPr vert="horz" tIns="0"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E3151C-7D57-4651-A824-4DF6E4AD576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5138" y="6556375"/>
            <a:ext cx="2895600" cy="228600"/>
          </a:xfrm>
          <a:prstGeom prst="rect">
            <a:avLst/>
          </a:prstGeom>
        </p:spPr>
        <p:txBody>
          <a:bodyPr vert="horz" tIns="0"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4175" y="6554788"/>
            <a:ext cx="587375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CC08A5-A651-4BB9-9CD3-A91A8059EF2B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E3AA1C-E6C5-4A19-866C-FD274F9B984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44282D-565F-42BC-81D3-3D998A207206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E3AA1C-E6C5-4A19-866C-FD274F9B984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44282D-565F-42BC-81D3-3D998A207206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E3AA1C-E6C5-4A19-866C-FD274F9B984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44282D-565F-42BC-81D3-3D998A207206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E3AA1C-E6C5-4A19-866C-FD274F9B984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44282D-565F-42BC-81D3-3D998A207206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E3AA1C-E6C5-4A19-866C-FD274F9B984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44282D-565F-42BC-81D3-3D998A207206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FE0053-A28C-4703-A80A-8625B7CFB794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8983D9-77DA-4DF5-8062-478CF495BB96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8488" y="1004888"/>
            <a:ext cx="4319588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8"/>
          <p:cNvSpPr/>
          <p:nvPr/>
        </p:nvSpPr>
        <p:spPr>
          <a:xfrm rot="21420000">
            <a:off x="596900" y="998538"/>
            <a:ext cx="4319588" cy="4313238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4246563" y="6557963"/>
            <a:ext cx="2001838" cy="227013"/>
          </a:xfrm>
          <a:prstGeom prst="rect">
            <a:avLst/>
          </a:prstGeom>
        </p:spPr>
        <p:txBody>
          <a:bodyPr vert="horz" t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A4B2B9-ACFD-4CFD-85E4-215796FDFCD6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CD0AB0-40AA-4276-99A9-5FFC3DC2A6F4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E3AA1C-E6C5-4A19-866C-FD274F9B984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44282D-565F-42BC-81D3-3D998A207206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88" y="6557963"/>
            <a:ext cx="2001838" cy="227013"/>
          </a:xfrm>
          <a:prstGeom prst="rect">
            <a:avLst/>
          </a:prstGeom>
        </p:spPr>
        <p:txBody>
          <a:bodyPr vert="horz" t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EB7D7D-15E2-477F-97EC-80EAB7EABF7A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56375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54750" y="6553200"/>
            <a:ext cx="587375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EE67DF-BC41-4966-AADB-05981F3CEB70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Oval 9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Oval 10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820F73-7934-4576-A08B-7F83D5014074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BC6634-34D0-43F9-AD20-BC250F8736C5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Straight Connector 7"/>
          <p:cNvSpPr/>
          <p:nvPr/>
        </p:nvSpPr>
        <p:spPr>
          <a:xfrm flipV="1">
            <a:off x="4562475" y="1576388"/>
            <a:ext cx="9525" cy="4818062"/>
          </a:xfrm>
          <a:prstGeom prst="line">
            <a:avLst/>
          </a:prstGeom>
          <a:ln w="9525" cap="flat" cmpd="sng">
            <a:solidFill>
              <a:schemeClr val="tx2"/>
            </a:solidFill>
            <a:prstDash val="sysDash"/>
            <a:headEnd type="none" w="med" len="med"/>
            <a:tailEnd type="none" w="med" len="med"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2"/>
          </p:nvPr>
        </p:nvSpPr>
        <p:spPr>
          <a:xfrm>
            <a:off x="5791200" y="6410325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659EAA-6F77-45D1-882D-8BD89BB67DC1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8C5828-61EB-4BE0-B30B-6F114CF58BCA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traight Connector 9"/>
          <p:cNvSpPr/>
          <p:nvPr/>
        </p:nvSpPr>
        <p:spPr>
          <a:xfrm flipV="1">
            <a:off x="4572000" y="2200275"/>
            <a:ext cx="0" cy="4187825"/>
          </a:xfrm>
          <a:prstGeom prst="line">
            <a:avLst/>
          </a:prstGeom>
          <a:ln w="9525" cap="flat" cmpd="sng">
            <a:solidFill>
              <a:schemeClr val="tx2"/>
            </a:solidFill>
            <a:prstDash val="sysDash"/>
            <a:headEnd type="none" w="med" len="med"/>
            <a:tailEnd type="none" w="med" len="med"/>
          </a:ln>
        </p:spPr>
      </p:sp>
      <p:sp>
        <p:nvSpPr>
          <p:cNvPr id="17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10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traight Connector 14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24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ABCF5E-65EB-4C70-91D0-FAA6B835CA3D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04800" y="6410325"/>
            <a:ext cx="35814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4343400" y="10429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FC839E-D15A-4023-ADA7-F724277BD26D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6F86C7-A1B6-41A5-B696-67FBC0C3096E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5B7088-1DE9-4E2C-85B6-6B992C67A85E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Date Placeholder 1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6472E3-1410-483A-A9B6-BE73633DA635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267200" y="6324600"/>
            <a:ext cx="6096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6F7819-4DF4-4EA2-BDCC-2C3CB2144F81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Oval 10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5DEA9C-8B69-4A44-B807-0CDA6780FDEF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12AD1A-632D-4D25-91EC-C770DEE46455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382963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Oval 12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DF8663-033E-43DD-8033-444597C32002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2"/>
          </p:nvPr>
        </p:nvSpPr>
        <p:spPr>
          <a:xfrm>
            <a:off x="5788025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2ED426-61ED-42DA-B760-3BEC48F36ACE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584575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396AE4-3143-47CD-907A-9A1D33D54202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 algn="ctr" eaLnBrk="1" hangingPunct="1">
              <a:defRPr sz="1600" smtClean="0">
                <a:solidFill>
                  <a:srgbClr val="7B9899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910AEB-8E2E-446A-9F6C-60610B184F08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4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8" cy="227013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E3AA1C-E6C5-4A19-866C-FD274F9B984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algn="r" eaLnBrk="1" hangingPunct="1">
              <a:defRPr sz="1100" smtClean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44282D-565F-42BC-81D3-3D998A207206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anose="05020102010507070707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205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1.bin"/></Relationships>
</file>

<file path=ppt/slides/_rels/slide10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9.wmf"/><Relationship Id="rId3" Type="http://schemas.openxmlformats.org/officeDocument/2006/relationships/oleObject" Target="../embeddings/oleObject425.bin"/><Relationship Id="rId2" Type="http://schemas.openxmlformats.org/officeDocument/2006/relationships/image" Target="../media/image418.wmf"/><Relationship Id="rId1" Type="http://schemas.openxmlformats.org/officeDocument/2006/relationships/oleObject" Target="../embeddings/oleObject424.bin"/></Relationships>
</file>

<file path=ppt/slides/_rels/slide10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1.wmf"/><Relationship Id="rId3" Type="http://schemas.openxmlformats.org/officeDocument/2006/relationships/oleObject" Target="../embeddings/oleObject427.bin"/><Relationship Id="rId2" Type="http://schemas.openxmlformats.org/officeDocument/2006/relationships/image" Target="../media/image420.wmf"/><Relationship Id="rId1" Type="http://schemas.openxmlformats.org/officeDocument/2006/relationships/oleObject" Target="../embeddings/oleObject426.bin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2.wmf"/><Relationship Id="rId1" Type="http://schemas.openxmlformats.org/officeDocument/2006/relationships/oleObject" Target="../embeddings/oleObject428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25.wmf"/><Relationship Id="rId5" Type="http://schemas.openxmlformats.org/officeDocument/2006/relationships/oleObject" Target="../embeddings/oleObject431.bin"/><Relationship Id="rId4" Type="http://schemas.openxmlformats.org/officeDocument/2006/relationships/image" Target="../media/image424.wmf"/><Relationship Id="rId3" Type="http://schemas.openxmlformats.org/officeDocument/2006/relationships/oleObject" Target="../embeddings/oleObject430.bin"/><Relationship Id="rId2" Type="http://schemas.openxmlformats.org/officeDocument/2006/relationships/image" Target="../media/image423.wmf"/><Relationship Id="rId1" Type="http://schemas.openxmlformats.org/officeDocument/2006/relationships/oleObject" Target="../embeddings/oleObject429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28.wmf"/><Relationship Id="rId5" Type="http://schemas.openxmlformats.org/officeDocument/2006/relationships/oleObject" Target="../embeddings/oleObject434.bin"/><Relationship Id="rId4" Type="http://schemas.openxmlformats.org/officeDocument/2006/relationships/image" Target="../media/image427.wmf"/><Relationship Id="rId3" Type="http://schemas.openxmlformats.org/officeDocument/2006/relationships/oleObject" Target="../embeddings/oleObject433.bin"/><Relationship Id="rId2" Type="http://schemas.openxmlformats.org/officeDocument/2006/relationships/image" Target="../media/image426.wmf"/><Relationship Id="rId1" Type="http://schemas.openxmlformats.org/officeDocument/2006/relationships/oleObject" Target="../embeddings/oleObject432.bin"/></Relationships>
</file>

<file path=ppt/slides/_rels/slide10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32.wmf"/><Relationship Id="rId7" Type="http://schemas.openxmlformats.org/officeDocument/2006/relationships/oleObject" Target="../embeddings/oleObject438.bin"/><Relationship Id="rId6" Type="http://schemas.openxmlformats.org/officeDocument/2006/relationships/image" Target="../media/image431.wmf"/><Relationship Id="rId5" Type="http://schemas.openxmlformats.org/officeDocument/2006/relationships/oleObject" Target="../embeddings/oleObject437.bin"/><Relationship Id="rId4" Type="http://schemas.openxmlformats.org/officeDocument/2006/relationships/image" Target="../media/image430.wmf"/><Relationship Id="rId3" Type="http://schemas.openxmlformats.org/officeDocument/2006/relationships/oleObject" Target="../embeddings/oleObject436.bin"/><Relationship Id="rId2" Type="http://schemas.openxmlformats.org/officeDocument/2006/relationships/image" Target="../media/image429.wmf"/><Relationship Id="rId10" Type="http://schemas.openxmlformats.org/officeDocument/2006/relationships/vmlDrawing" Target="../drawings/vmlDrawing98.vml"/><Relationship Id="rId1" Type="http://schemas.openxmlformats.org/officeDocument/2006/relationships/oleObject" Target="../embeddings/oleObject435.bin"/></Relationships>
</file>

<file path=ppt/slides/_rels/slide10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3.bin"/><Relationship Id="rId8" Type="http://schemas.openxmlformats.org/officeDocument/2006/relationships/image" Target="../media/image436.wmf"/><Relationship Id="rId7" Type="http://schemas.openxmlformats.org/officeDocument/2006/relationships/oleObject" Target="../embeddings/oleObject442.bin"/><Relationship Id="rId6" Type="http://schemas.openxmlformats.org/officeDocument/2006/relationships/image" Target="../media/image435.wmf"/><Relationship Id="rId5" Type="http://schemas.openxmlformats.org/officeDocument/2006/relationships/oleObject" Target="../embeddings/oleObject441.bin"/><Relationship Id="rId4" Type="http://schemas.openxmlformats.org/officeDocument/2006/relationships/image" Target="../media/image434.wmf"/><Relationship Id="rId3" Type="http://schemas.openxmlformats.org/officeDocument/2006/relationships/oleObject" Target="../embeddings/oleObject440.bin"/><Relationship Id="rId2" Type="http://schemas.openxmlformats.org/officeDocument/2006/relationships/image" Target="../media/image433.wmf"/><Relationship Id="rId12" Type="http://schemas.openxmlformats.org/officeDocument/2006/relationships/vmlDrawing" Target="../drawings/vmlDrawing9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37.wmf"/><Relationship Id="rId1" Type="http://schemas.openxmlformats.org/officeDocument/2006/relationships/oleObject" Target="../embeddings/oleObject439.bin"/></Relationships>
</file>

<file path=ppt/slides/_rels/slide10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8.wmf"/><Relationship Id="rId3" Type="http://schemas.openxmlformats.org/officeDocument/2006/relationships/oleObject" Target="../embeddings/oleObject445.bin"/><Relationship Id="rId2" Type="http://schemas.openxmlformats.org/officeDocument/2006/relationships/image" Target="../media/image421.wmf"/><Relationship Id="rId1" Type="http://schemas.openxmlformats.org/officeDocument/2006/relationships/oleObject" Target="../embeddings/oleObject444.bin"/></Relationships>
</file>

<file path=ppt/slides/_rels/slide10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40.wmf"/><Relationship Id="rId4" Type="http://schemas.openxmlformats.org/officeDocument/2006/relationships/oleObject" Target="../embeddings/oleObject448.bin"/><Relationship Id="rId3" Type="http://schemas.openxmlformats.org/officeDocument/2006/relationships/oleObject" Target="../embeddings/oleObject447.bin"/><Relationship Id="rId2" Type="http://schemas.openxmlformats.org/officeDocument/2006/relationships/image" Target="../media/image439.wmf"/><Relationship Id="rId1" Type="http://schemas.openxmlformats.org/officeDocument/2006/relationships/oleObject" Target="../embeddings/oleObject446.bin"/></Relationships>
</file>

<file path=ppt/slides/_rels/slide10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42.wmf"/><Relationship Id="rId3" Type="http://schemas.openxmlformats.org/officeDocument/2006/relationships/oleObject" Target="../embeddings/oleObject450.bin"/><Relationship Id="rId2" Type="http://schemas.openxmlformats.org/officeDocument/2006/relationships/image" Target="../media/image441.wmf"/><Relationship Id="rId1" Type="http://schemas.openxmlformats.org/officeDocument/2006/relationships/oleObject" Target="../embeddings/oleObject44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5.bin"/></Relationships>
</file>

<file path=ppt/slides/_rels/slide1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46.wmf"/><Relationship Id="rId7" Type="http://schemas.openxmlformats.org/officeDocument/2006/relationships/oleObject" Target="../embeddings/oleObject454.bin"/><Relationship Id="rId6" Type="http://schemas.openxmlformats.org/officeDocument/2006/relationships/image" Target="../media/image445.wmf"/><Relationship Id="rId5" Type="http://schemas.openxmlformats.org/officeDocument/2006/relationships/oleObject" Target="../embeddings/oleObject453.bin"/><Relationship Id="rId4" Type="http://schemas.openxmlformats.org/officeDocument/2006/relationships/image" Target="../media/image444.wmf"/><Relationship Id="rId3" Type="http://schemas.openxmlformats.org/officeDocument/2006/relationships/oleObject" Target="../embeddings/oleObject452.bin"/><Relationship Id="rId2" Type="http://schemas.openxmlformats.org/officeDocument/2006/relationships/image" Target="../media/image443.wmf"/><Relationship Id="rId10" Type="http://schemas.openxmlformats.org/officeDocument/2006/relationships/vmlDrawing" Target="../drawings/vmlDrawing103.vml"/><Relationship Id="rId1" Type="http://schemas.openxmlformats.org/officeDocument/2006/relationships/oleObject" Target="../embeddings/oleObject451.bin"/></Relationships>
</file>

<file path=ppt/slides/_rels/slide1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9.bin"/><Relationship Id="rId8" Type="http://schemas.openxmlformats.org/officeDocument/2006/relationships/image" Target="../media/image445.wmf"/><Relationship Id="rId7" Type="http://schemas.openxmlformats.org/officeDocument/2006/relationships/oleObject" Target="../embeddings/oleObject458.bin"/><Relationship Id="rId6" Type="http://schemas.openxmlformats.org/officeDocument/2006/relationships/image" Target="../media/image448.wmf"/><Relationship Id="rId5" Type="http://schemas.openxmlformats.org/officeDocument/2006/relationships/oleObject" Target="../embeddings/oleObject457.bin"/><Relationship Id="rId4" Type="http://schemas.openxmlformats.org/officeDocument/2006/relationships/image" Target="../media/image447.wmf"/><Relationship Id="rId3" Type="http://schemas.openxmlformats.org/officeDocument/2006/relationships/oleObject" Target="../embeddings/oleObject456.bin"/><Relationship Id="rId2" Type="http://schemas.openxmlformats.org/officeDocument/2006/relationships/image" Target="../media/image420.wmf"/><Relationship Id="rId12" Type="http://schemas.openxmlformats.org/officeDocument/2006/relationships/vmlDrawing" Target="../drawings/vmlDrawing10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49.wmf"/><Relationship Id="rId1" Type="http://schemas.openxmlformats.org/officeDocument/2006/relationships/oleObject" Target="../embeddings/oleObject455.bin"/></Relationships>
</file>

<file path=ppt/slides/_rels/slide1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52.wmf"/><Relationship Id="rId4" Type="http://schemas.openxmlformats.org/officeDocument/2006/relationships/oleObject" Target="../embeddings/oleObject461.bin"/><Relationship Id="rId3" Type="http://schemas.openxmlformats.org/officeDocument/2006/relationships/image" Target="../media/image451.png"/><Relationship Id="rId2" Type="http://schemas.openxmlformats.org/officeDocument/2006/relationships/image" Target="../media/image450.wmf"/><Relationship Id="rId1" Type="http://schemas.openxmlformats.org/officeDocument/2006/relationships/oleObject" Target="../embeddings/oleObject460.bin"/></Relationships>
</file>

<file path=ppt/slides/_rels/slide1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6.bin"/><Relationship Id="rId8" Type="http://schemas.openxmlformats.org/officeDocument/2006/relationships/image" Target="../media/image456.wmf"/><Relationship Id="rId7" Type="http://schemas.openxmlformats.org/officeDocument/2006/relationships/oleObject" Target="../embeddings/oleObject465.bin"/><Relationship Id="rId6" Type="http://schemas.openxmlformats.org/officeDocument/2006/relationships/image" Target="../media/image455.wmf"/><Relationship Id="rId5" Type="http://schemas.openxmlformats.org/officeDocument/2006/relationships/oleObject" Target="../embeddings/oleObject464.bin"/><Relationship Id="rId4" Type="http://schemas.openxmlformats.org/officeDocument/2006/relationships/image" Target="../media/image454.wmf"/><Relationship Id="rId3" Type="http://schemas.openxmlformats.org/officeDocument/2006/relationships/oleObject" Target="../embeddings/oleObject463.bin"/><Relationship Id="rId2" Type="http://schemas.openxmlformats.org/officeDocument/2006/relationships/image" Target="../media/image453.wmf"/><Relationship Id="rId15" Type="http://schemas.openxmlformats.org/officeDocument/2006/relationships/vmlDrawing" Target="../drawings/vmlDrawing10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59.png"/><Relationship Id="rId12" Type="http://schemas.openxmlformats.org/officeDocument/2006/relationships/image" Target="../media/image458.wmf"/><Relationship Id="rId11" Type="http://schemas.openxmlformats.org/officeDocument/2006/relationships/oleObject" Target="../embeddings/oleObject467.bin"/><Relationship Id="rId10" Type="http://schemas.openxmlformats.org/officeDocument/2006/relationships/image" Target="../media/image457.wmf"/><Relationship Id="rId1" Type="http://schemas.openxmlformats.org/officeDocument/2006/relationships/oleObject" Target="../embeddings/oleObject462.bin"/></Relationships>
</file>

<file path=ppt/slides/_rels/slide1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2.bin"/><Relationship Id="rId8" Type="http://schemas.openxmlformats.org/officeDocument/2006/relationships/image" Target="../media/image463.wmf"/><Relationship Id="rId7" Type="http://schemas.openxmlformats.org/officeDocument/2006/relationships/oleObject" Target="../embeddings/oleObject471.bin"/><Relationship Id="rId6" Type="http://schemas.openxmlformats.org/officeDocument/2006/relationships/image" Target="../media/image462.wmf"/><Relationship Id="rId5" Type="http://schemas.openxmlformats.org/officeDocument/2006/relationships/oleObject" Target="../embeddings/oleObject470.bin"/><Relationship Id="rId4" Type="http://schemas.openxmlformats.org/officeDocument/2006/relationships/image" Target="../media/image461.wmf"/><Relationship Id="rId3" Type="http://schemas.openxmlformats.org/officeDocument/2006/relationships/oleObject" Target="../embeddings/oleObject469.bin"/><Relationship Id="rId2" Type="http://schemas.openxmlformats.org/officeDocument/2006/relationships/image" Target="../media/image460.wmf"/><Relationship Id="rId12" Type="http://schemas.openxmlformats.org/officeDocument/2006/relationships/vmlDrawing" Target="../drawings/vmlDrawing10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64.wmf"/><Relationship Id="rId1" Type="http://schemas.openxmlformats.org/officeDocument/2006/relationships/oleObject" Target="../embeddings/oleObject468.bin"/></Relationships>
</file>

<file path=ppt/slides/_rels/slide1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7.bin"/><Relationship Id="rId8" Type="http://schemas.openxmlformats.org/officeDocument/2006/relationships/image" Target="../media/image445.wmf"/><Relationship Id="rId7" Type="http://schemas.openxmlformats.org/officeDocument/2006/relationships/oleObject" Target="../embeddings/oleObject476.bin"/><Relationship Id="rId6" Type="http://schemas.openxmlformats.org/officeDocument/2006/relationships/image" Target="../media/image467.wmf"/><Relationship Id="rId5" Type="http://schemas.openxmlformats.org/officeDocument/2006/relationships/oleObject" Target="../embeddings/oleObject475.bin"/><Relationship Id="rId4" Type="http://schemas.openxmlformats.org/officeDocument/2006/relationships/image" Target="../media/image466.wmf"/><Relationship Id="rId3" Type="http://schemas.openxmlformats.org/officeDocument/2006/relationships/oleObject" Target="../embeddings/oleObject474.bin"/><Relationship Id="rId2" Type="http://schemas.openxmlformats.org/officeDocument/2006/relationships/image" Target="../media/image465.wmf"/><Relationship Id="rId12" Type="http://schemas.openxmlformats.org/officeDocument/2006/relationships/vmlDrawing" Target="../drawings/vmlDrawing10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68.wmf"/><Relationship Id="rId1" Type="http://schemas.openxmlformats.org/officeDocument/2006/relationships/oleObject" Target="../embeddings/oleObject473.bin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71.wmf"/><Relationship Id="rId5" Type="http://schemas.openxmlformats.org/officeDocument/2006/relationships/oleObject" Target="../embeddings/oleObject480.bin"/><Relationship Id="rId4" Type="http://schemas.openxmlformats.org/officeDocument/2006/relationships/image" Target="../media/image470.wmf"/><Relationship Id="rId3" Type="http://schemas.openxmlformats.org/officeDocument/2006/relationships/oleObject" Target="../embeddings/oleObject479.bin"/><Relationship Id="rId2" Type="http://schemas.openxmlformats.org/officeDocument/2006/relationships/image" Target="../media/image469.wmf"/><Relationship Id="rId1" Type="http://schemas.openxmlformats.org/officeDocument/2006/relationships/oleObject" Target="../embeddings/oleObject478.bin"/></Relationships>
</file>

<file path=ppt/slides/_rels/slide1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5.bin"/><Relationship Id="rId8" Type="http://schemas.openxmlformats.org/officeDocument/2006/relationships/image" Target="../media/image475.wmf"/><Relationship Id="rId7" Type="http://schemas.openxmlformats.org/officeDocument/2006/relationships/oleObject" Target="../embeddings/oleObject484.bin"/><Relationship Id="rId6" Type="http://schemas.openxmlformats.org/officeDocument/2006/relationships/image" Target="../media/image474.wmf"/><Relationship Id="rId5" Type="http://schemas.openxmlformats.org/officeDocument/2006/relationships/oleObject" Target="../embeddings/oleObject483.bin"/><Relationship Id="rId4" Type="http://schemas.openxmlformats.org/officeDocument/2006/relationships/image" Target="../media/image473.wmf"/><Relationship Id="rId3" Type="http://schemas.openxmlformats.org/officeDocument/2006/relationships/oleObject" Target="../embeddings/oleObject482.bin"/><Relationship Id="rId2" Type="http://schemas.openxmlformats.org/officeDocument/2006/relationships/image" Target="../media/image472.wmf"/><Relationship Id="rId15" Type="http://schemas.openxmlformats.org/officeDocument/2006/relationships/vmlDrawing" Target="../drawings/vmlDrawing11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78.png"/><Relationship Id="rId12" Type="http://schemas.openxmlformats.org/officeDocument/2006/relationships/image" Target="../media/image477.wmf"/><Relationship Id="rId11" Type="http://schemas.openxmlformats.org/officeDocument/2006/relationships/oleObject" Target="../embeddings/oleObject486.bin"/><Relationship Id="rId10" Type="http://schemas.openxmlformats.org/officeDocument/2006/relationships/image" Target="../media/image476.wmf"/><Relationship Id="rId1" Type="http://schemas.openxmlformats.org/officeDocument/2006/relationships/oleObject" Target="../embeddings/oleObject481.bin"/></Relationships>
</file>

<file path=ppt/slides/_rels/slide1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82.wmf"/><Relationship Id="rId7" Type="http://schemas.openxmlformats.org/officeDocument/2006/relationships/oleObject" Target="../embeddings/oleObject490.bin"/><Relationship Id="rId6" Type="http://schemas.openxmlformats.org/officeDocument/2006/relationships/image" Target="../media/image481.wmf"/><Relationship Id="rId5" Type="http://schemas.openxmlformats.org/officeDocument/2006/relationships/oleObject" Target="../embeddings/oleObject489.bin"/><Relationship Id="rId4" Type="http://schemas.openxmlformats.org/officeDocument/2006/relationships/image" Target="../media/image480.wmf"/><Relationship Id="rId3" Type="http://schemas.openxmlformats.org/officeDocument/2006/relationships/oleObject" Target="../embeddings/oleObject488.bin"/><Relationship Id="rId2" Type="http://schemas.openxmlformats.org/officeDocument/2006/relationships/image" Target="../media/image479.wmf"/><Relationship Id="rId10" Type="http://schemas.openxmlformats.org/officeDocument/2006/relationships/vmlDrawing" Target="../drawings/vmlDrawing111.vml"/><Relationship Id="rId1" Type="http://schemas.openxmlformats.org/officeDocument/2006/relationships/oleObject" Target="../embeddings/oleObject487.bin"/></Relationships>
</file>

<file path=ppt/slides/_rels/slide1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86.wmf"/><Relationship Id="rId7" Type="http://schemas.openxmlformats.org/officeDocument/2006/relationships/oleObject" Target="../embeddings/oleObject494.bin"/><Relationship Id="rId6" Type="http://schemas.openxmlformats.org/officeDocument/2006/relationships/image" Target="../media/image485.wmf"/><Relationship Id="rId5" Type="http://schemas.openxmlformats.org/officeDocument/2006/relationships/oleObject" Target="../embeddings/oleObject493.bin"/><Relationship Id="rId4" Type="http://schemas.openxmlformats.org/officeDocument/2006/relationships/image" Target="../media/image484.wmf"/><Relationship Id="rId3" Type="http://schemas.openxmlformats.org/officeDocument/2006/relationships/oleObject" Target="../embeddings/oleObject492.bin"/><Relationship Id="rId2" Type="http://schemas.openxmlformats.org/officeDocument/2006/relationships/image" Target="../media/image483.wmf"/><Relationship Id="rId10" Type="http://schemas.openxmlformats.org/officeDocument/2006/relationships/vmlDrawing" Target="../drawings/vmlDrawing112.vml"/><Relationship Id="rId1" Type="http://schemas.openxmlformats.org/officeDocument/2006/relationships/oleObject" Target="../embeddings/oleObject49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0.bin"/></Relationships>
</file>

<file path=ppt/slides/_rels/slide1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9.bin"/><Relationship Id="rId8" Type="http://schemas.openxmlformats.org/officeDocument/2006/relationships/image" Target="../media/image490.wmf"/><Relationship Id="rId7" Type="http://schemas.openxmlformats.org/officeDocument/2006/relationships/oleObject" Target="../embeddings/oleObject498.bin"/><Relationship Id="rId6" Type="http://schemas.openxmlformats.org/officeDocument/2006/relationships/image" Target="../media/image489.wmf"/><Relationship Id="rId5" Type="http://schemas.openxmlformats.org/officeDocument/2006/relationships/oleObject" Target="../embeddings/oleObject497.bin"/><Relationship Id="rId4" Type="http://schemas.openxmlformats.org/officeDocument/2006/relationships/image" Target="../media/image488.wmf"/><Relationship Id="rId3" Type="http://schemas.openxmlformats.org/officeDocument/2006/relationships/oleObject" Target="../embeddings/oleObject496.bin"/><Relationship Id="rId2" Type="http://schemas.openxmlformats.org/officeDocument/2006/relationships/image" Target="../media/image487.wmf"/><Relationship Id="rId14" Type="http://schemas.openxmlformats.org/officeDocument/2006/relationships/vmlDrawing" Target="../drawings/vmlDrawing1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92.wmf"/><Relationship Id="rId11" Type="http://schemas.openxmlformats.org/officeDocument/2006/relationships/oleObject" Target="../embeddings/oleObject500.bin"/><Relationship Id="rId10" Type="http://schemas.openxmlformats.org/officeDocument/2006/relationships/image" Target="../media/image491.wmf"/><Relationship Id="rId1" Type="http://schemas.openxmlformats.org/officeDocument/2006/relationships/oleObject" Target="../embeddings/oleObject495.bin"/></Relationships>
</file>

<file path=ppt/slides/_rels/slide1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96.wmf"/><Relationship Id="rId7" Type="http://schemas.openxmlformats.org/officeDocument/2006/relationships/oleObject" Target="../embeddings/oleObject504.bin"/><Relationship Id="rId6" Type="http://schemas.openxmlformats.org/officeDocument/2006/relationships/image" Target="../media/image495.wmf"/><Relationship Id="rId5" Type="http://schemas.openxmlformats.org/officeDocument/2006/relationships/oleObject" Target="../embeddings/oleObject503.bin"/><Relationship Id="rId4" Type="http://schemas.openxmlformats.org/officeDocument/2006/relationships/image" Target="../media/image494.wmf"/><Relationship Id="rId3" Type="http://schemas.openxmlformats.org/officeDocument/2006/relationships/oleObject" Target="../embeddings/oleObject502.bin"/><Relationship Id="rId2" Type="http://schemas.openxmlformats.org/officeDocument/2006/relationships/image" Target="../media/image493.wmf"/><Relationship Id="rId10" Type="http://schemas.openxmlformats.org/officeDocument/2006/relationships/vmlDrawing" Target="../drawings/vmlDrawing114.vml"/><Relationship Id="rId1" Type="http://schemas.openxmlformats.org/officeDocument/2006/relationships/oleObject" Target="../embeddings/oleObject501.bin"/></Relationships>
</file>

<file path=ppt/slides/_rels/slide1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9.bin"/><Relationship Id="rId8" Type="http://schemas.openxmlformats.org/officeDocument/2006/relationships/image" Target="../media/image500.wmf"/><Relationship Id="rId7" Type="http://schemas.openxmlformats.org/officeDocument/2006/relationships/oleObject" Target="../embeddings/oleObject508.bin"/><Relationship Id="rId6" Type="http://schemas.openxmlformats.org/officeDocument/2006/relationships/image" Target="../media/image499.wmf"/><Relationship Id="rId5" Type="http://schemas.openxmlformats.org/officeDocument/2006/relationships/oleObject" Target="../embeddings/oleObject507.bin"/><Relationship Id="rId4" Type="http://schemas.openxmlformats.org/officeDocument/2006/relationships/image" Target="../media/image498.wmf"/><Relationship Id="rId3" Type="http://schemas.openxmlformats.org/officeDocument/2006/relationships/oleObject" Target="../embeddings/oleObject506.bin"/><Relationship Id="rId2" Type="http://schemas.openxmlformats.org/officeDocument/2006/relationships/image" Target="../media/image497.wmf"/><Relationship Id="rId14" Type="http://schemas.openxmlformats.org/officeDocument/2006/relationships/vmlDrawing" Target="../drawings/vmlDrawing1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02.wmf"/><Relationship Id="rId11" Type="http://schemas.openxmlformats.org/officeDocument/2006/relationships/oleObject" Target="../embeddings/oleObject510.bin"/><Relationship Id="rId10" Type="http://schemas.openxmlformats.org/officeDocument/2006/relationships/image" Target="../media/image501.wmf"/><Relationship Id="rId1" Type="http://schemas.openxmlformats.org/officeDocument/2006/relationships/oleObject" Target="../embeddings/oleObject505.bin"/></Relationships>
</file>

<file path=ppt/slides/_rels/slide1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5.bin"/><Relationship Id="rId8" Type="http://schemas.openxmlformats.org/officeDocument/2006/relationships/image" Target="../media/image506.wmf"/><Relationship Id="rId7" Type="http://schemas.openxmlformats.org/officeDocument/2006/relationships/oleObject" Target="../embeddings/oleObject514.bin"/><Relationship Id="rId6" Type="http://schemas.openxmlformats.org/officeDocument/2006/relationships/image" Target="../media/image505.wmf"/><Relationship Id="rId5" Type="http://schemas.openxmlformats.org/officeDocument/2006/relationships/oleObject" Target="../embeddings/oleObject513.bin"/><Relationship Id="rId4" Type="http://schemas.openxmlformats.org/officeDocument/2006/relationships/image" Target="../media/image504.wmf"/><Relationship Id="rId3" Type="http://schemas.openxmlformats.org/officeDocument/2006/relationships/oleObject" Target="../embeddings/oleObject512.bin"/><Relationship Id="rId2" Type="http://schemas.openxmlformats.org/officeDocument/2006/relationships/image" Target="../media/image503.wmf"/><Relationship Id="rId12" Type="http://schemas.openxmlformats.org/officeDocument/2006/relationships/vmlDrawing" Target="../drawings/vmlDrawing1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07.wmf"/><Relationship Id="rId1" Type="http://schemas.openxmlformats.org/officeDocument/2006/relationships/oleObject" Target="../embeddings/oleObject511.bin"/></Relationships>
</file>

<file path=ppt/slides/_rels/slide1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11.wmf"/><Relationship Id="rId7" Type="http://schemas.openxmlformats.org/officeDocument/2006/relationships/oleObject" Target="../embeddings/oleObject519.bin"/><Relationship Id="rId6" Type="http://schemas.openxmlformats.org/officeDocument/2006/relationships/image" Target="../media/image510.wmf"/><Relationship Id="rId5" Type="http://schemas.openxmlformats.org/officeDocument/2006/relationships/oleObject" Target="../embeddings/oleObject518.bin"/><Relationship Id="rId4" Type="http://schemas.openxmlformats.org/officeDocument/2006/relationships/image" Target="../media/image509.wmf"/><Relationship Id="rId3" Type="http://schemas.openxmlformats.org/officeDocument/2006/relationships/oleObject" Target="../embeddings/oleObject517.bin"/><Relationship Id="rId2" Type="http://schemas.openxmlformats.org/officeDocument/2006/relationships/image" Target="../media/image508.wmf"/><Relationship Id="rId10" Type="http://schemas.openxmlformats.org/officeDocument/2006/relationships/vmlDrawing" Target="../drawings/vmlDrawing117.vml"/><Relationship Id="rId1" Type="http://schemas.openxmlformats.org/officeDocument/2006/relationships/oleObject" Target="../embeddings/oleObject516.bin"/></Relationships>
</file>

<file path=ppt/slides/_rels/slide1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4.bin"/><Relationship Id="rId8" Type="http://schemas.openxmlformats.org/officeDocument/2006/relationships/image" Target="../media/image515.wmf"/><Relationship Id="rId7" Type="http://schemas.openxmlformats.org/officeDocument/2006/relationships/oleObject" Target="../embeddings/oleObject523.bin"/><Relationship Id="rId6" Type="http://schemas.openxmlformats.org/officeDocument/2006/relationships/image" Target="../media/image514.wmf"/><Relationship Id="rId5" Type="http://schemas.openxmlformats.org/officeDocument/2006/relationships/oleObject" Target="../embeddings/oleObject522.bin"/><Relationship Id="rId4" Type="http://schemas.openxmlformats.org/officeDocument/2006/relationships/image" Target="../media/image513.wmf"/><Relationship Id="rId3" Type="http://schemas.openxmlformats.org/officeDocument/2006/relationships/oleObject" Target="../embeddings/oleObject521.bin"/><Relationship Id="rId2" Type="http://schemas.openxmlformats.org/officeDocument/2006/relationships/image" Target="../media/image512.wmf"/><Relationship Id="rId16" Type="http://schemas.openxmlformats.org/officeDocument/2006/relationships/vmlDrawing" Target="../drawings/vmlDrawing1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18.wmf"/><Relationship Id="rId13" Type="http://schemas.openxmlformats.org/officeDocument/2006/relationships/oleObject" Target="../embeddings/oleObject526.bin"/><Relationship Id="rId12" Type="http://schemas.openxmlformats.org/officeDocument/2006/relationships/image" Target="../media/image517.wmf"/><Relationship Id="rId11" Type="http://schemas.openxmlformats.org/officeDocument/2006/relationships/oleObject" Target="../embeddings/oleObject525.bin"/><Relationship Id="rId10" Type="http://schemas.openxmlformats.org/officeDocument/2006/relationships/image" Target="../media/image516.wmf"/><Relationship Id="rId1" Type="http://schemas.openxmlformats.org/officeDocument/2006/relationships/oleObject" Target="../embeddings/oleObject520.bin"/></Relationships>
</file>

<file path=ppt/slides/_rels/slide1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22.wmf"/><Relationship Id="rId7" Type="http://schemas.openxmlformats.org/officeDocument/2006/relationships/oleObject" Target="../embeddings/oleObject530.bin"/><Relationship Id="rId6" Type="http://schemas.openxmlformats.org/officeDocument/2006/relationships/image" Target="../media/image521.wmf"/><Relationship Id="rId5" Type="http://schemas.openxmlformats.org/officeDocument/2006/relationships/oleObject" Target="../embeddings/oleObject529.bin"/><Relationship Id="rId4" Type="http://schemas.openxmlformats.org/officeDocument/2006/relationships/image" Target="../media/image520.wmf"/><Relationship Id="rId3" Type="http://schemas.openxmlformats.org/officeDocument/2006/relationships/oleObject" Target="../embeddings/oleObject528.bin"/><Relationship Id="rId2" Type="http://schemas.openxmlformats.org/officeDocument/2006/relationships/image" Target="../media/image519.wmf"/><Relationship Id="rId10" Type="http://schemas.openxmlformats.org/officeDocument/2006/relationships/vmlDrawing" Target="../drawings/vmlDrawing119.vml"/><Relationship Id="rId1" Type="http://schemas.openxmlformats.org/officeDocument/2006/relationships/oleObject" Target="../embeddings/oleObject527.bin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25.wmf"/><Relationship Id="rId5" Type="http://schemas.openxmlformats.org/officeDocument/2006/relationships/oleObject" Target="../embeddings/oleObject533.bin"/><Relationship Id="rId4" Type="http://schemas.openxmlformats.org/officeDocument/2006/relationships/image" Target="../media/image524.wmf"/><Relationship Id="rId3" Type="http://schemas.openxmlformats.org/officeDocument/2006/relationships/oleObject" Target="../embeddings/oleObject532.bin"/><Relationship Id="rId2" Type="http://schemas.openxmlformats.org/officeDocument/2006/relationships/image" Target="../media/image523.wmf"/><Relationship Id="rId1" Type="http://schemas.openxmlformats.org/officeDocument/2006/relationships/oleObject" Target="../embeddings/oleObject531.bin"/></Relationships>
</file>

<file path=ppt/slides/_rels/slide1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29.wmf"/><Relationship Id="rId7" Type="http://schemas.openxmlformats.org/officeDocument/2006/relationships/oleObject" Target="../embeddings/oleObject537.bin"/><Relationship Id="rId6" Type="http://schemas.openxmlformats.org/officeDocument/2006/relationships/image" Target="../media/image528.wmf"/><Relationship Id="rId5" Type="http://schemas.openxmlformats.org/officeDocument/2006/relationships/oleObject" Target="../embeddings/oleObject536.bin"/><Relationship Id="rId4" Type="http://schemas.openxmlformats.org/officeDocument/2006/relationships/image" Target="../media/image527.wmf"/><Relationship Id="rId3" Type="http://schemas.openxmlformats.org/officeDocument/2006/relationships/oleObject" Target="../embeddings/oleObject535.bin"/><Relationship Id="rId2" Type="http://schemas.openxmlformats.org/officeDocument/2006/relationships/image" Target="../media/image526.wmf"/><Relationship Id="rId10" Type="http://schemas.openxmlformats.org/officeDocument/2006/relationships/vmlDrawing" Target="../drawings/vmlDrawing121.vml"/><Relationship Id="rId1" Type="http://schemas.openxmlformats.org/officeDocument/2006/relationships/oleObject" Target="../embeddings/oleObject534.bin"/></Relationships>
</file>

<file path=ppt/slides/_rels/slide1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2.bin"/><Relationship Id="rId8" Type="http://schemas.openxmlformats.org/officeDocument/2006/relationships/image" Target="../media/image533.wmf"/><Relationship Id="rId7" Type="http://schemas.openxmlformats.org/officeDocument/2006/relationships/oleObject" Target="../embeddings/oleObject541.bin"/><Relationship Id="rId6" Type="http://schemas.openxmlformats.org/officeDocument/2006/relationships/image" Target="../media/image532.wmf"/><Relationship Id="rId5" Type="http://schemas.openxmlformats.org/officeDocument/2006/relationships/oleObject" Target="../embeddings/oleObject540.bin"/><Relationship Id="rId4" Type="http://schemas.openxmlformats.org/officeDocument/2006/relationships/image" Target="../media/image531.wmf"/><Relationship Id="rId3" Type="http://schemas.openxmlformats.org/officeDocument/2006/relationships/oleObject" Target="../embeddings/oleObject539.bin"/><Relationship Id="rId2" Type="http://schemas.openxmlformats.org/officeDocument/2006/relationships/image" Target="../media/image530.wmf"/><Relationship Id="rId12" Type="http://schemas.openxmlformats.org/officeDocument/2006/relationships/vmlDrawing" Target="../drawings/vmlDrawing1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34.wmf"/><Relationship Id="rId1" Type="http://schemas.openxmlformats.org/officeDocument/2006/relationships/oleObject" Target="../embeddings/oleObject5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5.bin"/></Relationships>
</file>

<file path=ppt/slides/_rels/slide1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7.bin"/><Relationship Id="rId8" Type="http://schemas.openxmlformats.org/officeDocument/2006/relationships/image" Target="../media/image538.wmf"/><Relationship Id="rId7" Type="http://schemas.openxmlformats.org/officeDocument/2006/relationships/oleObject" Target="../embeddings/oleObject546.bin"/><Relationship Id="rId6" Type="http://schemas.openxmlformats.org/officeDocument/2006/relationships/image" Target="../media/image537.wmf"/><Relationship Id="rId5" Type="http://schemas.openxmlformats.org/officeDocument/2006/relationships/oleObject" Target="../embeddings/oleObject545.bin"/><Relationship Id="rId4" Type="http://schemas.openxmlformats.org/officeDocument/2006/relationships/image" Target="../media/image536.wmf"/><Relationship Id="rId3" Type="http://schemas.openxmlformats.org/officeDocument/2006/relationships/oleObject" Target="../embeddings/oleObject544.bin"/><Relationship Id="rId2" Type="http://schemas.openxmlformats.org/officeDocument/2006/relationships/image" Target="../media/image535.wmf"/><Relationship Id="rId12" Type="http://schemas.openxmlformats.org/officeDocument/2006/relationships/vmlDrawing" Target="../drawings/vmlDrawing1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39.wmf"/><Relationship Id="rId1" Type="http://schemas.openxmlformats.org/officeDocument/2006/relationships/oleObject" Target="../embeddings/oleObject543.bin"/></Relationships>
</file>

<file path=ppt/slides/_rels/slide1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43.wmf"/><Relationship Id="rId7" Type="http://schemas.openxmlformats.org/officeDocument/2006/relationships/oleObject" Target="../embeddings/oleObject551.bin"/><Relationship Id="rId6" Type="http://schemas.openxmlformats.org/officeDocument/2006/relationships/image" Target="../media/image542.wmf"/><Relationship Id="rId5" Type="http://schemas.openxmlformats.org/officeDocument/2006/relationships/oleObject" Target="../embeddings/oleObject550.bin"/><Relationship Id="rId4" Type="http://schemas.openxmlformats.org/officeDocument/2006/relationships/image" Target="../media/image541.wmf"/><Relationship Id="rId3" Type="http://schemas.openxmlformats.org/officeDocument/2006/relationships/oleObject" Target="../embeddings/oleObject549.bin"/><Relationship Id="rId2" Type="http://schemas.openxmlformats.org/officeDocument/2006/relationships/image" Target="../media/image540.wmf"/><Relationship Id="rId10" Type="http://schemas.openxmlformats.org/officeDocument/2006/relationships/vmlDrawing" Target="../drawings/vmlDrawing124.vml"/><Relationship Id="rId1" Type="http://schemas.openxmlformats.org/officeDocument/2006/relationships/oleObject" Target="../embeddings/oleObject548.bin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46.wmf"/><Relationship Id="rId5" Type="http://schemas.openxmlformats.org/officeDocument/2006/relationships/oleObject" Target="../embeddings/oleObject554.bin"/><Relationship Id="rId4" Type="http://schemas.openxmlformats.org/officeDocument/2006/relationships/image" Target="../media/image545.wmf"/><Relationship Id="rId3" Type="http://schemas.openxmlformats.org/officeDocument/2006/relationships/oleObject" Target="../embeddings/oleObject553.bin"/><Relationship Id="rId2" Type="http://schemas.openxmlformats.org/officeDocument/2006/relationships/image" Target="../media/image544.wmf"/><Relationship Id="rId1" Type="http://schemas.openxmlformats.org/officeDocument/2006/relationships/oleObject" Target="../embeddings/oleObject552.bin"/></Relationships>
</file>

<file path=ppt/slides/_rels/slide1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9.bin"/><Relationship Id="rId8" Type="http://schemas.openxmlformats.org/officeDocument/2006/relationships/image" Target="../media/image550.wmf"/><Relationship Id="rId7" Type="http://schemas.openxmlformats.org/officeDocument/2006/relationships/oleObject" Target="../embeddings/oleObject558.bin"/><Relationship Id="rId6" Type="http://schemas.openxmlformats.org/officeDocument/2006/relationships/image" Target="../media/image549.wmf"/><Relationship Id="rId5" Type="http://schemas.openxmlformats.org/officeDocument/2006/relationships/oleObject" Target="../embeddings/oleObject557.bin"/><Relationship Id="rId4" Type="http://schemas.openxmlformats.org/officeDocument/2006/relationships/image" Target="../media/image548.wmf"/><Relationship Id="rId3" Type="http://schemas.openxmlformats.org/officeDocument/2006/relationships/oleObject" Target="../embeddings/oleObject556.bin"/><Relationship Id="rId2" Type="http://schemas.openxmlformats.org/officeDocument/2006/relationships/image" Target="../media/image547.wmf"/><Relationship Id="rId12" Type="http://schemas.openxmlformats.org/officeDocument/2006/relationships/vmlDrawing" Target="../drawings/vmlDrawing1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51.wmf"/><Relationship Id="rId1" Type="http://schemas.openxmlformats.org/officeDocument/2006/relationships/oleObject" Target="../embeddings/oleObject555.bin"/></Relationships>
</file>

<file path=ppt/slides/_rels/slide1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4.bin"/><Relationship Id="rId8" Type="http://schemas.openxmlformats.org/officeDocument/2006/relationships/image" Target="../media/image555.wmf"/><Relationship Id="rId7" Type="http://schemas.openxmlformats.org/officeDocument/2006/relationships/oleObject" Target="../embeddings/oleObject563.bin"/><Relationship Id="rId6" Type="http://schemas.openxmlformats.org/officeDocument/2006/relationships/image" Target="../media/image554.wmf"/><Relationship Id="rId5" Type="http://schemas.openxmlformats.org/officeDocument/2006/relationships/oleObject" Target="../embeddings/oleObject562.bin"/><Relationship Id="rId4" Type="http://schemas.openxmlformats.org/officeDocument/2006/relationships/image" Target="../media/image553.wmf"/><Relationship Id="rId3" Type="http://schemas.openxmlformats.org/officeDocument/2006/relationships/oleObject" Target="../embeddings/oleObject561.bin"/><Relationship Id="rId2" Type="http://schemas.openxmlformats.org/officeDocument/2006/relationships/image" Target="../media/image552.wmf"/><Relationship Id="rId14" Type="http://schemas.openxmlformats.org/officeDocument/2006/relationships/vmlDrawing" Target="../drawings/vmlDrawing12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57.wmf"/><Relationship Id="rId11" Type="http://schemas.openxmlformats.org/officeDocument/2006/relationships/oleObject" Target="../embeddings/oleObject565.bin"/><Relationship Id="rId10" Type="http://schemas.openxmlformats.org/officeDocument/2006/relationships/image" Target="../media/image556.wmf"/><Relationship Id="rId1" Type="http://schemas.openxmlformats.org/officeDocument/2006/relationships/oleObject" Target="../embeddings/oleObject560.bin"/></Relationships>
</file>

<file path=ppt/slides/_rels/slide1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0.bin"/><Relationship Id="rId8" Type="http://schemas.openxmlformats.org/officeDocument/2006/relationships/image" Target="../media/image561.wmf"/><Relationship Id="rId7" Type="http://schemas.openxmlformats.org/officeDocument/2006/relationships/oleObject" Target="../embeddings/oleObject569.bin"/><Relationship Id="rId6" Type="http://schemas.openxmlformats.org/officeDocument/2006/relationships/image" Target="../media/image560.wmf"/><Relationship Id="rId5" Type="http://schemas.openxmlformats.org/officeDocument/2006/relationships/oleObject" Target="../embeddings/oleObject568.bin"/><Relationship Id="rId4" Type="http://schemas.openxmlformats.org/officeDocument/2006/relationships/image" Target="../media/image559.wmf"/><Relationship Id="rId3" Type="http://schemas.openxmlformats.org/officeDocument/2006/relationships/oleObject" Target="../embeddings/oleObject567.bin"/><Relationship Id="rId2" Type="http://schemas.openxmlformats.org/officeDocument/2006/relationships/image" Target="../media/image558.wmf"/><Relationship Id="rId12" Type="http://schemas.openxmlformats.org/officeDocument/2006/relationships/vmlDrawing" Target="../drawings/vmlDrawing1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62.wmf"/><Relationship Id="rId1" Type="http://schemas.openxmlformats.org/officeDocument/2006/relationships/oleObject" Target="../embeddings/oleObject566.bin"/></Relationships>
</file>

<file path=ppt/slides/_rels/slide1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5.bin"/><Relationship Id="rId8" Type="http://schemas.openxmlformats.org/officeDocument/2006/relationships/image" Target="../media/image566.wmf"/><Relationship Id="rId7" Type="http://schemas.openxmlformats.org/officeDocument/2006/relationships/oleObject" Target="../embeddings/oleObject574.bin"/><Relationship Id="rId6" Type="http://schemas.openxmlformats.org/officeDocument/2006/relationships/image" Target="../media/image565.wmf"/><Relationship Id="rId5" Type="http://schemas.openxmlformats.org/officeDocument/2006/relationships/oleObject" Target="../embeddings/oleObject573.bin"/><Relationship Id="rId4" Type="http://schemas.openxmlformats.org/officeDocument/2006/relationships/image" Target="../media/image564.wmf"/><Relationship Id="rId3" Type="http://schemas.openxmlformats.org/officeDocument/2006/relationships/oleObject" Target="../embeddings/oleObject572.bin"/><Relationship Id="rId2" Type="http://schemas.openxmlformats.org/officeDocument/2006/relationships/image" Target="../media/image563.wmf"/><Relationship Id="rId12" Type="http://schemas.openxmlformats.org/officeDocument/2006/relationships/vmlDrawing" Target="../drawings/vmlDrawing12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67.wmf"/><Relationship Id="rId1" Type="http://schemas.openxmlformats.org/officeDocument/2006/relationships/oleObject" Target="../embeddings/oleObject571.bin"/></Relationships>
</file>

<file path=ppt/slides/_rels/slide1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0.bin"/><Relationship Id="rId8" Type="http://schemas.openxmlformats.org/officeDocument/2006/relationships/image" Target="../media/image571.wmf"/><Relationship Id="rId7" Type="http://schemas.openxmlformats.org/officeDocument/2006/relationships/oleObject" Target="../embeddings/oleObject579.bin"/><Relationship Id="rId6" Type="http://schemas.openxmlformats.org/officeDocument/2006/relationships/image" Target="../media/image570.wmf"/><Relationship Id="rId5" Type="http://schemas.openxmlformats.org/officeDocument/2006/relationships/oleObject" Target="../embeddings/oleObject578.bin"/><Relationship Id="rId4" Type="http://schemas.openxmlformats.org/officeDocument/2006/relationships/image" Target="../media/image569.wmf"/><Relationship Id="rId3" Type="http://schemas.openxmlformats.org/officeDocument/2006/relationships/oleObject" Target="../embeddings/oleObject577.bin"/><Relationship Id="rId2" Type="http://schemas.openxmlformats.org/officeDocument/2006/relationships/image" Target="../media/image568.wmf"/><Relationship Id="rId12" Type="http://schemas.openxmlformats.org/officeDocument/2006/relationships/vmlDrawing" Target="../drawings/vmlDrawing13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72.wmf"/><Relationship Id="rId1" Type="http://schemas.openxmlformats.org/officeDocument/2006/relationships/oleObject" Target="../embeddings/oleObject576.bin"/></Relationships>
</file>

<file path=ppt/slides/_rels/slide1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76.wmf"/><Relationship Id="rId7" Type="http://schemas.openxmlformats.org/officeDocument/2006/relationships/oleObject" Target="../embeddings/oleObject584.bin"/><Relationship Id="rId6" Type="http://schemas.openxmlformats.org/officeDocument/2006/relationships/image" Target="../media/image575.wmf"/><Relationship Id="rId5" Type="http://schemas.openxmlformats.org/officeDocument/2006/relationships/oleObject" Target="../embeddings/oleObject583.bin"/><Relationship Id="rId4" Type="http://schemas.openxmlformats.org/officeDocument/2006/relationships/image" Target="../media/image574.wmf"/><Relationship Id="rId3" Type="http://schemas.openxmlformats.org/officeDocument/2006/relationships/oleObject" Target="../embeddings/oleObject582.bin"/><Relationship Id="rId2" Type="http://schemas.openxmlformats.org/officeDocument/2006/relationships/image" Target="../media/image573.wmf"/><Relationship Id="rId10" Type="http://schemas.openxmlformats.org/officeDocument/2006/relationships/vmlDrawing" Target="../drawings/vmlDrawing131.vml"/><Relationship Id="rId1" Type="http://schemas.openxmlformats.org/officeDocument/2006/relationships/oleObject" Target="../embeddings/oleObject581.bin"/></Relationships>
</file>

<file path=ppt/slides/_rels/slide1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78.wmf"/><Relationship Id="rId3" Type="http://schemas.openxmlformats.org/officeDocument/2006/relationships/oleObject" Target="../embeddings/oleObject586.bin"/><Relationship Id="rId2" Type="http://schemas.openxmlformats.org/officeDocument/2006/relationships/image" Target="../media/image577.wmf"/><Relationship Id="rId1" Type="http://schemas.openxmlformats.org/officeDocument/2006/relationships/oleObject" Target="../embeddings/oleObject58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1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38.bin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1.wmf"/><Relationship Id="rId5" Type="http://schemas.openxmlformats.org/officeDocument/2006/relationships/oleObject" Target="../embeddings/oleObject589.bin"/><Relationship Id="rId4" Type="http://schemas.openxmlformats.org/officeDocument/2006/relationships/image" Target="../media/image580.wmf"/><Relationship Id="rId3" Type="http://schemas.openxmlformats.org/officeDocument/2006/relationships/oleObject" Target="../embeddings/oleObject588.bin"/><Relationship Id="rId2" Type="http://schemas.openxmlformats.org/officeDocument/2006/relationships/image" Target="../media/image579.wmf"/><Relationship Id="rId1" Type="http://schemas.openxmlformats.org/officeDocument/2006/relationships/oleObject" Target="../embeddings/oleObject587.bin"/></Relationships>
</file>

<file path=ppt/slides/_rels/slide1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85.wmf"/><Relationship Id="rId7" Type="http://schemas.openxmlformats.org/officeDocument/2006/relationships/oleObject" Target="../embeddings/oleObject593.bin"/><Relationship Id="rId6" Type="http://schemas.openxmlformats.org/officeDocument/2006/relationships/image" Target="../media/image584.wmf"/><Relationship Id="rId5" Type="http://schemas.openxmlformats.org/officeDocument/2006/relationships/oleObject" Target="../embeddings/oleObject592.bin"/><Relationship Id="rId4" Type="http://schemas.openxmlformats.org/officeDocument/2006/relationships/image" Target="../media/image583.wmf"/><Relationship Id="rId3" Type="http://schemas.openxmlformats.org/officeDocument/2006/relationships/oleObject" Target="../embeddings/oleObject591.bin"/><Relationship Id="rId2" Type="http://schemas.openxmlformats.org/officeDocument/2006/relationships/image" Target="../media/image582.wmf"/><Relationship Id="rId10" Type="http://schemas.openxmlformats.org/officeDocument/2006/relationships/vmlDrawing" Target="../drawings/vmlDrawing134.vml"/><Relationship Id="rId1" Type="http://schemas.openxmlformats.org/officeDocument/2006/relationships/oleObject" Target="../embeddings/oleObject590.bin"/></Relationships>
</file>

<file path=ppt/slides/_rels/slide1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8.bin"/><Relationship Id="rId8" Type="http://schemas.openxmlformats.org/officeDocument/2006/relationships/image" Target="../media/image589.wmf"/><Relationship Id="rId7" Type="http://schemas.openxmlformats.org/officeDocument/2006/relationships/oleObject" Target="../embeddings/oleObject597.bin"/><Relationship Id="rId6" Type="http://schemas.openxmlformats.org/officeDocument/2006/relationships/image" Target="../media/image588.wmf"/><Relationship Id="rId5" Type="http://schemas.openxmlformats.org/officeDocument/2006/relationships/oleObject" Target="../embeddings/oleObject596.bin"/><Relationship Id="rId4" Type="http://schemas.openxmlformats.org/officeDocument/2006/relationships/image" Target="../media/image587.wmf"/><Relationship Id="rId3" Type="http://schemas.openxmlformats.org/officeDocument/2006/relationships/oleObject" Target="../embeddings/oleObject595.bin"/><Relationship Id="rId2" Type="http://schemas.openxmlformats.org/officeDocument/2006/relationships/image" Target="../media/image586.wmf"/><Relationship Id="rId14" Type="http://schemas.openxmlformats.org/officeDocument/2006/relationships/vmlDrawing" Target="../drawings/vmlDrawing13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91.wmf"/><Relationship Id="rId11" Type="http://schemas.openxmlformats.org/officeDocument/2006/relationships/oleObject" Target="../embeddings/oleObject599.bin"/><Relationship Id="rId10" Type="http://schemas.openxmlformats.org/officeDocument/2006/relationships/image" Target="../media/image590.wmf"/><Relationship Id="rId1" Type="http://schemas.openxmlformats.org/officeDocument/2006/relationships/oleObject" Target="../embeddings/oleObject594.bin"/></Relationships>
</file>

<file path=ppt/slides/_rels/slide1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4.bin"/><Relationship Id="rId8" Type="http://schemas.openxmlformats.org/officeDocument/2006/relationships/image" Target="../media/image595.wmf"/><Relationship Id="rId7" Type="http://schemas.openxmlformats.org/officeDocument/2006/relationships/oleObject" Target="../embeddings/oleObject603.bin"/><Relationship Id="rId6" Type="http://schemas.openxmlformats.org/officeDocument/2006/relationships/image" Target="../media/image594.wmf"/><Relationship Id="rId5" Type="http://schemas.openxmlformats.org/officeDocument/2006/relationships/oleObject" Target="../embeddings/oleObject602.bin"/><Relationship Id="rId4" Type="http://schemas.openxmlformats.org/officeDocument/2006/relationships/image" Target="../media/image593.wmf"/><Relationship Id="rId3" Type="http://schemas.openxmlformats.org/officeDocument/2006/relationships/oleObject" Target="../embeddings/oleObject601.bin"/><Relationship Id="rId2" Type="http://schemas.openxmlformats.org/officeDocument/2006/relationships/image" Target="../media/image592.wmf"/><Relationship Id="rId16" Type="http://schemas.openxmlformats.org/officeDocument/2006/relationships/vmlDrawing" Target="../drawings/vmlDrawing13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98.wmf"/><Relationship Id="rId13" Type="http://schemas.openxmlformats.org/officeDocument/2006/relationships/oleObject" Target="../embeddings/oleObject606.bin"/><Relationship Id="rId12" Type="http://schemas.openxmlformats.org/officeDocument/2006/relationships/image" Target="../media/image597.wmf"/><Relationship Id="rId11" Type="http://schemas.openxmlformats.org/officeDocument/2006/relationships/oleObject" Target="../embeddings/oleObject605.bin"/><Relationship Id="rId10" Type="http://schemas.openxmlformats.org/officeDocument/2006/relationships/image" Target="../media/image596.wmf"/><Relationship Id="rId1" Type="http://schemas.openxmlformats.org/officeDocument/2006/relationships/oleObject" Target="../embeddings/oleObject600.bin"/></Relationships>
</file>

<file path=ppt/slides/_rels/slide1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1.bin"/><Relationship Id="rId8" Type="http://schemas.openxmlformats.org/officeDocument/2006/relationships/image" Target="../media/image602.wmf"/><Relationship Id="rId7" Type="http://schemas.openxmlformats.org/officeDocument/2006/relationships/oleObject" Target="../embeddings/oleObject610.bin"/><Relationship Id="rId6" Type="http://schemas.openxmlformats.org/officeDocument/2006/relationships/image" Target="../media/image601.wmf"/><Relationship Id="rId5" Type="http://schemas.openxmlformats.org/officeDocument/2006/relationships/oleObject" Target="../embeddings/oleObject609.bin"/><Relationship Id="rId4" Type="http://schemas.openxmlformats.org/officeDocument/2006/relationships/image" Target="../media/image600.wmf"/><Relationship Id="rId3" Type="http://schemas.openxmlformats.org/officeDocument/2006/relationships/oleObject" Target="../embeddings/oleObject608.bin"/><Relationship Id="rId2" Type="http://schemas.openxmlformats.org/officeDocument/2006/relationships/image" Target="../media/image599.wmf"/><Relationship Id="rId14" Type="http://schemas.openxmlformats.org/officeDocument/2006/relationships/vmlDrawing" Target="../drawings/vmlDrawing13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04.wmf"/><Relationship Id="rId11" Type="http://schemas.openxmlformats.org/officeDocument/2006/relationships/oleObject" Target="../embeddings/oleObject612.bin"/><Relationship Id="rId10" Type="http://schemas.openxmlformats.org/officeDocument/2006/relationships/image" Target="../media/image603.wmf"/><Relationship Id="rId1" Type="http://schemas.openxmlformats.org/officeDocument/2006/relationships/oleObject" Target="../embeddings/oleObject607.bin"/></Relationships>
</file>

<file path=ppt/slides/_rels/slide1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7.bin"/><Relationship Id="rId8" Type="http://schemas.openxmlformats.org/officeDocument/2006/relationships/image" Target="../media/image608.wmf"/><Relationship Id="rId7" Type="http://schemas.openxmlformats.org/officeDocument/2006/relationships/oleObject" Target="../embeddings/oleObject616.bin"/><Relationship Id="rId6" Type="http://schemas.openxmlformats.org/officeDocument/2006/relationships/image" Target="../media/image607.wmf"/><Relationship Id="rId5" Type="http://schemas.openxmlformats.org/officeDocument/2006/relationships/oleObject" Target="../embeddings/oleObject615.bin"/><Relationship Id="rId4" Type="http://schemas.openxmlformats.org/officeDocument/2006/relationships/image" Target="../media/image606.wmf"/><Relationship Id="rId3" Type="http://schemas.openxmlformats.org/officeDocument/2006/relationships/oleObject" Target="../embeddings/oleObject614.bin"/><Relationship Id="rId2" Type="http://schemas.openxmlformats.org/officeDocument/2006/relationships/image" Target="../media/image605.wmf"/><Relationship Id="rId12" Type="http://schemas.openxmlformats.org/officeDocument/2006/relationships/vmlDrawing" Target="../drawings/vmlDrawing13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09.wmf"/><Relationship Id="rId1" Type="http://schemas.openxmlformats.org/officeDocument/2006/relationships/oleObject" Target="../embeddings/oleObject613.bin"/></Relationships>
</file>

<file path=ppt/slides/_rels/slide1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2.bin"/><Relationship Id="rId8" Type="http://schemas.openxmlformats.org/officeDocument/2006/relationships/image" Target="../media/image613.wmf"/><Relationship Id="rId7" Type="http://schemas.openxmlformats.org/officeDocument/2006/relationships/oleObject" Target="../embeddings/oleObject621.bin"/><Relationship Id="rId6" Type="http://schemas.openxmlformats.org/officeDocument/2006/relationships/image" Target="../media/image612.wmf"/><Relationship Id="rId5" Type="http://schemas.openxmlformats.org/officeDocument/2006/relationships/oleObject" Target="../embeddings/oleObject620.bin"/><Relationship Id="rId4" Type="http://schemas.openxmlformats.org/officeDocument/2006/relationships/image" Target="../media/image611.wmf"/><Relationship Id="rId3" Type="http://schemas.openxmlformats.org/officeDocument/2006/relationships/oleObject" Target="../embeddings/oleObject619.bin"/><Relationship Id="rId2" Type="http://schemas.openxmlformats.org/officeDocument/2006/relationships/image" Target="../media/image610.wmf"/><Relationship Id="rId12" Type="http://schemas.openxmlformats.org/officeDocument/2006/relationships/vmlDrawing" Target="../drawings/vmlDrawing13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14.wmf"/><Relationship Id="rId1" Type="http://schemas.openxmlformats.org/officeDocument/2006/relationships/oleObject" Target="../embeddings/oleObject618.bin"/></Relationships>
</file>

<file path=ppt/slides/_rels/slide1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7.bin"/><Relationship Id="rId8" Type="http://schemas.openxmlformats.org/officeDocument/2006/relationships/image" Target="../media/image618.wmf"/><Relationship Id="rId7" Type="http://schemas.openxmlformats.org/officeDocument/2006/relationships/oleObject" Target="../embeddings/oleObject626.bin"/><Relationship Id="rId6" Type="http://schemas.openxmlformats.org/officeDocument/2006/relationships/image" Target="../media/image617.wmf"/><Relationship Id="rId5" Type="http://schemas.openxmlformats.org/officeDocument/2006/relationships/oleObject" Target="../embeddings/oleObject625.bin"/><Relationship Id="rId4" Type="http://schemas.openxmlformats.org/officeDocument/2006/relationships/image" Target="../media/image616.wmf"/><Relationship Id="rId3" Type="http://schemas.openxmlformats.org/officeDocument/2006/relationships/oleObject" Target="../embeddings/oleObject624.bin"/><Relationship Id="rId2" Type="http://schemas.openxmlformats.org/officeDocument/2006/relationships/image" Target="../media/image615.wmf"/><Relationship Id="rId14" Type="http://schemas.openxmlformats.org/officeDocument/2006/relationships/vmlDrawing" Target="../drawings/vmlDrawing14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20.wmf"/><Relationship Id="rId11" Type="http://schemas.openxmlformats.org/officeDocument/2006/relationships/oleObject" Target="../embeddings/oleObject628.bin"/><Relationship Id="rId10" Type="http://schemas.openxmlformats.org/officeDocument/2006/relationships/image" Target="../media/image619.wmf"/><Relationship Id="rId1" Type="http://schemas.openxmlformats.org/officeDocument/2006/relationships/oleObject" Target="../embeddings/oleObject623.bin"/></Relationships>
</file>

<file path=ppt/slides/_rels/slide1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3.bin"/><Relationship Id="rId8" Type="http://schemas.openxmlformats.org/officeDocument/2006/relationships/image" Target="../media/image624.wmf"/><Relationship Id="rId7" Type="http://schemas.openxmlformats.org/officeDocument/2006/relationships/oleObject" Target="../embeddings/oleObject632.bin"/><Relationship Id="rId6" Type="http://schemas.openxmlformats.org/officeDocument/2006/relationships/image" Target="../media/image623.wmf"/><Relationship Id="rId5" Type="http://schemas.openxmlformats.org/officeDocument/2006/relationships/oleObject" Target="../embeddings/oleObject631.bin"/><Relationship Id="rId4" Type="http://schemas.openxmlformats.org/officeDocument/2006/relationships/image" Target="../media/image622.wmf"/><Relationship Id="rId3" Type="http://schemas.openxmlformats.org/officeDocument/2006/relationships/oleObject" Target="../embeddings/oleObject630.bin"/><Relationship Id="rId2" Type="http://schemas.openxmlformats.org/officeDocument/2006/relationships/image" Target="../media/image621.wmf"/><Relationship Id="rId12" Type="http://schemas.openxmlformats.org/officeDocument/2006/relationships/vmlDrawing" Target="../drawings/vmlDrawing14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25.wmf"/><Relationship Id="rId1" Type="http://schemas.openxmlformats.org/officeDocument/2006/relationships/oleObject" Target="../embeddings/oleObject629.bin"/></Relationships>
</file>

<file path=ppt/slides/_rels/slide1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8.bin"/><Relationship Id="rId8" Type="http://schemas.openxmlformats.org/officeDocument/2006/relationships/image" Target="../media/image629.wmf"/><Relationship Id="rId7" Type="http://schemas.openxmlformats.org/officeDocument/2006/relationships/oleObject" Target="../embeddings/oleObject637.bin"/><Relationship Id="rId6" Type="http://schemas.openxmlformats.org/officeDocument/2006/relationships/image" Target="../media/image628.wmf"/><Relationship Id="rId5" Type="http://schemas.openxmlformats.org/officeDocument/2006/relationships/oleObject" Target="../embeddings/oleObject636.bin"/><Relationship Id="rId4" Type="http://schemas.openxmlformats.org/officeDocument/2006/relationships/image" Target="../media/image627.wmf"/><Relationship Id="rId3" Type="http://schemas.openxmlformats.org/officeDocument/2006/relationships/oleObject" Target="../embeddings/oleObject635.bin"/><Relationship Id="rId2" Type="http://schemas.openxmlformats.org/officeDocument/2006/relationships/image" Target="../media/image626.wmf"/><Relationship Id="rId14" Type="http://schemas.openxmlformats.org/officeDocument/2006/relationships/vmlDrawing" Target="../drawings/vmlDrawing14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31.wmf"/><Relationship Id="rId11" Type="http://schemas.openxmlformats.org/officeDocument/2006/relationships/oleObject" Target="../embeddings/oleObject639.bin"/><Relationship Id="rId10" Type="http://schemas.openxmlformats.org/officeDocument/2006/relationships/image" Target="../media/image630.wmf"/><Relationship Id="rId1" Type="http://schemas.openxmlformats.org/officeDocument/2006/relationships/oleObject" Target="../embeddings/oleObject63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4.bin"/></Relationships>
</file>

<file path=ppt/slides/_rels/slide1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4.bin"/><Relationship Id="rId8" Type="http://schemas.openxmlformats.org/officeDocument/2006/relationships/image" Target="../media/image635.wmf"/><Relationship Id="rId7" Type="http://schemas.openxmlformats.org/officeDocument/2006/relationships/oleObject" Target="../embeddings/oleObject643.bin"/><Relationship Id="rId6" Type="http://schemas.openxmlformats.org/officeDocument/2006/relationships/image" Target="../media/image634.wmf"/><Relationship Id="rId5" Type="http://schemas.openxmlformats.org/officeDocument/2006/relationships/oleObject" Target="../embeddings/oleObject642.bin"/><Relationship Id="rId4" Type="http://schemas.openxmlformats.org/officeDocument/2006/relationships/image" Target="../media/image633.wmf"/><Relationship Id="rId3" Type="http://schemas.openxmlformats.org/officeDocument/2006/relationships/oleObject" Target="../embeddings/oleObject641.bin"/><Relationship Id="rId2" Type="http://schemas.openxmlformats.org/officeDocument/2006/relationships/image" Target="../media/image632.wmf"/><Relationship Id="rId12" Type="http://schemas.openxmlformats.org/officeDocument/2006/relationships/vmlDrawing" Target="../drawings/vmlDrawing14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36.wmf"/><Relationship Id="rId1" Type="http://schemas.openxmlformats.org/officeDocument/2006/relationships/oleObject" Target="../embeddings/oleObject640.bin"/></Relationships>
</file>

<file path=ppt/slides/_rels/slide1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40.wmf"/><Relationship Id="rId7" Type="http://schemas.openxmlformats.org/officeDocument/2006/relationships/oleObject" Target="../embeddings/oleObject648.bin"/><Relationship Id="rId6" Type="http://schemas.openxmlformats.org/officeDocument/2006/relationships/image" Target="../media/image639.wmf"/><Relationship Id="rId5" Type="http://schemas.openxmlformats.org/officeDocument/2006/relationships/oleObject" Target="../embeddings/oleObject647.bin"/><Relationship Id="rId4" Type="http://schemas.openxmlformats.org/officeDocument/2006/relationships/image" Target="../media/image638.wmf"/><Relationship Id="rId3" Type="http://schemas.openxmlformats.org/officeDocument/2006/relationships/oleObject" Target="../embeddings/oleObject646.bin"/><Relationship Id="rId2" Type="http://schemas.openxmlformats.org/officeDocument/2006/relationships/image" Target="../media/image637.wmf"/><Relationship Id="rId10" Type="http://schemas.openxmlformats.org/officeDocument/2006/relationships/vmlDrawing" Target="../drawings/vmlDrawing144.vml"/><Relationship Id="rId1" Type="http://schemas.openxmlformats.org/officeDocument/2006/relationships/oleObject" Target="../embeddings/oleObject645.bin"/></Relationships>
</file>

<file path=ppt/slides/_rels/slide1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3.bin"/><Relationship Id="rId8" Type="http://schemas.openxmlformats.org/officeDocument/2006/relationships/image" Target="../media/image644.wmf"/><Relationship Id="rId7" Type="http://schemas.openxmlformats.org/officeDocument/2006/relationships/oleObject" Target="../embeddings/oleObject652.bin"/><Relationship Id="rId6" Type="http://schemas.openxmlformats.org/officeDocument/2006/relationships/image" Target="../media/image643.wmf"/><Relationship Id="rId5" Type="http://schemas.openxmlformats.org/officeDocument/2006/relationships/oleObject" Target="../embeddings/oleObject651.bin"/><Relationship Id="rId4" Type="http://schemas.openxmlformats.org/officeDocument/2006/relationships/image" Target="../media/image642.wmf"/><Relationship Id="rId3" Type="http://schemas.openxmlformats.org/officeDocument/2006/relationships/oleObject" Target="../embeddings/oleObject650.bin"/><Relationship Id="rId2" Type="http://schemas.openxmlformats.org/officeDocument/2006/relationships/image" Target="../media/image641.wmf"/><Relationship Id="rId12" Type="http://schemas.openxmlformats.org/officeDocument/2006/relationships/vmlDrawing" Target="../drawings/vmlDrawing14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45.wmf"/><Relationship Id="rId1" Type="http://schemas.openxmlformats.org/officeDocument/2006/relationships/oleObject" Target="../embeddings/oleObject649.bin"/></Relationships>
</file>

<file path=ppt/slides/_rels/slide1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8.bin"/><Relationship Id="rId8" Type="http://schemas.openxmlformats.org/officeDocument/2006/relationships/image" Target="../media/image649.wmf"/><Relationship Id="rId7" Type="http://schemas.openxmlformats.org/officeDocument/2006/relationships/oleObject" Target="../embeddings/oleObject657.bin"/><Relationship Id="rId6" Type="http://schemas.openxmlformats.org/officeDocument/2006/relationships/image" Target="../media/image648.wmf"/><Relationship Id="rId5" Type="http://schemas.openxmlformats.org/officeDocument/2006/relationships/oleObject" Target="../embeddings/oleObject656.bin"/><Relationship Id="rId4" Type="http://schemas.openxmlformats.org/officeDocument/2006/relationships/image" Target="../media/image647.wmf"/><Relationship Id="rId3" Type="http://schemas.openxmlformats.org/officeDocument/2006/relationships/oleObject" Target="../embeddings/oleObject655.bin"/><Relationship Id="rId2" Type="http://schemas.openxmlformats.org/officeDocument/2006/relationships/image" Target="../media/image646.wmf"/><Relationship Id="rId12" Type="http://schemas.openxmlformats.org/officeDocument/2006/relationships/vmlDrawing" Target="../drawings/vmlDrawing14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50.wmf"/><Relationship Id="rId1" Type="http://schemas.openxmlformats.org/officeDocument/2006/relationships/oleObject" Target="../embeddings/oleObject6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3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1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8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2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70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6.wmf"/><Relationship Id="rId1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0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81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7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7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8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3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9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9.w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9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5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9.wmf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06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11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8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15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23.wmf"/><Relationship Id="rId12" Type="http://schemas.openxmlformats.org/officeDocument/2006/relationships/vmlDrawing" Target="../drawings/vmlDrawing2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20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8.w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25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4.wmf"/><Relationship Id="rId1" Type="http://schemas.openxmlformats.org/officeDocument/2006/relationships/oleObject" Target="../embeddings/oleObject13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35.wmf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32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41.wmf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138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45.wmf"/><Relationship Id="rId12" Type="http://schemas.openxmlformats.org/officeDocument/2006/relationships/vmlDrawing" Target="../drawings/vmlDrawing3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42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48.bin"/><Relationship Id="rId20" Type="http://schemas.openxmlformats.org/officeDocument/2006/relationships/vmlDrawing" Target="../drawings/vmlDrawing35.vml"/><Relationship Id="rId2" Type="http://schemas.openxmlformats.org/officeDocument/2006/relationships/image" Target="../media/image14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7.wmf"/><Relationship Id="rId17" Type="http://schemas.openxmlformats.org/officeDocument/2006/relationships/oleObject" Target="../embeddings/oleObject155.bin"/><Relationship Id="rId16" Type="http://schemas.openxmlformats.org/officeDocument/2006/relationships/image" Target="../media/image156.wmf"/><Relationship Id="rId15" Type="http://schemas.openxmlformats.org/officeDocument/2006/relationships/oleObject" Target="../embeddings/oleObject154.bin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53.bin"/><Relationship Id="rId12" Type="http://schemas.openxmlformats.org/officeDocument/2006/relationships/image" Target="../media/image154.w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4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58.wmf"/><Relationship Id="rId18" Type="http://schemas.openxmlformats.org/officeDocument/2006/relationships/vmlDrawing" Target="../drawings/vmlDrawing3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63.bin"/><Relationship Id="rId14" Type="http://schemas.openxmlformats.org/officeDocument/2006/relationships/image" Target="../media/image163.wmf"/><Relationship Id="rId13" Type="http://schemas.openxmlformats.org/officeDocument/2006/relationships/oleObject" Target="../embeddings/oleObject162.bin"/><Relationship Id="rId12" Type="http://schemas.openxmlformats.org/officeDocument/2006/relationships/image" Target="../media/image162.wmf"/><Relationship Id="rId11" Type="http://schemas.openxmlformats.org/officeDocument/2006/relationships/oleObject" Target="../embeddings/oleObject161.bin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156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65.wmf"/><Relationship Id="rId12" Type="http://schemas.openxmlformats.org/officeDocument/2006/relationships/vmlDrawing" Target="../drawings/vmlDrawing3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64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70.wmf"/><Relationship Id="rId10" Type="http://schemas.openxmlformats.org/officeDocument/2006/relationships/vmlDrawing" Target="../drawings/vmlDrawing38.vml"/><Relationship Id="rId1" Type="http://schemas.openxmlformats.org/officeDocument/2006/relationships/oleObject" Target="../embeddings/oleObject169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73.wmf"/><Relationship Id="rId16" Type="http://schemas.openxmlformats.org/officeDocument/2006/relationships/vmlDrawing" Target="../drawings/vmlDrawing3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79.wmf"/><Relationship Id="rId13" Type="http://schemas.openxmlformats.org/officeDocument/2006/relationships/oleObject" Target="../embeddings/oleObject179.bin"/><Relationship Id="rId12" Type="http://schemas.openxmlformats.org/officeDocument/2006/relationships/image" Target="../media/image178.wmf"/><Relationship Id="rId11" Type="http://schemas.openxmlformats.org/officeDocument/2006/relationships/oleObject" Target="../embeddings/oleObject178.bin"/><Relationship Id="rId10" Type="http://schemas.openxmlformats.org/officeDocument/2006/relationships/image" Target="../media/image177.wmf"/><Relationship Id="rId1" Type="http://schemas.openxmlformats.org/officeDocument/2006/relationships/oleObject" Target="../embeddings/oleObject173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3.w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181.bin"/><Relationship Id="rId2" Type="http://schemas.openxmlformats.org/officeDocument/2006/relationships/image" Target="../media/image180.wmf"/><Relationship Id="rId10" Type="http://schemas.openxmlformats.org/officeDocument/2006/relationships/vmlDrawing" Target="../drawings/vmlDrawing40.vml"/><Relationship Id="rId1" Type="http://schemas.openxmlformats.org/officeDocument/2006/relationships/oleObject" Target="../embeddings/oleObject180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35.wmf"/><Relationship Id="rId14" Type="http://schemas.openxmlformats.org/officeDocument/2006/relationships/vmlDrawing" Target="../drawings/vmlDrawing4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8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87.wmf"/><Relationship Id="rId1" Type="http://schemas.openxmlformats.org/officeDocument/2006/relationships/oleObject" Target="../embeddings/oleObject184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90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89.wmf"/><Relationship Id="rId12" Type="http://schemas.openxmlformats.org/officeDocument/2006/relationships/vmlDrawing" Target="../drawings/vmlDrawing4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3.wmf"/><Relationship Id="rId1" Type="http://schemas.openxmlformats.org/officeDocument/2006/relationships/oleObject" Target="../embeddings/oleObject190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98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94.wmf"/><Relationship Id="rId10" Type="http://schemas.openxmlformats.org/officeDocument/2006/relationships/vmlDrawing" Target="../drawings/vmlDrawing43.vml"/><Relationship Id="rId1" Type="http://schemas.openxmlformats.org/officeDocument/2006/relationships/oleObject" Target="../embeddings/oleObject195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200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200.bin"/><Relationship Id="rId2" Type="http://schemas.openxmlformats.org/officeDocument/2006/relationships/image" Target="../media/image197.wmf"/><Relationship Id="rId14" Type="http://schemas.openxmlformats.org/officeDocument/2006/relationships/vmlDrawing" Target="../drawings/vmlDrawing4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2.w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201.wmf"/><Relationship Id="rId1" Type="http://schemas.openxmlformats.org/officeDocument/2006/relationships/oleObject" Target="../embeddings/oleObject199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6.wmf"/><Relationship Id="rId7" Type="http://schemas.openxmlformats.org/officeDocument/2006/relationships/oleObject" Target="../embeddings/oleObject208.bin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04.w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203.wmf"/><Relationship Id="rId10" Type="http://schemas.openxmlformats.org/officeDocument/2006/relationships/vmlDrawing" Target="../drawings/vmlDrawing45.vml"/><Relationship Id="rId1" Type="http://schemas.openxmlformats.org/officeDocument/2006/relationships/oleObject" Target="../embeddings/oleObject205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3.bin"/><Relationship Id="rId8" Type="http://schemas.openxmlformats.org/officeDocument/2006/relationships/image" Target="../media/image209.wmf"/><Relationship Id="rId7" Type="http://schemas.openxmlformats.org/officeDocument/2006/relationships/oleObject" Target="../embeddings/oleObject212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207.wmf"/><Relationship Id="rId12" Type="http://schemas.openxmlformats.org/officeDocument/2006/relationships/vmlDrawing" Target="../drawings/vmlDrawing4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0.wmf"/><Relationship Id="rId1" Type="http://schemas.openxmlformats.org/officeDocument/2006/relationships/oleObject" Target="../embeddings/oleObject20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image" Target="../media/image214.w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15.bin"/><Relationship Id="rId2" Type="http://schemas.openxmlformats.org/officeDocument/2006/relationships/image" Target="../media/image211.wmf"/><Relationship Id="rId14" Type="http://schemas.openxmlformats.org/officeDocument/2006/relationships/vmlDrawing" Target="../drawings/vmlDrawing4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6.wmf"/><Relationship Id="rId11" Type="http://schemas.openxmlformats.org/officeDocument/2006/relationships/oleObject" Target="../embeddings/oleObject219.bin"/><Relationship Id="rId10" Type="http://schemas.openxmlformats.org/officeDocument/2006/relationships/image" Target="../media/image215.wmf"/><Relationship Id="rId1" Type="http://schemas.openxmlformats.org/officeDocument/2006/relationships/oleObject" Target="../embeddings/oleObject214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4.bin"/><Relationship Id="rId8" Type="http://schemas.openxmlformats.org/officeDocument/2006/relationships/image" Target="../media/image220.wmf"/><Relationship Id="rId7" Type="http://schemas.openxmlformats.org/officeDocument/2006/relationships/oleObject" Target="../embeddings/oleObject223.bin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218.wmf"/><Relationship Id="rId3" Type="http://schemas.openxmlformats.org/officeDocument/2006/relationships/oleObject" Target="../embeddings/oleObject221.bin"/><Relationship Id="rId2" Type="http://schemas.openxmlformats.org/officeDocument/2006/relationships/image" Target="../media/image217.wmf"/><Relationship Id="rId16" Type="http://schemas.openxmlformats.org/officeDocument/2006/relationships/vmlDrawing" Target="../drawings/vmlDrawing4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23.wmf"/><Relationship Id="rId13" Type="http://schemas.openxmlformats.org/officeDocument/2006/relationships/oleObject" Target="../embeddings/oleObject226.bin"/><Relationship Id="rId12" Type="http://schemas.openxmlformats.org/officeDocument/2006/relationships/image" Target="../media/image222.wmf"/><Relationship Id="rId11" Type="http://schemas.openxmlformats.org/officeDocument/2006/relationships/oleObject" Target="../embeddings/oleObject225.bin"/><Relationship Id="rId10" Type="http://schemas.openxmlformats.org/officeDocument/2006/relationships/image" Target="../media/image221.wmf"/><Relationship Id="rId1" Type="http://schemas.openxmlformats.org/officeDocument/2006/relationships/oleObject" Target="../embeddings/oleObject220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6.wmf"/><Relationship Id="rId7" Type="http://schemas.openxmlformats.org/officeDocument/2006/relationships/oleObject" Target="../embeddings/oleObject230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25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224.wmf"/><Relationship Id="rId10" Type="http://schemas.openxmlformats.org/officeDocument/2006/relationships/vmlDrawing" Target="../drawings/vmlDrawing49.vml"/><Relationship Id="rId1" Type="http://schemas.openxmlformats.org/officeDocument/2006/relationships/oleObject" Target="../embeddings/oleObject227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5.bin"/><Relationship Id="rId8" Type="http://schemas.openxmlformats.org/officeDocument/2006/relationships/image" Target="../media/image230.wmf"/><Relationship Id="rId7" Type="http://schemas.openxmlformats.org/officeDocument/2006/relationships/oleObject" Target="../embeddings/oleObject234.bin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28.wmf"/><Relationship Id="rId3" Type="http://schemas.openxmlformats.org/officeDocument/2006/relationships/oleObject" Target="../embeddings/oleObject232.bin"/><Relationship Id="rId2" Type="http://schemas.openxmlformats.org/officeDocument/2006/relationships/image" Target="../media/image227.w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32.wmf"/><Relationship Id="rId11" Type="http://schemas.openxmlformats.org/officeDocument/2006/relationships/oleObject" Target="../embeddings/oleObject236.bin"/><Relationship Id="rId10" Type="http://schemas.openxmlformats.org/officeDocument/2006/relationships/image" Target="../media/image231.wmf"/><Relationship Id="rId1" Type="http://schemas.openxmlformats.org/officeDocument/2006/relationships/oleObject" Target="../embeddings/oleObject231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1.bin"/><Relationship Id="rId8" Type="http://schemas.openxmlformats.org/officeDocument/2006/relationships/image" Target="../media/image236.wmf"/><Relationship Id="rId7" Type="http://schemas.openxmlformats.org/officeDocument/2006/relationships/oleObject" Target="../embeddings/oleObject240.bin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34.wmf"/><Relationship Id="rId3" Type="http://schemas.openxmlformats.org/officeDocument/2006/relationships/oleObject" Target="../embeddings/oleObject238.bin"/><Relationship Id="rId2" Type="http://schemas.openxmlformats.org/officeDocument/2006/relationships/image" Target="../media/image233.wmf"/><Relationship Id="rId14" Type="http://schemas.openxmlformats.org/officeDocument/2006/relationships/vmlDrawing" Target="../drawings/vmlDrawing5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38.wmf"/><Relationship Id="rId11" Type="http://schemas.openxmlformats.org/officeDocument/2006/relationships/oleObject" Target="../embeddings/oleObject242.bin"/><Relationship Id="rId10" Type="http://schemas.openxmlformats.org/officeDocument/2006/relationships/image" Target="../media/image237.wmf"/><Relationship Id="rId1" Type="http://schemas.openxmlformats.org/officeDocument/2006/relationships/oleObject" Target="../embeddings/oleObject237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2.wmf"/><Relationship Id="rId7" Type="http://schemas.openxmlformats.org/officeDocument/2006/relationships/oleObject" Target="../embeddings/oleObject246.bin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40.wmf"/><Relationship Id="rId3" Type="http://schemas.openxmlformats.org/officeDocument/2006/relationships/oleObject" Target="../embeddings/oleObject244.bin"/><Relationship Id="rId2" Type="http://schemas.openxmlformats.org/officeDocument/2006/relationships/image" Target="../media/image239.wmf"/><Relationship Id="rId10" Type="http://schemas.openxmlformats.org/officeDocument/2006/relationships/vmlDrawing" Target="../drawings/vmlDrawing52.vml"/><Relationship Id="rId1" Type="http://schemas.openxmlformats.org/officeDocument/2006/relationships/oleObject" Target="../embeddings/oleObject243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1.bin"/><Relationship Id="rId8" Type="http://schemas.openxmlformats.org/officeDocument/2006/relationships/image" Target="../media/image246.wmf"/><Relationship Id="rId7" Type="http://schemas.openxmlformats.org/officeDocument/2006/relationships/oleObject" Target="../embeddings/oleObject250.bin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49.bin"/><Relationship Id="rId4" Type="http://schemas.openxmlformats.org/officeDocument/2006/relationships/image" Target="../media/image244.wmf"/><Relationship Id="rId3" Type="http://schemas.openxmlformats.org/officeDocument/2006/relationships/oleObject" Target="../embeddings/oleObject248.bin"/><Relationship Id="rId2" Type="http://schemas.openxmlformats.org/officeDocument/2006/relationships/image" Target="../media/image243.wmf"/><Relationship Id="rId12" Type="http://schemas.openxmlformats.org/officeDocument/2006/relationships/vmlDrawing" Target="../drawings/vmlDrawing5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7.wmf"/><Relationship Id="rId1" Type="http://schemas.openxmlformats.org/officeDocument/2006/relationships/oleObject" Target="../embeddings/oleObject247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1.w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49.wmf"/><Relationship Id="rId3" Type="http://schemas.openxmlformats.org/officeDocument/2006/relationships/oleObject" Target="../embeddings/oleObject253.bin"/><Relationship Id="rId2" Type="http://schemas.openxmlformats.org/officeDocument/2006/relationships/image" Target="../media/image248.wmf"/><Relationship Id="rId10" Type="http://schemas.openxmlformats.org/officeDocument/2006/relationships/vmlDrawing" Target="../drawings/vmlDrawing54.vml"/><Relationship Id="rId1" Type="http://schemas.openxmlformats.org/officeDocument/2006/relationships/oleObject" Target="../embeddings/oleObject252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2.wmf"/><Relationship Id="rId1" Type="http://schemas.openxmlformats.org/officeDocument/2006/relationships/oleObject" Target="../embeddings/oleObject25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3.wmf"/><Relationship Id="rId1" Type="http://schemas.openxmlformats.org/officeDocument/2006/relationships/oleObject" Target="../embeddings/oleObject257.bin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5.wmf"/><Relationship Id="rId3" Type="http://schemas.openxmlformats.org/officeDocument/2006/relationships/oleObject" Target="../embeddings/oleObject259.bin"/><Relationship Id="rId2" Type="http://schemas.openxmlformats.org/officeDocument/2006/relationships/image" Target="../media/image254.wmf"/><Relationship Id="rId1" Type="http://schemas.openxmlformats.org/officeDocument/2006/relationships/oleObject" Target="../embeddings/oleObject258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4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263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61.bin"/><Relationship Id="rId2" Type="http://schemas.openxmlformats.org/officeDocument/2006/relationships/image" Target="../media/image256.wmf"/><Relationship Id="rId16" Type="http://schemas.openxmlformats.org/officeDocument/2006/relationships/vmlDrawing" Target="../drawings/vmlDrawing5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2.wmf"/><Relationship Id="rId13" Type="http://schemas.openxmlformats.org/officeDocument/2006/relationships/oleObject" Target="../embeddings/oleObject266.bin"/><Relationship Id="rId12" Type="http://schemas.openxmlformats.org/officeDocument/2006/relationships/image" Target="../media/image261.wmf"/><Relationship Id="rId11" Type="http://schemas.openxmlformats.org/officeDocument/2006/relationships/oleObject" Target="../embeddings/oleObject265.bin"/><Relationship Id="rId10" Type="http://schemas.openxmlformats.org/officeDocument/2006/relationships/image" Target="../media/image260.wmf"/><Relationship Id="rId1" Type="http://schemas.openxmlformats.org/officeDocument/2006/relationships/oleObject" Target="../embeddings/oleObject260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3.wmf"/><Relationship Id="rId3" Type="http://schemas.openxmlformats.org/officeDocument/2006/relationships/oleObject" Target="../embeddings/oleObject268.bin"/><Relationship Id="rId2" Type="http://schemas.openxmlformats.org/officeDocument/2006/relationships/image" Target="../media/image258.wmf"/><Relationship Id="rId1" Type="http://schemas.openxmlformats.org/officeDocument/2006/relationships/oleObject" Target="../embeddings/oleObject267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66.w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65.wmf"/><Relationship Id="rId3" Type="http://schemas.openxmlformats.org/officeDocument/2006/relationships/oleObject" Target="../embeddings/oleObject270.bin"/><Relationship Id="rId2" Type="http://schemas.openxmlformats.org/officeDocument/2006/relationships/image" Target="../media/image264.wmf"/><Relationship Id="rId14" Type="http://schemas.openxmlformats.org/officeDocument/2006/relationships/vmlDrawing" Target="../drawings/vmlDrawing6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68.w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67.wmf"/><Relationship Id="rId1" Type="http://schemas.openxmlformats.org/officeDocument/2006/relationships/oleObject" Target="../embeddings/oleObject269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2.wmf"/><Relationship Id="rId7" Type="http://schemas.openxmlformats.org/officeDocument/2006/relationships/oleObject" Target="../embeddings/oleObject278.bin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277.bin"/><Relationship Id="rId4" Type="http://schemas.openxmlformats.org/officeDocument/2006/relationships/image" Target="../media/image270.wmf"/><Relationship Id="rId3" Type="http://schemas.openxmlformats.org/officeDocument/2006/relationships/oleObject" Target="../embeddings/oleObject276.bin"/><Relationship Id="rId2" Type="http://schemas.openxmlformats.org/officeDocument/2006/relationships/image" Target="../media/image269.wmf"/><Relationship Id="rId10" Type="http://schemas.openxmlformats.org/officeDocument/2006/relationships/vmlDrawing" Target="../drawings/vmlDrawing61.vml"/><Relationship Id="rId1" Type="http://schemas.openxmlformats.org/officeDocument/2006/relationships/oleObject" Target="../embeddings/oleObject275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3.bin"/><Relationship Id="rId8" Type="http://schemas.openxmlformats.org/officeDocument/2006/relationships/image" Target="../media/image276.wmf"/><Relationship Id="rId7" Type="http://schemas.openxmlformats.org/officeDocument/2006/relationships/oleObject" Target="../embeddings/oleObject282.bin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74.wmf"/><Relationship Id="rId3" Type="http://schemas.openxmlformats.org/officeDocument/2006/relationships/oleObject" Target="../embeddings/oleObject280.bin"/><Relationship Id="rId2" Type="http://schemas.openxmlformats.org/officeDocument/2006/relationships/image" Target="../media/image273.wmf"/><Relationship Id="rId14" Type="http://schemas.openxmlformats.org/officeDocument/2006/relationships/vmlDrawing" Target="../drawings/vmlDrawing6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78.wmf"/><Relationship Id="rId11" Type="http://schemas.openxmlformats.org/officeDocument/2006/relationships/oleObject" Target="../embeddings/oleObject284.bin"/><Relationship Id="rId10" Type="http://schemas.openxmlformats.org/officeDocument/2006/relationships/image" Target="../media/image277.wmf"/><Relationship Id="rId1" Type="http://schemas.openxmlformats.org/officeDocument/2006/relationships/oleObject" Target="../embeddings/oleObject279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9.bin"/><Relationship Id="rId8" Type="http://schemas.openxmlformats.org/officeDocument/2006/relationships/image" Target="../media/image282.wmf"/><Relationship Id="rId7" Type="http://schemas.openxmlformats.org/officeDocument/2006/relationships/oleObject" Target="../embeddings/oleObject288.bin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280.wmf"/><Relationship Id="rId3" Type="http://schemas.openxmlformats.org/officeDocument/2006/relationships/oleObject" Target="../embeddings/oleObject286.bin"/><Relationship Id="rId2" Type="http://schemas.openxmlformats.org/officeDocument/2006/relationships/image" Target="../media/image279.wmf"/><Relationship Id="rId12" Type="http://schemas.openxmlformats.org/officeDocument/2006/relationships/vmlDrawing" Target="../drawings/vmlDrawing6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3.wmf"/><Relationship Id="rId1" Type="http://schemas.openxmlformats.org/officeDocument/2006/relationships/oleObject" Target="../embeddings/oleObject285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7.wmf"/><Relationship Id="rId7" Type="http://schemas.openxmlformats.org/officeDocument/2006/relationships/oleObject" Target="../embeddings/oleObject293.bin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285.wmf"/><Relationship Id="rId3" Type="http://schemas.openxmlformats.org/officeDocument/2006/relationships/oleObject" Target="../embeddings/oleObject291.bin"/><Relationship Id="rId2" Type="http://schemas.openxmlformats.org/officeDocument/2006/relationships/image" Target="../media/image284.wmf"/><Relationship Id="rId10" Type="http://schemas.openxmlformats.org/officeDocument/2006/relationships/vmlDrawing" Target="../drawings/vmlDrawing64.vml"/><Relationship Id="rId1" Type="http://schemas.openxmlformats.org/officeDocument/2006/relationships/oleObject" Target="../embeddings/oleObject29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8.wmf"/><Relationship Id="rId1" Type="http://schemas.openxmlformats.org/officeDocument/2006/relationships/oleObject" Target="../embeddings/oleObject294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9.bin"/><Relationship Id="rId8" Type="http://schemas.openxmlformats.org/officeDocument/2006/relationships/image" Target="../media/image292.wmf"/><Relationship Id="rId7" Type="http://schemas.openxmlformats.org/officeDocument/2006/relationships/oleObject" Target="../embeddings/oleObject298.bin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296.bin"/><Relationship Id="rId2" Type="http://schemas.openxmlformats.org/officeDocument/2006/relationships/image" Target="../media/image289.wmf"/><Relationship Id="rId15" Type="http://schemas.openxmlformats.org/officeDocument/2006/relationships/notesSlide" Target="../notesSlides/notesSlide4.xml"/><Relationship Id="rId14" Type="http://schemas.openxmlformats.org/officeDocument/2006/relationships/vmlDrawing" Target="../drawings/vmlDrawing6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4.wmf"/><Relationship Id="rId11" Type="http://schemas.openxmlformats.org/officeDocument/2006/relationships/oleObject" Target="../embeddings/oleObject300.bin"/><Relationship Id="rId10" Type="http://schemas.openxmlformats.org/officeDocument/2006/relationships/image" Target="../media/image293.wmf"/><Relationship Id="rId1" Type="http://schemas.openxmlformats.org/officeDocument/2006/relationships/oleObject" Target="../embeddings/oleObject295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7.wmf"/><Relationship Id="rId5" Type="http://schemas.openxmlformats.org/officeDocument/2006/relationships/oleObject" Target="../embeddings/oleObject303.bin"/><Relationship Id="rId4" Type="http://schemas.openxmlformats.org/officeDocument/2006/relationships/image" Target="../media/image296.wmf"/><Relationship Id="rId3" Type="http://schemas.openxmlformats.org/officeDocument/2006/relationships/oleObject" Target="../embeddings/oleObject302.bin"/><Relationship Id="rId2" Type="http://schemas.openxmlformats.org/officeDocument/2006/relationships/image" Target="../media/image295.wmf"/><Relationship Id="rId1" Type="http://schemas.openxmlformats.org/officeDocument/2006/relationships/oleObject" Target="../embeddings/oleObject301.bin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8.wmf"/><Relationship Id="rId1" Type="http://schemas.openxmlformats.org/officeDocument/2006/relationships/oleObject" Target="../embeddings/oleObject304.bin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0.wmf"/><Relationship Id="rId3" Type="http://schemas.openxmlformats.org/officeDocument/2006/relationships/oleObject" Target="../embeddings/oleObject306.bin"/><Relationship Id="rId2" Type="http://schemas.openxmlformats.org/officeDocument/2006/relationships/image" Target="../media/image299.wmf"/><Relationship Id="rId1" Type="http://schemas.openxmlformats.org/officeDocument/2006/relationships/oleObject" Target="../embeddings/oleObject305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4.wmf"/><Relationship Id="rId7" Type="http://schemas.openxmlformats.org/officeDocument/2006/relationships/oleObject" Target="../embeddings/oleObject310.bin"/><Relationship Id="rId6" Type="http://schemas.openxmlformats.org/officeDocument/2006/relationships/image" Target="../media/image303.w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302.wmf"/><Relationship Id="rId3" Type="http://schemas.openxmlformats.org/officeDocument/2006/relationships/oleObject" Target="../embeddings/oleObject308.bin"/><Relationship Id="rId2" Type="http://schemas.openxmlformats.org/officeDocument/2006/relationships/image" Target="../media/image301.wmf"/><Relationship Id="rId10" Type="http://schemas.openxmlformats.org/officeDocument/2006/relationships/vmlDrawing" Target="../drawings/vmlDrawing70.vml"/><Relationship Id="rId1" Type="http://schemas.openxmlformats.org/officeDocument/2006/relationships/oleObject" Target="../embeddings/oleObject307.bin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8.wmf"/><Relationship Id="rId7" Type="http://schemas.openxmlformats.org/officeDocument/2006/relationships/oleObject" Target="../embeddings/oleObject314.bin"/><Relationship Id="rId6" Type="http://schemas.openxmlformats.org/officeDocument/2006/relationships/image" Target="../media/image307.wmf"/><Relationship Id="rId5" Type="http://schemas.openxmlformats.org/officeDocument/2006/relationships/oleObject" Target="../embeddings/oleObject313.bin"/><Relationship Id="rId4" Type="http://schemas.openxmlformats.org/officeDocument/2006/relationships/image" Target="../media/image306.wmf"/><Relationship Id="rId3" Type="http://schemas.openxmlformats.org/officeDocument/2006/relationships/oleObject" Target="../embeddings/oleObject312.bin"/><Relationship Id="rId2" Type="http://schemas.openxmlformats.org/officeDocument/2006/relationships/image" Target="../media/image305.wmf"/><Relationship Id="rId10" Type="http://schemas.openxmlformats.org/officeDocument/2006/relationships/vmlDrawing" Target="../drawings/vmlDrawing71.vml"/><Relationship Id="rId1" Type="http://schemas.openxmlformats.org/officeDocument/2006/relationships/oleObject" Target="../embeddings/oleObject311.bin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9.wmf"/><Relationship Id="rId1" Type="http://schemas.openxmlformats.org/officeDocument/2006/relationships/oleObject" Target="../embeddings/oleObject315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3.wmf"/><Relationship Id="rId7" Type="http://schemas.openxmlformats.org/officeDocument/2006/relationships/oleObject" Target="../embeddings/oleObject319.bin"/><Relationship Id="rId6" Type="http://schemas.openxmlformats.org/officeDocument/2006/relationships/image" Target="../media/image312.w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311.wmf"/><Relationship Id="rId3" Type="http://schemas.openxmlformats.org/officeDocument/2006/relationships/oleObject" Target="../embeddings/oleObject317.bin"/><Relationship Id="rId2" Type="http://schemas.openxmlformats.org/officeDocument/2006/relationships/image" Target="../media/image310.wmf"/><Relationship Id="rId10" Type="http://schemas.openxmlformats.org/officeDocument/2006/relationships/vmlDrawing" Target="../drawings/vmlDrawing73.vml"/><Relationship Id="rId1" Type="http://schemas.openxmlformats.org/officeDocument/2006/relationships/oleObject" Target="../embeddings/oleObject31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wmf"/><Relationship Id="rId13" Type="http://schemas.openxmlformats.org/officeDocument/2006/relationships/notesSlide" Target="../notesSlides/notesSlide3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4.bin"/><Relationship Id="rId8" Type="http://schemas.openxmlformats.org/officeDocument/2006/relationships/image" Target="../media/image317.wmf"/><Relationship Id="rId7" Type="http://schemas.openxmlformats.org/officeDocument/2006/relationships/oleObject" Target="../embeddings/oleObject323.bin"/><Relationship Id="rId6" Type="http://schemas.openxmlformats.org/officeDocument/2006/relationships/image" Target="../media/image316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15.w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314.wmf"/><Relationship Id="rId12" Type="http://schemas.openxmlformats.org/officeDocument/2006/relationships/vmlDrawing" Target="../drawings/vmlDrawing7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18.wmf"/><Relationship Id="rId1" Type="http://schemas.openxmlformats.org/officeDocument/2006/relationships/oleObject" Target="../embeddings/oleObject320.bin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9.bin"/><Relationship Id="rId8" Type="http://schemas.openxmlformats.org/officeDocument/2006/relationships/image" Target="../media/image322.wmf"/><Relationship Id="rId7" Type="http://schemas.openxmlformats.org/officeDocument/2006/relationships/oleObject" Target="../embeddings/oleObject328.bin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327.bin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26.bin"/><Relationship Id="rId2" Type="http://schemas.openxmlformats.org/officeDocument/2006/relationships/image" Target="../media/image319.wmf"/><Relationship Id="rId14" Type="http://schemas.openxmlformats.org/officeDocument/2006/relationships/vmlDrawing" Target="../drawings/vmlDrawing7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24.wmf"/><Relationship Id="rId11" Type="http://schemas.openxmlformats.org/officeDocument/2006/relationships/oleObject" Target="../embeddings/oleObject330.bin"/><Relationship Id="rId10" Type="http://schemas.openxmlformats.org/officeDocument/2006/relationships/image" Target="../media/image323.wmf"/><Relationship Id="rId1" Type="http://schemas.openxmlformats.org/officeDocument/2006/relationships/oleObject" Target="../embeddings/oleObject325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5.bin"/><Relationship Id="rId8" Type="http://schemas.openxmlformats.org/officeDocument/2006/relationships/image" Target="../media/image328.wmf"/><Relationship Id="rId7" Type="http://schemas.openxmlformats.org/officeDocument/2006/relationships/oleObject" Target="../embeddings/oleObject334.bin"/><Relationship Id="rId6" Type="http://schemas.openxmlformats.org/officeDocument/2006/relationships/image" Target="../media/image327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326.wmf"/><Relationship Id="rId3" Type="http://schemas.openxmlformats.org/officeDocument/2006/relationships/oleObject" Target="../embeddings/oleObject332.bin"/><Relationship Id="rId2" Type="http://schemas.openxmlformats.org/officeDocument/2006/relationships/image" Target="../media/image325.wmf"/><Relationship Id="rId12" Type="http://schemas.openxmlformats.org/officeDocument/2006/relationships/vmlDrawing" Target="../drawings/vmlDrawing7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29.wmf"/><Relationship Id="rId1" Type="http://schemas.openxmlformats.org/officeDocument/2006/relationships/oleObject" Target="../embeddings/oleObject331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0.bin"/><Relationship Id="rId8" Type="http://schemas.openxmlformats.org/officeDocument/2006/relationships/image" Target="../media/image333.wmf"/><Relationship Id="rId7" Type="http://schemas.openxmlformats.org/officeDocument/2006/relationships/oleObject" Target="../embeddings/oleObject339.bin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38.bin"/><Relationship Id="rId4" Type="http://schemas.openxmlformats.org/officeDocument/2006/relationships/image" Target="../media/image331.wmf"/><Relationship Id="rId3" Type="http://schemas.openxmlformats.org/officeDocument/2006/relationships/oleObject" Target="../embeddings/oleObject337.bin"/><Relationship Id="rId2" Type="http://schemas.openxmlformats.org/officeDocument/2006/relationships/image" Target="../media/image330.wmf"/><Relationship Id="rId14" Type="http://schemas.openxmlformats.org/officeDocument/2006/relationships/vmlDrawing" Target="../drawings/vmlDrawing7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35.wmf"/><Relationship Id="rId11" Type="http://schemas.openxmlformats.org/officeDocument/2006/relationships/oleObject" Target="../embeddings/oleObject341.bin"/><Relationship Id="rId10" Type="http://schemas.openxmlformats.org/officeDocument/2006/relationships/image" Target="../media/image334.wmf"/><Relationship Id="rId1" Type="http://schemas.openxmlformats.org/officeDocument/2006/relationships/oleObject" Target="../embeddings/oleObject336.bin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6.bin"/><Relationship Id="rId8" Type="http://schemas.openxmlformats.org/officeDocument/2006/relationships/image" Target="../media/image339.wmf"/><Relationship Id="rId7" Type="http://schemas.openxmlformats.org/officeDocument/2006/relationships/oleObject" Target="../embeddings/oleObject345.bin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337.wmf"/><Relationship Id="rId3" Type="http://schemas.openxmlformats.org/officeDocument/2006/relationships/oleObject" Target="../embeddings/oleObject343.bin"/><Relationship Id="rId2" Type="http://schemas.openxmlformats.org/officeDocument/2006/relationships/image" Target="../media/image336.wmf"/><Relationship Id="rId12" Type="http://schemas.openxmlformats.org/officeDocument/2006/relationships/vmlDrawing" Target="../drawings/vmlDrawing7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40.wmf"/><Relationship Id="rId1" Type="http://schemas.openxmlformats.org/officeDocument/2006/relationships/oleObject" Target="../embeddings/oleObject342.bin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4.wmf"/><Relationship Id="rId7" Type="http://schemas.openxmlformats.org/officeDocument/2006/relationships/oleObject" Target="../embeddings/oleObject350.bin"/><Relationship Id="rId6" Type="http://schemas.openxmlformats.org/officeDocument/2006/relationships/image" Target="../media/image343.wmf"/><Relationship Id="rId5" Type="http://schemas.openxmlformats.org/officeDocument/2006/relationships/oleObject" Target="../embeddings/oleObject349.bin"/><Relationship Id="rId4" Type="http://schemas.openxmlformats.org/officeDocument/2006/relationships/image" Target="../media/image342.wmf"/><Relationship Id="rId3" Type="http://schemas.openxmlformats.org/officeDocument/2006/relationships/oleObject" Target="../embeddings/oleObject348.bin"/><Relationship Id="rId2" Type="http://schemas.openxmlformats.org/officeDocument/2006/relationships/image" Target="../media/image341.wmf"/><Relationship Id="rId10" Type="http://schemas.openxmlformats.org/officeDocument/2006/relationships/vmlDrawing" Target="../drawings/vmlDrawing79.vml"/><Relationship Id="rId1" Type="http://schemas.openxmlformats.org/officeDocument/2006/relationships/oleObject" Target="../embeddings/oleObject347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353.bin"/><Relationship Id="rId4" Type="http://schemas.openxmlformats.org/officeDocument/2006/relationships/image" Target="../media/image346.wmf"/><Relationship Id="rId3" Type="http://schemas.openxmlformats.org/officeDocument/2006/relationships/oleObject" Target="../embeddings/oleObject352.bin"/><Relationship Id="rId2" Type="http://schemas.openxmlformats.org/officeDocument/2006/relationships/image" Target="../media/image345.wmf"/><Relationship Id="rId1" Type="http://schemas.openxmlformats.org/officeDocument/2006/relationships/oleObject" Target="../embeddings/oleObject351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8.bin"/><Relationship Id="rId8" Type="http://schemas.openxmlformats.org/officeDocument/2006/relationships/image" Target="../media/image351.wmf"/><Relationship Id="rId7" Type="http://schemas.openxmlformats.org/officeDocument/2006/relationships/oleObject" Target="../embeddings/oleObject357.bin"/><Relationship Id="rId6" Type="http://schemas.openxmlformats.org/officeDocument/2006/relationships/image" Target="../media/image350.wmf"/><Relationship Id="rId5" Type="http://schemas.openxmlformats.org/officeDocument/2006/relationships/oleObject" Target="../embeddings/oleObject356.bin"/><Relationship Id="rId4" Type="http://schemas.openxmlformats.org/officeDocument/2006/relationships/image" Target="../media/image349.wmf"/><Relationship Id="rId3" Type="http://schemas.openxmlformats.org/officeDocument/2006/relationships/oleObject" Target="../embeddings/oleObject355.bin"/><Relationship Id="rId2" Type="http://schemas.openxmlformats.org/officeDocument/2006/relationships/image" Target="../media/image348.wmf"/><Relationship Id="rId15" Type="http://schemas.openxmlformats.org/officeDocument/2006/relationships/notesSlide" Target="../notesSlides/notesSlide5.xml"/><Relationship Id="rId14" Type="http://schemas.openxmlformats.org/officeDocument/2006/relationships/vmlDrawing" Target="../drawings/vmlDrawing8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3.wmf"/><Relationship Id="rId11" Type="http://schemas.openxmlformats.org/officeDocument/2006/relationships/oleObject" Target="../embeddings/oleObject359.bin"/><Relationship Id="rId10" Type="http://schemas.openxmlformats.org/officeDocument/2006/relationships/image" Target="../media/image352.wmf"/><Relationship Id="rId1" Type="http://schemas.openxmlformats.org/officeDocument/2006/relationships/oleObject" Target="../embeddings/oleObject354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4.bin"/><Relationship Id="rId8" Type="http://schemas.openxmlformats.org/officeDocument/2006/relationships/image" Target="../media/image357.wmf"/><Relationship Id="rId7" Type="http://schemas.openxmlformats.org/officeDocument/2006/relationships/oleObject" Target="../embeddings/oleObject363.bin"/><Relationship Id="rId6" Type="http://schemas.openxmlformats.org/officeDocument/2006/relationships/image" Target="../media/image356.wmf"/><Relationship Id="rId5" Type="http://schemas.openxmlformats.org/officeDocument/2006/relationships/oleObject" Target="../embeddings/oleObject362.bin"/><Relationship Id="rId4" Type="http://schemas.openxmlformats.org/officeDocument/2006/relationships/image" Target="../media/image355.wmf"/><Relationship Id="rId3" Type="http://schemas.openxmlformats.org/officeDocument/2006/relationships/oleObject" Target="../embeddings/oleObject361.bin"/><Relationship Id="rId2" Type="http://schemas.openxmlformats.org/officeDocument/2006/relationships/image" Target="../media/image354.wmf"/><Relationship Id="rId14" Type="http://schemas.openxmlformats.org/officeDocument/2006/relationships/vmlDrawing" Target="../drawings/vmlDrawing8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9.wmf"/><Relationship Id="rId11" Type="http://schemas.openxmlformats.org/officeDocument/2006/relationships/oleObject" Target="../embeddings/oleObject365.bin"/><Relationship Id="rId10" Type="http://schemas.openxmlformats.org/officeDocument/2006/relationships/image" Target="../media/image358.wmf"/><Relationship Id="rId1" Type="http://schemas.openxmlformats.org/officeDocument/2006/relationships/oleObject" Target="../embeddings/oleObject36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6.bin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63.wmf"/><Relationship Id="rId7" Type="http://schemas.openxmlformats.org/officeDocument/2006/relationships/oleObject" Target="../embeddings/oleObject369.bin"/><Relationship Id="rId6" Type="http://schemas.openxmlformats.org/officeDocument/2006/relationships/image" Target="../media/image362.wmf"/><Relationship Id="rId5" Type="http://schemas.openxmlformats.org/officeDocument/2006/relationships/oleObject" Target="../embeddings/oleObject368.bin"/><Relationship Id="rId4" Type="http://schemas.openxmlformats.org/officeDocument/2006/relationships/image" Target="../media/image361.wmf"/><Relationship Id="rId3" Type="http://schemas.openxmlformats.org/officeDocument/2006/relationships/oleObject" Target="../embeddings/oleObject367.bin"/><Relationship Id="rId2" Type="http://schemas.openxmlformats.org/officeDocument/2006/relationships/image" Target="../media/image360.wmf"/><Relationship Id="rId10" Type="http://schemas.openxmlformats.org/officeDocument/2006/relationships/vmlDrawing" Target="../drawings/vmlDrawing83.vml"/><Relationship Id="rId1" Type="http://schemas.openxmlformats.org/officeDocument/2006/relationships/oleObject" Target="../embeddings/oleObject366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6.wmf"/><Relationship Id="rId5" Type="http://schemas.openxmlformats.org/officeDocument/2006/relationships/oleObject" Target="../embeddings/oleObject372.bin"/><Relationship Id="rId4" Type="http://schemas.openxmlformats.org/officeDocument/2006/relationships/image" Target="../media/image365.wmf"/><Relationship Id="rId3" Type="http://schemas.openxmlformats.org/officeDocument/2006/relationships/oleObject" Target="../embeddings/oleObject371.bin"/><Relationship Id="rId2" Type="http://schemas.openxmlformats.org/officeDocument/2006/relationships/image" Target="../media/image364.wmf"/><Relationship Id="rId1" Type="http://schemas.openxmlformats.org/officeDocument/2006/relationships/oleObject" Target="../embeddings/oleObject370.bin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7.bin"/><Relationship Id="rId8" Type="http://schemas.openxmlformats.org/officeDocument/2006/relationships/image" Target="../media/image370.wmf"/><Relationship Id="rId7" Type="http://schemas.openxmlformats.org/officeDocument/2006/relationships/oleObject" Target="../embeddings/oleObject376.bin"/><Relationship Id="rId6" Type="http://schemas.openxmlformats.org/officeDocument/2006/relationships/image" Target="../media/image369.wmf"/><Relationship Id="rId5" Type="http://schemas.openxmlformats.org/officeDocument/2006/relationships/oleObject" Target="../embeddings/oleObject375.bin"/><Relationship Id="rId4" Type="http://schemas.openxmlformats.org/officeDocument/2006/relationships/image" Target="../media/image368.wmf"/><Relationship Id="rId3" Type="http://schemas.openxmlformats.org/officeDocument/2006/relationships/oleObject" Target="../embeddings/oleObject374.bin"/><Relationship Id="rId2" Type="http://schemas.openxmlformats.org/officeDocument/2006/relationships/image" Target="../media/image367.wmf"/><Relationship Id="rId16" Type="http://schemas.openxmlformats.org/officeDocument/2006/relationships/vmlDrawing" Target="../drawings/vmlDrawing8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73.wmf"/><Relationship Id="rId13" Type="http://schemas.openxmlformats.org/officeDocument/2006/relationships/oleObject" Target="../embeddings/oleObject379.bin"/><Relationship Id="rId12" Type="http://schemas.openxmlformats.org/officeDocument/2006/relationships/image" Target="../media/image372.wmf"/><Relationship Id="rId11" Type="http://schemas.openxmlformats.org/officeDocument/2006/relationships/oleObject" Target="../embeddings/oleObject378.bin"/><Relationship Id="rId10" Type="http://schemas.openxmlformats.org/officeDocument/2006/relationships/image" Target="../media/image371.wmf"/><Relationship Id="rId1" Type="http://schemas.openxmlformats.org/officeDocument/2006/relationships/oleObject" Target="../embeddings/oleObject373.bin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7.wmf"/><Relationship Id="rId7" Type="http://schemas.openxmlformats.org/officeDocument/2006/relationships/oleObject" Target="../embeddings/oleObject383.bin"/><Relationship Id="rId6" Type="http://schemas.openxmlformats.org/officeDocument/2006/relationships/image" Target="../media/image376.wmf"/><Relationship Id="rId5" Type="http://schemas.openxmlformats.org/officeDocument/2006/relationships/oleObject" Target="../embeddings/oleObject382.bin"/><Relationship Id="rId4" Type="http://schemas.openxmlformats.org/officeDocument/2006/relationships/image" Target="../media/image375.wmf"/><Relationship Id="rId3" Type="http://schemas.openxmlformats.org/officeDocument/2006/relationships/oleObject" Target="../embeddings/oleObject381.bin"/><Relationship Id="rId2" Type="http://schemas.openxmlformats.org/officeDocument/2006/relationships/image" Target="../media/image374.wmf"/><Relationship Id="rId10" Type="http://schemas.openxmlformats.org/officeDocument/2006/relationships/vmlDrawing" Target="../drawings/vmlDrawing86.vml"/><Relationship Id="rId1" Type="http://schemas.openxmlformats.org/officeDocument/2006/relationships/oleObject" Target="../embeddings/oleObject380.bin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8.bin"/><Relationship Id="rId8" Type="http://schemas.openxmlformats.org/officeDocument/2006/relationships/image" Target="../media/image381.wmf"/><Relationship Id="rId7" Type="http://schemas.openxmlformats.org/officeDocument/2006/relationships/oleObject" Target="../embeddings/oleObject387.bin"/><Relationship Id="rId6" Type="http://schemas.openxmlformats.org/officeDocument/2006/relationships/image" Target="../media/image380.wmf"/><Relationship Id="rId5" Type="http://schemas.openxmlformats.org/officeDocument/2006/relationships/oleObject" Target="../embeddings/oleObject386.bin"/><Relationship Id="rId4" Type="http://schemas.openxmlformats.org/officeDocument/2006/relationships/image" Target="../media/image379.wmf"/><Relationship Id="rId3" Type="http://schemas.openxmlformats.org/officeDocument/2006/relationships/oleObject" Target="../embeddings/oleObject385.bin"/><Relationship Id="rId2" Type="http://schemas.openxmlformats.org/officeDocument/2006/relationships/image" Target="../media/image378.wmf"/><Relationship Id="rId16" Type="http://schemas.openxmlformats.org/officeDocument/2006/relationships/vmlDrawing" Target="../drawings/vmlDrawing8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84.wmf"/><Relationship Id="rId13" Type="http://schemas.openxmlformats.org/officeDocument/2006/relationships/oleObject" Target="../embeddings/oleObject390.bin"/><Relationship Id="rId12" Type="http://schemas.openxmlformats.org/officeDocument/2006/relationships/image" Target="../media/image383.wmf"/><Relationship Id="rId11" Type="http://schemas.openxmlformats.org/officeDocument/2006/relationships/oleObject" Target="../embeddings/oleObject389.bin"/><Relationship Id="rId10" Type="http://schemas.openxmlformats.org/officeDocument/2006/relationships/image" Target="../media/image382.wmf"/><Relationship Id="rId1" Type="http://schemas.openxmlformats.org/officeDocument/2006/relationships/oleObject" Target="../embeddings/oleObject384.bin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5.bin"/><Relationship Id="rId8" Type="http://schemas.openxmlformats.org/officeDocument/2006/relationships/image" Target="../media/image388.wmf"/><Relationship Id="rId7" Type="http://schemas.openxmlformats.org/officeDocument/2006/relationships/oleObject" Target="../embeddings/oleObject394.bin"/><Relationship Id="rId6" Type="http://schemas.openxmlformats.org/officeDocument/2006/relationships/image" Target="../media/image387.wmf"/><Relationship Id="rId5" Type="http://schemas.openxmlformats.org/officeDocument/2006/relationships/oleObject" Target="../embeddings/oleObject393.bin"/><Relationship Id="rId4" Type="http://schemas.openxmlformats.org/officeDocument/2006/relationships/image" Target="../media/image386.wmf"/><Relationship Id="rId3" Type="http://schemas.openxmlformats.org/officeDocument/2006/relationships/oleObject" Target="../embeddings/oleObject392.bin"/><Relationship Id="rId2" Type="http://schemas.openxmlformats.org/officeDocument/2006/relationships/image" Target="../media/image385.wmf"/><Relationship Id="rId18" Type="http://schemas.openxmlformats.org/officeDocument/2006/relationships/vmlDrawing" Target="../drawings/vmlDrawing8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92.wmf"/><Relationship Id="rId15" Type="http://schemas.openxmlformats.org/officeDocument/2006/relationships/oleObject" Target="../embeddings/oleObject398.bin"/><Relationship Id="rId14" Type="http://schemas.openxmlformats.org/officeDocument/2006/relationships/image" Target="../media/image391.wmf"/><Relationship Id="rId13" Type="http://schemas.openxmlformats.org/officeDocument/2006/relationships/oleObject" Target="../embeddings/oleObject397.bin"/><Relationship Id="rId12" Type="http://schemas.openxmlformats.org/officeDocument/2006/relationships/image" Target="../media/image390.wmf"/><Relationship Id="rId11" Type="http://schemas.openxmlformats.org/officeDocument/2006/relationships/oleObject" Target="../embeddings/oleObject396.bin"/><Relationship Id="rId10" Type="http://schemas.openxmlformats.org/officeDocument/2006/relationships/image" Target="../media/image389.wmf"/><Relationship Id="rId1" Type="http://schemas.openxmlformats.org/officeDocument/2006/relationships/oleObject" Target="../embeddings/oleObject391.bin"/></Relationships>
</file>

<file path=ppt/slides/_rels/slide9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3.bin"/><Relationship Id="rId8" Type="http://schemas.openxmlformats.org/officeDocument/2006/relationships/image" Target="../media/image396.wmf"/><Relationship Id="rId7" Type="http://schemas.openxmlformats.org/officeDocument/2006/relationships/oleObject" Target="../embeddings/oleObject402.bin"/><Relationship Id="rId6" Type="http://schemas.openxmlformats.org/officeDocument/2006/relationships/image" Target="../media/image395.wmf"/><Relationship Id="rId5" Type="http://schemas.openxmlformats.org/officeDocument/2006/relationships/oleObject" Target="../embeddings/oleObject401.bin"/><Relationship Id="rId4" Type="http://schemas.openxmlformats.org/officeDocument/2006/relationships/image" Target="../media/image394.wmf"/><Relationship Id="rId3" Type="http://schemas.openxmlformats.org/officeDocument/2006/relationships/oleObject" Target="../embeddings/oleObject400.bin"/><Relationship Id="rId2" Type="http://schemas.openxmlformats.org/officeDocument/2006/relationships/image" Target="../media/image393.wmf"/><Relationship Id="rId18" Type="http://schemas.openxmlformats.org/officeDocument/2006/relationships/vmlDrawing" Target="../drawings/vmlDrawing8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00.wmf"/><Relationship Id="rId15" Type="http://schemas.openxmlformats.org/officeDocument/2006/relationships/oleObject" Target="../embeddings/oleObject406.bin"/><Relationship Id="rId14" Type="http://schemas.openxmlformats.org/officeDocument/2006/relationships/image" Target="../media/image399.wmf"/><Relationship Id="rId13" Type="http://schemas.openxmlformats.org/officeDocument/2006/relationships/oleObject" Target="../embeddings/oleObject405.bin"/><Relationship Id="rId12" Type="http://schemas.openxmlformats.org/officeDocument/2006/relationships/image" Target="../media/image398.wmf"/><Relationship Id="rId11" Type="http://schemas.openxmlformats.org/officeDocument/2006/relationships/oleObject" Target="../embeddings/oleObject404.bin"/><Relationship Id="rId10" Type="http://schemas.openxmlformats.org/officeDocument/2006/relationships/image" Target="../media/image397.wmf"/><Relationship Id="rId1" Type="http://schemas.openxmlformats.org/officeDocument/2006/relationships/oleObject" Target="../embeddings/oleObject399.bin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1.bin"/><Relationship Id="rId8" Type="http://schemas.openxmlformats.org/officeDocument/2006/relationships/image" Target="../media/image404.wmf"/><Relationship Id="rId7" Type="http://schemas.openxmlformats.org/officeDocument/2006/relationships/oleObject" Target="../embeddings/oleObject410.bin"/><Relationship Id="rId6" Type="http://schemas.openxmlformats.org/officeDocument/2006/relationships/image" Target="../media/image403.wmf"/><Relationship Id="rId5" Type="http://schemas.openxmlformats.org/officeDocument/2006/relationships/oleObject" Target="../embeddings/oleObject409.bin"/><Relationship Id="rId4" Type="http://schemas.openxmlformats.org/officeDocument/2006/relationships/image" Target="../media/image402.wmf"/><Relationship Id="rId3" Type="http://schemas.openxmlformats.org/officeDocument/2006/relationships/oleObject" Target="../embeddings/oleObject408.bin"/><Relationship Id="rId2" Type="http://schemas.openxmlformats.org/officeDocument/2006/relationships/image" Target="../media/image401.wmf"/><Relationship Id="rId18" Type="http://schemas.openxmlformats.org/officeDocument/2006/relationships/vmlDrawing" Target="../drawings/vmlDrawing9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08.wmf"/><Relationship Id="rId15" Type="http://schemas.openxmlformats.org/officeDocument/2006/relationships/oleObject" Target="../embeddings/oleObject414.bin"/><Relationship Id="rId14" Type="http://schemas.openxmlformats.org/officeDocument/2006/relationships/image" Target="../media/image407.wmf"/><Relationship Id="rId13" Type="http://schemas.openxmlformats.org/officeDocument/2006/relationships/oleObject" Target="../embeddings/oleObject413.bin"/><Relationship Id="rId12" Type="http://schemas.openxmlformats.org/officeDocument/2006/relationships/image" Target="../media/image406.wmf"/><Relationship Id="rId11" Type="http://schemas.openxmlformats.org/officeDocument/2006/relationships/oleObject" Target="../embeddings/oleObject412.bin"/><Relationship Id="rId10" Type="http://schemas.openxmlformats.org/officeDocument/2006/relationships/image" Target="../media/image405.wmf"/><Relationship Id="rId1" Type="http://schemas.openxmlformats.org/officeDocument/2006/relationships/oleObject" Target="../embeddings/oleObject407.bin"/></Relationships>
</file>

<file path=ppt/slides/_rels/slide9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9.bin"/><Relationship Id="rId8" Type="http://schemas.openxmlformats.org/officeDocument/2006/relationships/image" Target="../media/image412.wmf"/><Relationship Id="rId7" Type="http://schemas.openxmlformats.org/officeDocument/2006/relationships/oleObject" Target="../embeddings/oleObject418.bin"/><Relationship Id="rId6" Type="http://schemas.openxmlformats.org/officeDocument/2006/relationships/image" Target="../media/image411.wmf"/><Relationship Id="rId5" Type="http://schemas.openxmlformats.org/officeDocument/2006/relationships/oleObject" Target="../embeddings/oleObject417.bin"/><Relationship Id="rId4" Type="http://schemas.openxmlformats.org/officeDocument/2006/relationships/image" Target="../media/image410.wmf"/><Relationship Id="rId3" Type="http://schemas.openxmlformats.org/officeDocument/2006/relationships/oleObject" Target="../embeddings/oleObject416.bin"/><Relationship Id="rId2" Type="http://schemas.openxmlformats.org/officeDocument/2006/relationships/image" Target="../media/image409.wmf"/><Relationship Id="rId12" Type="http://schemas.openxmlformats.org/officeDocument/2006/relationships/vmlDrawing" Target="../drawings/vmlDrawing9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13.wmf"/><Relationship Id="rId1" Type="http://schemas.openxmlformats.org/officeDocument/2006/relationships/oleObject" Target="../embeddings/oleObject415.bin"/></Relationships>
</file>

<file path=ppt/slides/_rels/slide9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17.wmf"/><Relationship Id="rId7" Type="http://schemas.openxmlformats.org/officeDocument/2006/relationships/oleObject" Target="../embeddings/oleObject423.bin"/><Relationship Id="rId6" Type="http://schemas.openxmlformats.org/officeDocument/2006/relationships/image" Target="../media/image416.wmf"/><Relationship Id="rId5" Type="http://schemas.openxmlformats.org/officeDocument/2006/relationships/oleObject" Target="../embeddings/oleObject422.bin"/><Relationship Id="rId4" Type="http://schemas.openxmlformats.org/officeDocument/2006/relationships/image" Target="../media/image415.wmf"/><Relationship Id="rId3" Type="http://schemas.openxmlformats.org/officeDocument/2006/relationships/oleObject" Target="../embeddings/oleObject421.bin"/><Relationship Id="rId2" Type="http://schemas.openxmlformats.org/officeDocument/2006/relationships/image" Target="../media/image414.wmf"/><Relationship Id="rId10" Type="http://schemas.openxmlformats.org/officeDocument/2006/relationships/vmlDrawing" Target="../drawings/vmlDrawing92.vml"/><Relationship Id="rId1" Type="http://schemas.openxmlformats.org/officeDocument/2006/relationships/oleObject" Target="../embeddings/oleObject4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1143000" y="2819400"/>
            <a:ext cx="6096000" cy="1249363"/>
          </a:xfrm>
          <a:prstGeom prst="rect">
            <a:avLst/>
          </a:prstGeom>
          <a:solidFill>
            <a:srgbClr val="DDFECC"/>
          </a:solidFill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IN" altLang="en-US" sz="2400" b="1" dirty="0">
                <a:solidFill>
                  <a:srgbClr val="00B050"/>
                </a:solidFill>
                <a:latin typeface="Aharoni" panose="02010803020104030203" pitchFamily="2" charset="-79"/>
                <a:ea typeface="Aharoni" panose="02010803020104030203" pitchFamily="2" charset="-79"/>
              </a:rPr>
              <a:t>UNIT I </a:t>
            </a:r>
            <a:endParaRPr lang="en-IN" altLang="en-US" sz="2800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IN" altLang="en-US" sz="2400" b="1" dirty="0">
                <a:solidFill>
                  <a:srgbClr val="00B050"/>
                </a:solidFill>
                <a:latin typeface="Aharoni" panose="02010803020104030203" pitchFamily="2" charset="-79"/>
                <a:ea typeface="Aharoni" panose="02010803020104030203" pitchFamily="2" charset="-79"/>
              </a:rPr>
              <a:t>PARTIAL DIFFERENTIAL EQUATIONS </a:t>
            </a:r>
            <a:endParaRPr lang="en-IN" altLang="en-US" sz="2400" b="1" dirty="0">
              <a:solidFill>
                <a:srgbClr val="00B050"/>
              </a:solidFill>
              <a:latin typeface="Aharoni" panose="02010803020104030203" pitchFamily="2" charset="-79"/>
              <a:ea typeface="Aharoni" panose="02010803020104030203" pitchFamily="2" charset="-79"/>
            </a:endParaRPr>
          </a:p>
          <a:p>
            <a:pPr algn="ctr" eaLnBrk="1" hangingPunct="1"/>
            <a:r>
              <a:rPr lang="en-IN" altLang="en-US" sz="2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 </a:t>
            </a:r>
            <a:endParaRPr lang="en-IN" altLang="en-US" sz="28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533400"/>
            <a:ext cx="7162800" cy="1568450"/>
          </a:xfrm>
          <a:prstGeom prst="rect">
            <a:avLst/>
          </a:prstGeom>
          <a:solidFill>
            <a:srgbClr val="DDFECC"/>
          </a:solidFill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IN" alt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lang="en-IN" altLang="en-US" sz="32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IN" alt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 TRANSFORMS AND PARTIAL DIFFERENTIAL EQUATIONS </a:t>
            </a:r>
            <a:endParaRPr lang="en-IN" altLang="en-US" sz="3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3581400" y="6629400"/>
            <a:ext cx="588963" cy="228600"/>
          </a:xfrm>
          <a:noFill/>
          <a:ln>
            <a:noFill/>
          </a:ln>
        </p:spPr>
        <p:txBody>
          <a:bodyPr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100" dirty="0">
                <a:solidFill>
                  <a:schemeClr val="tx2"/>
                </a:solidFill>
                <a:latin typeface="Trebuchet MS" panose="020B0603020202020204" pitchFamily="34" charset="0"/>
              </a:rPr>
            </a:fld>
            <a:endParaRPr lang="en-US" altLang="en-US" sz="11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Footer Placeholder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t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Applied Mathematics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04800" y="3810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3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 Form the partial differential equation by eliminating the arbitrary constants a and b from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28012" name="Footer Placeholder 10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277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28001" name="Object 1"/>
          <p:cNvGraphicFramePr>
            <a:graphicFrameLocks noChangeAspect="1"/>
          </p:cNvGraphicFramePr>
          <p:nvPr/>
        </p:nvGraphicFramePr>
        <p:xfrm>
          <a:off x="4800600" y="1066800"/>
          <a:ext cx="2514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130300" imgH="228600" progId="Equation.3">
                  <p:embed/>
                </p:oleObj>
              </mc:Choice>
              <mc:Fallback>
                <p:oleObj name="" r:id="rId1" imgW="1130300" imgH="228600" progId="Equation.3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0600" y="1066800"/>
                        <a:ext cx="25146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838200" y="2133600"/>
          <a:ext cx="548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628900" imgH="228600" progId="Equation.3">
                  <p:embed/>
                </p:oleObj>
              </mc:Choice>
              <mc:Fallback>
                <p:oleObj name="" r:id="rId3" imgW="2628900" imgH="228600" progId="Equation.3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33600"/>
                        <a:ext cx="5486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838200" y="28194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2778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600200" y="3352800"/>
          <a:ext cx="37131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1803400" imgH="431800" progId="Equation.3">
                  <p:embed/>
                </p:oleObj>
              </mc:Choice>
              <mc:Fallback>
                <p:oleObj name="" r:id="rId5" imgW="1803400" imgH="431800" progId="Equation.3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3352800"/>
                        <a:ext cx="37131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914400" y="42672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y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2781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1600200" y="5029200"/>
          <a:ext cx="4953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2616200" imgH="431800" progId="Equation.3">
                  <p:embed/>
                </p:oleObj>
              </mc:Choice>
              <mc:Fallback>
                <p:oleObj name="" r:id="rId7" imgW="2616200" imgH="431800" progId="Equation.3">
                  <p:embed/>
                  <p:pic>
                    <p:nvPicPr>
                      <p:cNvPr id="0" name="Picture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5029200"/>
                        <a:ext cx="4953000" cy="84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Slide Number Placeholder 16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6" grpId="0"/>
      <p:bldP spid="1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4984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54977" name="Rectangle 1"/>
          <p:cNvSpPr>
            <a:spLocks noChangeArrowheads="1"/>
          </p:cNvSpPr>
          <p:nvPr/>
        </p:nvSpPr>
        <p:spPr bwMode="auto">
          <a:xfrm>
            <a:off x="304800" y="381000"/>
            <a:ext cx="567213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To find general integral, assume b = f(a)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3959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Then equation (2) becomes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26981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4978" name="Object 2"/>
          <p:cNvGraphicFramePr>
            <a:graphicFrameLocks noChangeAspect="1"/>
          </p:cNvGraphicFramePr>
          <p:nvPr/>
        </p:nvGraphicFramePr>
        <p:xfrm>
          <a:off x="609600" y="1600200"/>
          <a:ext cx="636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" name="" r:id="rId1" imgW="3162300" imgH="419100" progId="Equation.3">
                  <p:embed/>
                </p:oleObj>
              </mc:Choice>
              <mc:Fallback>
                <p:oleObj name="" r:id="rId1" imgW="3162300" imgH="419100" progId="Equation.3">
                  <p:embed/>
                  <p:pic>
                    <p:nvPicPr>
                      <p:cNvPr id="0" name="Picture 35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600200"/>
                        <a:ext cx="6362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381000" y="2743200"/>
            <a:ext cx="435451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Diff. eqn. (3) p.w.r.t. ‘a’, we get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698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4981" name="Object 5"/>
          <p:cNvGraphicFramePr>
            <a:graphicFrameLocks noChangeAspect="1"/>
          </p:cNvGraphicFramePr>
          <p:nvPr/>
        </p:nvGraphicFramePr>
        <p:xfrm>
          <a:off x="0" y="3276600"/>
          <a:ext cx="77009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" name="" r:id="rId3" imgW="3644900" imgH="393700" progId="Equation.3">
                  <p:embed/>
                </p:oleObj>
              </mc:Choice>
              <mc:Fallback>
                <p:oleObj name="" r:id="rId3" imgW="3644900" imgH="393700" progId="Equation.3">
                  <p:embed/>
                  <p:pic>
                    <p:nvPicPr>
                      <p:cNvPr id="0" name="Picture 35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276600"/>
                        <a:ext cx="77009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" y="4267200"/>
            <a:ext cx="83820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eliminant of ‘a’ between equations (3) and (4) gives the general integral</a:t>
            </a:r>
            <a:r>
              <a:rPr lang="en-US" altLang="en-US" dirty="0">
                <a:latin typeface="Georgia" panose="02040502050405020303" pitchFamily="18" charset="0"/>
              </a:rPr>
              <a:t>.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26987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7" grpId="0"/>
      <p:bldP spid="5" grpId="0"/>
      <p:bldP spid="254980" grpId="0"/>
      <p:bldP spid="1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533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8003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55329" name="Rectangle 1"/>
          <p:cNvSpPr>
            <a:spLocks noChangeArrowheads="1"/>
          </p:cNvSpPr>
          <p:nvPr/>
        </p:nvSpPr>
        <p:spPr bwMode="auto">
          <a:xfrm>
            <a:off x="228600" y="304800"/>
            <a:ext cx="6440488" cy="830263"/>
          </a:xfrm>
          <a:prstGeom prst="rect">
            <a:avLst/>
          </a:prstGeom>
          <a:solidFill>
            <a:srgbClr val="C0E498"/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Linear PDE of second and higher order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with constant coefficients: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55330" name="Rectangle 2"/>
          <p:cNvSpPr/>
          <p:nvPr/>
        </p:nvSpPr>
        <p:spPr>
          <a:xfrm>
            <a:off x="228600" y="1219200"/>
            <a:ext cx="4005263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457200" indent="-457200" defTabSz="914400" eaLnBrk="1" hangingPunct="1">
              <a:buFont typeface="Wingdings" panose="05000000000000000000" pitchFamily="2" charset="2"/>
              <a:buChar char="v"/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Homogeneous PDE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457200" indent="-457200" defTabSz="914400">
              <a:buFont typeface="Wingdings" panose="05000000000000000000" pitchFamily="2" charset="2"/>
              <a:buChar char="v"/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Non-Homogeneous PDE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55331" name="Rectangle 3"/>
          <p:cNvSpPr/>
          <p:nvPr/>
        </p:nvSpPr>
        <p:spPr>
          <a:xfrm>
            <a:off x="304800" y="2284413"/>
            <a:ext cx="4268788" cy="460375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Homogeneous linear PDE</a:t>
            </a:r>
            <a:endParaRPr lang="en-US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819400"/>
            <a:ext cx="83058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An equation in which the partial derivatives occurring are all of same order and coefficients are constant is called homogeneous PDE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55332" name="Rectangle 4"/>
          <p:cNvSpPr/>
          <p:nvPr/>
        </p:nvSpPr>
        <p:spPr>
          <a:xfrm>
            <a:off x="304800" y="4114800"/>
            <a:ext cx="700088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Ex:</a:t>
            </a:r>
            <a:endParaRPr lang="en-US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457200" y="4648200"/>
          <a:ext cx="4519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" name="" r:id="rId1" imgW="2235200" imgH="457200" progId="Equation.3">
                  <p:embed/>
                </p:oleObj>
              </mc:Choice>
              <mc:Fallback>
                <p:oleObj name="" r:id="rId1" imgW="2235200" imgH="457200" progId="Equation.3">
                  <p:embed/>
                  <p:pic>
                    <p:nvPicPr>
                      <p:cNvPr id="0" name="Picture 35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4648200"/>
                        <a:ext cx="45196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4" name="Object 6"/>
          <p:cNvGraphicFramePr>
            <a:graphicFrameLocks noChangeAspect="1"/>
          </p:cNvGraphicFramePr>
          <p:nvPr/>
        </p:nvGraphicFramePr>
        <p:xfrm>
          <a:off x="533400" y="5715000"/>
          <a:ext cx="284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" name="" r:id="rId3" imgW="1257300" imgH="228600" progId="Equation.3">
                  <p:embed/>
                </p:oleObj>
              </mc:Choice>
              <mc:Fallback>
                <p:oleObj name="" r:id="rId3" imgW="1257300" imgH="228600" progId="Equation.3">
                  <p:embed/>
                  <p:pic>
                    <p:nvPicPr>
                      <p:cNvPr id="0" name="Picture 35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715000"/>
                        <a:ext cx="2844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29" grpId="0" animBg="1"/>
      <p:bldP spid="355330" grpId="0"/>
      <p:bldP spid="355331" grpId="0" animBg="1"/>
      <p:bldP spid="8" grpId="0"/>
      <p:bldP spid="35533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6358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9027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56353" name="Rectangle 1"/>
          <p:cNvSpPr/>
          <p:nvPr/>
        </p:nvSpPr>
        <p:spPr>
          <a:xfrm>
            <a:off x="228600" y="304800"/>
            <a:ext cx="2614613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Standard form</a:t>
            </a:r>
            <a:r>
              <a:rPr lang="en-US" alt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:</a:t>
            </a:r>
            <a:endParaRPr lang="en-US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56354" name="Rectangle 2"/>
          <p:cNvSpPr/>
          <p:nvPr/>
        </p:nvSpPr>
        <p:spPr>
          <a:xfrm>
            <a:off x="228600" y="838200"/>
            <a:ext cx="8177213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The standard form of homogeneous PDE of nth order with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constant coefficients is of the form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12903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328613" y="1828800"/>
          <a:ext cx="84391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" name="" r:id="rId1" imgW="4445000" imgH="1600200" progId="Equation.3">
                  <p:embed/>
                </p:oleObj>
              </mc:Choice>
              <mc:Fallback>
                <p:oleObj name="" r:id="rId1" imgW="4445000" imgH="1600200" progId="Equation.3">
                  <p:embed/>
                  <p:pic>
                    <p:nvPicPr>
                      <p:cNvPr id="0" name="Picture 35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613" y="1828800"/>
                        <a:ext cx="8439150" cy="2971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/>
          <p:nvPr/>
        </p:nvSpPr>
        <p:spPr>
          <a:xfrm>
            <a:off x="381000" y="4799013"/>
            <a:ext cx="67691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The general solution of equation (1) is z=C.F+P.I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3" grpId="0" animBg="1"/>
      <p:bldP spid="356354" grpId="0"/>
      <p:bldP spid="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738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0051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57377" name="Rectangle 1"/>
          <p:cNvSpPr/>
          <p:nvPr/>
        </p:nvSpPr>
        <p:spPr>
          <a:xfrm>
            <a:off x="228600" y="304800"/>
            <a:ext cx="3684588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Procedure to find C.F:</a:t>
            </a:r>
            <a:endParaRPr lang="en-US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57378" name="Rectangle 2"/>
          <p:cNvSpPr/>
          <p:nvPr/>
        </p:nvSpPr>
        <p:spPr>
          <a:xfrm>
            <a:off x="304800" y="760413"/>
            <a:ext cx="42449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C.F is the solution of equation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13005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57379" name="Object 3"/>
          <p:cNvGraphicFramePr>
            <a:graphicFrameLocks noChangeAspect="1"/>
          </p:cNvGraphicFramePr>
          <p:nvPr/>
        </p:nvGraphicFramePr>
        <p:xfrm>
          <a:off x="457200" y="1447800"/>
          <a:ext cx="7010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name="" r:id="rId1" imgW="3098800" imgH="711200" progId="Equation.3">
                  <p:embed/>
                </p:oleObj>
              </mc:Choice>
              <mc:Fallback>
                <p:oleObj name="" r:id="rId1" imgW="3098800" imgH="711200" progId="Equation.3">
                  <p:embed/>
                  <p:pic>
                    <p:nvPicPr>
                      <p:cNvPr id="0" name="Picture 35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447800"/>
                        <a:ext cx="70104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4495800" y="838200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" name="" r:id="rId3" imgW="825500" imgH="203200" progId="Equation.3">
                  <p:embed/>
                </p:oleObj>
              </mc:Choice>
              <mc:Fallback>
                <p:oleObj name="" r:id="rId3" imgW="825500" imgH="203200" progId="Equation.3">
                  <p:embed/>
                  <p:pic>
                    <p:nvPicPr>
                      <p:cNvPr id="0" name="Picture 35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838200"/>
                        <a:ext cx="1752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2" name="Rectangle 6"/>
          <p:cNvSpPr/>
          <p:nvPr/>
        </p:nvSpPr>
        <p:spPr>
          <a:xfrm>
            <a:off x="304800" y="3124200"/>
            <a:ext cx="8243888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The above equation is called auxiliary equation and solving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the A.E we get n roots  m</a:t>
            </a:r>
            <a:r>
              <a:rPr lang="en-US" altLang="en-US" sz="2400" baseline="-30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, m</a:t>
            </a:r>
            <a:r>
              <a:rPr lang="en-US" altLang="en-US" sz="2400" baseline="-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, m</a:t>
            </a:r>
            <a:r>
              <a:rPr lang="en-US" altLang="en-US" sz="2400" baseline="-30000" dirty="0">
                <a:latin typeface="Georgia" panose="02040502050405020303" pitchFamily="18" charset="0"/>
              </a:rPr>
              <a:t>3</a:t>
            </a:r>
            <a:r>
              <a:rPr lang="en-US" altLang="en-US" sz="2400" dirty="0">
                <a:latin typeface="Georgia" panose="02040502050405020303" pitchFamily="18" charset="0"/>
              </a:rPr>
              <a:t>, ......... m</a:t>
            </a:r>
            <a:r>
              <a:rPr lang="en-US" altLang="en-US" sz="2400" baseline="-30000" dirty="0">
                <a:latin typeface="Georgia" panose="02040502050405020303" pitchFamily="18" charset="0"/>
              </a:rPr>
              <a:t>n</a:t>
            </a:r>
            <a:r>
              <a:rPr lang="en-US" altLang="en-US" sz="2400" dirty="0">
                <a:latin typeface="Georgia" panose="02040502050405020303" pitchFamily="18" charset="0"/>
              </a:rPr>
              <a:t>,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57383" name="Rectangle 7"/>
          <p:cNvSpPr/>
          <p:nvPr/>
        </p:nvSpPr>
        <p:spPr>
          <a:xfrm>
            <a:off x="304800" y="4113213"/>
            <a:ext cx="5541963" cy="460375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Case I    (All the roots are distinct)</a:t>
            </a:r>
            <a:endParaRPr lang="en-US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57384" name="Object 8"/>
          <p:cNvGraphicFramePr>
            <a:graphicFrameLocks noChangeAspect="1"/>
          </p:cNvGraphicFramePr>
          <p:nvPr/>
        </p:nvGraphicFramePr>
        <p:xfrm>
          <a:off x="762000" y="4800600"/>
          <a:ext cx="678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" name="" r:id="rId5" imgW="3390900" imgH="228600" progId="Equation.3">
                  <p:embed/>
                </p:oleObj>
              </mc:Choice>
              <mc:Fallback>
                <p:oleObj name="" r:id="rId5" imgW="3390900" imgH="228600" progId="Equation.3">
                  <p:embed/>
                  <p:pic>
                    <p:nvPicPr>
                      <p:cNvPr id="0" name="Picture 35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800600"/>
                        <a:ext cx="6781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7" grpId="0" animBg="1"/>
      <p:bldP spid="357378" grpId="0"/>
      <p:bldP spid="357382" grpId="0"/>
      <p:bldP spid="35738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0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1075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58401" name="Rectangle 1"/>
          <p:cNvSpPr/>
          <p:nvPr/>
        </p:nvSpPr>
        <p:spPr>
          <a:xfrm>
            <a:off x="304800" y="381000"/>
            <a:ext cx="5356225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Case II    (All the roots are equal)</a:t>
            </a:r>
            <a:endParaRPr lang="en-US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58402" name="Object 2"/>
          <p:cNvGraphicFramePr>
            <a:graphicFrameLocks noChangeAspect="1"/>
          </p:cNvGraphicFramePr>
          <p:nvPr/>
        </p:nvGraphicFramePr>
        <p:xfrm>
          <a:off x="304800" y="1066800"/>
          <a:ext cx="8534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" name="" r:id="rId1" imgW="4470400" imgH="241300" progId="Equation.3">
                  <p:embed/>
                </p:oleObj>
              </mc:Choice>
              <mc:Fallback>
                <p:oleObj name="" r:id="rId1" imgW="4470400" imgH="241300" progId="Equation.3">
                  <p:embed/>
                  <p:pic>
                    <p:nvPicPr>
                      <p:cNvPr id="0" name="Picture 35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066800"/>
                        <a:ext cx="85344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1676400"/>
            <a:ext cx="5033963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Note</a:t>
            </a:r>
            <a:r>
              <a:rPr lang="en-IN" alt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:</a:t>
            </a:r>
            <a:r>
              <a:rPr lang="en-IN" altLang="en-US" sz="2400" dirty="0">
                <a:latin typeface="Georgia" panose="02040502050405020303" pitchFamily="18" charset="0"/>
              </a:rPr>
              <a:t> roots may be real or complex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362200"/>
            <a:ext cx="3262313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Particular Integral: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048000"/>
            <a:ext cx="5702300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(1) R.H.S is an exponential function then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58403" name="Object 3"/>
          <p:cNvGraphicFramePr>
            <a:graphicFrameLocks noChangeAspect="1"/>
          </p:cNvGraphicFramePr>
          <p:nvPr/>
        </p:nvGraphicFramePr>
        <p:xfrm>
          <a:off x="990600" y="3657600"/>
          <a:ext cx="640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" name="" r:id="rId3" imgW="3200400" imgH="419100" progId="Equation.3">
                  <p:embed/>
                </p:oleObj>
              </mc:Choice>
              <mc:Fallback>
                <p:oleObj name="" r:id="rId3" imgW="3200400" imgH="419100" progId="Equation.3">
                  <p:embed/>
                  <p:pic>
                    <p:nvPicPr>
                      <p:cNvPr id="0" name="Picture 35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657600"/>
                        <a:ext cx="6400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762000" y="4724400"/>
          <a:ext cx="7002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" name="" r:id="rId5" imgW="3606800" imgH="431800" progId="Equation.3">
                  <p:embed/>
                </p:oleObj>
              </mc:Choice>
              <mc:Fallback>
                <p:oleObj name="" r:id="rId5" imgW="3606800" imgH="431800" progId="Equation.3">
                  <p:embed/>
                  <p:pic>
                    <p:nvPicPr>
                      <p:cNvPr id="0" name="Picture 35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724400"/>
                        <a:ext cx="70024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1" grpId="0" animBg="1"/>
      <p:bldP spid="7" grpId="0" animBg="1"/>
      <p:bldP spid="8" grpId="0" animBg="1"/>
      <p:bldP spid="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9432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2099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04800"/>
            <a:ext cx="6110288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(2) R.H.S is an Trigonometric function then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59426" name="Object 2"/>
          <p:cNvGraphicFramePr>
            <a:graphicFrameLocks noChangeAspect="1"/>
          </p:cNvGraphicFramePr>
          <p:nvPr/>
        </p:nvGraphicFramePr>
        <p:xfrm>
          <a:off x="762000" y="1066800"/>
          <a:ext cx="53117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" name="" r:id="rId1" imgW="2717800" imgH="419100" progId="Equation.3">
                  <p:embed/>
                </p:oleObj>
              </mc:Choice>
              <mc:Fallback>
                <p:oleObj name="" r:id="rId1" imgW="2717800" imgH="419100" progId="Equation.3">
                  <p:embed/>
                  <p:pic>
                    <p:nvPicPr>
                      <p:cNvPr id="0" name="Picture 35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066800"/>
                        <a:ext cx="5311775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7" name="Object 3"/>
          <p:cNvGraphicFramePr>
            <a:graphicFrameLocks noChangeAspect="1"/>
          </p:cNvGraphicFramePr>
          <p:nvPr/>
        </p:nvGraphicFramePr>
        <p:xfrm>
          <a:off x="685800" y="2133600"/>
          <a:ext cx="822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" name="" r:id="rId3" imgW="4330700" imgH="419100" progId="Equation.3">
                  <p:embed/>
                </p:oleObj>
              </mc:Choice>
              <mc:Fallback>
                <p:oleObj name="" r:id="rId3" imgW="4330700" imgH="419100" progId="Equation.3">
                  <p:embed/>
                  <p:pic>
                    <p:nvPicPr>
                      <p:cNvPr id="0" name="Picture 35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133600"/>
                        <a:ext cx="8229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355600" y="3124200"/>
          <a:ext cx="878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" name="" r:id="rId5" imgW="4394200" imgH="457200" progId="Equation.3">
                  <p:embed/>
                </p:oleObj>
              </mc:Choice>
              <mc:Fallback>
                <p:oleObj name="" r:id="rId5" imgW="4394200" imgH="457200" progId="Equation.3">
                  <p:embed/>
                  <p:pic>
                    <p:nvPicPr>
                      <p:cNvPr id="0" name="Picture 35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600" y="3124200"/>
                        <a:ext cx="8788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4267200"/>
            <a:ext cx="5695950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(3) R.H.S is an Polynomial function then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59429" name="Object 5"/>
          <p:cNvGraphicFramePr>
            <a:graphicFrameLocks noChangeAspect="1"/>
          </p:cNvGraphicFramePr>
          <p:nvPr/>
        </p:nvGraphicFramePr>
        <p:xfrm>
          <a:off x="914400" y="4953000"/>
          <a:ext cx="5902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" r:id="rId7" imgW="2705100" imgH="419100" progId="Equation.3">
                  <p:embed/>
                </p:oleObj>
              </mc:Choice>
              <mc:Fallback>
                <p:oleObj name="" r:id="rId7" imgW="2705100" imgH="419100" progId="Equation.3">
                  <p:embed/>
                  <p:pic>
                    <p:nvPicPr>
                      <p:cNvPr id="0" name="Picture 35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953000"/>
                        <a:ext cx="59023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045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3123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81000"/>
            <a:ext cx="3606800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(4) Exponential shift rule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60450" name="Object 2"/>
          <p:cNvGraphicFramePr>
            <a:graphicFrameLocks noChangeAspect="1"/>
          </p:cNvGraphicFramePr>
          <p:nvPr/>
        </p:nvGraphicFramePr>
        <p:xfrm>
          <a:off x="990600" y="1066800"/>
          <a:ext cx="736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" name="" r:id="rId1" imgW="3683000" imgH="419100" progId="Equation.3">
                  <p:embed/>
                </p:oleObj>
              </mc:Choice>
              <mc:Fallback>
                <p:oleObj name="" r:id="rId1" imgW="3683000" imgH="419100" progId="Equation.3">
                  <p:embed/>
                  <p:pic>
                    <p:nvPicPr>
                      <p:cNvPr id="0" name="Picture 35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66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2057400"/>
            <a:ext cx="2336800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(5) General rule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60451" name="Object 3"/>
          <p:cNvGraphicFramePr>
            <a:graphicFrameLocks noChangeAspect="1"/>
          </p:cNvGraphicFramePr>
          <p:nvPr/>
        </p:nvGraphicFramePr>
        <p:xfrm>
          <a:off x="1066800" y="2590800"/>
          <a:ext cx="41910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" name="" r:id="rId3" imgW="2057400" imgH="635000" progId="Equation.3">
                  <p:embed/>
                </p:oleObj>
              </mc:Choice>
              <mc:Fallback>
                <p:oleObj name="" r:id="rId3" imgW="2057400" imgH="635000" progId="Equation.3">
                  <p:embed/>
                  <p:pic>
                    <p:nvPicPr>
                      <p:cNvPr id="0" name="Picture 35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590800"/>
                        <a:ext cx="4191000" cy="1293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914400" y="4114800"/>
          <a:ext cx="701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" name="" r:id="rId5" imgW="3302000" imgH="203200" progId="Equation.3">
                  <p:embed/>
                </p:oleObj>
              </mc:Choice>
              <mc:Fallback>
                <p:oleObj name="" r:id="rId5" imgW="3302000" imgH="203200" progId="Equation.3">
                  <p:embed/>
                  <p:pic>
                    <p:nvPicPr>
                      <p:cNvPr id="0" name="Picture 35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114800"/>
                        <a:ext cx="7010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Object 5"/>
          <p:cNvGraphicFramePr>
            <a:graphicFrameLocks noChangeAspect="1"/>
          </p:cNvGraphicFramePr>
          <p:nvPr/>
        </p:nvGraphicFramePr>
        <p:xfrm>
          <a:off x="2133600" y="4724400"/>
          <a:ext cx="4867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" name="" r:id="rId7" imgW="2286000" imgH="393700" progId="Equation.3">
                  <p:embed/>
                </p:oleObj>
              </mc:Choice>
              <mc:Fallback>
                <p:oleObj name="" r:id="rId7" imgW="2286000" imgH="393700" progId="Equation.3">
                  <p:embed/>
                  <p:pic>
                    <p:nvPicPr>
                      <p:cNvPr id="0" name="Picture 35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4724400"/>
                        <a:ext cx="48672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4" name="Object 6"/>
          <p:cNvGraphicFramePr>
            <a:graphicFrameLocks noChangeAspect="1"/>
          </p:cNvGraphicFramePr>
          <p:nvPr/>
        </p:nvGraphicFramePr>
        <p:xfrm>
          <a:off x="914400" y="5791200"/>
          <a:ext cx="4929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" name="" r:id="rId9" imgW="2628900" imgH="203200" progId="Equation.3">
                  <p:embed/>
                </p:oleObj>
              </mc:Choice>
              <mc:Fallback>
                <p:oleObj name="" r:id="rId9" imgW="2628900" imgH="203200" progId="Equation.3">
                  <p:embed/>
                  <p:pic>
                    <p:nvPicPr>
                      <p:cNvPr id="0" name="Picture 35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791200"/>
                        <a:ext cx="492918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0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3414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6001" name="Object 1"/>
          <p:cNvGraphicFramePr>
            <a:graphicFrameLocks noChangeAspect="1"/>
          </p:cNvGraphicFramePr>
          <p:nvPr/>
        </p:nvGraphicFramePr>
        <p:xfrm>
          <a:off x="1371600" y="762000"/>
          <a:ext cx="284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" name="" r:id="rId1" imgW="1257300" imgH="228600" progId="Equation.3">
                  <p:embed/>
                </p:oleObj>
              </mc:Choice>
              <mc:Fallback>
                <p:oleObj name="" r:id="rId1" imgW="1257300" imgH="228600" progId="Equation.3">
                  <p:embed/>
                  <p:pic>
                    <p:nvPicPr>
                      <p:cNvPr id="0" name="Picture 35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762000"/>
                        <a:ext cx="2844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2286000"/>
            <a:ext cx="33178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A.E. is    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3</a:t>
            </a:r>
            <a:r>
              <a:rPr lang="en-US" altLang="en-US" sz="2400" dirty="0">
                <a:latin typeface="Georgia" panose="02040502050405020303" pitchFamily="18" charset="0"/>
              </a:rPr>
              <a:t> – 2m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2362200"/>
            <a:ext cx="2681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[Put  D = m  and  D′ = 1]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1524000" y="3048000"/>
            <a:ext cx="212248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(m – 2) =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3810000"/>
            <a:ext cx="32448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= 0  (or)  m – 2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4495800"/>
            <a:ext cx="1663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 = 0, 0, 2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3415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6004" name="Object 4"/>
          <p:cNvGraphicFramePr>
            <a:graphicFrameLocks noChangeAspect="1"/>
          </p:cNvGraphicFramePr>
          <p:nvPr/>
        </p:nvGraphicFramePr>
        <p:xfrm>
          <a:off x="990600" y="5181600"/>
          <a:ext cx="5010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" name="" r:id="rId3" imgW="2108200" imgH="228600" progId="Equation.3">
                  <p:embed/>
                </p:oleObj>
              </mc:Choice>
              <mc:Fallback>
                <p:oleObj name="" r:id="rId3" imgW="2108200" imgH="228600" progId="Equation.3">
                  <p:embed/>
                  <p:pic>
                    <p:nvPicPr>
                      <p:cNvPr id="0" name="Picture 35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5181600"/>
                        <a:ext cx="50101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9" name="Slide Number Placeholder 1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  <p:bldP spid="10" grpId="0"/>
      <p:bldP spid="256003" grpId="0"/>
      <p:bldP spid="12" grpId="0"/>
      <p:bldP spid="1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703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810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2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3517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7025" name="Object 1"/>
          <p:cNvGraphicFramePr>
            <a:graphicFrameLocks noChangeAspect="1"/>
          </p:cNvGraphicFramePr>
          <p:nvPr/>
        </p:nvGraphicFramePr>
        <p:xfrm>
          <a:off x="1371600" y="784225"/>
          <a:ext cx="2187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" name="" r:id="rId1" imgW="965200" imgH="228600" progId="Equation.3">
                  <p:embed/>
                </p:oleObj>
              </mc:Choice>
              <mc:Fallback>
                <p:oleObj name="" r:id="rId1" imgW="965200" imgH="228600" progId="Equation.3">
                  <p:embed/>
                  <p:pic>
                    <p:nvPicPr>
                      <p:cNvPr id="0" name="Picture 35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784225"/>
                        <a:ext cx="21875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35176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685800" y="2286000"/>
          <a:ext cx="2187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" name="" r:id="rId3" imgW="965200" imgH="228600" progId="Equation.3">
                  <p:embed/>
                </p:oleObj>
              </mc:Choice>
              <mc:Fallback>
                <p:oleObj name="" r:id="rId3" imgW="965200" imgH="228600" progId="Equation.3">
                  <p:embed/>
                  <p:pic>
                    <p:nvPicPr>
                      <p:cNvPr id="0" name="Picture 35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2286000"/>
                        <a:ext cx="21875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685800" y="2819400"/>
            <a:ext cx="31242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A.E. is     (m – 1)</a:t>
            </a:r>
            <a:r>
              <a:rPr lang="en-US" altLang="en-US" sz="2400" baseline="30000" dirty="0">
                <a:latin typeface="Georgia" panose="02040502050405020303" pitchFamily="18" charset="0"/>
              </a:rPr>
              <a:t>3</a:t>
            </a:r>
            <a:r>
              <a:rPr lang="en-US" altLang="en-US" sz="2400" dirty="0">
                <a:latin typeface="Georgia" panose="02040502050405020303" pitchFamily="18" charset="0"/>
              </a:rPr>
              <a:t> 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2895600"/>
            <a:ext cx="2681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[Put  D = m  and  D′ = 1]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685800" y="3352800"/>
            <a:ext cx="365601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(m – 1)(m – 1)(m – 1) =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1200" y="3962400"/>
            <a:ext cx="15128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 = 1, 1, 1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3518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685800" y="4648200"/>
          <a:ext cx="5743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" name="" r:id="rId4" imgW="2590800" imgH="241300" progId="Equation.3">
                  <p:embed/>
                </p:oleObj>
              </mc:Choice>
              <mc:Fallback>
                <p:oleObj name="" r:id="rId4" imgW="2590800" imgH="241300" progId="Equation.3">
                  <p:embed/>
                  <p:pic>
                    <p:nvPicPr>
                      <p:cNvPr id="0" name="Picture 35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4648200"/>
                        <a:ext cx="57435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4" name="Slide Number Placeholder 16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1" grpId="0"/>
      <p:bldP spid="12" grpId="0"/>
      <p:bldP spid="257029" grpId="0"/>
      <p:bldP spid="1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8055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810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3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36196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8049" name="Object 1"/>
          <p:cNvGraphicFramePr>
            <a:graphicFrameLocks noChangeAspect="1"/>
          </p:cNvGraphicFramePr>
          <p:nvPr/>
        </p:nvGraphicFramePr>
        <p:xfrm>
          <a:off x="1447800" y="838200"/>
          <a:ext cx="3538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" name="" r:id="rId1" imgW="1562100" imgH="228600" progId="Equation.3">
                  <p:embed/>
                </p:oleObj>
              </mc:Choice>
              <mc:Fallback>
                <p:oleObj name="" r:id="rId1" imgW="1562100" imgH="228600" progId="Equation.3">
                  <p:embed/>
                  <p:pic>
                    <p:nvPicPr>
                      <p:cNvPr id="0" name="Picture 35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838200"/>
                        <a:ext cx="35385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8382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676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2362200"/>
            <a:ext cx="36083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A.E. is    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– 2m + 1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2438400"/>
            <a:ext cx="2681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[Put  D = m  and  D′ = 1]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1447800" y="2895600"/>
            <a:ext cx="267811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(m – 1)(m – 1) =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581400"/>
            <a:ext cx="12239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 = 1, 1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3620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8052" name="Object 4"/>
          <p:cNvGraphicFramePr>
            <a:graphicFrameLocks noChangeAspect="1"/>
          </p:cNvGraphicFramePr>
          <p:nvPr/>
        </p:nvGraphicFramePr>
        <p:xfrm>
          <a:off x="1295400" y="4267200"/>
          <a:ext cx="4191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" name="" r:id="rId3" imgW="1777365" imgH="215900" progId="Equation.3">
                  <p:embed/>
                </p:oleObj>
              </mc:Choice>
              <mc:Fallback>
                <p:oleObj name="" r:id="rId3" imgW="1777365" imgH="215900" progId="Equation.3">
                  <p:embed/>
                  <p:pic>
                    <p:nvPicPr>
                      <p:cNvPr id="0" name="Picture 35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4267200"/>
                        <a:ext cx="4191000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6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0" grpId="0"/>
      <p:bldP spid="25805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28600" y="2362200"/>
            <a:ext cx="8458200" cy="1477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4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 Form the partial differential equation by eliminating the arbitrary constants a and b from</a:t>
            </a:r>
            <a:endParaRPr lang="en-IN" altLang="en-US" sz="2400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8100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26989" name="Footer Placeholder 11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0" y="228600"/>
            <a:ext cx="587851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Substitute (3) in equation (2), we have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1981200" y="762000"/>
          <a:ext cx="14478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698500" imgH="495300" progId="Equation.3">
                  <p:embed/>
                </p:oleObj>
              </mc:Choice>
              <mc:Fallback>
                <p:oleObj name="" r:id="rId1" imgW="698500" imgH="49530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762000"/>
                        <a:ext cx="1447800" cy="102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1600200" y="19050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685800" imgH="228600" progId="Equation.3">
                  <p:embed/>
                </p:oleObj>
              </mc:Choice>
              <mc:Fallback>
                <p:oleObj name="" r:id="rId3" imgW="685800" imgH="228600" progId="Equation.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1371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4724400" y="3048000"/>
          <a:ext cx="1973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876300" imgH="228600" progId="Equation.3">
                  <p:embed/>
                </p:oleObj>
              </mc:Choice>
              <mc:Fallback>
                <p:oleObj name="" r:id="rId5" imgW="876300" imgH="228600" progId="Equation.3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3048000"/>
                        <a:ext cx="19732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2209800" y="3886200"/>
          <a:ext cx="4648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2184400" imgH="228600" progId="Equation.3">
                  <p:embed/>
                </p:oleObj>
              </mc:Choice>
              <mc:Fallback>
                <p:oleObj name="" r:id="rId7" imgW="2184400" imgH="228600" progId="Equation.3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3886200"/>
                        <a:ext cx="46482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762000" y="44196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2057400" y="51054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1078865" imgH="431800" progId="Equation.3">
                  <p:embed/>
                </p:oleObj>
              </mc:Choice>
              <mc:Fallback>
                <p:oleObj name="" r:id="rId9" imgW="1078865" imgH="4318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5105400"/>
                        <a:ext cx="2476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6977" grpId="0"/>
      <p:bldP spid="2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908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810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4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37220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9073" name="Object 1"/>
          <p:cNvGraphicFramePr>
            <a:graphicFrameLocks noChangeAspect="1"/>
          </p:cNvGraphicFramePr>
          <p:nvPr/>
        </p:nvGraphicFramePr>
        <p:xfrm>
          <a:off x="1447800" y="838200"/>
          <a:ext cx="462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" name="" r:id="rId1" imgW="2044700" imgH="228600" progId="Equation.3">
                  <p:embed/>
                </p:oleObj>
              </mc:Choice>
              <mc:Fallback>
                <p:oleObj name="" r:id="rId1" imgW="2044700" imgH="228600" progId="Equation.3">
                  <p:embed/>
                  <p:pic>
                    <p:nvPicPr>
                      <p:cNvPr id="0" name="Picture 35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838200"/>
                        <a:ext cx="4622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8382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676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286000"/>
            <a:ext cx="41671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A.E. is    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3</a:t>
            </a:r>
            <a:r>
              <a:rPr lang="en-US" altLang="en-US" sz="2400" dirty="0">
                <a:latin typeface="Georgia" panose="02040502050405020303" pitchFamily="18" charset="0"/>
              </a:rPr>
              <a:t> +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– m – 1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2362200"/>
            <a:ext cx="2681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[Put  D = m  and  D′ = 1]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2819400"/>
            <a:ext cx="3467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(m + 1) –1(m + 1)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3429000"/>
            <a:ext cx="27924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(m + 1)(m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– 1)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2286000" y="3886200"/>
            <a:ext cx="22987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 = –1,   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59078" name="Object 6"/>
          <p:cNvGraphicFramePr>
            <a:graphicFrameLocks noChangeAspect="1"/>
          </p:cNvGraphicFramePr>
          <p:nvPr/>
        </p:nvGraphicFramePr>
        <p:xfrm>
          <a:off x="3505200" y="4419600"/>
          <a:ext cx="1066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" name="" r:id="rId3" imgW="508000" imgH="203200" progId="Equation.3">
                  <p:embed/>
                </p:oleObj>
              </mc:Choice>
              <mc:Fallback>
                <p:oleObj name="" r:id="rId3" imgW="508000" imgH="203200" progId="Equation.3">
                  <p:embed/>
                  <p:pic>
                    <p:nvPicPr>
                      <p:cNvPr id="0" name="Picture 35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4419600"/>
                        <a:ext cx="10668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0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37231" name="Object 11"/>
          <p:cNvGraphicFramePr>
            <a:graphicFrameLocks noChangeAspect="1"/>
          </p:cNvGraphicFramePr>
          <p:nvPr/>
        </p:nvGraphicFramePr>
        <p:xfrm>
          <a:off x="0" y="0"/>
          <a:ext cx="200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" name="" r:id="rId5" imgW="139700" imgH="127000" progId="Equation.3">
                  <p:embed/>
                </p:oleObj>
              </mc:Choice>
              <mc:Fallback>
                <p:oleObj name="" r:id="rId5" imgW="139700" imgH="127000" progId="Equation.3">
                  <p:embed/>
                  <p:pic>
                    <p:nvPicPr>
                      <p:cNvPr id="0" name="Picture 35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0002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2286000" y="5029200"/>
            <a:ext cx="22098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 = 1,  –1, –1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7233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9086" name="Object 14"/>
          <p:cNvGraphicFramePr>
            <a:graphicFrameLocks noChangeAspect="1"/>
          </p:cNvGraphicFramePr>
          <p:nvPr/>
        </p:nvGraphicFramePr>
        <p:xfrm>
          <a:off x="1524000" y="5562600"/>
          <a:ext cx="501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" name="" r:id="rId7" imgW="2463800" imgH="228600" progId="Equation.3">
                  <p:embed/>
                </p:oleObj>
              </mc:Choice>
              <mc:Fallback>
                <p:oleObj name="" r:id="rId7" imgW="2463800" imgH="228600" progId="Equation.3">
                  <p:embed/>
                  <p:pic>
                    <p:nvPicPr>
                      <p:cNvPr id="0" name="Picture 35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5562600"/>
                        <a:ext cx="50133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5" name="Slide Number Placeholder 1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0" grpId="0"/>
      <p:bldP spid="11" grpId="0"/>
      <p:bldP spid="12" grpId="0"/>
      <p:bldP spid="259075" grpId="0"/>
      <p:bldP spid="25908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011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810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5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38245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0097" name="Object 1"/>
          <p:cNvGraphicFramePr>
            <a:graphicFrameLocks noChangeAspect="1"/>
          </p:cNvGraphicFramePr>
          <p:nvPr/>
        </p:nvGraphicFramePr>
        <p:xfrm>
          <a:off x="2133600" y="609600"/>
          <a:ext cx="4519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" name="" r:id="rId1" imgW="2235200" imgH="457200" progId="Equation.3">
                  <p:embed/>
                </p:oleObj>
              </mc:Choice>
              <mc:Fallback>
                <p:oleObj name="" r:id="rId1" imgW="2235200" imgH="457200" progId="Equation.3">
                  <p:embed/>
                  <p:pic>
                    <p:nvPicPr>
                      <p:cNvPr id="0" name="Picture 35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609600"/>
                        <a:ext cx="45196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676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1676400"/>
            <a:ext cx="52181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given equation can be written as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60099" name="Object 3"/>
          <p:cNvGraphicFramePr>
            <a:graphicFrameLocks noChangeAspect="1"/>
          </p:cNvGraphicFramePr>
          <p:nvPr/>
        </p:nvGraphicFramePr>
        <p:xfrm>
          <a:off x="609600" y="2209800"/>
          <a:ext cx="4572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" name="" r:id="rId3" imgW="2197100" imgH="228600" progId="Equation.3">
                  <p:embed/>
                </p:oleObj>
              </mc:Choice>
              <mc:Fallback>
                <p:oleObj name="" r:id="rId3" imgW="2197100" imgH="228600" progId="Equation.3">
                  <p:embed/>
                  <p:pic>
                    <p:nvPicPr>
                      <p:cNvPr id="0" name="Picture 35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09800"/>
                        <a:ext cx="457200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57200" y="2743200"/>
            <a:ext cx="45608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A.E. is    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3</a:t>
            </a:r>
            <a:r>
              <a:rPr lang="en-US" altLang="en-US" sz="2400" dirty="0">
                <a:latin typeface="Georgia" panose="02040502050405020303" pitchFamily="18" charset="0"/>
              </a:rPr>
              <a:t> – 2m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– 4m + 8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2819400"/>
            <a:ext cx="2681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[Put  D = m  and  D′ = 1]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3352800"/>
            <a:ext cx="36576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(m – 2) – 4(m – 2)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2133600" y="3962400"/>
            <a:ext cx="287178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(m – 2)(m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– 4) =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9400" y="4495800"/>
            <a:ext cx="21796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 = 2,  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= 4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60102" name="Object 6"/>
          <p:cNvGraphicFramePr>
            <a:graphicFrameLocks noChangeAspect="1"/>
          </p:cNvGraphicFramePr>
          <p:nvPr/>
        </p:nvGraphicFramePr>
        <p:xfrm>
          <a:off x="3886200" y="5105400"/>
          <a:ext cx="1143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" name="" r:id="rId5" imgW="533400" imgH="203200" progId="Equation.3">
                  <p:embed/>
                </p:oleObj>
              </mc:Choice>
              <mc:Fallback>
                <p:oleObj name="" r:id="rId5" imgW="533400" imgH="203200" progId="Equation.3">
                  <p:embed/>
                  <p:pic>
                    <p:nvPicPr>
                      <p:cNvPr id="0" name="Picture 35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6200" y="5105400"/>
                        <a:ext cx="114300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6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38257" name="Object 8"/>
          <p:cNvGraphicFramePr>
            <a:graphicFrameLocks noChangeAspect="1"/>
          </p:cNvGraphicFramePr>
          <p:nvPr/>
        </p:nvGraphicFramePr>
        <p:xfrm>
          <a:off x="0" y="0"/>
          <a:ext cx="200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" name="" r:id="rId7" imgW="139700" imgH="127000" progId="Equation.3">
                  <p:embed/>
                </p:oleObj>
              </mc:Choice>
              <mc:Fallback>
                <p:oleObj name="" r:id="rId7" imgW="139700" imgH="127000" progId="Equation.3">
                  <p:embed/>
                  <p:pic>
                    <p:nvPicPr>
                      <p:cNvPr id="0" name="Picture 35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0002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5181600" y="5076825"/>
            <a:ext cx="25908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=&gt; m = 2, 2, –2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8259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0107" name="Object 11"/>
          <p:cNvGraphicFramePr>
            <a:graphicFrameLocks noChangeAspect="1"/>
          </p:cNvGraphicFramePr>
          <p:nvPr/>
        </p:nvGraphicFramePr>
        <p:xfrm>
          <a:off x="762000" y="5715000"/>
          <a:ext cx="5665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" name="" r:id="rId9" imgW="2781300" imgH="228600" progId="Equation.3">
                  <p:embed/>
                </p:oleObj>
              </mc:Choice>
              <mc:Fallback>
                <p:oleObj name="" r:id="rId9" imgW="2781300" imgH="228600" progId="Equation.3">
                  <p:embed/>
                  <p:pic>
                    <p:nvPicPr>
                      <p:cNvPr id="0" name="Picture 35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000" y="5715000"/>
                        <a:ext cx="56657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1" name="Slide Number Placeholder 2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  <p:bldP spid="12" grpId="0"/>
      <p:bldP spid="13" grpId="0"/>
      <p:bldP spid="14" grpId="0"/>
      <p:bldP spid="260101" grpId="0"/>
      <p:bldP spid="16" grpId="0"/>
      <p:bldP spid="26010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115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810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6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3926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1121" name="Object 1"/>
          <p:cNvGraphicFramePr>
            <a:graphicFrameLocks noChangeAspect="1"/>
          </p:cNvGraphicFramePr>
          <p:nvPr/>
        </p:nvGraphicFramePr>
        <p:xfrm>
          <a:off x="1447800" y="885825"/>
          <a:ext cx="6019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" name="" r:id="rId1" imgW="2705100" imgH="228600" progId="Equation.3">
                  <p:embed/>
                </p:oleObj>
              </mc:Choice>
              <mc:Fallback>
                <p:oleObj name="" r:id="rId1" imgW="2705100" imgH="228600" progId="Equation.3">
                  <p:embed/>
                  <p:pic>
                    <p:nvPicPr>
                      <p:cNvPr id="0" name="Picture 35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885825"/>
                        <a:ext cx="60198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676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2133600"/>
            <a:ext cx="36306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A.E. is    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3</a:t>
            </a:r>
            <a:r>
              <a:rPr lang="en-US" altLang="en-US" sz="2400" dirty="0">
                <a:latin typeface="Georgia" panose="02040502050405020303" pitchFamily="18" charset="0"/>
              </a:rPr>
              <a:t> – 7m – 6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2209800"/>
            <a:ext cx="2681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[Put  D = m  and  D′ = 1]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2667000"/>
            <a:ext cx="2295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 = –1 is a root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pic>
        <p:nvPicPr>
          <p:cNvPr id="261142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43200"/>
            <a:ext cx="3395663" cy="1524000"/>
          </a:xfrm>
          <a:prstGeom prst="rect">
            <a:avLst/>
          </a:prstGeom>
          <a:solidFill>
            <a:srgbClr val="DDFECC"/>
          </a:solidFill>
          <a:ln w="9525">
            <a:noFill/>
          </a:ln>
        </p:spPr>
      </p:pic>
      <p:sp>
        <p:nvSpPr>
          <p:cNvPr id="32" name="Rectangle 31"/>
          <p:cNvSpPr/>
          <p:nvPr/>
        </p:nvSpPr>
        <p:spPr>
          <a:xfrm>
            <a:off x="457200" y="3200400"/>
            <a:ext cx="27828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other roots are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600" y="3733800"/>
            <a:ext cx="23129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– m – 6 = 0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261143" name="Rectangle 23"/>
          <p:cNvSpPr>
            <a:spLocks noChangeArrowheads="1"/>
          </p:cNvSpPr>
          <p:nvPr/>
        </p:nvSpPr>
        <p:spPr bwMode="auto">
          <a:xfrm>
            <a:off x="609600" y="4343400"/>
            <a:ext cx="28448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 – 3)(m + 2) = 0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95400" y="5029200"/>
            <a:ext cx="1643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 = 3,  –2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39280" name="Rectangle 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261146" name="Rectangle 26"/>
          <p:cNvSpPr>
            <a:spLocks noChangeArrowheads="1"/>
          </p:cNvSpPr>
          <p:nvPr/>
        </p:nvSpPr>
        <p:spPr bwMode="auto">
          <a:xfrm>
            <a:off x="838200" y="5638800"/>
            <a:ext cx="24384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m = –1, –2, 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9282" name="Rectangle 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1147" name="Object 27"/>
          <p:cNvGraphicFramePr>
            <a:graphicFrameLocks noChangeAspect="1"/>
          </p:cNvGraphicFramePr>
          <p:nvPr/>
        </p:nvGraphicFramePr>
        <p:xfrm>
          <a:off x="3200400" y="5715000"/>
          <a:ext cx="5216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" name="" r:id="rId4" imgW="2565400" imgH="228600" progId="Equation.3">
                  <p:embed/>
                </p:oleObj>
              </mc:Choice>
              <mc:Fallback>
                <p:oleObj name="" r:id="rId4" imgW="2565400" imgH="228600" progId="Equation.3">
                  <p:embed/>
                  <p:pic>
                    <p:nvPicPr>
                      <p:cNvPr id="0" name="Picture 35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0400" y="5715000"/>
                        <a:ext cx="52165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4" name="Slide Number Placeholder 2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6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  <p:bldP spid="10" grpId="0"/>
      <p:bldP spid="11" grpId="0"/>
      <p:bldP spid="32" grpId="0"/>
      <p:bldP spid="33" grpId="0"/>
      <p:bldP spid="261143" grpId="0"/>
      <p:bldP spid="35" grpId="0"/>
      <p:bldP spid="26114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216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029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609600" y="381000"/>
          <a:ext cx="42624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" name="" r:id="rId1" imgW="1981200" imgH="393700" progId="Equation.3">
                  <p:embed/>
                </p:oleObj>
              </mc:Choice>
              <mc:Fallback>
                <p:oleObj name="" r:id="rId1" imgW="1981200" imgH="393700" progId="Equation.3">
                  <p:embed/>
                  <p:pic>
                    <p:nvPicPr>
                      <p:cNvPr id="0" name="Picture 35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381000"/>
                        <a:ext cx="42624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1219200" y="1371600"/>
          <a:ext cx="3575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" name="" r:id="rId3" imgW="1841500" imgH="431800" progId="Equation.3">
                  <p:embed/>
                </p:oleObj>
              </mc:Choice>
              <mc:Fallback>
                <p:oleObj name="" r:id="rId3" imgW="1841500" imgH="431800" progId="Equation.3">
                  <p:embed/>
                  <p:pic>
                    <p:nvPicPr>
                      <p:cNvPr id="0" name="Picture 35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371600"/>
                        <a:ext cx="35750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2" name="Object 8"/>
          <p:cNvGraphicFramePr>
            <a:graphicFrameLocks noChangeAspect="1"/>
          </p:cNvGraphicFramePr>
          <p:nvPr/>
        </p:nvGraphicFramePr>
        <p:xfrm>
          <a:off x="1371600" y="2362200"/>
          <a:ext cx="152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" r:id="rId5" imgW="761365" imgH="393700" progId="Equation.3">
                  <p:embed/>
                </p:oleObj>
              </mc:Choice>
              <mc:Fallback>
                <p:oleObj name="" r:id="rId5" imgW="761365" imgH="393700" progId="Equation.3">
                  <p:embed/>
                  <p:pic>
                    <p:nvPicPr>
                      <p:cNvPr id="0" name="Picture 35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2362200"/>
                        <a:ext cx="1524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5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2153" name="Object 9"/>
          <p:cNvGraphicFramePr>
            <a:graphicFrameLocks noChangeAspect="1"/>
          </p:cNvGraphicFramePr>
          <p:nvPr/>
        </p:nvGraphicFramePr>
        <p:xfrm>
          <a:off x="609600" y="3200400"/>
          <a:ext cx="48768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" name="" r:id="rId7" imgW="2362200" imgH="393700" progId="Equation.3">
                  <p:embed/>
                </p:oleObj>
              </mc:Choice>
              <mc:Fallback>
                <p:oleObj name="" r:id="rId7" imgW="2362200" imgH="393700" progId="Equation.3">
                  <p:embed/>
                  <p:pic>
                    <p:nvPicPr>
                      <p:cNvPr id="0" name="Picture 35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3200400"/>
                        <a:ext cx="4876800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7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2155" name="Object 11"/>
          <p:cNvGraphicFramePr>
            <a:graphicFrameLocks noChangeAspect="1"/>
          </p:cNvGraphicFramePr>
          <p:nvPr/>
        </p:nvGraphicFramePr>
        <p:xfrm>
          <a:off x="1066800" y="4191000"/>
          <a:ext cx="4760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" name="" r:id="rId9" imgW="2349500" imgH="419100" progId="Equation.3">
                  <p:embed/>
                </p:oleObj>
              </mc:Choice>
              <mc:Fallback>
                <p:oleObj name="" r:id="rId9" imgW="2349500" imgH="419100" progId="Equation.3">
                  <p:embed/>
                  <p:pic>
                    <p:nvPicPr>
                      <p:cNvPr id="0" name="Picture 35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4191000"/>
                        <a:ext cx="47609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7" name="Object 13"/>
          <p:cNvGraphicFramePr>
            <a:graphicFrameLocks noChangeAspect="1"/>
          </p:cNvGraphicFramePr>
          <p:nvPr/>
        </p:nvGraphicFramePr>
        <p:xfrm>
          <a:off x="1143000" y="5334000"/>
          <a:ext cx="3514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" name="" r:id="rId11" imgW="1651000" imgH="393700" progId="Equation.3">
                  <p:embed/>
                </p:oleObj>
              </mc:Choice>
              <mc:Fallback>
                <p:oleObj name="" r:id="rId11" imgW="1651000" imgH="393700" progId="Equation.3">
                  <p:embed/>
                  <p:pic>
                    <p:nvPicPr>
                      <p:cNvPr id="0" name="Picture 35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5334000"/>
                        <a:ext cx="35147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2158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0200" y="3048000"/>
            <a:ext cx="3495675" cy="1123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0301" name="Slide Number Placeholder 1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317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3170" name="Object 2"/>
          <p:cNvGraphicFramePr>
            <a:graphicFrameLocks noChangeAspect="1"/>
          </p:cNvGraphicFramePr>
          <p:nvPr/>
        </p:nvGraphicFramePr>
        <p:xfrm>
          <a:off x="990600" y="381000"/>
          <a:ext cx="325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" name="" r:id="rId1" imgW="1625600" imgH="419100" progId="Equation.3">
                  <p:embed/>
                </p:oleObj>
              </mc:Choice>
              <mc:Fallback>
                <p:oleObj name="" r:id="rId1" imgW="1625600" imgH="419100" progId="Equation.3">
                  <p:embed/>
                  <p:pic>
                    <p:nvPicPr>
                      <p:cNvPr id="0" name="Picture 35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81000"/>
                        <a:ext cx="3251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1" name="Object 3"/>
          <p:cNvGraphicFramePr>
            <a:graphicFrameLocks noChangeAspect="1"/>
          </p:cNvGraphicFramePr>
          <p:nvPr/>
        </p:nvGraphicFramePr>
        <p:xfrm>
          <a:off x="914400" y="1600200"/>
          <a:ext cx="459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" name="" r:id="rId3" imgW="2298700" imgH="419100" progId="Equation.3">
                  <p:embed/>
                </p:oleObj>
              </mc:Choice>
              <mc:Fallback>
                <p:oleObj name="" r:id="rId3" imgW="2298700" imgH="419100" progId="Equation.3">
                  <p:embed/>
                  <p:pic>
                    <p:nvPicPr>
                      <p:cNvPr id="0" name="Picture 35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4597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914400" y="2819400"/>
          <a:ext cx="3962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" name="" r:id="rId5" imgW="1917700" imgH="431800" progId="Equation.3">
                  <p:embed/>
                </p:oleObj>
              </mc:Choice>
              <mc:Fallback>
                <p:oleObj name="" r:id="rId5" imgW="1917700" imgH="431800" progId="Equation.3">
                  <p:embed/>
                  <p:pic>
                    <p:nvPicPr>
                      <p:cNvPr id="0" name="Picture 35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819400"/>
                        <a:ext cx="396240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990600" y="3962400"/>
          <a:ext cx="398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" name="" r:id="rId7" imgW="1993900" imgH="419100" progId="Equation.3">
                  <p:embed/>
                </p:oleObj>
              </mc:Choice>
              <mc:Fallback>
                <p:oleObj name="" r:id="rId7" imgW="1993900" imgH="419100" progId="Equation.3">
                  <p:embed/>
                  <p:pic>
                    <p:nvPicPr>
                      <p:cNvPr id="0" name="Picture 35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962400"/>
                        <a:ext cx="3987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4" name="Object 6"/>
          <p:cNvGraphicFramePr>
            <a:graphicFrameLocks noChangeAspect="1"/>
          </p:cNvGraphicFramePr>
          <p:nvPr/>
        </p:nvGraphicFramePr>
        <p:xfrm>
          <a:off x="1066800" y="5181600"/>
          <a:ext cx="51133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" r:id="rId9" imgW="2298700" imgH="393700" progId="Equation.3">
                  <p:embed/>
                </p:oleObj>
              </mc:Choice>
              <mc:Fallback>
                <p:oleObj name="" r:id="rId9" imgW="2298700" imgH="393700" progId="Equation.3">
                  <p:embed/>
                  <p:pic>
                    <p:nvPicPr>
                      <p:cNvPr id="0" name="Picture 35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5181600"/>
                        <a:ext cx="51133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0" name="Slide Number Placeholder 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420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4194" name="Object 2"/>
          <p:cNvGraphicFramePr>
            <a:graphicFrameLocks noChangeAspect="1"/>
          </p:cNvGraphicFramePr>
          <p:nvPr/>
        </p:nvGraphicFramePr>
        <p:xfrm>
          <a:off x="762000" y="381000"/>
          <a:ext cx="484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" name="" r:id="rId1" imgW="2273300" imgH="393700" progId="Equation.3">
                  <p:embed/>
                </p:oleObj>
              </mc:Choice>
              <mc:Fallback>
                <p:oleObj name="" r:id="rId1" imgW="2273300" imgH="393700" progId="Equation.3">
                  <p:embed/>
                  <p:pic>
                    <p:nvPicPr>
                      <p:cNvPr id="0" name="Picture 35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381000"/>
                        <a:ext cx="48402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5" name="Object 3"/>
          <p:cNvGraphicFramePr>
            <a:graphicFrameLocks noChangeAspect="1"/>
          </p:cNvGraphicFramePr>
          <p:nvPr/>
        </p:nvGraphicFramePr>
        <p:xfrm>
          <a:off x="762000" y="1371600"/>
          <a:ext cx="2895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" r:id="rId3" imgW="1384300" imgH="393700" progId="Equation.3">
                  <p:embed/>
                </p:oleObj>
              </mc:Choice>
              <mc:Fallback>
                <p:oleObj name="" r:id="rId3" imgW="1384300" imgH="393700" progId="Equation.3">
                  <p:embed/>
                  <p:pic>
                    <p:nvPicPr>
                      <p:cNvPr id="0" name="Picture 35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371600"/>
                        <a:ext cx="2895600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838200" y="2438400"/>
          <a:ext cx="2568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" name="" r:id="rId5" imgW="1205865" imgH="393700" progId="Equation.3">
                  <p:embed/>
                </p:oleObj>
              </mc:Choice>
              <mc:Fallback>
                <p:oleObj name="" r:id="rId5" imgW="1205865" imgH="393700" progId="Equation.3">
                  <p:embed/>
                  <p:pic>
                    <p:nvPicPr>
                      <p:cNvPr id="0" name="Picture 35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438400"/>
                        <a:ext cx="25685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42343" name="Object 5"/>
          <p:cNvGraphicFramePr>
            <a:graphicFrameLocks noChangeAspect="1"/>
          </p:cNvGraphicFramePr>
          <p:nvPr/>
        </p:nvGraphicFramePr>
        <p:xfrm>
          <a:off x="0" y="457200"/>
          <a:ext cx="200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" name="" r:id="rId7" imgW="139700" imgH="127000" progId="Equation.3">
                  <p:embed/>
                </p:oleObj>
              </mc:Choice>
              <mc:Fallback>
                <p:oleObj name="" r:id="rId7" imgW="139700" imgH="127000" progId="Equation.3">
                  <p:embed/>
                  <p:pic>
                    <p:nvPicPr>
                      <p:cNvPr id="0" name="Picture 35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457200"/>
                        <a:ext cx="20002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381000" y="3429000"/>
            <a:ext cx="28956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z = C.F + P.I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+ P.I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2345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4200" name="Object 8"/>
          <p:cNvGraphicFramePr>
            <a:graphicFrameLocks noChangeAspect="1"/>
          </p:cNvGraphicFramePr>
          <p:nvPr/>
        </p:nvGraphicFramePr>
        <p:xfrm>
          <a:off x="685800" y="4267200"/>
          <a:ext cx="5965825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" name="" r:id="rId9" imgW="2743200" imgH="635000" progId="Equation.3">
                  <p:embed/>
                </p:oleObj>
              </mc:Choice>
              <mc:Fallback>
                <p:oleObj name="" r:id="rId9" imgW="2743200" imgH="635000" progId="Equation.3">
                  <p:embed/>
                  <p:pic>
                    <p:nvPicPr>
                      <p:cNvPr id="0" name="Picture 35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4267200"/>
                        <a:ext cx="5965825" cy="137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7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522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810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7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43364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5217" name="Object 1"/>
          <p:cNvGraphicFramePr>
            <a:graphicFrameLocks noChangeAspect="1"/>
          </p:cNvGraphicFramePr>
          <p:nvPr/>
        </p:nvGraphicFramePr>
        <p:xfrm>
          <a:off x="1524000" y="914400"/>
          <a:ext cx="5654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" name="" r:id="rId1" imgW="2921000" imgH="228600" progId="Equation.3">
                  <p:embed/>
                </p:oleObj>
              </mc:Choice>
              <mc:Fallback>
                <p:oleObj name="" r:id="rId1" imgW="2921000" imgH="228600" progId="Equation.3">
                  <p:embed/>
                  <p:pic>
                    <p:nvPicPr>
                      <p:cNvPr id="0" name="Picture 35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914400"/>
                        <a:ext cx="56546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9144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676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2286000"/>
            <a:ext cx="42402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A.E. is    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3</a:t>
            </a:r>
            <a:r>
              <a:rPr lang="en-US" altLang="en-US" sz="2400" dirty="0">
                <a:latin typeface="Georgia" panose="02040502050405020303" pitchFamily="18" charset="0"/>
              </a:rPr>
              <a:t> +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– m – 1 = 0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2362200"/>
            <a:ext cx="2681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[Put  D = m  and  D′ = 1]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533400" y="2819400"/>
            <a:ext cx="34671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(m + 1) –1(m + 1) =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533400" y="3427413"/>
            <a:ext cx="27924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(m + 1)(m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– 1) =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371600" y="3960813"/>
            <a:ext cx="24384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 = –1,   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5222" name="Object 6"/>
          <p:cNvGraphicFramePr>
            <a:graphicFrameLocks noChangeAspect="1"/>
          </p:cNvGraphicFramePr>
          <p:nvPr/>
        </p:nvGraphicFramePr>
        <p:xfrm>
          <a:off x="2743200" y="4572000"/>
          <a:ext cx="10890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" name="" r:id="rId3" imgW="508000" imgH="203200" progId="Equation.3">
                  <p:embed/>
                </p:oleObj>
              </mc:Choice>
              <mc:Fallback>
                <p:oleObj name="" r:id="rId3" imgW="508000" imgH="203200" progId="Equation.3">
                  <p:embed/>
                  <p:pic>
                    <p:nvPicPr>
                      <p:cNvPr id="0" name="Picture 35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572000"/>
                        <a:ext cx="1089025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752600" y="5105400"/>
            <a:ext cx="20383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m = 1,  –1, –1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3375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5223" name="Object 7"/>
          <p:cNvGraphicFramePr>
            <a:graphicFrameLocks noChangeAspect="1"/>
          </p:cNvGraphicFramePr>
          <p:nvPr/>
        </p:nvGraphicFramePr>
        <p:xfrm>
          <a:off x="1676400" y="5791200"/>
          <a:ext cx="5867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" name="" r:id="rId5" imgW="2552700" imgH="228600" progId="Equation.3">
                  <p:embed/>
                </p:oleObj>
              </mc:Choice>
              <mc:Fallback>
                <p:oleObj name="" r:id="rId5" imgW="2552700" imgH="228600" progId="Equation.3">
                  <p:embed/>
                  <p:pic>
                    <p:nvPicPr>
                      <p:cNvPr id="0" name="Picture 35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5791200"/>
                        <a:ext cx="586740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7" name="Slide Number Placeholder 1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0" grpId="0"/>
      <p:bldP spid="265219" grpId="0"/>
      <p:bldP spid="265220" grpId="0"/>
      <p:bldP spid="265221" grpId="0"/>
      <p:bldP spid="15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5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438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6241" name="Object 1"/>
          <p:cNvGraphicFramePr>
            <a:graphicFrameLocks noChangeAspect="1"/>
          </p:cNvGraphicFramePr>
          <p:nvPr/>
        </p:nvGraphicFramePr>
        <p:xfrm>
          <a:off x="381000" y="304800"/>
          <a:ext cx="45069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" r:id="rId1" imgW="2298700" imgH="393700" progId="Equation.3">
                  <p:embed/>
                </p:oleObj>
              </mc:Choice>
              <mc:Fallback>
                <p:oleObj name="" r:id="rId1" imgW="2298700" imgH="393700" progId="Equation.3">
                  <p:embed/>
                  <p:pic>
                    <p:nvPicPr>
                      <p:cNvPr id="0" name="Picture 35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304800"/>
                        <a:ext cx="450691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914400" y="1219200"/>
          <a:ext cx="43386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2235200" imgH="431800" progId="Equation.3">
                  <p:embed/>
                </p:oleObj>
              </mc:Choice>
              <mc:Fallback>
                <p:oleObj name="" r:id="rId3" imgW="2235200" imgH="431800" progId="Equation.3">
                  <p:embed/>
                  <p:pic>
                    <p:nvPicPr>
                      <p:cNvPr id="0" name="Picture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43386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914400" y="2133600"/>
          <a:ext cx="1216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5" imgW="571500" imgH="393700" progId="Equation.3">
                  <p:embed/>
                </p:oleObj>
              </mc:Choice>
              <mc:Fallback>
                <p:oleObj name="" r:id="rId5" imgW="571500" imgH="393700" progId="Equation.3">
                  <p:embed/>
                  <p:pic>
                    <p:nvPicPr>
                      <p:cNvPr id="0" name="Picture 33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133600"/>
                        <a:ext cx="12160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6245" name="Object 5"/>
          <p:cNvGraphicFramePr>
            <a:graphicFrameLocks noChangeAspect="1"/>
          </p:cNvGraphicFramePr>
          <p:nvPr/>
        </p:nvGraphicFramePr>
        <p:xfrm>
          <a:off x="304800" y="2971800"/>
          <a:ext cx="5122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7" imgW="2616200" imgH="393700" progId="Equation.3">
                  <p:embed/>
                </p:oleObj>
              </mc:Choice>
              <mc:Fallback>
                <p:oleObj name="" r:id="rId7" imgW="2616200" imgH="393700" progId="Equation.3">
                  <p:embed/>
                  <p:pic>
                    <p:nvPicPr>
                      <p:cNvPr id="0" name="Picture 33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2971800"/>
                        <a:ext cx="512286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6247" name="Object 7"/>
          <p:cNvGraphicFramePr>
            <a:graphicFrameLocks noChangeAspect="1"/>
          </p:cNvGraphicFramePr>
          <p:nvPr/>
        </p:nvGraphicFramePr>
        <p:xfrm>
          <a:off x="838200" y="3962400"/>
          <a:ext cx="37290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9" imgW="1905000" imgH="393700" progId="Equation.3">
                  <p:embed/>
                </p:oleObj>
              </mc:Choice>
              <mc:Fallback>
                <p:oleObj name="" r:id="rId9" imgW="1905000" imgH="393700" progId="Equation.3">
                  <p:embed/>
                  <p:pic>
                    <p:nvPicPr>
                      <p:cNvPr id="0" name="Picture 33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962400"/>
                        <a:ext cx="3729038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4419600" y="4876800"/>
            <a:ext cx="3962400" cy="1016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Aft>
                <a:spcPts val="1000"/>
              </a:spcAft>
              <a:buClrTx/>
              <a:buSzTx/>
              <a:buFontTx/>
              <a:defRPr/>
            </a:pPr>
            <a:r>
              <a:rPr kumimoji="0" lang="en-IN" sz="2000" kern="1200" cap="none" spc="0" normalizeH="0" baseline="0" noProof="0" dirty="0">
                <a:latin typeface="+mj-lt"/>
                <a:ea typeface="+mn-ea"/>
                <a:cs typeface="Arial" panose="020B0604020202020204" pitchFamily="34" charset="0"/>
              </a:rPr>
              <a:t>Since the denominator = 0, we have to multiply </a:t>
            </a:r>
            <a:r>
              <a:rPr kumimoji="0" lang="en-IN" sz="2000" i="1" kern="1200" cap="none" spc="0" normalizeH="0" baseline="0" noProof="0" dirty="0">
                <a:latin typeface="+mj-lt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000" kern="1200" cap="none" spc="0" normalizeH="0" baseline="0" noProof="0" dirty="0">
                <a:latin typeface="+mj-lt"/>
                <a:ea typeface="+mn-ea"/>
                <a:cs typeface="Arial" panose="020B0604020202020204" pitchFamily="34" charset="0"/>
              </a:rPr>
              <a:t>on Nr. and Diff. Dr. w.r.t.‘D’</a:t>
            </a:r>
            <a:endParaRPr kumimoji="0" lang="en-US" sz="2000" kern="1200" cap="none" spc="0" normalizeH="0" baseline="0" noProof="0" dirty="0"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6250" name="Object 10"/>
          <p:cNvGraphicFramePr>
            <a:graphicFrameLocks noChangeAspect="1"/>
          </p:cNvGraphicFramePr>
          <p:nvPr/>
        </p:nvGraphicFramePr>
        <p:xfrm>
          <a:off x="838200" y="5029200"/>
          <a:ext cx="18399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11" imgW="939165" imgH="393700" progId="Equation.3">
                  <p:embed/>
                </p:oleObj>
              </mc:Choice>
              <mc:Fallback>
                <p:oleObj name="" r:id="rId11" imgW="939165" imgH="393700" progId="Equation.3">
                  <p:embed/>
                  <p:pic>
                    <p:nvPicPr>
                      <p:cNvPr id="0" name="Picture 33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200" y="5029200"/>
                        <a:ext cx="183991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51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6400" y="3124200"/>
            <a:ext cx="3476625" cy="111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4398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9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727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7266" name="Object 2"/>
          <p:cNvGraphicFramePr>
            <a:graphicFrameLocks noChangeAspect="1"/>
          </p:cNvGraphicFramePr>
          <p:nvPr/>
        </p:nvGraphicFramePr>
        <p:xfrm>
          <a:off x="685800" y="381000"/>
          <a:ext cx="4038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1981200" imgH="393700" progId="Equation.3">
                  <p:embed/>
                </p:oleObj>
              </mc:Choice>
              <mc:Fallback>
                <p:oleObj name="" r:id="rId1" imgW="1981200" imgH="393700" progId="Equation.3">
                  <p:embed/>
                  <p:pic>
                    <p:nvPicPr>
                      <p:cNvPr id="0" name="Picture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381000"/>
                        <a:ext cx="403860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7" name="Object 3"/>
          <p:cNvGraphicFramePr>
            <a:graphicFrameLocks noChangeAspect="1"/>
          </p:cNvGraphicFramePr>
          <p:nvPr/>
        </p:nvGraphicFramePr>
        <p:xfrm>
          <a:off x="685800" y="1447800"/>
          <a:ext cx="39624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2032000" imgH="419100" progId="Equation.3">
                  <p:embed/>
                </p:oleObj>
              </mc:Choice>
              <mc:Fallback>
                <p:oleObj name="" r:id="rId3" imgW="2032000" imgH="419100" progId="Equation.3">
                  <p:embed/>
                  <p:pic>
                    <p:nvPicPr>
                      <p:cNvPr id="0" name="Picture 33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447800"/>
                        <a:ext cx="3962400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685800" y="2590800"/>
          <a:ext cx="2244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5" imgW="1054100" imgH="393700" progId="Equation.3">
                  <p:embed/>
                </p:oleObj>
              </mc:Choice>
              <mc:Fallback>
                <p:oleObj name="" r:id="rId5" imgW="1054100" imgH="393700" progId="Equation.3">
                  <p:embed/>
                  <p:pic>
                    <p:nvPicPr>
                      <p:cNvPr id="0" name="Picture 33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2590800"/>
                        <a:ext cx="22447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533400" y="3581400"/>
            <a:ext cx="280511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z = C.F + P.I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+ P.I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5415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7270" name="Object 6"/>
          <p:cNvGraphicFramePr>
            <a:graphicFrameLocks noChangeAspect="1"/>
          </p:cNvGraphicFramePr>
          <p:nvPr/>
        </p:nvGraphicFramePr>
        <p:xfrm>
          <a:off x="609600" y="4267200"/>
          <a:ext cx="5878513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7" imgW="2705100" imgH="635000" progId="Equation.3">
                  <p:embed/>
                </p:oleObj>
              </mc:Choice>
              <mc:Fallback>
                <p:oleObj name="" r:id="rId7" imgW="2705100" imgH="635000" progId="Equation.3">
                  <p:embed/>
                  <p:pic>
                    <p:nvPicPr>
                      <p:cNvPr id="0" name="Picture 33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4267200"/>
                        <a:ext cx="5878513" cy="137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7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8302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810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8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46437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8289" name="Object 1"/>
          <p:cNvGraphicFramePr>
            <a:graphicFrameLocks noChangeAspect="1"/>
          </p:cNvGraphicFramePr>
          <p:nvPr/>
        </p:nvGraphicFramePr>
        <p:xfrm>
          <a:off x="1524000" y="914400"/>
          <a:ext cx="5029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1" imgW="2311400" imgH="228600" progId="Equation.3">
                  <p:embed/>
                </p:oleObj>
              </mc:Choice>
              <mc:Fallback>
                <p:oleObj name="" r:id="rId1" imgW="2311400" imgH="228600" progId="Equation.3">
                  <p:embed/>
                  <p:pic>
                    <p:nvPicPr>
                      <p:cNvPr id="0" name="Picture 33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914400"/>
                        <a:ext cx="502920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676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286000"/>
            <a:ext cx="37830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A.E. is     4m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– 4m + 1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5800" y="2362200"/>
            <a:ext cx="2681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[Put  D = m  and  D′ = 1]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2971800"/>
            <a:ext cx="20097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(2m – 1)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 </a:t>
            </a:r>
            <a:r>
              <a:rPr lang="en-US" altLang="en-US" sz="2400" dirty="0">
                <a:latin typeface="Georgia" panose="02040502050405020303" pitchFamily="18" charset="0"/>
              </a:rPr>
              <a:t>= 0</a:t>
            </a:r>
            <a:r>
              <a:rPr lang="en-US" altLang="en-US" sz="2400" baseline="30000" dirty="0">
                <a:latin typeface="Georgia" panose="02040502050405020303" pitchFamily="18" charset="0"/>
              </a:rPr>
              <a:t>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644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3352800" y="3505200"/>
          <a:ext cx="1219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596900" imgH="393700" progId="Equation.3">
                  <p:embed/>
                </p:oleObj>
              </mc:Choice>
              <mc:Fallback>
                <p:oleObj name="" r:id="rId3" imgW="596900" imgH="393700" progId="Equation.3">
                  <p:embed/>
                  <p:pic>
                    <p:nvPicPr>
                      <p:cNvPr id="0" name="Picture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3505200"/>
                        <a:ext cx="1219200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5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8297" name="Object 9"/>
          <p:cNvGraphicFramePr>
            <a:graphicFrameLocks noChangeAspect="1"/>
          </p:cNvGraphicFramePr>
          <p:nvPr/>
        </p:nvGraphicFramePr>
        <p:xfrm>
          <a:off x="1295400" y="4343400"/>
          <a:ext cx="4264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5" imgW="2159000" imgH="431800" progId="Equation.3">
                  <p:embed/>
                </p:oleObj>
              </mc:Choice>
              <mc:Fallback>
                <p:oleObj name="" r:id="rId5" imgW="2159000" imgH="431800" progId="Equation.3">
                  <p:embed/>
                  <p:pic>
                    <p:nvPicPr>
                      <p:cNvPr id="0" name="Picture 33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343400"/>
                        <a:ext cx="42640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295400" y="5486400"/>
            <a:ext cx="1008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6448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8299" name="Object 11"/>
          <p:cNvGraphicFramePr>
            <a:graphicFrameLocks noChangeAspect="1"/>
          </p:cNvGraphicFramePr>
          <p:nvPr/>
        </p:nvGraphicFramePr>
        <p:xfrm>
          <a:off x="2286000" y="5334000"/>
          <a:ext cx="3370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7" imgW="1562100" imgH="393700" progId="Equation.3">
                  <p:embed/>
                </p:oleObj>
              </mc:Choice>
              <mc:Fallback>
                <p:oleObj name="" r:id="rId7" imgW="1562100" imgH="393700" progId="Equation.3">
                  <p:embed/>
                  <p:pic>
                    <p:nvPicPr>
                      <p:cNvPr id="0" name="Picture 33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5334000"/>
                        <a:ext cx="33702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0" name="Slide Number Placeholder 1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3" grpId="0"/>
      <p:bldP spid="14" grpId="0"/>
      <p:bldP spid="15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5960" name="Footer Placeholder 8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25953" name="Object 1"/>
          <p:cNvGraphicFramePr>
            <a:graphicFrameLocks noChangeAspect="1"/>
          </p:cNvGraphicFramePr>
          <p:nvPr/>
        </p:nvGraphicFramePr>
        <p:xfrm>
          <a:off x="1219200" y="457200"/>
          <a:ext cx="144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23900" imgH="419100" progId="Equation.3">
                  <p:embed/>
                </p:oleObj>
              </mc:Choice>
              <mc:Fallback>
                <p:oleObj name="" r:id="rId1" imgW="723900" imgH="4191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457200"/>
                        <a:ext cx="1447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990600" y="1295400"/>
          <a:ext cx="3649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714500" imgH="393700" progId="Equation.3">
                  <p:embed/>
                </p:oleObj>
              </mc:Choice>
              <mc:Fallback>
                <p:oleObj name="" r:id="rId3" imgW="1714500" imgH="3937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36496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838200" y="23622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y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1600200" y="3124200"/>
          <a:ext cx="23669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117600" imgH="431800" progId="Equation.3">
                  <p:embed/>
                </p:oleObj>
              </mc:Choice>
              <mc:Fallback>
                <p:oleObj name="" r:id="rId5" imgW="1117600" imgH="431800" progId="Equation.3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3124200"/>
                        <a:ext cx="23669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1600200" y="4038600"/>
          <a:ext cx="124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660400" imgH="444500" progId="Equation.3">
                  <p:embed/>
                </p:oleObj>
              </mc:Choice>
              <mc:Fallback>
                <p:oleObj name="" r:id="rId7" imgW="660400" imgH="444500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4038600"/>
                        <a:ext cx="1244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838200" y="5029200"/>
          <a:ext cx="40020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1879600" imgH="393700" progId="Equation.3">
                  <p:embed/>
                </p:oleObj>
              </mc:Choice>
              <mc:Fallback>
                <p:oleObj name="" r:id="rId9" imgW="1879600" imgH="3937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5029200"/>
                        <a:ext cx="40020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932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9314" name="Object 2"/>
          <p:cNvGraphicFramePr>
            <a:graphicFrameLocks noChangeAspect="1"/>
          </p:cNvGraphicFramePr>
          <p:nvPr/>
        </p:nvGraphicFramePr>
        <p:xfrm>
          <a:off x="1295400" y="304800"/>
          <a:ext cx="39449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1" imgW="2032000" imgH="431800" progId="Equation.3">
                  <p:embed/>
                </p:oleObj>
              </mc:Choice>
              <mc:Fallback>
                <p:oleObj name="" r:id="rId1" imgW="2032000" imgH="431800" progId="Equation.3">
                  <p:embed/>
                  <p:pic>
                    <p:nvPicPr>
                      <p:cNvPr id="0" name="Picture 33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04800"/>
                        <a:ext cx="39449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5" name="Object 3"/>
          <p:cNvGraphicFramePr>
            <a:graphicFrameLocks noChangeAspect="1"/>
          </p:cNvGraphicFramePr>
          <p:nvPr/>
        </p:nvGraphicFramePr>
        <p:xfrm>
          <a:off x="1295400" y="1219200"/>
          <a:ext cx="13716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698500" imgH="393700" progId="Equation.3">
                  <p:embed/>
                </p:oleObj>
              </mc:Choice>
              <mc:Fallback>
                <p:oleObj name="" r:id="rId3" imgW="698500" imgH="393700" progId="Equation.3">
                  <p:embed/>
                  <p:pic>
                    <p:nvPicPr>
                      <p:cNvPr id="0" name="Picture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219200"/>
                        <a:ext cx="1371600" cy="77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286000"/>
            <a:ext cx="10366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746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1143000" y="2133600"/>
          <a:ext cx="36972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5" imgW="1892300" imgH="393700" progId="Equation.3">
                  <p:embed/>
                </p:oleObj>
              </mc:Choice>
              <mc:Fallback>
                <p:oleObj name="" r:id="rId5" imgW="1892300" imgH="393700" progId="Equation.3">
                  <p:embed/>
                  <p:pic>
                    <p:nvPicPr>
                      <p:cNvPr id="0" name="Picture 33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133600"/>
                        <a:ext cx="3697288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838200" y="29718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7" imgW="1638300" imgH="419100" progId="Equation.3">
                  <p:embed/>
                </p:oleObj>
              </mc:Choice>
              <mc:Fallback>
                <p:oleObj name="" r:id="rId7" imgW="1638300" imgH="419100" progId="Equation.3">
                  <p:embed/>
                  <p:pic>
                    <p:nvPicPr>
                      <p:cNvPr id="0" name="Picture 33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2971800"/>
                        <a:ext cx="3276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9" name="Object 7"/>
          <p:cNvGraphicFramePr>
            <a:graphicFrameLocks noChangeAspect="1"/>
          </p:cNvGraphicFramePr>
          <p:nvPr/>
        </p:nvGraphicFramePr>
        <p:xfrm>
          <a:off x="914400" y="3886200"/>
          <a:ext cx="1295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9" imgW="660400" imgH="393700" progId="Equation.3">
                  <p:embed/>
                </p:oleObj>
              </mc:Choice>
              <mc:Fallback>
                <p:oleObj name="" r:id="rId9" imgW="660400" imgH="393700" progId="Equation.3">
                  <p:embed/>
                  <p:pic>
                    <p:nvPicPr>
                      <p:cNvPr id="0" name="Picture 33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886200"/>
                        <a:ext cx="129540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4724400"/>
            <a:ext cx="28797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z = C.F + 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+ 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2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7467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457200" y="5334000"/>
          <a:ext cx="6858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11" imgW="3454400" imgH="431800" progId="Equation.3">
                  <p:embed/>
                </p:oleObj>
              </mc:Choice>
              <mc:Fallback>
                <p:oleObj name="" r:id="rId11" imgW="3454400" imgH="431800" progId="Equation.3">
                  <p:embed/>
                  <p:pic>
                    <p:nvPicPr>
                      <p:cNvPr id="0" name="Picture 33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" y="5334000"/>
                        <a:ext cx="6858000" cy="842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9" name="Slide Number Placeholder 1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0348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810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9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48484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0337" name="Object 1"/>
          <p:cNvGraphicFramePr>
            <a:graphicFrameLocks noChangeAspect="1"/>
          </p:cNvGraphicFramePr>
          <p:nvPr/>
        </p:nvGraphicFramePr>
        <p:xfrm>
          <a:off x="1524000" y="914400"/>
          <a:ext cx="4267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1" imgW="2019300" imgH="228600" progId="Equation.3">
                  <p:embed/>
                </p:oleObj>
              </mc:Choice>
              <mc:Fallback>
                <p:oleObj name="" r:id="rId1" imgW="2019300" imgH="228600" progId="Equation.3">
                  <p:embed/>
                  <p:pic>
                    <p:nvPicPr>
                      <p:cNvPr id="0" name="Picture 33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914400"/>
                        <a:ext cx="4267200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9144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676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286000"/>
            <a:ext cx="36830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A.E. is    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+ 2m + 1 = 0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2362200"/>
            <a:ext cx="2681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[Put  D = m  and  D′ = 1]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457200" y="2743200"/>
            <a:ext cx="267811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(m + 1)(m + 1) =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276600"/>
            <a:ext cx="16176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 = –1, –1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849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0341" name="Object 5"/>
          <p:cNvGraphicFramePr>
            <a:graphicFrameLocks noChangeAspect="1"/>
          </p:cNvGraphicFramePr>
          <p:nvPr/>
        </p:nvGraphicFramePr>
        <p:xfrm>
          <a:off x="609600" y="3962400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3" imgW="1841500" imgH="215900" progId="Equation.3">
                  <p:embed/>
                </p:oleObj>
              </mc:Choice>
              <mc:Fallback>
                <p:oleObj name="" r:id="rId3" imgW="1841500" imgH="215900" progId="Equation.3">
                  <p:embed/>
                  <p:pic>
                    <p:nvPicPr>
                      <p:cNvPr id="0" name="Picture 33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3962400"/>
                        <a:ext cx="3886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33400" y="4648200"/>
            <a:ext cx="1008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8495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0343" name="Object 7"/>
          <p:cNvGraphicFramePr>
            <a:graphicFrameLocks noChangeAspect="1"/>
          </p:cNvGraphicFramePr>
          <p:nvPr/>
        </p:nvGraphicFramePr>
        <p:xfrm>
          <a:off x="1371600" y="4495800"/>
          <a:ext cx="2827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1435100" imgH="393700" progId="Equation.3">
                  <p:embed/>
                </p:oleObj>
              </mc:Choice>
              <mc:Fallback>
                <p:oleObj name="" r:id="rId5" imgW="1435100" imgH="393700" progId="Equation.3">
                  <p:embed/>
                  <p:pic>
                    <p:nvPicPr>
                      <p:cNvPr id="0" name="Picture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4495800"/>
                        <a:ext cx="2827338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5" name="Object 9"/>
          <p:cNvGraphicFramePr>
            <a:graphicFrameLocks noChangeAspect="1"/>
          </p:cNvGraphicFramePr>
          <p:nvPr/>
        </p:nvGraphicFramePr>
        <p:xfrm>
          <a:off x="1066800" y="5334000"/>
          <a:ext cx="35004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7" imgW="1803400" imgH="431800" progId="Equation.3">
                  <p:embed/>
                </p:oleObj>
              </mc:Choice>
              <mc:Fallback>
                <p:oleObj name="" r:id="rId7" imgW="1803400" imgH="431800" progId="Equation.3">
                  <p:embed/>
                  <p:pic>
                    <p:nvPicPr>
                      <p:cNvPr id="0" name="Picture 33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5334000"/>
                        <a:ext cx="35004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4800600" y="5181600"/>
            <a:ext cx="4114800" cy="1016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Aft>
                <a:spcPts val="1000"/>
              </a:spcAft>
              <a:buClrTx/>
              <a:buSzTx/>
              <a:buFontTx/>
              <a:defRPr/>
            </a:pPr>
            <a:r>
              <a:rPr kumimoji="0" lang="en-IN" sz="2000" kern="1200" cap="none" spc="0" normalizeH="0" baseline="0" noProof="0" dirty="0">
                <a:latin typeface="+mj-lt"/>
                <a:ea typeface="+mn-ea"/>
                <a:cs typeface="Arial" panose="020B0604020202020204" pitchFamily="34" charset="0"/>
              </a:rPr>
              <a:t>Since the denominator = 0, we have to multiply </a:t>
            </a:r>
            <a:r>
              <a:rPr kumimoji="0" lang="en-IN" sz="2000" i="1" kern="1200" cap="none" spc="0" normalizeH="0" baseline="0" noProof="0" dirty="0">
                <a:latin typeface="+mj-lt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000" kern="1200" cap="none" spc="0" normalizeH="0" baseline="0" noProof="0" dirty="0">
                <a:latin typeface="+mj-lt"/>
                <a:ea typeface="+mn-ea"/>
                <a:cs typeface="Arial" panose="020B0604020202020204" pitchFamily="34" charset="0"/>
              </a:rPr>
              <a:t>on Nr. and Diff. Dr. w.r.t.‘D’</a:t>
            </a:r>
            <a:endParaRPr kumimoji="0" lang="en-US" sz="2000" kern="1200" cap="none" spc="0" normalizeH="0" baseline="0" noProof="0" dirty="0"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8499" name="Slide Number Placeholder 1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1" grpId="0"/>
      <p:bldP spid="270340" grpId="0"/>
      <p:bldP spid="13" grpId="0"/>
      <p:bldP spid="16" grpId="0"/>
      <p:bldP spid="27034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1372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71362" name="Object 2"/>
          <p:cNvGraphicFramePr>
            <a:graphicFrameLocks noChangeAspect="1"/>
          </p:cNvGraphicFramePr>
          <p:nvPr/>
        </p:nvGraphicFramePr>
        <p:xfrm>
          <a:off x="1371600" y="381000"/>
          <a:ext cx="213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1" imgW="1066165" imgH="393700" progId="Equation.3">
                  <p:embed/>
                </p:oleObj>
              </mc:Choice>
              <mc:Fallback>
                <p:oleObj name="" r:id="rId1" imgW="1066165" imgH="393700" progId="Equation.3">
                  <p:embed/>
                  <p:pic>
                    <p:nvPicPr>
                      <p:cNvPr id="0" name="Picture 33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381000"/>
                        <a:ext cx="2133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3" name="Object 3"/>
          <p:cNvGraphicFramePr>
            <a:graphicFrameLocks noChangeAspect="1"/>
          </p:cNvGraphicFramePr>
          <p:nvPr/>
        </p:nvGraphicFramePr>
        <p:xfrm>
          <a:off x="1447800" y="1295400"/>
          <a:ext cx="1371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3" imgW="622300" imgH="419100" progId="Equation.3">
                  <p:embed/>
                </p:oleObj>
              </mc:Choice>
              <mc:Fallback>
                <p:oleObj name="" r:id="rId3" imgW="622300" imgH="419100" progId="Equation.3">
                  <p:embed/>
                  <p:pic>
                    <p:nvPicPr>
                      <p:cNvPr id="0" name="Picture 33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295400"/>
                        <a:ext cx="137160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2590800"/>
            <a:ext cx="1295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951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1676400" y="2438400"/>
          <a:ext cx="2819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5" imgW="1409065" imgH="393700" progId="Equation.3">
                  <p:embed/>
                </p:oleObj>
              </mc:Choice>
              <mc:Fallback>
                <p:oleObj name="" r:id="rId5" imgW="1409065" imgH="393700" progId="Equation.3">
                  <p:embed/>
                  <p:pic>
                    <p:nvPicPr>
                      <p:cNvPr id="0" name="Picture 33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438400"/>
                        <a:ext cx="281940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6" name="Object 6"/>
          <p:cNvGraphicFramePr>
            <a:graphicFrameLocks noChangeAspect="1"/>
          </p:cNvGraphicFramePr>
          <p:nvPr/>
        </p:nvGraphicFramePr>
        <p:xfrm>
          <a:off x="1219200" y="3505200"/>
          <a:ext cx="33528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7" imgW="1726565" imgH="673100" progId="Equation.3">
                  <p:embed/>
                </p:oleObj>
              </mc:Choice>
              <mc:Fallback>
                <p:oleObj name="" r:id="rId7" imgW="1726565" imgH="673100" progId="Equation.3">
                  <p:embed/>
                  <p:pic>
                    <p:nvPicPr>
                      <p:cNvPr id="0" name="Picture 33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3505200"/>
                        <a:ext cx="3352800" cy="1306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7" name="Object 7"/>
          <p:cNvGraphicFramePr>
            <a:graphicFrameLocks noChangeAspect="1"/>
          </p:cNvGraphicFramePr>
          <p:nvPr/>
        </p:nvGraphicFramePr>
        <p:xfrm>
          <a:off x="1295400" y="4953000"/>
          <a:ext cx="36798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9" imgW="1981200" imgH="533400" progId="Equation.3">
                  <p:embed/>
                </p:oleObj>
              </mc:Choice>
              <mc:Fallback>
                <p:oleObj name="" r:id="rId9" imgW="1981200" imgH="533400" progId="Equation.3">
                  <p:embed/>
                  <p:pic>
                    <p:nvPicPr>
                      <p:cNvPr id="0" name="Picture 33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4953000"/>
                        <a:ext cx="367982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9" name="Object 9"/>
          <p:cNvGraphicFramePr>
            <a:graphicFrameLocks noChangeAspect="1"/>
          </p:cNvGraphicFramePr>
          <p:nvPr/>
        </p:nvGraphicFramePr>
        <p:xfrm>
          <a:off x="5181600" y="5029200"/>
          <a:ext cx="3336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11" imgW="1854200" imgH="508000" progId="Equation.3">
                  <p:embed/>
                </p:oleObj>
              </mc:Choice>
              <mc:Fallback>
                <p:oleObj name="" r:id="rId11" imgW="1854200" imgH="508000" progId="Equation.3">
                  <p:embed/>
                  <p:pic>
                    <p:nvPicPr>
                      <p:cNvPr id="0" name="Picture 33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81600" y="5029200"/>
                        <a:ext cx="33369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5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239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72386" name="Object 2"/>
          <p:cNvGraphicFramePr>
            <a:graphicFrameLocks noChangeAspect="1"/>
          </p:cNvGraphicFramePr>
          <p:nvPr/>
        </p:nvGraphicFramePr>
        <p:xfrm>
          <a:off x="1295400" y="533400"/>
          <a:ext cx="22860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1231265" imgH="431800" progId="Equation.3">
                  <p:embed/>
                </p:oleObj>
              </mc:Choice>
              <mc:Fallback>
                <p:oleObj name="" r:id="rId1" imgW="1231265" imgH="431800" progId="Equation.3">
                  <p:embed/>
                  <p:pic>
                    <p:nvPicPr>
                      <p:cNvPr id="0" name="Picture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533400"/>
                        <a:ext cx="2286000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7" name="Object 3"/>
          <p:cNvGraphicFramePr>
            <a:graphicFrameLocks noChangeAspect="1"/>
          </p:cNvGraphicFramePr>
          <p:nvPr/>
        </p:nvGraphicFramePr>
        <p:xfrm>
          <a:off x="1295400" y="1600200"/>
          <a:ext cx="29718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3" imgW="1600200" imgH="431800" progId="Equation.3">
                  <p:embed/>
                </p:oleObj>
              </mc:Choice>
              <mc:Fallback>
                <p:oleObj name="" r:id="rId3" imgW="1600200" imgH="431800" progId="Equation.3">
                  <p:embed/>
                  <p:pic>
                    <p:nvPicPr>
                      <p:cNvPr id="0" name="Picture 33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600200"/>
                        <a:ext cx="2971800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8" name="Object 4"/>
          <p:cNvGraphicFramePr>
            <a:graphicFrameLocks noChangeAspect="1"/>
          </p:cNvGraphicFramePr>
          <p:nvPr/>
        </p:nvGraphicFramePr>
        <p:xfrm>
          <a:off x="1371600" y="2667000"/>
          <a:ext cx="254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5" imgW="1307465" imgH="431800" progId="Equation.3">
                  <p:embed/>
                </p:oleObj>
              </mc:Choice>
              <mc:Fallback>
                <p:oleObj name="" r:id="rId5" imgW="1307465" imgH="431800" progId="Equation.3">
                  <p:embed/>
                  <p:pic>
                    <p:nvPicPr>
                      <p:cNvPr id="0" name="Picture 33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2667000"/>
                        <a:ext cx="2540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9" name="Object 5"/>
          <p:cNvGraphicFramePr>
            <a:graphicFrameLocks noChangeAspect="1"/>
          </p:cNvGraphicFramePr>
          <p:nvPr/>
        </p:nvGraphicFramePr>
        <p:xfrm>
          <a:off x="1371600" y="3733800"/>
          <a:ext cx="21891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7" imgW="1155700" imgH="482600" progId="Equation.3">
                  <p:embed/>
                </p:oleObj>
              </mc:Choice>
              <mc:Fallback>
                <p:oleObj name="" r:id="rId7" imgW="1155700" imgH="482600" progId="Equation.3">
                  <p:embed/>
                  <p:pic>
                    <p:nvPicPr>
                      <p:cNvPr id="0" name="Picture 33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3733800"/>
                        <a:ext cx="21891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0" name="Object 6"/>
          <p:cNvGraphicFramePr>
            <a:graphicFrameLocks noChangeAspect="1"/>
          </p:cNvGraphicFramePr>
          <p:nvPr/>
        </p:nvGraphicFramePr>
        <p:xfrm>
          <a:off x="1447800" y="4953000"/>
          <a:ext cx="207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9" imgW="1091565" imgH="482600" progId="Equation.3">
                  <p:embed/>
                </p:oleObj>
              </mc:Choice>
              <mc:Fallback>
                <p:oleObj name="" r:id="rId9" imgW="1091565" imgH="482600" progId="Equation.3">
                  <p:embed/>
                  <p:pic>
                    <p:nvPicPr>
                      <p:cNvPr id="0" name="Picture 33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4953000"/>
                        <a:ext cx="2070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Slide Number Placeholder 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3418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73410" name="Object 2"/>
          <p:cNvGraphicFramePr>
            <a:graphicFrameLocks noChangeAspect="1"/>
          </p:cNvGraphicFramePr>
          <p:nvPr/>
        </p:nvGraphicFramePr>
        <p:xfrm>
          <a:off x="1219200" y="304800"/>
          <a:ext cx="15795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1" imgW="723900" imgH="419100" progId="Equation.3">
                  <p:embed/>
                </p:oleObj>
              </mc:Choice>
              <mc:Fallback>
                <p:oleObj name="" r:id="rId1" imgW="723900" imgH="419100" progId="Equation.3">
                  <p:embed/>
                  <p:pic>
                    <p:nvPicPr>
                      <p:cNvPr id="0" name="Picture 33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304800"/>
                        <a:ext cx="15795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1371600"/>
            <a:ext cx="28051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z = C.F + 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+ 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2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5155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3411" name="Object 3"/>
          <p:cNvGraphicFramePr>
            <a:graphicFrameLocks noChangeAspect="1"/>
          </p:cNvGraphicFramePr>
          <p:nvPr/>
        </p:nvGraphicFramePr>
        <p:xfrm>
          <a:off x="457200" y="1828800"/>
          <a:ext cx="7639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3" imgW="3213100" imgH="419100" progId="Equation.3">
                  <p:embed/>
                </p:oleObj>
              </mc:Choice>
              <mc:Fallback>
                <p:oleObj name="" r:id="rId3" imgW="3213100" imgH="419100" progId="Equation.3">
                  <p:embed/>
                  <p:pic>
                    <p:nvPicPr>
                      <p:cNvPr id="0" name="Picture 33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28800"/>
                        <a:ext cx="763905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28956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10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3528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51561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371600" y="3352800"/>
          <a:ext cx="3932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5" imgW="2032000" imgH="228600" progId="Equation.3">
                  <p:embed/>
                </p:oleObj>
              </mc:Choice>
              <mc:Fallback>
                <p:oleObj name="" r:id="rId5" imgW="2032000" imgH="228600" progId="Equation.3">
                  <p:embed/>
                  <p:pic>
                    <p:nvPicPr>
                      <p:cNvPr id="0" name="Picture 33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3352800"/>
                        <a:ext cx="393223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41910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4724400"/>
            <a:ext cx="3721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A.E. is    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+ 3m – 4 = 0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5800" y="4800600"/>
            <a:ext cx="29575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000" dirty="0">
                <a:latin typeface="Georgia" panose="02040502050405020303" pitchFamily="18" charset="0"/>
              </a:rPr>
              <a:t>[Put  D = m  and  D′ = 1]</a:t>
            </a:r>
            <a:endParaRPr lang="en-IN" altLang="en-US" sz="2000" dirty="0">
              <a:latin typeface="Georgia" panose="02040502050405020303" pitchFamily="18" charset="0"/>
            </a:endParaRP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295400" y="5257800"/>
            <a:ext cx="27178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(m – 1)(m + 4) =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5791200"/>
            <a:ext cx="15351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 = 1, – 4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51568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3415" name="Object 7"/>
          <p:cNvGraphicFramePr>
            <a:graphicFrameLocks noChangeAspect="1"/>
          </p:cNvGraphicFramePr>
          <p:nvPr/>
        </p:nvGraphicFramePr>
        <p:xfrm>
          <a:off x="3810000" y="5824538"/>
          <a:ext cx="4348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7" imgW="2057400" imgH="215900" progId="Equation.3">
                  <p:embed/>
                </p:oleObj>
              </mc:Choice>
              <mc:Fallback>
                <p:oleObj name="" r:id="rId7" imgW="2057400" imgH="215900" progId="Equation.3">
                  <p:embed/>
                  <p:pic>
                    <p:nvPicPr>
                      <p:cNvPr id="0" name="Picture 33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0" y="5824538"/>
                        <a:ext cx="43481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0" name="Slide Number Placeholder 1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2" grpId="0"/>
      <p:bldP spid="13" grpId="0"/>
      <p:bldP spid="14" grpId="0"/>
      <p:bldP spid="273414" grpId="0"/>
      <p:bldP spid="1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49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57200"/>
            <a:ext cx="9906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=</a:t>
            </a:r>
            <a:r>
              <a:rPr lang="en-US" altLang="en-US" dirty="0">
                <a:latin typeface="Georgia" panose="02040502050405020303" pitchFamily="18" charset="0"/>
              </a:rPr>
              <a:t>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5258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6481" name="Object 1"/>
          <p:cNvGraphicFramePr>
            <a:graphicFrameLocks noChangeAspect="1"/>
          </p:cNvGraphicFramePr>
          <p:nvPr/>
        </p:nvGraphicFramePr>
        <p:xfrm>
          <a:off x="1600200" y="381000"/>
          <a:ext cx="26670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" name="" r:id="rId1" imgW="1320165" imgH="393700" progId="Equation.3">
                  <p:embed/>
                </p:oleObj>
              </mc:Choice>
              <mc:Fallback>
                <p:oleObj name="" r:id="rId1" imgW="1320165" imgH="393700" progId="Equation.3">
                  <p:embed/>
                  <p:pic>
                    <p:nvPicPr>
                      <p:cNvPr id="0" name="Picture 36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381000"/>
                        <a:ext cx="2667000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3" name="Object 3"/>
          <p:cNvGraphicFramePr>
            <a:graphicFrameLocks noChangeAspect="1"/>
          </p:cNvGraphicFramePr>
          <p:nvPr/>
        </p:nvGraphicFramePr>
        <p:xfrm>
          <a:off x="1143000" y="1219200"/>
          <a:ext cx="36052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" name="" r:id="rId3" imgW="1676400" imgH="673100" progId="Equation.3">
                  <p:embed/>
                </p:oleObj>
              </mc:Choice>
              <mc:Fallback>
                <p:oleObj name="" r:id="rId3" imgW="1676400" imgH="673100" progId="Equation.3">
                  <p:embed/>
                  <p:pic>
                    <p:nvPicPr>
                      <p:cNvPr id="0" name="Picture 36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219200"/>
                        <a:ext cx="3605213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4" name="Object 4"/>
          <p:cNvGraphicFramePr>
            <a:graphicFrameLocks noChangeAspect="1"/>
          </p:cNvGraphicFramePr>
          <p:nvPr/>
        </p:nvGraphicFramePr>
        <p:xfrm>
          <a:off x="1143000" y="2743200"/>
          <a:ext cx="3860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" name="" r:id="rId5" imgW="1930400" imgH="533400" progId="Equation.3">
                  <p:embed/>
                </p:oleObj>
              </mc:Choice>
              <mc:Fallback>
                <p:oleObj name="" r:id="rId5" imgW="1930400" imgH="533400" progId="Equation.3">
                  <p:embed/>
                  <p:pic>
                    <p:nvPicPr>
                      <p:cNvPr id="0" name="Picture 36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743200"/>
                        <a:ext cx="3860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5" name="Object 5"/>
          <p:cNvGraphicFramePr>
            <a:graphicFrameLocks noChangeAspect="1"/>
          </p:cNvGraphicFramePr>
          <p:nvPr/>
        </p:nvGraphicFramePr>
        <p:xfrm>
          <a:off x="1066800" y="3886200"/>
          <a:ext cx="38131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" name="" r:id="rId7" imgW="1816100" imgH="508000" progId="Equation.3">
                  <p:embed/>
                </p:oleObj>
              </mc:Choice>
              <mc:Fallback>
                <p:oleObj name="" r:id="rId7" imgW="1816100" imgH="508000" progId="Equation.3">
                  <p:embed/>
                  <p:pic>
                    <p:nvPicPr>
                      <p:cNvPr id="0" name="Picture 36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3886200"/>
                        <a:ext cx="38131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1143000" y="5105400"/>
          <a:ext cx="17526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" name="" r:id="rId9" imgW="774065" imgH="393700" progId="Equation.3">
                  <p:embed/>
                </p:oleObj>
              </mc:Choice>
              <mc:Fallback>
                <p:oleObj name="" r:id="rId9" imgW="774065" imgH="393700" progId="Equation.3">
                  <p:embed/>
                  <p:pic>
                    <p:nvPicPr>
                      <p:cNvPr id="0" name="Picture 36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5105400"/>
                        <a:ext cx="1752600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7" name="Object 7"/>
          <p:cNvGraphicFramePr>
            <a:graphicFrameLocks noChangeAspect="1"/>
          </p:cNvGraphicFramePr>
          <p:nvPr/>
        </p:nvGraphicFramePr>
        <p:xfrm>
          <a:off x="2971800" y="5084763"/>
          <a:ext cx="1371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name="" r:id="rId11" imgW="647700" imgH="482600" progId="Equation.3">
                  <p:embed/>
                </p:oleObj>
              </mc:Choice>
              <mc:Fallback>
                <p:oleObj name="" r:id="rId11" imgW="647700" imgH="482600" progId="Equation.3">
                  <p:embed/>
                  <p:pic>
                    <p:nvPicPr>
                      <p:cNvPr id="0" name="Picture 36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1800" y="5084763"/>
                        <a:ext cx="137160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8" name="Object 8"/>
          <p:cNvGraphicFramePr>
            <a:graphicFrameLocks noChangeAspect="1"/>
          </p:cNvGraphicFramePr>
          <p:nvPr/>
        </p:nvGraphicFramePr>
        <p:xfrm>
          <a:off x="4419600" y="5105400"/>
          <a:ext cx="7620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name="" r:id="rId13" imgW="342900" imgH="419100" progId="Equation.3">
                  <p:embed/>
                </p:oleObj>
              </mc:Choice>
              <mc:Fallback>
                <p:oleObj name="" r:id="rId13" imgW="342900" imgH="419100" progId="Equation.3">
                  <p:embed/>
                  <p:pic>
                    <p:nvPicPr>
                      <p:cNvPr id="0" name="Picture 36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9600" y="5105400"/>
                        <a:ext cx="762000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8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751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57200"/>
            <a:ext cx="10175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=</a:t>
            </a:r>
            <a:r>
              <a:rPr lang="en-US" altLang="en-US" dirty="0">
                <a:latin typeface="Georgia" panose="02040502050405020303" pitchFamily="18" charset="0"/>
              </a:rPr>
              <a:t>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5360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7505" name="Object 1"/>
          <p:cNvGraphicFramePr>
            <a:graphicFrameLocks noChangeAspect="1"/>
          </p:cNvGraphicFramePr>
          <p:nvPr/>
        </p:nvGraphicFramePr>
        <p:xfrm>
          <a:off x="1524000" y="304800"/>
          <a:ext cx="4030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" name="" r:id="rId1" imgW="1866265" imgH="393700" progId="Equation.3">
                  <p:embed/>
                </p:oleObj>
              </mc:Choice>
              <mc:Fallback>
                <p:oleObj name="" r:id="rId1" imgW="1866265" imgH="393700" progId="Equation.3">
                  <p:embed/>
                  <p:pic>
                    <p:nvPicPr>
                      <p:cNvPr id="0" name="Picture 36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304800"/>
                        <a:ext cx="40306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7" name="Object 3"/>
          <p:cNvGraphicFramePr>
            <a:graphicFrameLocks noChangeAspect="1"/>
          </p:cNvGraphicFramePr>
          <p:nvPr/>
        </p:nvGraphicFramePr>
        <p:xfrm>
          <a:off x="1295400" y="1371600"/>
          <a:ext cx="330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" name="" r:id="rId3" imgW="1651000" imgH="419100" progId="Equation.3">
                  <p:embed/>
                </p:oleObj>
              </mc:Choice>
              <mc:Fallback>
                <p:oleObj name="" r:id="rId3" imgW="1651000" imgH="419100" progId="Equation.3">
                  <p:embed/>
                  <p:pic>
                    <p:nvPicPr>
                      <p:cNvPr id="0" name="Picture 36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371600"/>
                        <a:ext cx="3302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>
          <a:off x="1371600" y="2362200"/>
          <a:ext cx="12192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" name="" r:id="rId5" imgW="571500" imgH="393700" progId="Equation.3">
                  <p:embed/>
                </p:oleObj>
              </mc:Choice>
              <mc:Fallback>
                <p:oleObj name="" r:id="rId5" imgW="571500" imgH="393700" progId="Equation.3">
                  <p:embed/>
                  <p:pic>
                    <p:nvPicPr>
                      <p:cNvPr id="0" name="Picture 36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2362200"/>
                        <a:ext cx="1219200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457200" y="3352800"/>
            <a:ext cx="280511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z = C.F + P.I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+ P.I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360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533400" y="4114800"/>
          <a:ext cx="6629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" name="" r:id="rId7" imgW="2857500" imgH="419100" progId="Equation.3">
                  <p:embed/>
                </p:oleObj>
              </mc:Choice>
              <mc:Fallback>
                <p:oleObj name="" r:id="rId7" imgW="2857500" imgH="419100" progId="Equation.3">
                  <p:embed/>
                  <p:pic>
                    <p:nvPicPr>
                      <p:cNvPr id="0" name="Picture 36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4114800"/>
                        <a:ext cx="662940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1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7509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853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11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858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5462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8529" name="Object 1"/>
          <p:cNvGraphicFramePr>
            <a:graphicFrameLocks noChangeAspect="1"/>
          </p:cNvGraphicFramePr>
          <p:nvPr/>
        </p:nvGraphicFramePr>
        <p:xfrm>
          <a:off x="2209800" y="457200"/>
          <a:ext cx="5114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" name="" r:id="rId1" imgW="2476500" imgH="457200" progId="Equation.3">
                  <p:embed/>
                </p:oleObj>
              </mc:Choice>
              <mc:Fallback>
                <p:oleObj name="" r:id="rId1" imgW="2476500" imgH="457200" progId="Equation.3">
                  <p:embed/>
                  <p:pic>
                    <p:nvPicPr>
                      <p:cNvPr id="0" name="Picture 36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457200"/>
                        <a:ext cx="511492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15240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133600"/>
            <a:ext cx="52181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given equation can be written as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1295400" y="2743200"/>
          <a:ext cx="4876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" name="" r:id="rId3" imgW="2413000" imgH="228600" progId="Equation.3">
                  <p:embed/>
                </p:oleObj>
              </mc:Choice>
              <mc:Fallback>
                <p:oleObj name="" r:id="rId3" imgW="2413000" imgH="228600" progId="Equation.3">
                  <p:embed/>
                  <p:pic>
                    <p:nvPicPr>
                      <p:cNvPr id="0" name="Picture 36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2743200"/>
                        <a:ext cx="48768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990600" y="3352800"/>
            <a:ext cx="36052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A.E. is    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+ m – 2 = 0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5400" y="3429000"/>
            <a:ext cx="29575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000" dirty="0">
                <a:latin typeface="Georgia" panose="02040502050405020303" pitchFamily="18" charset="0"/>
              </a:rPr>
              <a:t>[Put  D = m  and  D′ = 1]</a:t>
            </a:r>
            <a:endParaRPr lang="en-IN" altLang="en-US" sz="2000" dirty="0"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3962400"/>
            <a:ext cx="27162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(m + 2)(m – 1)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5200" y="4648200"/>
            <a:ext cx="14589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 = –2, 1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5463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1828800" y="5410200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" name="" r:id="rId5" imgW="1803400" imgH="215900" progId="Equation.3">
                  <p:embed/>
                </p:oleObj>
              </mc:Choice>
              <mc:Fallback>
                <p:oleObj name="" r:id="rId5" imgW="1803400" imgH="215900" progId="Equation.3">
                  <p:embed/>
                  <p:pic>
                    <p:nvPicPr>
                      <p:cNvPr id="0" name="Picture 36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5410200"/>
                        <a:ext cx="3810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0" name="Slide Number Placeholder 16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9562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838200"/>
            <a:ext cx="9906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=</a:t>
            </a:r>
            <a:r>
              <a:rPr lang="en-US" altLang="en-US" dirty="0">
                <a:latin typeface="Georgia" panose="02040502050405020303" pitchFamily="18" charset="0"/>
              </a:rPr>
              <a:t>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5565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9553" name="Object 1"/>
          <p:cNvGraphicFramePr>
            <a:graphicFrameLocks noChangeAspect="1"/>
          </p:cNvGraphicFramePr>
          <p:nvPr/>
        </p:nvGraphicFramePr>
        <p:xfrm>
          <a:off x="1600200" y="685800"/>
          <a:ext cx="3886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1" name="" r:id="rId1" imgW="1841500" imgH="393700" progId="Equation.3">
                  <p:embed/>
                </p:oleObj>
              </mc:Choice>
              <mc:Fallback>
                <p:oleObj name="" r:id="rId1" imgW="1841500" imgH="393700" progId="Equation.3">
                  <p:embed/>
                  <p:pic>
                    <p:nvPicPr>
                      <p:cNvPr id="0" name="Picture 36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685800"/>
                        <a:ext cx="3886200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1295400" y="1676400"/>
          <a:ext cx="441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" name="" r:id="rId3" imgW="2260600" imgH="482600" progId="Equation.3">
                  <p:embed/>
                </p:oleObj>
              </mc:Choice>
              <mc:Fallback>
                <p:oleObj name="" r:id="rId3" imgW="2260600" imgH="482600" progId="Equation.3">
                  <p:embed/>
                  <p:pic>
                    <p:nvPicPr>
                      <p:cNvPr id="0" name="Picture 36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4419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1295400" y="2819400"/>
          <a:ext cx="751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" name="" r:id="rId5" imgW="3505200" imgH="431800" progId="Equation.3">
                  <p:embed/>
                </p:oleObj>
              </mc:Choice>
              <mc:Fallback>
                <p:oleObj name="" r:id="rId5" imgW="3505200" imgH="431800" progId="Equation.3">
                  <p:embed/>
                  <p:pic>
                    <p:nvPicPr>
                      <p:cNvPr id="0" name="Picture 36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2819400"/>
                        <a:ext cx="7518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1295400" y="3962400"/>
          <a:ext cx="762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" name="" r:id="rId7" imgW="3924300" imgH="457200" progId="Equation.3">
                  <p:embed/>
                </p:oleObj>
              </mc:Choice>
              <mc:Fallback>
                <p:oleObj name="" r:id="rId7" imgW="3924300" imgH="457200" progId="Equation.3">
                  <p:embed/>
                  <p:pic>
                    <p:nvPicPr>
                      <p:cNvPr id="0" name="Picture 36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3962400"/>
                        <a:ext cx="7620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5800" y="5181600"/>
            <a:ext cx="7856538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2400" kern="1200" cap="none" spc="0" normalizeH="0" baseline="0" noProof="0" dirty="0">
                <a:latin typeface="+mj-lt"/>
                <a:ea typeface="+mn-ea"/>
                <a:cs typeface="+mn-cs"/>
              </a:rPr>
              <a:t>Since the denominator = 0, we have to multiply </a:t>
            </a:r>
            <a:r>
              <a:rPr kumimoji="0" lang="en-US" sz="2400" i="1" kern="1200" cap="none" spc="0" normalizeH="0" baseline="0" noProof="0" dirty="0">
                <a:latin typeface="+mj-lt"/>
                <a:ea typeface="+mn-ea"/>
                <a:cs typeface="+mn-cs"/>
              </a:rPr>
              <a:t>x </a:t>
            </a:r>
            <a:r>
              <a:rPr kumimoji="0" lang="en-US" sz="2400" kern="1200" cap="none" spc="0" normalizeH="0" baseline="0" noProof="0" dirty="0">
                <a:latin typeface="+mj-lt"/>
                <a:ea typeface="+mn-ea"/>
                <a:cs typeface="+mn-cs"/>
              </a:rPr>
              <a:t>on Nr. </a:t>
            </a:r>
            <a:endParaRPr kumimoji="0" lang="en-US" sz="2400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2400" kern="1200" cap="none" spc="0" normalizeH="0" baseline="0" noProof="0" dirty="0">
                <a:latin typeface="+mj-lt"/>
                <a:ea typeface="+mn-ea"/>
                <a:cs typeface="+mn-cs"/>
              </a:rPr>
              <a:t>and Diff. Dr. w.r.t. ‘D’ we get</a:t>
            </a:r>
            <a:endParaRPr kumimoji="0" lang="en-IN" sz="2400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IN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55660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058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80578" name="Object 2"/>
          <p:cNvGraphicFramePr>
            <a:graphicFrameLocks noChangeAspect="1"/>
          </p:cNvGraphicFramePr>
          <p:nvPr/>
        </p:nvGraphicFramePr>
        <p:xfrm>
          <a:off x="1371600" y="2590800"/>
          <a:ext cx="2514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" name="" r:id="rId1" imgW="1116965" imgH="393700" progId="Equation.3">
                  <p:embed/>
                </p:oleObj>
              </mc:Choice>
              <mc:Fallback>
                <p:oleObj name="" r:id="rId1" imgW="1116965" imgH="393700" progId="Equation.3">
                  <p:embed/>
                  <p:pic>
                    <p:nvPicPr>
                      <p:cNvPr id="0" name="Picture 36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2590800"/>
                        <a:ext cx="2514600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79" name="Object 3"/>
          <p:cNvGraphicFramePr>
            <a:graphicFrameLocks noChangeAspect="1"/>
          </p:cNvGraphicFramePr>
          <p:nvPr/>
        </p:nvGraphicFramePr>
        <p:xfrm>
          <a:off x="1371600" y="1524000"/>
          <a:ext cx="4087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" name="" r:id="rId3" imgW="1930400" imgH="431800" progId="Equation.3">
                  <p:embed/>
                </p:oleObj>
              </mc:Choice>
              <mc:Fallback>
                <p:oleObj name="" r:id="rId3" imgW="1930400" imgH="431800" progId="Equation.3">
                  <p:embed/>
                  <p:pic>
                    <p:nvPicPr>
                      <p:cNvPr id="0" name="Picture 36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524000"/>
                        <a:ext cx="40878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1447800" y="381000"/>
          <a:ext cx="481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" name="" r:id="rId5" imgW="2273300" imgH="431800" progId="Equation.3">
                  <p:embed/>
                </p:oleObj>
              </mc:Choice>
              <mc:Fallback>
                <p:oleObj name="" r:id="rId5" imgW="2273300" imgH="431800" progId="Equation.3">
                  <p:embed/>
                  <p:pic>
                    <p:nvPicPr>
                      <p:cNvPr id="0" name="Picture 36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81000"/>
                        <a:ext cx="4813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810000"/>
            <a:ext cx="10366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5667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1371600" y="3657600"/>
          <a:ext cx="285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" name="" r:id="rId7" imgW="1320165" imgH="393700" progId="Equation.3">
                  <p:embed/>
                </p:oleObj>
              </mc:Choice>
              <mc:Fallback>
                <p:oleObj name="" r:id="rId7" imgW="1320165" imgH="393700" progId="Equation.3">
                  <p:embed/>
                  <p:pic>
                    <p:nvPicPr>
                      <p:cNvPr id="0" name="Picture 36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3657600"/>
                        <a:ext cx="2857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1066800" y="4724400"/>
          <a:ext cx="33385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" name="" r:id="rId9" imgW="1637665" imgH="673100" progId="Equation.3">
                  <p:embed/>
                </p:oleObj>
              </mc:Choice>
              <mc:Fallback>
                <p:oleObj name="" r:id="rId9" imgW="1637665" imgH="673100" progId="Equation.3">
                  <p:embed/>
                  <p:pic>
                    <p:nvPicPr>
                      <p:cNvPr id="0" name="Picture 36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4724400"/>
                        <a:ext cx="3338513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2" name="Slide Number Placeholder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28600" y="2828925"/>
            <a:ext cx="86868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5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Find the partial differential equation of all planes cutting equal intercepts from the </a:t>
            </a:r>
            <a:r>
              <a:rPr lang="en-IN" altLang="en-US" sz="2400" i="1" dirty="0">
                <a:latin typeface="Georgia" panose="02040502050405020303" pitchFamily="18" charset="0"/>
              </a:rPr>
              <a:t>x and y axes</a:t>
            </a:r>
            <a:r>
              <a:rPr lang="en-IN" altLang="en-US" b="1" i="1" dirty="0">
                <a:latin typeface="Georgia" panose="02040502050405020303" pitchFamily="18" charset="0"/>
              </a:rPr>
              <a:t>.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1148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572000"/>
            <a:ext cx="8564563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The equation of the plane cutting equal intercept from x and y </a:t>
            </a:r>
            <a:endParaRPr lang="en-IN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axes 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24938" name="Footer Placeholder 9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4929" name="Rectangle 1"/>
          <p:cNvSpPr>
            <a:spLocks noChangeArrowheads="1"/>
          </p:cNvSpPr>
          <p:nvPr/>
        </p:nvSpPr>
        <p:spPr bwMode="auto">
          <a:xfrm>
            <a:off x="228600" y="381000"/>
            <a:ext cx="640556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Substitute (2) and (3) in equation (1), we have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2133600" y="1066800"/>
          <a:ext cx="18113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850265" imgH="393700" progId="Equation.3">
                  <p:embed/>
                </p:oleObj>
              </mc:Choice>
              <mc:Fallback>
                <p:oleObj name="" r:id="rId1" imgW="850265" imgH="393700" progId="Equation.3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1066800"/>
                        <a:ext cx="18113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1143000" y="2057400"/>
          <a:ext cx="2828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256665" imgH="203200" progId="Equation.3">
                  <p:embed/>
                </p:oleObj>
              </mc:Choice>
              <mc:Fallback>
                <p:oleObj name="" r:id="rId3" imgW="1256665" imgH="203200" progId="Equation.3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057400"/>
                        <a:ext cx="28289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2209800" y="5257800"/>
          <a:ext cx="35052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701800" imgH="393700" progId="Equation.3">
                  <p:embed/>
                </p:oleObj>
              </mc:Choice>
              <mc:Fallback>
                <p:oleObj name="" r:id="rId5" imgW="1701800" imgH="393700" progId="Equation.3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5257800"/>
                        <a:ext cx="3505200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2492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160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81602" name="Object 2"/>
          <p:cNvGraphicFramePr>
            <a:graphicFrameLocks noChangeAspect="1"/>
          </p:cNvGraphicFramePr>
          <p:nvPr/>
        </p:nvGraphicFramePr>
        <p:xfrm>
          <a:off x="1371600" y="533400"/>
          <a:ext cx="378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" name="" r:id="rId1" imgW="1892300" imgH="533400" progId="Equation.3">
                  <p:embed/>
                </p:oleObj>
              </mc:Choice>
              <mc:Fallback>
                <p:oleObj name="" r:id="rId1" imgW="1892300" imgH="533400" progId="Equation.3">
                  <p:embed/>
                  <p:pic>
                    <p:nvPicPr>
                      <p:cNvPr id="0" name="Picture 36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533400"/>
                        <a:ext cx="3784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3" name="Object 3"/>
          <p:cNvGraphicFramePr>
            <a:graphicFrameLocks noChangeAspect="1"/>
          </p:cNvGraphicFramePr>
          <p:nvPr/>
        </p:nvGraphicFramePr>
        <p:xfrm>
          <a:off x="1447800" y="1752600"/>
          <a:ext cx="3441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" name="" r:id="rId3" imgW="1765300" imgH="508000" progId="Equation.3">
                  <p:embed/>
                </p:oleObj>
              </mc:Choice>
              <mc:Fallback>
                <p:oleObj name="" r:id="rId3" imgW="1765300" imgH="508000" progId="Equation.3">
                  <p:embed/>
                  <p:pic>
                    <p:nvPicPr>
                      <p:cNvPr id="0" name="Picture 36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752600"/>
                        <a:ext cx="34417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4" name="Object 4"/>
          <p:cNvGraphicFramePr>
            <a:graphicFrameLocks noChangeAspect="1"/>
          </p:cNvGraphicFramePr>
          <p:nvPr/>
        </p:nvGraphicFramePr>
        <p:xfrm>
          <a:off x="1447800" y="2819400"/>
          <a:ext cx="209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1" name="" r:id="rId5" imgW="1078865" imgH="431800" progId="Equation.3">
                  <p:embed/>
                </p:oleObj>
              </mc:Choice>
              <mc:Fallback>
                <p:oleObj name="" r:id="rId5" imgW="1078865" imgH="431800" progId="Equation.3">
                  <p:embed/>
                  <p:pic>
                    <p:nvPicPr>
                      <p:cNvPr id="0" name="Picture 36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819400"/>
                        <a:ext cx="2095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5" name="Object 5"/>
          <p:cNvGraphicFramePr>
            <a:graphicFrameLocks noChangeAspect="1"/>
          </p:cNvGraphicFramePr>
          <p:nvPr/>
        </p:nvGraphicFramePr>
        <p:xfrm>
          <a:off x="1447800" y="3810000"/>
          <a:ext cx="2638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" name="" r:id="rId7" imgW="1358265" imgH="431800" progId="Equation.3">
                  <p:embed/>
                </p:oleObj>
              </mc:Choice>
              <mc:Fallback>
                <p:oleObj name="" r:id="rId7" imgW="1358265" imgH="431800" progId="Equation.3">
                  <p:embed/>
                  <p:pic>
                    <p:nvPicPr>
                      <p:cNvPr id="0" name="Picture 36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3810000"/>
                        <a:ext cx="26384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6" name="Object 6"/>
          <p:cNvGraphicFramePr>
            <a:graphicFrameLocks noChangeAspect="1"/>
          </p:cNvGraphicFramePr>
          <p:nvPr/>
        </p:nvGraphicFramePr>
        <p:xfrm>
          <a:off x="1447800" y="4800600"/>
          <a:ext cx="2447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" name="" r:id="rId9" imgW="1155700" imgH="431800" progId="Equation.3">
                  <p:embed/>
                </p:oleObj>
              </mc:Choice>
              <mc:Fallback>
                <p:oleObj name="" r:id="rId9" imgW="1155700" imgH="431800" progId="Equation.3">
                  <p:embed/>
                  <p:pic>
                    <p:nvPicPr>
                      <p:cNvPr id="0" name="Picture 36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4800600"/>
                        <a:ext cx="24479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4" name="Slide Number Placeholder 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2632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4267200"/>
            <a:ext cx="28051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z = C.F + 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+ 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2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5872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82625" name="Object 1"/>
          <p:cNvGraphicFramePr>
            <a:graphicFrameLocks noChangeAspect="1"/>
          </p:cNvGraphicFramePr>
          <p:nvPr/>
        </p:nvGraphicFramePr>
        <p:xfrm>
          <a:off x="304800" y="4800600"/>
          <a:ext cx="822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" name="" r:id="rId1" imgW="3784600" imgH="419100" progId="Equation.3">
                  <p:embed/>
                </p:oleObj>
              </mc:Choice>
              <mc:Fallback>
                <p:oleObj name="" r:id="rId1" imgW="3784600" imgH="419100" progId="Equation.3">
                  <p:embed/>
                  <p:pic>
                    <p:nvPicPr>
                      <p:cNvPr id="0" name="Picture 36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4800600"/>
                        <a:ext cx="8229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7" name="Object 3"/>
          <p:cNvGraphicFramePr>
            <a:graphicFrameLocks noChangeAspect="1"/>
          </p:cNvGraphicFramePr>
          <p:nvPr/>
        </p:nvGraphicFramePr>
        <p:xfrm>
          <a:off x="2057400" y="2971800"/>
          <a:ext cx="15795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" name="" r:id="rId3" imgW="723900" imgH="419100" progId="Equation.3">
                  <p:embed/>
                </p:oleObj>
              </mc:Choice>
              <mc:Fallback>
                <p:oleObj name="" r:id="rId3" imgW="723900" imgH="419100" progId="Equation.3">
                  <p:embed/>
                  <p:pic>
                    <p:nvPicPr>
                      <p:cNvPr id="0" name="Picture 36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2971800"/>
                        <a:ext cx="15795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8" name="Object 4"/>
          <p:cNvGraphicFramePr>
            <a:graphicFrameLocks noChangeAspect="1"/>
          </p:cNvGraphicFramePr>
          <p:nvPr/>
        </p:nvGraphicFramePr>
        <p:xfrm>
          <a:off x="1981200" y="1752600"/>
          <a:ext cx="20859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" name="" r:id="rId5" imgW="1016000" imgH="482600" progId="Equation.3">
                  <p:embed/>
                </p:oleObj>
              </mc:Choice>
              <mc:Fallback>
                <p:oleObj name="" r:id="rId5" imgW="1016000" imgH="482600" progId="Equation.3">
                  <p:embed/>
                  <p:pic>
                    <p:nvPicPr>
                      <p:cNvPr id="0" name="Picture 36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1752600"/>
                        <a:ext cx="20859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9" name="Object 5"/>
          <p:cNvGraphicFramePr>
            <a:graphicFrameLocks noChangeAspect="1"/>
          </p:cNvGraphicFramePr>
          <p:nvPr/>
        </p:nvGraphicFramePr>
        <p:xfrm>
          <a:off x="1981200" y="609600"/>
          <a:ext cx="2033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" name="" r:id="rId7" imgW="989965" imgH="482600" progId="Equation.3">
                  <p:embed/>
                </p:oleObj>
              </mc:Choice>
              <mc:Fallback>
                <p:oleObj name="" r:id="rId7" imgW="989965" imgH="482600" progId="Equation.3">
                  <p:embed/>
                  <p:pic>
                    <p:nvPicPr>
                      <p:cNvPr id="0" name="Picture 36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609600"/>
                        <a:ext cx="2033588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9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12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6858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5974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83649" name="Object 1"/>
          <p:cNvGraphicFramePr>
            <a:graphicFrameLocks noChangeAspect="1"/>
          </p:cNvGraphicFramePr>
          <p:nvPr/>
        </p:nvGraphicFramePr>
        <p:xfrm>
          <a:off x="2209800" y="381000"/>
          <a:ext cx="41084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5" name="" r:id="rId1" imgW="1993900" imgH="457200" progId="Equation.3">
                  <p:embed/>
                </p:oleObj>
              </mc:Choice>
              <mc:Fallback>
                <p:oleObj name="" r:id="rId1" imgW="1993900" imgH="457200" progId="Equation.3">
                  <p:embed/>
                  <p:pic>
                    <p:nvPicPr>
                      <p:cNvPr id="0" name="Picture 36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381000"/>
                        <a:ext cx="410845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15240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057400"/>
            <a:ext cx="52181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given equation can be written as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59753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1219200" y="2667000"/>
          <a:ext cx="4114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" name="" r:id="rId3" imgW="1905000" imgH="228600" progId="Equation.3">
                  <p:embed/>
                </p:oleObj>
              </mc:Choice>
              <mc:Fallback>
                <p:oleObj name="" r:id="rId3" imgW="1905000" imgH="228600" progId="Equation.3">
                  <p:embed/>
                  <p:pic>
                    <p:nvPicPr>
                      <p:cNvPr id="0" name="Picture 36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667000"/>
                        <a:ext cx="4114800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57200" y="3352800"/>
            <a:ext cx="37147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A.E. is    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– 5m + 6 = 0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3429000"/>
            <a:ext cx="29575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000" dirty="0">
                <a:latin typeface="Georgia" panose="02040502050405020303" pitchFamily="18" charset="0"/>
              </a:rPr>
              <a:t>[Put  D = m  and  D′ = 1]</a:t>
            </a:r>
            <a:endParaRPr lang="en-IN" altLang="en-US" sz="2000" dirty="0">
              <a:latin typeface="Georgia" panose="02040502050405020303" pitchFamily="18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1371600" y="3962400"/>
            <a:ext cx="2752725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(m – 2)(m – 3) =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648200"/>
            <a:ext cx="12985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 = 2, 3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5975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914400" y="5410200"/>
          <a:ext cx="43926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" name="" r:id="rId5" imgW="1892300" imgH="215900" progId="Equation.3">
                  <p:embed/>
                </p:oleObj>
              </mc:Choice>
              <mc:Fallback>
                <p:oleObj name="" r:id="rId5" imgW="1892300" imgH="215900" progId="Equation.3">
                  <p:embed/>
                  <p:pic>
                    <p:nvPicPr>
                      <p:cNvPr id="0" name="Picture 36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5410200"/>
                        <a:ext cx="439261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1" name="Slide Number Placeholder 1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  <p:bldP spid="12" grpId="0"/>
      <p:bldP spid="13" grpId="0"/>
      <p:bldP spid="283653" grpId="0"/>
      <p:bldP spid="1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468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533400"/>
            <a:ext cx="9699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 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6077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84673" name="Object 1"/>
          <p:cNvGraphicFramePr>
            <a:graphicFrameLocks noChangeAspect="1"/>
          </p:cNvGraphicFramePr>
          <p:nvPr/>
        </p:nvGraphicFramePr>
        <p:xfrm>
          <a:off x="1524000" y="381000"/>
          <a:ext cx="35575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" name="" r:id="rId1" imgW="1637665" imgH="393700" progId="Equation.3">
                  <p:embed/>
                </p:oleObj>
              </mc:Choice>
              <mc:Fallback>
                <p:oleObj name="" r:id="rId1" imgW="1637665" imgH="393700" progId="Equation.3">
                  <p:embed/>
                  <p:pic>
                    <p:nvPicPr>
                      <p:cNvPr id="0" name="Picture 36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381000"/>
                        <a:ext cx="35575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1066800" y="1447800"/>
          <a:ext cx="35988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" name="" r:id="rId3" imgW="1854200" imgH="431800" progId="Equation.3">
                  <p:embed/>
                </p:oleObj>
              </mc:Choice>
              <mc:Fallback>
                <p:oleObj name="" r:id="rId3" imgW="1854200" imgH="431800" progId="Equation.3">
                  <p:embed/>
                  <p:pic>
                    <p:nvPicPr>
                      <p:cNvPr id="0" name="Picture 36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447800"/>
                        <a:ext cx="35988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6" name="Object 4"/>
          <p:cNvGraphicFramePr>
            <a:graphicFrameLocks noChangeAspect="1"/>
          </p:cNvGraphicFramePr>
          <p:nvPr/>
        </p:nvGraphicFramePr>
        <p:xfrm>
          <a:off x="1143000" y="2514600"/>
          <a:ext cx="3819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4" name="" r:id="rId5" imgW="1803400" imgH="431800" progId="Equation.3">
                  <p:embed/>
                </p:oleObj>
              </mc:Choice>
              <mc:Fallback>
                <p:oleObj name="" r:id="rId5" imgW="1803400" imgH="431800" progId="Equation.3">
                  <p:embed/>
                  <p:pic>
                    <p:nvPicPr>
                      <p:cNvPr id="0" name="Picture 36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514600"/>
                        <a:ext cx="38195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7" name="Object 5"/>
          <p:cNvGraphicFramePr>
            <a:graphicFrameLocks noChangeAspect="1"/>
          </p:cNvGraphicFramePr>
          <p:nvPr/>
        </p:nvGraphicFramePr>
        <p:xfrm>
          <a:off x="1143000" y="3657600"/>
          <a:ext cx="3786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" name="" r:id="rId7" imgW="1777365" imgH="393700" progId="Equation.3">
                  <p:embed/>
                </p:oleObj>
              </mc:Choice>
              <mc:Fallback>
                <p:oleObj name="" r:id="rId7" imgW="1777365" imgH="393700" progId="Equation.3">
                  <p:embed/>
                  <p:pic>
                    <p:nvPicPr>
                      <p:cNvPr id="0" name="Picture 36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657600"/>
                        <a:ext cx="37861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8" name="Object 6"/>
          <p:cNvGraphicFramePr>
            <a:graphicFrameLocks noChangeAspect="1"/>
          </p:cNvGraphicFramePr>
          <p:nvPr/>
        </p:nvGraphicFramePr>
        <p:xfrm>
          <a:off x="1143000" y="4724400"/>
          <a:ext cx="5759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" name="" r:id="rId9" imgW="2705100" imgH="393700" progId="Equation.3">
                  <p:embed/>
                </p:oleObj>
              </mc:Choice>
              <mc:Fallback>
                <p:oleObj name="" r:id="rId9" imgW="2705100" imgH="393700" progId="Equation.3">
                  <p:embed/>
                  <p:pic>
                    <p:nvPicPr>
                      <p:cNvPr id="0" name="Picture 36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4724400"/>
                        <a:ext cx="57594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6172200" y="3962400"/>
            <a:ext cx="2286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Aft>
                <a:spcPts val="1000"/>
              </a:spcAft>
              <a:buClrTx/>
              <a:buSzTx/>
              <a:buFontTx/>
              <a:defRPr/>
            </a:pPr>
            <a:r>
              <a:rPr kumimoji="0" lang="en-IN" sz="2000" kern="1200" cap="none" spc="0" normalizeH="0" baseline="0" noProof="0" dirty="0">
                <a:latin typeface="+mj-lt"/>
                <a:ea typeface="+mn-ea"/>
                <a:cs typeface="Arial" panose="020B0604020202020204" pitchFamily="34" charset="0"/>
              </a:rPr>
              <a:t>where  y = c – 3</a:t>
            </a:r>
            <a:r>
              <a:rPr kumimoji="0" lang="en-IN" sz="2000" i="1" kern="1200" cap="none" spc="0" normalizeH="0" baseline="0" noProof="0" dirty="0">
                <a:latin typeface="+mj-lt"/>
                <a:ea typeface="+mn-ea"/>
                <a:cs typeface="Arial" panose="020B0604020202020204" pitchFamily="34" charset="0"/>
              </a:rPr>
              <a:t>x</a:t>
            </a:r>
            <a:endParaRPr kumimoji="0" lang="en-US" sz="2000" kern="1200" cap="none" spc="0" normalizeH="0" baseline="0" noProof="0" dirty="0"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0779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468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570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4343400"/>
            <a:ext cx="18669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z = C.F + P.I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6179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85697" name="Object 1"/>
          <p:cNvGraphicFramePr>
            <a:graphicFrameLocks noChangeAspect="1"/>
          </p:cNvGraphicFramePr>
          <p:nvPr/>
        </p:nvGraphicFramePr>
        <p:xfrm>
          <a:off x="533400" y="5029200"/>
          <a:ext cx="7010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" name="" r:id="rId1" imgW="3111500" imgH="215900" progId="Equation.3">
                  <p:embed/>
                </p:oleObj>
              </mc:Choice>
              <mc:Fallback>
                <p:oleObj name="" r:id="rId1" imgW="3111500" imgH="215900" progId="Equation.3">
                  <p:embed/>
                  <p:pic>
                    <p:nvPicPr>
                      <p:cNvPr id="0" name="Picture 36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5029200"/>
                        <a:ext cx="701040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699" name="Object 3"/>
          <p:cNvGraphicFramePr>
            <a:graphicFrameLocks noChangeAspect="1"/>
          </p:cNvGraphicFramePr>
          <p:nvPr/>
        </p:nvGraphicFramePr>
        <p:xfrm>
          <a:off x="1643063" y="3657600"/>
          <a:ext cx="2438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" name="" r:id="rId3" imgW="1104900" imgH="203200" progId="Equation.3">
                  <p:embed/>
                </p:oleObj>
              </mc:Choice>
              <mc:Fallback>
                <p:oleObj name="" r:id="rId3" imgW="1104900" imgH="203200" progId="Equation.3">
                  <p:embed/>
                  <p:pic>
                    <p:nvPicPr>
                      <p:cNvPr id="0" name="Picture 36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063" y="3657600"/>
                        <a:ext cx="24384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1600200" y="2895600"/>
          <a:ext cx="381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" name="" r:id="rId5" imgW="1739900" imgH="203200" progId="Equation.3">
                  <p:embed/>
                </p:oleObj>
              </mc:Choice>
              <mc:Fallback>
                <p:oleObj name="" r:id="rId5" imgW="1739900" imgH="203200" progId="Equation.3">
                  <p:embed/>
                  <p:pic>
                    <p:nvPicPr>
                      <p:cNvPr id="0" name="Picture 36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2895600"/>
                        <a:ext cx="3810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1" name="Object 5"/>
          <p:cNvGraphicFramePr>
            <a:graphicFrameLocks noChangeAspect="1"/>
          </p:cNvGraphicFramePr>
          <p:nvPr/>
        </p:nvGraphicFramePr>
        <p:xfrm>
          <a:off x="1600200" y="2133600"/>
          <a:ext cx="6324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" name="" r:id="rId7" imgW="2908300" imgH="203200" progId="Equation.3">
                  <p:embed/>
                </p:oleObj>
              </mc:Choice>
              <mc:Fallback>
                <p:oleObj name="" r:id="rId7" imgW="2908300" imgH="203200" progId="Equation.3">
                  <p:embed/>
                  <p:pic>
                    <p:nvPicPr>
                      <p:cNvPr id="0" name="Picture 36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2133600"/>
                        <a:ext cx="63246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2" name="Object 6"/>
          <p:cNvGraphicFramePr>
            <a:graphicFrameLocks noChangeAspect="1"/>
          </p:cNvGraphicFramePr>
          <p:nvPr/>
        </p:nvGraphicFramePr>
        <p:xfrm>
          <a:off x="1600200" y="1295400"/>
          <a:ext cx="42402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" name="" r:id="rId9" imgW="1943100" imgH="279400" progId="Equation.3">
                  <p:embed/>
                </p:oleObj>
              </mc:Choice>
              <mc:Fallback>
                <p:oleObj name="" r:id="rId9" imgW="1943100" imgH="279400" progId="Equation.3">
                  <p:embed/>
                  <p:pic>
                    <p:nvPicPr>
                      <p:cNvPr id="0" name="Picture 36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1295400"/>
                        <a:ext cx="424021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3" name="Object 7"/>
          <p:cNvGraphicFramePr>
            <a:graphicFrameLocks noChangeAspect="1"/>
          </p:cNvGraphicFramePr>
          <p:nvPr/>
        </p:nvGraphicFramePr>
        <p:xfrm>
          <a:off x="1600200" y="304800"/>
          <a:ext cx="3948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" name="" r:id="rId11" imgW="1854200" imgH="393700" progId="Equation.3">
                  <p:embed/>
                </p:oleObj>
              </mc:Choice>
              <mc:Fallback>
                <p:oleObj name="" r:id="rId11" imgW="1854200" imgH="393700" progId="Equation.3">
                  <p:embed/>
                  <p:pic>
                    <p:nvPicPr>
                      <p:cNvPr id="0" name="Picture 36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304800"/>
                        <a:ext cx="39481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0" y="1371600"/>
            <a:ext cx="2438400" cy="677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000" dirty="0">
                <a:latin typeface="Georgia" panose="02040502050405020303" pitchFamily="18" charset="0"/>
              </a:rPr>
              <a:t>where  y = c – 2</a:t>
            </a:r>
            <a:r>
              <a:rPr lang="en-US" altLang="en-US" sz="2000" i="1" dirty="0">
                <a:latin typeface="Georgia" panose="02040502050405020303" pitchFamily="18" charset="0"/>
              </a:rPr>
              <a:t>x</a:t>
            </a:r>
            <a:endParaRPr lang="en-IN" altLang="en-US" sz="2000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61804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3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13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62821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86721" name="Object 1"/>
          <p:cNvGraphicFramePr>
            <a:graphicFrameLocks noChangeAspect="1"/>
          </p:cNvGraphicFramePr>
          <p:nvPr/>
        </p:nvGraphicFramePr>
        <p:xfrm>
          <a:off x="1371600" y="685800"/>
          <a:ext cx="4427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" name="" r:id="rId1" imgW="1955800" imgH="228600" progId="Equation.3">
                  <p:embed/>
                </p:oleObj>
              </mc:Choice>
              <mc:Fallback>
                <p:oleObj name="" r:id="rId1" imgW="1955800" imgH="228600" progId="Equation.3">
                  <p:embed/>
                  <p:pic>
                    <p:nvPicPr>
                      <p:cNvPr id="0" name="Picture 36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685800"/>
                        <a:ext cx="44275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15240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209800"/>
            <a:ext cx="28209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A.E. is    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– 1 = 0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0" y="2209800"/>
            <a:ext cx="29575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000" dirty="0">
                <a:latin typeface="Georgia" panose="02040502050405020303" pitchFamily="18" charset="0"/>
              </a:rPr>
              <a:t>[Put  D = m  and  D′ = 1]</a:t>
            </a:r>
            <a:endParaRPr lang="en-IN" altLang="en-US" sz="2000" dirty="0">
              <a:latin typeface="Georgia" panose="020405020504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800" y="2743200"/>
            <a:ext cx="10493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= 1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6282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1524000" y="3200400"/>
          <a:ext cx="990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" name="" r:id="rId3" imgW="508000" imgH="203200" progId="Equation.3">
                  <p:embed/>
                </p:oleObj>
              </mc:Choice>
              <mc:Fallback>
                <p:oleObj name="" r:id="rId3" imgW="508000" imgH="203200" progId="Equation.3">
                  <p:embed/>
                  <p:pic>
                    <p:nvPicPr>
                      <p:cNvPr id="0" name="Picture 37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200400"/>
                        <a:ext cx="9906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609600" y="3733800"/>
          <a:ext cx="40052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" name="" r:id="rId5" imgW="1739900" imgH="215900" progId="Equation.3">
                  <p:embed/>
                </p:oleObj>
              </mc:Choice>
              <mc:Fallback>
                <p:oleObj name="" r:id="rId5" imgW="1739900" imgH="215900" progId="Equation.3">
                  <p:embed/>
                  <p:pic>
                    <p:nvPicPr>
                      <p:cNvPr id="0" name="Picture 37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733800"/>
                        <a:ext cx="4005263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685800" y="4572000"/>
            <a:ext cx="9699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 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62832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86728" name="Object 8"/>
          <p:cNvGraphicFramePr>
            <a:graphicFrameLocks noChangeAspect="1"/>
          </p:cNvGraphicFramePr>
          <p:nvPr/>
        </p:nvGraphicFramePr>
        <p:xfrm>
          <a:off x="1524000" y="4419600"/>
          <a:ext cx="3711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" name="" r:id="rId7" imgW="1714500" imgH="393700" progId="Equation.3">
                  <p:embed/>
                </p:oleObj>
              </mc:Choice>
              <mc:Fallback>
                <p:oleObj name="" r:id="rId7" imgW="1714500" imgH="393700" progId="Equation.3">
                  <p:embed/>
                  <p:pic>
                    <p:nvPicPr>
                      <p:cNvPr id="0" name="Picture 37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4419600"/>
                        <a:ext cx="37115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0" name="Object 10"/>
          <p:cNvGraphicFramePr>
            <a:graphicFrameLocks noChangeAspect="1"/>
          </p:cNvGraphicFramePr>
          <p:nvPr/>
        </p:nvGraphicFramePr>
        <p:xfrm>
          <a:off x="1219200" y="5334000"/>
          <a:ext cx="487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" name="" r:id="rId9" imgW="2438400" imgH="419100" progId="Equation.3">
                  <p:embed/>
                </p:oleObj>
              </mc:Choice>
              <mc:Fallback>
                <p:oleObj name="" r:id="rId9" imgW="2438400" imgH="419100" progId="Equation.3">
                  <p:embed/>
                  <p:pic>
                    <p:nvPicPr>
                      <p:cNvPr id="0" name="Picture 37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5334000"/>
                        <a:ext cx="4876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5" name="Slide Number Placeholder 1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  <p:bldP spid="11" grpId="0"/>
      <p:bldP spid="12" grpId="0"/>
      <p:bldP spid="17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775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87746" name="Object 2"/>
          <p:cNvGraphicFramePr>
            <a:graphicFrameLocks noChangeAspect="1"/>
          </p:cNvGraphicFramePr>
          <p:nvPr/>
        </p:nvGraphicFramePr>
        <p:xfrm>
          <a:off x="838200" y="381000"/>
          <a:ext cx="6300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" name="" r:id="rId1" imgW="2959100" imgH="393700" progId="Equation.3">
                  <p:embed/>
                </p:oleObj>
              </mc:Choice>
              <mc:Fallback>
                <p:oleObj name="" r:id="rId1" imgW="2959100" imgH="393700" progId="Equation.3">
                  <p:embed/>
                  <p:pic>
                    <p:nvPicPr>
                      <p:cNvPr id="0" name="Picture 36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381000"/>
                        <a:ext cx="63007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7" name="Object 3"/>
          <p:cNvGraphicFramePr>
            <a:graphicFrameLocks noChangeAspect="1"/>
          </p:cNvGraphicFramePr>
          <p:nvPr/>
        </p:nvGraphicFramePr>
        <p:xfrm>
          <a:off x="914400" y="1524000"/>
          <a:ext cx="5334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" name="" r:id="rId3" imgW="2565400" imgH="393700" progId="Equation.3">
                  <p:embed/>
                </p:oleObj>
              </mc:Choice>
              <mc:Fallback>
                <p:oleObj name="" r:id="rId3" imgW="2565400" imgH="393700" progId="Equation.3">
                  <p:embed/>
                  <p:pic>
                    <p:nvPicPr>
                      <p:cNvPr id="0" name="Picture 37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533400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914400" y="2743200"/>
          <a:ext cx="520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" name="" r:id="rId5" imgW="2603500" imgH="419100" progId="Equation.3">
                  <p:embed/>
                </p:oleObj>
              </mc:Choice>
              <mc:Fallback>
                <p:oleObj name="" r:id="rId5" imgW="2603500" imgH="419100" progId="Equation.3">
                  <p:embed/>
                  <p:pic>
                    <p:nvPicPr>
                      <p:cNvPr id="0" name="Picture 36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743200"/>
                        <a:ext cx="5207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990600" y="3810000"/>
          <a:ext cx="495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" name="" r:id="rId7" imgW="2095500" imgH="419100" progId="Equation.3">
                  <p:embed/>
                </p:oleObj>
              </mc:Choice>
              <mc:Fallback>
                <p:oleObj name="" r:id="rId7" imgW="2095500" imgH="419100" progId="Equation.3">
                  <p:embed/>
                  <p:pic>
                    <p:nvPicPr>
                      <p:cNvPr id="0" name="Picture 36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810000"/>
                        <a:ext cx="4953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6"/>
          <p:cNvGraphicFramePr>
            <a:graphicFrameLocks noChangeAspect="1"/>
          </p:cNvGraphicFramePr>
          <p:nvPr/>
        </p:nvGraphicFramePr>
        <p:xfrm>
          <a:off x="990600" y="5105400"/>
          <a:ext cx="6788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" name="" r:id="rId9" imgW="3111500" imgH="419100" progId="Equation.3">
                  <p:embed/>
                </p:oleObj>
              </mc:Choice>
              <mc:Fallback>
                <p:oleObj name="" r:id="rId9" imgW="3111500" imgH="419100" progId="Equation.3">
                  <p:embed/>
                  <p:pic>
                    <p:nvPicPr>
                      <p:cNvPr id="0" name="Picture 37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5105400"/>
                        <a:ext cx="67881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8" name="Slide Number Placeholder 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877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88770" name="Object 2"/>
          <p:cNvGraphicFramePr>
            <a:graphicFrameLocks noChangeAspect="1"/>
          </p:cNvGraphicFramePr>
          <p:nvPr/>
        </p:nvGraphicFramePr>
        <p:xfrm>
          <a:off x="1143000" y="381000"/>
          <a:ext cx="4724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" name="" r:id="rId1" imgW="2247900" imgH="419100" progId="Equation.3">
                  <p:embed/>
                </p:oleObj>
              </mc:Choice>
              <mc:Fallback>
                <p:oleObj name="" r:id="rId1" imgW="2247900" imgH="419100" progId="Equation.3">
                  <p:embed/>
                  <p:pic>
                    <p:nvPicPr>
                      <p:cNvPr id="0" name="Picture 37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381000"/>
                        <a:ext cx="4724400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1" name="Object 3"/>
          <p:cNvGraphicFramePr>
            <a:graphicFrameLocks noChangeAspect="1"/>
          </p:cNvGraphicFramePr>
          <p:nvPr/>
        </p:nvGraphicFramePr>
        <p:xfrm>
          <a:off x="1143000" y="1676400"/>
          <a:ext cx="5562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" name="" r:id="rId3" imgW="2743200" imgH="419100" progId="Equation.3">
                  <p:embed/>
                </p:oleObj>
              </mc:Choice>
              <mc:Fallback>
                <p:oleObj name="" r:id="rId3" imgW="2743200" imgH="419100" progId="Equation.3">
                  <p:embed/>
                  <p:pic>
                    <p:nvPicPr>
                      <p:cNvPr id="0" name="Picture 36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676400"/>
                        <a:ext cx="5562600" cy="84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2" name="Object 4"/>
          <p:cNvGraphicFramePr>
            <a:graphicFrameLocks noChangeAspect="1"/>
          </p:cNvGraphicFramePr>
          <p:nvPr/>
        </p:nvGraphicFramePr>
        <p:xfrm>
          <a:off x="1143000" y="2971800"/>
          <a:ext cx="566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" name="" r:id="rId5" imgW="2832100" imgH="419100" progId="Equation.3">
                  <p:embed/>
                </p:oleObj>
              </mc:Choice>
              <mc:Fallback>
                <p:oleObj name="" r:id="rId5" imgW="2832100" imgH="419100" progId="Equation.3">
                  <p:embed/>
                  <p:pic>
                    <p:nvPicPr>
                      <p:cNvPr id="0" name="Picture 37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971800"/>
                        <a:ext cx="5664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3" name="Object 5"/>
          <p:cNvGraphicFramePr>
            <a:graphicFrameLocks noChangeAspect="1"/>
          </p:cNvGraphicFramePr>
          <p:nvPr/>
        </p:nvGraphicFramePr>
        <p:xfrm>
          <a:off x="1066800" y="4267200"/>
          <a:ext cx="4514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" name="" r:id="rId7" imgW="2120900" imgH="393700" progId="Equation.3">
                  <p:embed/>
                </p:oleObj>
              </mc:Choice>
              <mc:Fallback>
                <p:oleObj name="" r:id="rId7" imgW="2120900" imgH="393700" progId="Equation.3">
                  <p:embed/>
                  <p:pic>
                    <p:nvPicPr>
                      <p:cNvPr id="0" name="Picture 36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4267200"/>
                        <a:ext cx="45148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4" name="Object 6"/>
          <p:cNvGraphicFramePr>
            <a:graphicFrameLocks noChangeAspect="1"/>
          </p:cNvGraphicFramePr>
          <p:nvPr/>
        </p:nvGraphicFramePr>
        <p:xfrm>
          <a:off x="1066800" y="5334000"/>
          <a:ext cx="7705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" name="" r:id="rId9" imgW="3619500" imgH="393700" progId="Equation.3">
                  <p:embed/>
                </p:oleObj>
              </mc:Choice>
              <mc:Fallback>
                <p:oleObj name="" r:id="rId9" imgW="3619500" imgH="393700" progId="Equation.3">
                  <p:embed/>
                  <p:pic>
                    <p:nvPicPr>
                      <p:cNvPr id="0" name="Picture 37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5334000"/>
                        <a:ext cx="77057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2" name="Slide Number Placeholder 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980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89794" name="Object 2"/>
          <p:cNvGraphicFramePr>
            <a:graphicFrameLocks noChangeAspect="1"/>
          </p:cNvGraphicFramePr>
          <p:nvPr/>
        </p:nvGraphicFramePr>
        <p:xfrm>
          <a:off x="609600" y="457200"/>
          <a:ext cx="75644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" name="" r:id="rId1" imgW="3467100" imgH="419100" progId="Equation.3">
                  <p:embed/>
                </p:oleObj>
              </mc:Choice>
              <mc:Fallback>
                <p:oleObj name="" r:id="rId1" imgW="3467100" imgH="419100" progId="Equation.3">
                  <p:embed/>
                  <p:pic>
                    <p:nvPicPr>
                      <p:cNvPr id="0" name="Picture 35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457200"/>
                        <a:ext cx="75644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609600" y="1676400"/>
          <a:ext cx="513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" name="" r:id="rId3" imgW="2565400" imgH="419100" progId="Equation.3">
                  <p:embed/>
                </p:oleObj>
              </mc:Choice>
              <mc:Fallback>
                <p:oleObj name="" r:id="rId3" imgW="2565400" imgH="419100" progId="Equation.3">
                  <p:embed/>
                  <p:pic>
                    <p:nvPicPr>
                      <p:cNvPr id="0" name="Picture 35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76400"/>
                        <a:ext cx="5130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685800" y="2895600"/>
          <a:ext cx="457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" name="" r:id="rId5" imgW="2286000" imgH="419100" progId="Equation.3">
                  <p:embed/>
                </p:oleObj>
              </mc:Choice>
              <mc:Fallback>
                <p:oleObj name="" r:id="rId5" imgW="2286000" imgH="419100" progId="Equation.3">
                  <p:embed/>
                  <p:pic>
                    <p:nvPicPr>
                      <p:cNvPr id="0" name="Picture 35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2895600"/>
                        <a:ext cx="4572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457200" y="4038600"/>
            <a:ext cx="1866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z = C.F + P.I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5895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381000" y="4800600"/>
          <a:ext cx="838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" name="" r:id="rId7" imgW="4203700" imgH="419100" progId="Equation.3">
                  <p:embed/>
                </p:oleObj>
              </mc:Choice>
              <mc:Fallback>
                <p:oleObj name="" r:id="rId7" imgW="4203700" imgH="419100" progId="Equation.3">
                  <p:embed/>
                  <p:pic>
                    <p:nvPicPr>
                      <p:cNvPr id="0" name="Picture 35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4800600"/>
                        <a:ext cx="8382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7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7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1482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6915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4027488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Non-Homogeneous PDE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6691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61473" name="Object 1"/>
          <p:cNvGraphicFramePr>
            <a:graphicFrameLocks noChangeAspect="1"/>
          </p:cNvGraphicFramePr>
          <p:nvPr/>
        </p:nvGraphicFramePr>
        <p:xfrm>
          <a:off x="533400" y="990600"/>
          <a:ext cx="6934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" name="" r:id="rId1" imgW="3390900" imgH="660400" progId="Equation.3">
                  <p:embed/>
                </p:oleObj>
              </mc:Choice>
              <mc:Fallback>
                <p:oleObj name="" r:id="rId1" imgW="3390900" imgH="660400" progId="Equation.3">
                  <p:embed/>
                  <p:pic>
                    <p:nvPicPr>
                      <p:cNvPr id="0" name="Picture 35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990600"/>
                        <a:ext cx="69342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2438400"/>
            <a:ext cx="7162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The general solution of equation (1) is z=C.F+P.I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200400"/>
            <a:ext cx="8915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The method to find P.I. is same as those for homogeneous</a:t>
            </a:r>
            <a:endParaRPr lang="en-IN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 PDE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61475" name="Rectangle 3"/>
          <p:cNvSpPr/>
          <p:nvPr/>
        </p:nvSpPr>
        <p:spPr>
          <a:xfrm>
            <a:off x="457200" y="4267200"/>
            <a:ext cx="2176463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To  find C.F. </a:t>
            </a:r>
            <a:endParaRPr lang="en-US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6692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61479" name="Object 7"/>
          <p:cNvGraphicFramePr>
            <a:graphicFrameLocks noChangeAspect="1"/>
          </p:cNvGraphicFramePr>
          <p:nvPr/>
        </p:nvGraphicFramePr>
        <p:xfrm>
          <a:off x="457200" y="5105400"/>
          <a:ext cx="739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6" name="" r:id="rId3" imgW="3683000" imgH="431800" progId="Equation.3">
                  <p:embed/>
                </p:oleObj>
              </mc:Choice>
              <mc:Fallback>
                <p:oleObj name="" r:id="rId3" imgW="3683000" imgH="431800" progId="Equation.3">
                  <p:embed/>
                  <p:pic>
                    <p:nvPicPr>
                      <p:cNvPr id="0" name="Picture 35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5105400"/>
                        <a:ext cx="7391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3614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3914" name="Footer Placeholder 11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048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25146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y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23905" name="Object 1"/>
          <p:cNvGraphicFramePr>
            <a:graphicFrameLocks noChangeAspect="1"/>
          </p:cNvGraphicFramePr>
          <p:nvPr/>
        </p:nvGraphicFramePr>
        <p:xfrm>
          <a:off x="1752600" y="838200"/>
          <a:ext cx="1838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862965" imgH="393700" progId="Equation.3">
                  <p:embed/>
                </p:oleObj>
              </mc:Choice>
              <mc:Fallback>
                <p:oleObj name="" r:id="rId1" imgW="862965" imgH="393700" progId="Equation.3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838200"/>
                        <a:ext cx="18383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2514600" y="1752600"/>
          <a:ext cx="30241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562100" imgH="393700" progId="Equation.3">
                  <p:embed/>
                </p:oleObj>
              </mc:Choice>
              <mc:Fallback>
                <p:oleObj name="" r:id="rId3" imgW="1562100" imgH="393700" progId="Equation.3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752600"/>
                        <a:ext cx="3024188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1905000" y="3200400"/>
          <a:ext cx="1622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837565" imgH="393700" progId="Equation.3">
                  <p:embed/>
                </p:oleObj>
              </mc:Choice>
              <mc:Fallback>
                <p:oleObj name="" r:id="rId5" imgW="837565" imgH="393700" progId="Equation.3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3200400"/>
                        <a:ext cx="162242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2667000" y="3962400"/>
          <a:ext cx="29257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1511300" imgH="393700" progId="Equation.3">
                  <p:embed/>
                </p:oleObj>
              </mc:Choice>
              <mc:Fallback>
                <p:oleObj name="" r:id="rId7" imgW="1511300" imgH="3937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0" y="3962400"/>
                        <a:ext cx="292576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609600" y="4724400"/>
            <a:ext cx="34417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Divide (2) by (3), we get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2438400" y="5334000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419100" imgH="419100" progId="Equation.3">
                  <p:embed/>
                </p:oleObj>
              </mc:Choice>
              <mc:Fallback>
                <p:oleObj name="" r:id="rId9" imgW="419100" imgH="419100" progId="Equation.3">
                  <p:embed/>
                  <p:pic>
                    <p:nvPicPr>
                      <p:cNvPr id="0" name="Picture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5334000"/>
                        <a:ext cx="914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4038600" y="55626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711200" imgH="203200" progId="Equation.3">
                  <p:embed/>
                </p:oleObj>
              </mc:Choice>
              <mc:Fallback>
                <p:oleObj name="" r:id="rId11" imgW="711200" imgH="203200" progId="Equation.3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5562600"/>
                        <a:ext cx="1600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390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2504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39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62499" name="Object 3"/>
          <p:cNvGraphicFramePr>
            <a:graphicFrameLocks noChangeAspect="1"/>
          </p:cNvGraphicFramePr>
          <p:nvPr/>
        </p:nvGraphicFramePr>
        <p:xfrm>
          <a:off x="300038" y="533400"/>
          <a:ext cx="8615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1" name="" r:id="rId1" imgW="4000500" imgH="241300" progId="Equation.3">
                  <p:embed/>
                </p:oleObj>
              </mc:Choice>
              <mc:Fallback>
                <p:oleObj name="" r:id="rId1" imgW="4000500" imgH="241300" progId="Equation.3">
                  <p:embed/>
                  <p:pic>
                    <p:nvPicPr>
                      <p:cNvPr id="0" name="Picture 35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038" y="533400"/>
                        <a:ext cx="861536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0" name="Object 4"/>
          <p:cNvGraphicFramePr>
            <a:graphicFrameLocks noChangeAspect="1"/>
          </p:cNvGraphicFramePr>
          <p:nvPr/>
        </p:nvGraphicFramePr>
        <p:xfrm>
          <a:off x="304800" y="1447800"/>
          <a:ext cx="6553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0" name="" r:id="rId3" imgW="2857500" imgH="228600" progId="Equation.3">
                  <p:embed/>
                </p:oleObj>
              </mc:Choice>
              <mc:Fallback>
                <p:oleObj name="" r:id="rId3" imgW="2857500" imgH="228600" progId="Equation.3">
                  <p:embed/>
                  <p:pic>
                    <p:nvPicPr>
                      <p:cNvPr id="0" name="Picture 35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447800"/>
                        <a:ext cx="65532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1" name="Object 5"/>
          <p:cNvGraphicFramePr>
            <a:graphicFrameLocks noChangeAspect="1"/>
          </p:cNvGraphicFramePr>
          <p:nvPr/>
        </p:nvGraphicFramePr>
        <p:xfrm>
          <a:off x="381000" y="2286000"/>
          <a:ext cx="839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" name="" r:id="rId5" imgW="3797300" imgH="241300" progId="Equation.3">
                  <p:embed/>
                </p:oleObj>
              </mc:Choice>
              <mc:Fallback>
                <p:oleObj name="" r:id="rId5" imgW="3797300" imgH="241300" progId="Equation.3">
                  <p:embed/>
                  <p:pic>
                    <p:nvPicPr>
                      <p:cNvPr id="0" name="Picture 35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286000"/>
                        <a:ext cx="83947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082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68965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0817" name="Object 1"/>
          <p:cNvGraphicFramePr>
            <a:graphicFrameLocks noChangeAspect="1"/>
          </p:cNvGraphicFramePr>
          <p:nvPr/>
        </p:nvGraphicFramePr>
        <p:xfrm>
          <a:off x="1371600" y="762000"/>
          <a:ext cx="3827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" name="" r:id="rId1" imgW="1777365" imgH="203200" progId="Equation.3">
                  <p:embed/>
                </p:oleObj>
              </mc:Choice>
              <mc:Fallback>
                <p:oleObj name="" r:id="rId1" imgW="1777365" imgH="203200" progId="Equation.3">
                  <p:embed/>
                  <p:pic>
                    <p:nvPicPr>
                      <p:cNvPr id="0" name="Picture 35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762000"/>
                        <a:ext cx="38274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15240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2133600"/>
            <a:ext cx="57705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given equation is non-homogeneous.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68969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0819" name="Object 3"/>
          <p:cNvGraphicFramePr>
            <a:graphicFrameLocks noChangeAspect="1"/>
          </p:cNvGraphicFramePr>
          <p:nvPr/>
        </p:nvGraphicFramePr>
        <p:xfrm>
          <a:off x="1905000" y="2819400"/>
          <a:ext cx="4038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" name="" r:id="rId3" imgW="1752600" imgH="203200" progId="Equation.3">
                  <p:embed/>
                </p:oleObj>
              </mc:Choice>
              <mc:Fallback>
                <p:oleObj name="" r:id="rId3" imgW="1752600" imgH="203200" progId="Equation.3">
                  <p:embed/>
                  <p:pic>
                    <p:nvPicPr>
                      <p:cNvPr id="0" name="Picture 35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819400"/>
                        <a:ext cx="40386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1524000" y="3657600"/>
          <a:ext cx="5276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" name="" r:id="rId5" imgW="2222500" imgH="228600" progId="Equation.3">
                  <p:embed/>
                </p:oleObj>
              </mc:Choice>
              <mc:Fallback>
                <p:oleObj name="" r:id="rId5" imgW="2222500" imgH="228600" progId="Equation.3">
                  <p:embed/>
                  <p:pic>
                    <p:nvPicPr>
                      <p:cNvPr id="0" name="Picture 35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3657600"/>
                        <a:ext cx="52768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1295400" y="4648200"/>
          <a:ext cx="525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" name="" r:id="rId7" imgW="2209800" imgH="228600" progId="Equation.3">
                  <p:embed/>
                </p:oleObj>
              </mc:Choice>
              <mc:Fallback>
                <p:oleObj name="" r:id="rId7" imgW="2209800" imgH="228600" progId="Equation.3">
                  <p:embed/>
                  <p:pic>
                    <p:nvPicPr>
                      <p:cNvPr id="0" name="Picture 35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648200"/>
                        <a:ext cx="5257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5" name="Slide Number Placeholder 1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185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2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6998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1841" name="Object 1"/>
          <p:cNvGraphicFramePr>
            <a:graphicFrameLocks noChangeAspect="1"/>
          </p:cNvGraphicFramePr>
          <p:nvPr/>
        </p:nvGraphicFramePr>
        <p:xfrm>
          <a:off x="1371600" y="762000"/>
          <a:ext cx="7162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9" name="" r:id="rId1" imgW="3225800" imgH="228600" progId="Equation.3">
                  <p:embed/>
                </p:oleObj>
              </mc:Choice>
              <mc:Fallback>
                <p:oleObj name="" r:id="rId1" imgW="3225800" imgH="228600" progId="Equation.3">
                  <p:embed/>
                  <p:pic>
                    <p:nvPicPr>
                      <p:cNvPr id="0" name="Picture 35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762000"/>
                        <a:ext cx="71628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15240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981200"/>
            <a:ext cx="8991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given equation is non-homogeneous and it can be written as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91843" name="Object 3"/>
          <p:cNvGraphicFramePr>
            <a:graphicFrameLocks noChangeAspect="1"/>
          </p:cNvGraphicFramePr>
          <p:nvPr/>
        </p:nvGraphicFramePr>
        <p:xfrm>
          <a:off x="914400" y="2590800"/>
          <a:ext cx="6324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" name="" r:id="rId3" imgW="3035300" imgH="228600" progId="Equation.3">
                  <p:embed/>
                </p:oleObj>
              </mc:Choice>
              <mc:Fallback>
                <p:oleObj name="" r:id="rId3" imgW="3035300" imgH="228600" progId="Equation.3">
                  <p:embed/>
                  <p:pic>
                    <p:nvPicPr>
                      <p:cNvPr id="0" name="Picture 35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590800"/>
                        <a:ext cx="632460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1845" name="Object 5"/>
          <p:cNvGraphicFramePr>
            <a:graphicFrameLocks noChangeAspect="1"/>
          </p:cNvGraphicFramePr>
          <p:nvPr/>
        </p:nvGraphicFramePr>
        <p:xfrm>
          <a:off x="1752600" y="3429000"/>
          <a:ext cx="4724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" name="" r:id="rId5" imgW="2057400" imgH="228600" progId="Equation.3">
                  <p:embed/>
                </p:oleObj>
              </mc:Choice>
              <mc:Fallback>
                <p:oleObj name="" r:id="rId5" imgW="2057400" imgH="228600" progId="Equation.3">
                  <p:embed/>
                  <p:pic>
                    <p:nvPicPr>
                      <p:cNvPr id="0" name="Picture 35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3429000"/>
                        <a:ext cx="47244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838200" y="4267200"/>
            <a:ext cx="1008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69997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1847" name="Object 7"/>
          <p:cNvGraphicFramePr>
            <a:graphicFrameLocks noChangeAspect="1"/>
          </p:cNvGraphicFramePr>
          <p:nvPr/>
        </p:nvGraphicFramePr>
        <p:xfrm>
          <a:off x="1676400" y="4114800"/>
          <a:ext cx="39624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" name="" r:id="rId7" imgW="1892300" imgH="419100" progId="Equation.3">
                  <p:embed/>
                </p:oleObj>
              </mc:Choice>
              <mc:Fallback>
                <p:oleObj name="" r:id="rId7" imgW="1892300" imgH="419100" progId="Equation.3">
                  <p:embed/>
                  <p:pic>
                    <p:nvPicPr>
                      <p:cNvPr id="0" name="Picture 35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114800"/>
                        <a:ext cx="3962400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9" name="Object 9"/>
          <p:cNvGraphicFramePr>
            <a:graphicFrameLocks noChangeAspect="1"/>
          </p:cNvGraphicFramePr>
          <p:nvPr/>
        </p:nvGraphicFramePr>
        <p:xfrm>
          <a:off x="1447800" y="5181600"/>
          <a:ext cx="355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" name="" r:id="rId9" imgW="1778000" imgH="419100" progId="Equation.3">
                  <p:embed/>
                </p:oleObj>
              </mc:Choice>
              <mc:Fallback>
                <p:oleObj name="" r:id="rId9" imgW="1778000" imgH="419100" progId="Equation.3">
                  <p:embed/>
                  <p:pic>
                    <p:nvPicPr>
                      <p:cNvPr id="0" name="Picture 35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5181600"/>
                        <a:ext cx="3556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0" name="Object 10"/>
          <p:cNvGraphicFramePr>
            <a:graphicFrameLocks noChangeAspect="1"/>
          </p:cNvGraphicFramePr>
          <p:nvPr/>
        </p:nvGraphicFramePr>
        <p:xfrm>
          <a:off x="5029200" y="5181600"/>
          <a:ext cx="1162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" name="" r:id="rId11" imgW="546100" imgH="393700" progId="Equation.3">
                  <p:embed/>
                </p:oleObj>
              </mc:Choice>
              <mc:Fallback>
                <p:oleObj name="" r:id="rId11" imgW="546100" imgH="393700" progId="Equation.3">
                  <p:embed/>
                  <p:pic>
                    <p:nvPicPr>
                      <p:cNvPr id="0" name="Picture 35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5181600"/>
                        <a:ext cx="11620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1" name="Slide Number Placeholder 1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0" grpId="0"/>
      <p:bldP spid="15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287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0366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7101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2865" name="Object 1"/>
          <p:cNvGraphicFramePr>
            <a:graphicFrameLocks noChangeAspect="1"/>
          </p:cNvGraphicFramePr>
          <p:nvPr/>
        </p:nvGraphicFramePr>
        <p:xfrm>
          <a:off x="1371600" y="381000"/>
          <a:ext cx="3962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" name="" r:id="rId1" imgW="2006600" imgH="419100" progId="Equation.3">
                  <p:embed/>
                </p:oleObj>
              </mc:Choice>
              <mc:Fallback>
                <p:oleObj name="" r:id="rId1" imgW="2006600" imgH="419100" progId="Equation.3">
                  <p:embed/>
                  <p:pic>
                    <p:nvPicPr>
                      <p:cNvPr id="0" name="Picture 35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381000"/>
                        <a:ext cx="396240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7" name="Object 3"/>
          <p:cNvGraphicFramePr>
            <a:graphicFrameLocks noChangeAspect="1"/>
          </p:cNvGraphicFramePr>
          <p:nvPr/>
        </p:nvGraphicFramePr>
        <p:xfrm>
          <a:off x="1219200" y="1447800"/>
          <a:ext cx="378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" name="" r:id="rId3" imgW="1892300" imgH="419100" progId="Equation.3">
                  <p:embed/>
                </p:oleObj>
              </mc:Choice>
              <mc:Fallback>
                <p:oleObj name="" r:id="rId3" imgW="1892300" imgH="419100" progId="Equation.3">
                  <p:embed/>
                  <p:pic>
                    <p:nvPicPr>
                      <p:cNvPr id="0" name="Picture 35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3784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5029200" y="1524000"/>
          <a:ext cx="1031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" name="" r:id="rId5" imgW="533400" imgH="393700" progId="Equation.3">
                  <p:embed/>
                </p:oleObj>
              </mc:Choice>
              <mc:Fallback>
                <p:oleObj name="" r:id="rId5" imgW="533400" imgH="393700" progId="Equation.3">
                  <p:embed/>
                  <p:pic>
                    <p:nvPicPr>
                      <p:cNvPr id="0" name="Picture 35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1524000"/>
                        <a:ext cx="103187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2895600"/>
            <a:ext cx="10350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P.I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=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101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2869" name="Object 5"/>
          <p:cNvGraphicFramePr>
            <a:graphicFrameLocks noChangeAspect="1"/>
          </p:cNvGraphicFramePr>
          <p:nvPr/>
        </p:nvGraphicFramePr>
        <p:xfrm>
          <a:off x="1447800" y="2819400"/>
          <a:ext cx="39624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" name="" r:id="rId7" imgW="1981200" imgH="419100" progId="Equation.3">
                  <p:embed/>
                </p:oleObj>
              </mc:Choice>
              <mc:Fallback>
                <p:oleObj name="" r:id="rId7" imgW="1981200" imgH="419100" progId="Equation.3">
                  <p:embed/>
                  <p:pic>
                    <p:nvPicPr>
                      <p:cNvPr id="0" name="Picture 35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2819400"/>
                        <a:ext cx="3962400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1" name="Object 7"/>
          <p:cNvGraphicFramePr>
            <a:graphicFrameLocks noChangeAspect="1"/>
          </p:cNvGraphicFramePr>
          <p:nvPr/>
        </p:nvGraphicFramePr>
        <p:xfrm>
          <a:off x="1219200" y="3733800"/>
          <a:ext cx="39624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" name="" r:id="rId9" imgW="1917700" imgH="419100" progId="Equation.3">
                  <p:embed/>
                </p:oleObj>
              </mc:Choice>
              <mc:Fallback>
                <p:oleObj name="" r:id="rId9" imgW="1917700" imgH="419100" progId="Equation.3">
                  <p:embed/>
                  <p:pic>
                    <p:nvPicPr>
                      <p:cNvPr id="0" name="Picture 35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3733800"/>
                        <a:ext cx="3962400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2" name="Object 8"/>
          <p:cNvGraphicFramePr>
            <a:graphicFrameLocks noChangeAspect="1"/>
          </p:cNvGraphicFramePr>
          <p:nvPr/>
        </p:nvGraphicFramePr>
        <p:xfrm>
          <a:off x="5181600" y="3733800"/>
          <a:ext cx="1352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" name="" r:id="rId11" imgW="635000" imgH="393700" progId="Equation.3">
                  <p:embed/>
                </p:oleObj>
              </mc:Choice>
              <mc:Fallback>
                <p:oleObj name="" r:id="rId11" imgW="635000" imgH="393700" progId="Equation.3">
                  <p:embed/>
                  <p:pic>
                    <p:nvPicPr>
                      <p:cNvPr id="0" name="Picture 35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81600" y="3733800"/>
                        <a:ext cx="13525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85800" y="4800600"/>
            <a:ext cx="36544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z = C.F + 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+ 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+ 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3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71022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2873" name="Object 9"/>
          <p:cNvGraphicFramePr>
            <a:graphicFrameLocks noChangeAspect="1"/>
          </p:cNvGraphicFramePr>
          <p:nvPr/>
        </p:nvGraphicFramePr>
        <p:xfrm>
          <a:off x="381000" y="5257800"/>
          <a:ext cx="8108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" name="" r:id="rId13" imgW="3797300" imgH="393700" progId="Equation.3">
                  <p:embed/>
                </p:oleObj>
              </mc:Choice>
              <mc:Fallback>
                <p:oleObj name="" r:id="rId13" imgW="3797300" imgH="393700" progId="Equation.3">
                  <p:embed/>
                  <p:pic>
                    <p:nvPicPr>
                      <p:cNvPr id="0" name="Picture 35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000" y="5257800"/>
                        <a:ext cx="81089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4" name="Slide Number Placeholder 16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390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3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graphicFrame>
        <p:nvGraphicFramePr>
          <p:cNvPr id="293889" name="Object 1"/>
          <p:cNvGraphicFramePr>
            <a:graphicFrameLocks noChangeAspect="1"/>
          </p:cNvGraphicFramePr>
          <p:nvPr/>
        </p:nvGraphicFramePr>
        <p:xfrm>
          <a:off x="1371600" y="685800"/>
          <a:ext cx="5638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" name="" r:id="rId1" imgW="2641600" imgH="228600" progId="Equation.3">
                  <p:embed/>
                </p:oleObj>
              </mc:Choice>
              <mc:Fallback>
                <p:oleObj name="" r:id="rId1" imgW="2641600" imgH="228600" progId="Equation.3">
                  <p:embed/>
                  <p:pic>
                    <p:nvPicPr>
                      <p:cNvPr id="0" name="Picture 36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685800"/>
                        <a:ext cx="56388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15240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981200"/>
            <a:ext cx="86868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given equation is non-homogeneous and it can be written as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93891" name="Object 3"/>
          <p:cNvGraphicFramePr>
            <a:graphicFrameLocks noChangeAspect="1"/>
          </p:cNvGraphicFramePr>
          <p:nvPr/>
        </p:nvGraphicFramePr>
        <p:xfrm>
          <a:off x="1371600" y="2590800"/>
          <a:ext cx="3962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" name="" r:id="rId3" imgW="2006600" imgH="228600" progId="Equation.3">
                  <p:embed/>
                </p:oleObj>
              </mc:Choice>
              <mc:Fallback>
                <p:oleObj name="" r:id="rId3" imgW="2006600" imgH="228600" progId="Equation.3">
                  <p:embed/>
                  <p:pic>
                    <p:nvPicPr>
                      <p:cNvPr id="0" name="Picture 36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590800"/>
                        <a:ext cx="39624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3893" name="Object 5"/>
          <p:cNvGraphicFramePr>
            <a:graphicFrameLocks noChangeAspect="1"/>
          </p:cNvGraphicFramePr>
          <p:nvPr/>
        </p:nvGraphicFramePr>
        <p:xfrm>
          <a:off x="1295400" y="3200400"/>
          <a:ext cx="4492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" name="" r:id="rId5" imgW="2209800" imgH="228600" progId="Equation.3">
                  <p:embed/>
                </p:oleObj>
              </mc:Choice>
              <mc:Fallback>
                <p:oleObj name="" r:id="rId5" imgW="2209800" imgH="228600" progId="Equation.3">
                  <p:embed/>
                  <p:pic>
                    <p:nvPicPr>
                      <p:cNvPr id="0" name="Picture 35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3200400"/>
                        <a:ext cx="44926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81000" y="3962400"/>
            <a:ext cx="8969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72044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3895" name="Object 7"/>
          <p:cNvGraphicFramePr>
            <a:graphicFrameLocks noChangeAspect="1"/>
          </p:cNvGraphicFramePr>
          <p:nvPr/>
        </p:nvGraphicFramePr>
        <p:xfrm>
          <a:off x="1219200" y="3810000"/>
          <a:ext cx="4724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" name="" r:id="rId7" imgW="2336800" imgH="393700" progId="Equation.3">
                  <p:embed/>
                </p:oleObj>
              </mc:Choice>
              <mc:Fallback>
                <p:oleObj name="" r:id="rId7" imgW="2336800" imgH="393700" progId="Equation.3">
                  <p:embed/>
                  <p:pic>
                    <p:nvPicPr>
                      <p:cNvPr id="0" name="Picture 36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3810000"/>
                        <a:ext cx="47244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7" name="Object 9"/>
          <p:cNvGraphicFramePr>
            <a:graphicFrameLocks noChangeAspect="1"/>
          </p:cNvGraphicFramePr>
          <p:nvPr/>
        </p:nvGraphicFramePr>
        <p:xfrm>
          <a:off x="914400" y="4800600"/>
          <a:ext cx="51768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" name="" r:id="rId9" imgW="2667000" imgH="431800" progId="Equation.3">
                  <p:embed/>
                </p:oleObj>
              </mc:Choice>
              <mc:Fallback>
                <p:oleObj name="" r:id="rId9" imgW="2667000" imgH="431800" progId="Equation.3">
                  <p:embed/>
                  <p:pic>
                    <p:nvPicPr>
                      <p:cNvPr id="0" name="Picture 35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4800600"/>
                        <a:ext cx="51768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8" name="Object 10"/>
          <p:cNvGraphicFramePr>
            <a:graphicFrameLocks noChangeAspect="1"/>
          </p:cNvGraphicFramePr>
          <p:nvPr/>
        </p:nvGraphicFramePr>
        <p:xfrm>
          <a:off x="6248400" y="4876800"/>
          <a:ext cx="1228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" name="" r:id="rId11" imgW="635000" imgH="393700" progId="Equation.3">
                  <p:embed/>
                </p:oleObj>
              </mc:Choice>
              <mc:Fallback>
                <p:oleObj name="" r:id="rId11" imgW="635000" imgH="393700" progId="Equation.3">
                  <p:embed/>
                  <p:pic>
                    <p:nvPicPr>
                      <p:cNvPr id="0" name="Picture 36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48400" y="4876800"/>
                        <a:ext cx="122872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8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72049" name="Slide Number Placeholder 1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  <p:bldP spid="14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4924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81000"/>
            <a:ext cx="18669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z = C.F + P.I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94914" name="Object 2"/>
          <p:cNvGraphicFramePr>
            <a:graphicFrameLocks noChangeAspect="1"/>
          </p:cNvGraphicFramePr>
          <p:nvPr/>
        </p:nvGraphicFramePr>
        <p:xfrm>
          <a:off x="457200" y="914400"/>
          <a:ext cx="69135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" name="" r:id="rId1" imgW="2946400" imgH="393700" progId="Equation.3">
                  <p:embed/>
                </p:oleObj>
              </mc:Choice>
              <mc:Fallback>
                <p:oleObj name="" r:id="rId1" imgW="2946400" imgH="393700" progId="Equation.3">
                  <p:embed/>
                  <p:pic>
                    <p:nvPicPr>
                      <p:cNvPr id="0" name="Picture 35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914400"/>
                        <a:ext cx="69135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9050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4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4384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73063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4915" name="Object 3"/>
          <p:cNvGraphicFramePr>
            <a:graphicFrameLocks noChangeAspect="1"/>
          </p:cNvGraphicFramePr>
          <p:nvPr/>
        </p:nvGraphicFramePr>
        <p:xfrm>
          <a:off x="1524000" y="2438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" name="" r:id="rId3" imgW="2400300" imgH="228600" progId="Equation.3">
                  <p:embed/>
                </p:oleObj>
              </mc:Choice>
              <mc:Fallback>
                <p:oleObj name="" r:id="rId3" imgW="2400300" imgH="228600" progId="Equation.3">
                  <p:embed/>
                  <p:pic>
                    <p:nvPicPr>
                      <p:cNvPr id="0" name="Picture 35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438400"/>
                        <a:ext cx="47244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28600" y="3124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73066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4917" name="Object 5"/>
          <p:cNvGraphicFramePr>
            <a:graphicFrameLocks noChangeAspect="1"/>
          </p:cNvGraphicFramePr>
          <p:nvPr/>
        </p:nvGraphicFramePr>
        <p:xfrm>
          <a:off x="457200" y="3733800"/>
          <a:ext cx="6172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" name="" r:id="rId5" imgW="2844800" imgH="228600" progId="Equation.3">
                  <p:embed/>
                </p:oleObj>
              </mc:Choice>
              <mc:Fallback>
                <p:oleObj name="" r:id="rId5" imgW="2844800" imgH="228600" progId="Equation.3">
                  <p:embed/>
                  <p:pic>
                    <p:nvPicPr>
                      <p:cNvPr id="0" name="Picture 36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733800"/>
                        <a:ext cx="6172200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8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4919" name="Object 7"/>
          <p:cNvGraphicFramePr>
            <a:graphicFrameLocks noChangeAspect="1"/>
          </p:cNvGraphicFramePr>
          <p:nvPr/>
        </p:nvGraphicFramePr>
        <p:xfrm>
          <a:off x="1905000" y="4495800"/>
          <a:ext cx="4114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" name="" r:id="rId7" imgW="1866900" imgH="228600" progId="Equation.3">
                  <p:embed/>
                </p:oleObj>
              </mc:Choice>
              <mc:Fallback>
                <p:oleObj name="" r:id="rId7" imgW="1866900" imgH="228600" progId="Equation.3">
                  <p:embed/>
                  <p:pic>
                    <p:nvPicPr>
                      <p:cNvPr id="0" name="Picture 36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495800"/>
                        <a:ext cx="41148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0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4921" name="Object 9"/>
          <p:cNvGraphicFramePr>
            <a:graphicFrameLocks noChangeAspect="1"/>
          </p:cNvGraphicFramePr>
          <p:nvPr/>
        </p:nvGraphicFramePr>
        <p:xfrm>
          <a:off x="1485900" y="5334000"/>
          <a:ext cx="5029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" name="" r:id="rId9" imgW="2489200" imgH="393700" progId="Equation.3">
                  <p:embed/>
                </p:oleObj>
              </mc:Choice>
              <mc:Fallback>
                <p:oleObj name="" r:id="rId9" imgW="2489200" imgH="393700" progId="Equation.3">
                  <p:embed/>
                  <p:pic>
                    <p:nvPicPr>
                      <p:cNvPr id="0" name="Picture 36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85900" y="5334000"/>
                        <a:ext cx="502920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2" name="Slide Number Placeholder 16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1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594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5937" name="Object 1"/>
          <p:cNvGraphicFramePr>
            <a:graphicFrameLocks noChangeAspect="1"/>
          </p:cNvGraphicFramePr>
          <p:nvPr/>
        </p:nvGraphicFramePr>
        <p:xfrm>
          <a:off x="990600" y="381000"/>
          <a:ext cx="5075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" name="" r:id="rId1" imgW="2362200" imgH="431800" progId="Equation.3">
                  <p:embed/>
                </p:oleObj>
              </mc:Choice>
              <mc:Fallback>
                <p:oleObj name="" r:id="rId1" imgW="2362200" imgH="431800" progId="Equation.3">
                  <p:embed/>
                  <p:pic>
                    <p:nvPicPr>
                      <p:cNvPr id="0" name="Picture 36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81000"/>
                        <a:ext cx="50752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5939" name="Object 3"/>
          <p:cNvGraphicFramePr>
            <a:graphicFrameLocks noChangeAspect="1"/>
          </p:cNvGraphicFramePr>
          <p:nvPr/>
        </p:nvGraphicFramePr>
        <p:xfrm>
          <a:off x="1676400" y="1371600"/>
          <a:ext cx="39576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" name="" r:id="rId3" imgW="1841500" imgH="431800" progId="Equation.3">
                  <p:embed/>
                </p:oleObj>
              </mc:Choice>
              <mc:Fallback>
                <p:oleObj name="" r:id="rId3" imgW="1841500" imgH="431800" progId="Equation.3">
                  <p:embed/>
                  <p:pic>
                    <p:nvPicPr>
                      <p:cNvPr id="0" name="Picture 36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371600"/>
                        <a:ext cx="39576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2667000"/>
            <a:ext cx="8969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7408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5941" name="Object 5"/>
          <p:cNvGraphicFramePr>
            <a:graphicFrameLocks noChangeAspect="1"/>
          </p:cNvGraphicFramePr>
          <p:nvPr/>
        </p:nvGraphicFramePr>
        <p:xfrm>
          <a:off x="1676400" y="2514600"/>
          <a:ext cx="46180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" name="" r:id="rId5" imgW="2133600" imgH="393700" progId="Equation.3">
                  <p:embed/>
                </p:oleObj>
              </mc:Choice>
              <mc:Fallback>
                <p:oleObj name="" r:id="rId5" imgW="2133600" imgH="393700" progId="Equation.3">
                  <p:embed/>
                  <p:pic>
                    <p:nvPicPr>
                      <p:cNvPr id="0" name="Picture 36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514600"/>
                        <a:ext cx="46180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3" name="Object 7"/>
          <p:cNvGraphicFramePr>
            <a:graphicFrameLocks noChangeAspect="1"/>
          </p:cNvGraphicFramePr>
          <p:nvPr/>
        </p:nvGraphicFramePr>
        <p:xfrm>
          <a:off x="1371600" y="3657600"/>
          <a:ext cx="637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" name="" r:id="rId7" imgW="3187700" imgH="419100" progId="Equation.3">
                  <p:embed/>
                </p:oleObj>
              </mc:Choice>
              <mc:Fallback>
                <p:oleObj name="" r:id="rId7" imgW="3187700" imgH="419100" progId="Equation.3">
                  <p:embed/>
                  <p:pic>
                    <p:nvPicPr>
                      <p:cNvPr id="0" name="Picture 36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3657600"/>
                        <a:ext cx="6375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4" name="Object 8"/>
          <p:cNvGraphicFramePr>
            <a:graphicFrameLocks noChangeAspect="1"/>
          </p:cNvGraphicFramePr>
          <p:nvPr/>
        </p:nvGraphicFramePr>
        <p:xfrm>
          <a:off x="1219200" y="4876800"/>
          <a:ext cx="7083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" name="" r:id="rId9" imgW="3327400" imgH="393700" progId="Equation.3">
                  <p:embed/>
                </p:oleObj>
              </mc:Choice>
              <mc:Fallback>
                <p:oleObj name="" r:id="rId9" imgW="3327400" imgH="393700" progId="Equation.3">
                  <p:embed/>
                  <p:pic>
                    <p:nvPicPr>
                      <p:cNvPr id="0" name="Picture 36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4876800"/>
                        <a:ext cx="70834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2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7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96962" name="Object 2"/>
          <p:cNvGraphicFramePr>
            <a:graphicFrameLocks noChangeAspect="1"/>
          </p:cNvGraphicFramePr>
          <p:nvPr/>
        </p:nvGraphicFramePr>
        <p:xfrm>
          <a:off x="1447800" y="1371600"/>
          <a:ext cx="55133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" name="" r:id="rId1" imgW="2654300" imgH="660400" progId="Equation.3">
                  <p:embed/>
                </p:oleObj>
              </mc:Choice>
              <mc:Fallback>
                <p:oleObj name="" r:id="rId1" imgW="2654300" imgH="660400" progId="Equation.3">
                  <p:embed/>
                  <p:pic>
                    <p:nvPicPr>
                      <p:cNvPr id="0" name="Picture 36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371600"/>
                        <a:ext cx="5513388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1447800" y="2743200"/>
          <a:ext cx="56276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" name="" r:id="rId3" imgW="2679700" imgH="508000" progId="Equation.3">
                  <p:embed/>
                </p:oleObj>
              </mc:Choice>
              <mc:Fallback>
                <p:oleObj name="" r:id="rId3" imgW="2679700" imgH="508000" progId="Equation.3">
                  <p:embed/>
                  <p:pic>
                    <p:nvPicPr>
                      <p:cNvPr id="0" name="Picture 36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743200"/>
                        <a:ext cx="5627688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1524000" y="3962400"/>
          <a:ext cx="56546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" name="" r:id="rId5" imgW="2692400" imgH="508000" progId="Equation.3">
                  <p:embed/>
                </p:oleObj>
              </mc:Choice>
              <mc:Fallback>
                <p:oleObj name="" r:id="rId5" imgW="2692400" imgH="508000" progId="Equation.3">
                  <p:embed/>
                  <p:pic>
                    <p:nvPicPr>
                      <p:cNvPr id="0" name="Picture 36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3962400"/>
                        <a:ext cx="56546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5"/>
          <p:cNvGraphicFramePr>
            <a:graphicFrameLocks noChangeAspect="1"/>
          </p:cNvGraphicFramePr>
          <p:nvPr/>
        </p:nvGraphicFramePr>
        <p:xfrm>
          <a:off x="1524000" y="5181600"/>
          <a:ext cx="231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" name="" r:id="rId7" imgW="1155700" imgH="457200" progId="Equation.3">
                  <p:embed/>
                </p:oleObj>
              </mc:Choice>
              <mc:Fallback>
                <p:oleObj name="" r:id="rId7" imgW="1155700" imgH="457200" progId="Equation.3">
                  <p:embed/>
                  <p:pic>
                    <p:nvPicPr>
                      <p:cNvPr id="0" name="Picture 36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5181600"/>
                        <a:ext cx="2311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6" name="Object 6"/>
          <p:cNvGraphicFramePr>
            <a:graphicFrameLocks noChangeAspect="1"/>
          </p:cNvGraphicFramePr>
          <p:nvPr/>
        </p:nvGraphicFramePr>
        <p:xfrm>
          <a:off x="3810000" y="5181600"/>
          <a:ext cx="1816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" name="" r:id="rId9" imgW="838200" imgH="457200" progId="Equation.3">
                  <p:embed/>
                </p:oleObj>
              </mc:Choice>
              <mc:Fallback>
                <p:oleObj name="" r:id="rId9" imgW="838200" imgH="457200" progId="Equation.3">
                  <p:embed/>
                  <p:pic>
                    <p:nvPicPr>
                      <p:cNvPr id="0" name="Picture 36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0" y="5181600"/>
                        <a:ext cx="18161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8" name="Object 8"/>
          <p:cNvGraphicFramePr>
            <a:graphicFrameLocks noChangeAspect="1"/>
          </p:cNvGraphicFramePr>
          <p:nvPr/>
        </p:nvGraphicFramePr>
        <p:xfrm>
          <a:off x="1447800" y="304800"/>
          <a:ext cx="5029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" name="" r:id="rId11" imgW="2425700" imgH="393700" progId="Equation.3">
                  <p:embed/>
                </p:oleObj>
              </mc:Choice>
              <mc:Fallback>
                <p:oleObj name="" r:id="rId11" imgW="2425700" imgH="393700" progId="Equation.3">
                  <p:embed/>
                  <p:pic>
                    <p:nvPicPr>
                      <p:cNvPr id="0" name="Picture 36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304800"/>
                        <a:ext cx="502920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3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7995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447800"/>
            <a:ext cx="18669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z = C.F + P.I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7613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7985" name="Object 1"/>
          <p:cNvGraphicFramePr>
            <a:graphicFrameLocks noChangeAspect="1"/>
          </p:cNvGraphicFramePr>
          <p:nvPr/>
        </p:nvGraphicFramePr>
        <p:xfrm>
          <a:off x="838200" y="2057400"/>
          <a:ext cx="68580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" name="" r:id="rId1" imgW="3136900" imgH="444500" progId="Equation.3">
                  <p:embed/>
                </p:oleObj>
              </mc:Choice>
              <mc:Fallback>
                <p:oleObj name="" r:id="rId1" imgW="3136900" imgH="444500" progId="Equation.3">
                  <p:embed/>
                  <p:pic>
                    <p:nvPicPr>
                      <p:cNvPr id="0" name="Picture 36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057400"/>
                        <a:ext cx="6858000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7" name="Object 3"/>
          <p:cNvGraphicFramePr>
            <a:graphicFrameLocks noChangeAspect="1"/>
          </p:cNvGraphicFramePr>
          <p:nvPr/>
        </p:nvGraphicFramePr>
        <p:xfrm>
          <a:off x="2667000" y="381000"/>
          <a:ext cx="18430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" name="" r:id="rId3" imgW="850900" imgH="457200" progId="Equation.3">
                  <p:embed/>
                </p:oleObj>
              </mc:Choice>
              <mc:Fallback>
                <p:oleObj name="" r:id="rId3" imgW="850900" imgH="457200" progId="Equation.3">
                  <p:embed/>
                  <p:pic>
                    <p:nvPicPr>
                      <p:cNvPr id="0" name="Picture 36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381000"/>
                        <a:ext cx="1843088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32004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5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733800"/>
            <a:ext cx="103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Solve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44958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76138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7988" name="Object 4"/>
          <p:cNvGraphicFramePr>
            <a:graphicFrameLocks noChangeAspect="1"/>
          </p:cNvGraphicFramePr>
          <p:nvPr/>
        </p:nvGraphicFramePr>
        <p:xfrm>
          <a:off x="1524000" y="3733800"/>
          <a:ext cx="6629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" r:id="rId5" imgW="3365500" imgH="228600" progId="Equation.3">
                  <p:embed/>
                </p:oleObj>
              </mc:Choice>
              <mc:Fallback>
                <p:oleObj name="" r:id="rId5" imgW="3365500" imgH="228600" progId="Equation.3">
                  <p:embed/>
                  <p:pic>
                    <p:nvPicPr>
                      <p:cNvPr id="0" name="Picture 36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3733800"/>
                        <a:ext cx="66294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0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7990" name="Object 6"/>
          <p:cNvGraphicFramePr>
            <a:graphicFrameLocks noChangeAspect="1"/>
          </p:cNvGraphicFramePr>
          <p:nvPr/>
        </p:nvGraphicFramePr>
        <p:xfrm>
          <a:off x="609600" y="5105400"/>
          <a:ext cx="7467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" name="" r:id="rId7" imgW="3810000" imgH="228600" progId="Equation.3">
                  <p:embed/>
                </p:oleObj>
              </mc:Choice>
              <mc:Fallback>
                <p:oleObj name="" r:id="rId7" imgW="3810000" imgH="228600" progId="Equation.3">
                  <p:embed/>
                  <p:pic>
                    <p:nvPicPr>
                      <p:cNvPr id="0" name="Picture 36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5105400"/>
                        <a:ext cx="74676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2" name="Rectangle 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7992" name="Object 8"/>
          <p:cNvGraphicFramePr>
            <a:graphicFrameLocks noChangeAspect="1"/>
          </p:cNvGraphicFramePr>
          <p:nvPr/>
        </p:nvGraphicFramePr>
        <p:xfrm>
          <a:off x="2057400" y="5791200"/>
          <a:ext cx="5715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" name="" r:id="rId9" imgW="2768600" imgH="203200" progId="Equation.3">
                  <p:embed/>
                </p:oleObj>
              </mc:Choice>
              <mc:Fallback>
                <p:oleObj name="" r:id="rId9" imgW="2768600" imgH="203200" progId="Equation.3">
                  <p:embed/>
                  <p:pic>
                    <p:nvPicPr>
                      <p:cNvPr id="0" name="Picture 36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5791200"/>
                        <a:ext cx="57150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4" name="Slide Number Placeholder 16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902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715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9009" name="Object 1"/>
          <p:cNvGraphicFramePr>
            <a:graphicFrameLocks noChangeAspect="1"/>
          </p:cNvGraphicFramePr>
          <p:nvPr/>
        </p:nvGraphicFramePr>
        <p:xfrm>
          <a:off x="1241425" y="457200"/>
          <a:ext cx="5032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" name="" r:id="rId1" imgW="2349500" imgH="215900" progId="Equation.3">
                  <p:embed/>
                </p:oleObj>
              </mc:Choice>
              <mc:Fallback>
                <p:oleObj name="" r:id="rId1" imgW="2349500" imgH="215900" progId="Equation.3">
                  <p:embed/>
                  <p:pic>
                    <p:nvPicPr>
                      <p:cNvPr id="0" name="Picture 36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1425" y="457200"/>
                        <a:ext cx="50323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1260475" y="1219200"/>
          <a:ext cx="50641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" name="" r:id="rId3" imgW="2247900" imgH="228600" progId="Equation.3">
                  <p:embed/>
                </p:oleObj>
              </mc:Choice>
              <mc:Fallback>
                <p:oleObj name="" r:id="rId3" imgW="2247900" imgH="228600" progId="Equation.3">
                  <p:embed/>
                  <p:pic>
                    <p:nvPicPr>
                      <p:cNvPr id="0" name="Picture 36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475" y="1219200"/>
                        <a:ext cx="5064125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905000" y="1905000"/>
          <a:ext cx="3990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" name="" r:id="rId5" imgW="1765300" imgH="228600" progId="Equation.3">
                  <p:embed/>
                </p:oleObj>
              </mc:Choice>
              <mc:Fallback>
                <p:oleObj name="" r:id="rId5" imgW="1765300" imgH="228600" progId="Equation.3">
                  <p:embed/>
                  <p:pic>
                    <p:nvPicPr>
                      <p:cNvPr id="0" name="Picture 36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1905000"/>
                        <a:ext cx="39909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1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99015" name="Object 7"/>
          <p:cNvGraphicFramePr>
            <a:graphicFrameLocks noChangeAspect="1"/>
          </p:cNvGraphicFramePr>
          <p:nvPr/>
        </p:nvGraphicFramePr>
        <p:xfrm>
          <a:off x="1752600" y="2819400"/>
          <a:ext cx="5183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" name="" r:id="rId7" imgW="2387600" imgH="393700" progId="Equation.3">
                  <p:embed/>
                </p:oleObj>
              </mc:Choice>
              <mc:Fallback>
                <p:oleObj name="" r:id="rId7" imgW="2387600" imgH="393700" progId="Equation.3">
                  <p:embed/>
                  <p:pic>
                    <p:nvPicPr>
                      <p:cNvPr id="0" name="Picture 36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2819400"/>
                        <a:ext cx="51831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838200" y="2971800"/>
            <a:ext cx="1008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99017" name="Object 9"/>
          <p:cNvGraphicFramePr>
            <a:graphicFrameLocks noChangeAspect="1"/>
          </p:cNvGraphicFramePr>
          <p:nvPr/>
        </p:nvGraphicFramePr>
        <p:xfrm>
          <a:off x="1447800" y="3810000"/>
          <a:ext cx="434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" name="" r:id="rId9" imgW="2019300" imgH="419100" progId="Equation.3">
                  <p:embed/>
                </p:oleObj>
              </mc:Choice>
              <mc:Fallback>
                <p:oleObj name="" r:id="rId9" imgW="2019300" imgH="419100" progId="Equation.3">
                  <p:embed/>
                  <p:pic>
                    <p:nvPicPr>
                      <p:cNvPr id="0" name="Picture 36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3810000"/>
                        <a:ext cx="4343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8" name="Object 10"/>
          <p:cNvGraphicFramePr>
            <a:graphicFrameLocks noChangeAspect="1"/>
          </p:cNvGraphicFramePr>
          <p:nvPr/>
        </p:nvGraphicFramePr>
        <p:xfrm>
          <a:off x="1524000" y="4876800"/>
          <a:ext cx="47847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" name="" r:id="rId11" imgW="2298700" imgH="622300" progId="Equation.3">
                  <p:embed/>
                </p:oleObj>
              </mc:Choice>
              <mc:Fallback>
                <p:oleObj name="" r:id="rId11" imgW="2298700" imgH="622300" progId="Equation.3">
                  <p:embed/>
                  <p:pic>
                    <p:nvPicPr>
                      <p:cNvPr id="0" name="Picture 36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0" y="4876800"/>
                        <a:ext cx="4784725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6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04800" y="304800"/>
            <a:ext cx="82296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6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Find the partial differential equation of all planes passing through the origin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7543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The equation of the plane passing through the origin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22889" name="Footer Placeholder 10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2667000"/>
            <a:ext cx="23923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a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 + by + cz = 0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22881" name="Object 1"/>
          <p:cNvGraphicFramePr>
            <a:graphicFrameLocks noChangeAspect="1"/>
          </p:cNvGraphicFramePr>
          <p:nvPr/>
        </p:nvGraphicFramePr>
        <p:xfrm>
          <a:off x="2209800" y="3276600"/>
          <a:ext cx="2714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143000" imgH="203200" progId="Equation.3">
                  <p:embed/>
                </p:oleObj>
              </mc:Choice>
              <mc:Fallback>
                <p:oleObj name="" r:id="rId1" imgW="1143000" imgH="203200" progId="Equation.3">
                  <p:embed/>
                  <p:pic>
                    <p:nvPicPr>
                      <p:cNvPr id="0" name="Picture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3276600"/>
                        <a:ext cx="27146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2286000" y="3962400"/>
          <a:ext cx="2379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116965" imgH="393700" progId="Equation.3">
                  <p:embed/>
                </p:oleObj>
              </mc:Choice>
              <mc:Fallback>
                <p:oleObj name="" r:id="rId3" imgW="1116965" imgH="393700" progId="Equation.3">
                  <p:embed/>
                  <p:pic>
                    <p:nvPicPr>
                      <p:cNvPr id="0" name="Picture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3962400"/>
                        <a:ext cx="23796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2057400" y="5029200"/>
          <a:ext cx="4648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2146300" imgH="203200" progId="Equation.3">
                  <p:embed/>
                </p:oleObj>
              </mc:Choice>
              <mc:Fallback>
                <p:oleObj name="" r:id="rId5" imgW="2146300" imgH="203200" progId="Equation.3">
                  <p:embed/>
                  <p:pic>
                    <p:nvPicPr>
                      <p:cNvPr id="0" name="Picture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5029200"/>
                        <a:ext cx="4648200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828800" y="5715000"/>
            <a:ext cx="5326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where A and B are arbitrary constants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7899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2" grpId="0"/>
      <p:bldP spid="16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0045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1524000" y="381000"/>
          <a:ext cx="4992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0" name="" r:id="rId1" imgW="2565400" imgH="469900" progId="Equation.3">
                  <p:embed/>
                </p:oleObj>
              </mc:Choice>
              <mc:Fallback>
                <p:oleObj name="" r:id="rId1" imgW="2565400" imgH="469900" progId="Equation.3">
                  <p:embed/>
                  <p:pic>
                    <p:nvPicPr>
                      <p:cNvPr id="0" name="Picture 36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381000"/>
                        <a:ext cx="49926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5" name="Object 3"/>
          <p:cNvGraphicFramePr>
            <a:graphicFrameLocks noChangeAspect="1"/>
          </p:cNvGraphicFramePr>
          <p:nvPr/>
        </p:nvGraphicFramePr>
        <p:xfrm>
          <a:off x="1524000" y="1524000"/>
          <a:ext cx="673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" name="" r:id="rId3" imgW="3365500" imgH="533400" progId="Equation.3">
                  <p:embed/>
                </p:oleObj>
              </mc:Choice>
              <mc:Fallback>
                <p:oleObj name="" r:id="rId3" imgW="3365500" imgH="533400" progId="Equation.3">
                  <p:embed/>
                  <p:pic>
                    <p:nvPicPr>
                      <p:cNvPr id="0" name="Picture 36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524000"/>
                        <a:ext cx="6731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1524000" y="2743200"/>
          <a:ext cx="62563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" name="" r:id="rId5" imgW="3048000" imgH="482600" progId="Equation.3">
                  <p:embed/>
                </p:oleObj>
              </mc:Choice>
              <mc:Fallback>
                <p:oleObj name="" r:id="rId5" imgW="3048000" imgH="482600" progId="Equation.3">
                  <p:embed/>
                  <p:pic>
                    <p:nvPicPr>
                      <p:cNvPr id="0" name="Picture 36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743200"/>
                        <a:ext cx="6256338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7" name="Object 5"/>
          <p:cNvGraphicFramePr>
            <a:graphicFrameLocks noChangeAspect="1"/>
          </p:cNvGraphicFramePr>
          <p:nvPr/>
        </p:nvGraphicFramePr>
        <p:xfrm>
          <a:off x="1600200" y="3962400"/>
          <a:ext cx="6911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" name="" r:id="rId7" imgW="3263900" imgH="431800" progId="Equation.3">
                  <p:embed/>
                </p:oleObj>
              </mc:Choice>
              <mc:Fallback>
                <p:oleObj name="" r:id="rId7" imgW="3263900" imgH="431800" progId="Equation.3">
                  <p:embed/>
                  <p:pic>
                    <p:nvPicPr>
                      <p:cNvPr id="0" name="Picture 36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3962400"/>
                        <a:ext cx="69119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2" name="Object 10"/>
          <p:cNvGraphicFramePr>
            <a:graphicFrameLocks noChangeAspect="1"/>
          </p:cNvGraphicFramePr>
          <p:nvPr/>
        </p:nvGraphicFramePr>
        <p:xfrm>
          <a:off x="1600200" y="5105400"/>
          <a:ext cx="5727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" name="" r:id="rId9" imgW="2705100" imgH="431800" progId="Equation.3">
                  <p:embed/>
                </p:oleObj>
              </mc:Choice>
              <mc:Fallback>
                <p:oleObj name="" r:id="rId9" imgW="2705100" imgH="431800" progId="Equation.3">
                  <p:embed/>
                  <p:pic>
                    <p:nvPicPr>
                      <p:cNvPr id="0" name="Picture 36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5105400"/>
                        <a:ext cx="5727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4" name="Slide Number Placeholder 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2088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02081" name="Object 1"/>
          <p:cNvGraphicFramePr>
            <a:graphicFrameLocks noChangeAspect="1"/>
          </p:cNvGraphicFramePr>
          <p:nvPr/>
        </p:nvGraphicFramePr>
        <p:xfrm>
          <a:off x="1600200" y="3505200"/>
          <a:ext cx="30480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" name="" r:id="rId1" imgW="1422400" imgH="431800" progId="Equation.3">
                  <p:embed/>
                </p:oleObj>
              </mc:Choice>
              <mc:Fallback>
                <p:oleObj name="" r:id="rId1" imgW="1422400" imgH="431800" progId="Equation.3">
                  <p:embed/>
                  <p:pic>
                    <p:nvPicPr>
                      <p:cNvPr id="0" name="Picture 36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3505200"/>
                        <a:ext cx="3048000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2" name="Object 2"/>
          <p:cNvGraphicFramePr>
            <a:graphicFrameLocks noChangeAspect="1"/>
          </p:cNvGraphicFramePr>
          <p:nvPr/>
        </p:nvGraphicFramePr>
        <p:xfrm>
          <a:off x="1600200" y="2286000"/>
          <a:ext cx="5410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" name="" r:id="rId3" imgW="2514600" imgH="482600" progId="Equation.3">
                  <p:embed/>
                </p:oleObj>
              </mc:Choice>
              <mc:Fallback>
                <p:oleObj name="" r:id="rId3" imgW="2514600" imgH="482600" progId="Equation.3">
                  <p:embed/>
                  <p:pic>
                    <p:nvPicPr>
                      <p:cNvPr id="0" name="Picture 36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286000"/>
                        <a:ext cx="5410200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3" name="Object 3"/>
          <p:cNvGraphicFramePr>
            <a:graphicFrameLocks noChangeAspect="1"/>
          </p:cNvGraphicFramePr>
          <p:nvPr/>
        </p:nvGraphicFramePr>
        <p:xfrm>
          <a:off x="1600200" y="381000"/>
          <a:ext cx="5867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" name="" r:id="rId5" imgW="2933700" imgH="838200" progId="Equation.3">
                  <p:embed/>
                </p:oleObj>
              </mc:Choice>
              <mc:Fallback>
                <p:oleObj name="" r:id="rId5" imgW="2933700" imgH="838200" progId="Equation.3">
                  <p:embed/>
                  <p:pic>
                    <p:nvPicPr>
                      <p:cNvPr id="0" name="Picture 36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381000"/>
                        <a:ext cx="58674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62000" y="4800600"/>
            <a:ext cx="10366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 =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302085" name="Object 5"/>
          <p:cNvGraphicFramePr>
            <a:graphicFrameLocks noChangeAspect="1"/>
          </p:cNvGraphicFramePr>
          <p:nvPr/>
        </p:nvGraphicFramePr>
        <p:xfrm>
          <a:off x="1676400" y="4724400"/>
          <a:ext cx="5564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" name="" r:id="rId7" imgW="2578100" imgH="393700" progId="Equation.3">
                  <p:embed/>
                </p:oleObj>
              </mc:Choice>
              <mc:Fallback>
                <p:oleObj name="" r:id="rId7" imgW="2578100" imgH="393700" progId="Equation.3">
                  <p:embed/>
                  <p:pic>
                    <p:nvPicPr>
                      <p:cNvPr id="0" name="Picture 36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724400"/>
                        <a:ext cx="55641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8" name="Slide Number Placeholder 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106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2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01059" name="Object 3"/>
          <p:cNvGraphicFramePr>
            <a:graphicFrameLocks noChangeAspect="1"/>
          </p:cNvGraphicFramePr>
          <p:nvPr/>
        </p:nvGraphicFramePr>
        <p:xfrm>
          <a:off x="1828800" y="533400"/>
          <a:ext cx="5410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" name="" r:id="rId1" imgW="2730500" imgH="419100" progId="Equation.3">
                  <p:embed/>
                </p:oleObj>
              </mc:Choice>
              <mc:Fallback>
                <p:oleObj name="" r:id="rId1" imgW="2730500" imgH="419100" progId="Equation.3">
                  <p:embed/>
                  <p:pic>
                    <p:nvPicPr>
                      <p:cNvPr id="0" name="Picture 36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533400"/>
                        <a:ext cx="5410200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0" name="Object 4"/>
          <p:cNvGraphicFramePr>
            <a:graphicFrameLocks noChangeAspect="1"/>
          </p:cNvGraphicFramePr>
          <p:nvPr/>
        </p:nvGraphicFramePr>
        <p:xfrm>
          <a:off x="1752600" y="1676400"/>
          <a:ext cx="28194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" name="" r:id="rId3" imgW="1459865" imgH="393700" progId="Equation.3">
                  <p:embed/>
                </p:oleObj>
              </mc:Choice>
              <mc:Fallback>
                <p:oleObj name="" r:id="rId3" imgW="1459865" imgH="393700" progId="Equation.3">
                  <p:embed/>
                  <p:pic>
                    <p:nvPicPr>
                      <p:cNvPr id="0" name="Picture 36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76400"/>
                        <a:ext cx="2819400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1676400" y="2743200"/>
          <a:ext cx="449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" name="" r:id="rId5" imgW="2247900" imgH="419100" progId="Equation.3">
                  <p:embed/>
                </p:oleObj>
              </mc:Choice>
              <mc:Fallback>
                <p:oleObj name="" r:id="rId5" imgW="2247900" imgH="419100" progId="Equation.3">
                  <p:embed/>
                  <p:pic>
                    <p:nvPicPr>
                      <p:cNvPr id="0" name="Picture 36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743200"/>
                        <a:ext cx="4495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1752600" y="3886200"/>
          <a:ext cx="3121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" name="" r:id="rId7" imgW="1612900" imgH="393700" progId="Equation.3">
                  <p:embed/>
                </p:oleObj>
              </mc:Choice>
              <mc:Fallback>
                <p:oleObj name="" r:id="rId7" imgW="1612900" imgH="393700" progId="Equation.3">
                  <p:embed/>
                  <p:pic>
                    <p:nvPicPr>
                      <p:cNvPr id="0" name="Picture 36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3886200"/>
                        <a:ext cx="312102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7"/>
          <p:cNvGraphicFramePr>
            <a:graphicFrameLocks noChangeAspect="1"/>
          </p:cNvGraphicFramePr>
          <p:nvPr/>
        </p:nvGraphicFramePr>
        <p:xfrm>
          <a:off x="1676400" y="4953000"/>
          <a:ext cx="340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" name="" r:id="rId9" imgW="1701800" imgH="419100" progId="Equation.3">
                  <p:embed/>
                </p:oleObj>
              </mc:Choice>
              <mc:Fallback>
                <p:oleObj name="" r:id="rId9" imgW="1701800" imgH="419100" progId="Equation.3">
                  <p:embed/>
                  <p:pic>
                    <p:nvPicPr>
                      <p:cNvPr id="0" name="Picture 36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4953000"/>
                        <a:ext cx="3403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3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413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04129" name="Object 1"/>
          <p:cNvGraphicFramePr>
            <a:graphicFrameLocks noChangeAspect="1"/>
          </p:cNvGraphicFramePr>
          <p:nvPr/>
        </p:nvGraphicFramePr>
        <p:xfrm>
          <a:off x="1905000" y="3200400"/>
          <a:ext cx="2187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" name="" r:id="rId1" imgW="1129665" imgH="393700" progId="Equation.3">
                  <p:embed/>
                </p:oleObj>
              </mc:Choice>
              <mc:Fallback>
                <p:oleObj name="" r:id="rId1" imgW="1129665" imgH="393700" progId="Equation.3">
                  <p:embed/>
                  <p:pic>
                    <p:nvPicPr>
                      <p:cNvPr id="0" name="Picture 36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3200400"/>
                        <a:ext cx="218757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1905000" y="2286000"/>
          <a:ext cx="25320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" name="" r:id="rId3" imgW="1307465" imgH="393700" progId="Equation.3">
                  <p:embed/>
                </p:oleObj>
              </mc:Choice>
              <mc:Fallback>
                <p:oleObj name="" r:id="rId3" imgW="1307465" imgH="393700" progId="Equation.3">
                  <p:embed/>
                  <p:pic>
                    <p:nvPicPr>
                      <p:cNvPr id="0" name="Picture 36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286000"/>
                        <a:ext cx="253206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1905000" y="1447800"/>
          <a:ext cx="43259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" name="" r:id="rId5" imgW="2235200" imgH="393700" progId="Equation.3">
                  <p:embed/>
                </p:oleObj>
              </mc:Choice>
              <mc:Fallback>
                <p:oleObj name="" r:id="rId5" imgW="2235200" imgH="393700" progId="Equation.3">
                  <p:embed/>
                  <p:pic>
                    <p:nvPicPr>
                      <p:cNvPr id="0" name="Picture 36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1447800"/>
                        <a:ext cx="4325938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2" name="Object 4"/>
          <p:cNvGraphicFramePr>
            <a:graphicFrameLocks noChangeAspect="1"/>
          </p:cNvGraphicFramePr>
          <p:nvPr/>
        </p:nvGraphicFramePr>
        <p:xfrm>
          <a:off x="1905000" y="609600"/>
          <a:ext cx="457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" name="" r:id="rId7" imgW="2324100" imgH="393700" progId="Equation.3">
                  <p:embed/>
                </p:oleObj>
              </mc:Choice>
              <mc:Fallback>
                <p:oleObj name="" r:id="rId7" imgW="2324100" imgH="393700" progId="Equation.3">
                  <p:embed/>
                  <p:pic>
                    <p:nvPicPr>
                      <p:cNvPr id="0" name="Picture 36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609600"/>
                        <a:ext cx="4572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09600" y="4038600"/>
            <a:ext cx="28051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z = C.F + 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+ P.I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2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304133" name="Object 5"/>
          <p:cNvGraphicFramePr>
            <a:graphicFrameLocks noChangeAspect="1"/>
          </p:cNvGraphicFramePr>
          <p:nvPr/>
        </p:nvGraphicFramePr>
        <p:xfrm>
          <a:off x="533400" y="4572000"/>
          <a:ext cx="6413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" name="" r:id="rId9" imgW="2933700" imgH="685800" progId="Equation.3">
                  <p:embed/>
                </p:oleObj>
              </mc:Choice>
              <mc:Fallback>
                <p:oleObj name="" r:id="rId9" imgW="2933700" imgH="685800" progId="Equation.3">
                  <p:embed/>
                  <p:pic>
                    <p:nvPicPr>
                      <p:cNvPr id="0" name="Picture 36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4572000"/>
                        <a:ext cx="64135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7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1864" name="Footer Placeholder 8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49530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7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Find the PDE of all planes which are at a constant distance ‘k’ from the origin</a:t>
            </a:r>
            <a:r>
              <a:rPr lang="en-IN" altLang="en-US" sz="2400" b="1" dirty="0">
                <a:latin typeface="Georgia" panose="02040502050405020303" pitchFamily="18" charset="0"/>
              </a:rPr>
              <a:t>.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3048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19812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y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891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21857" name="Object 1"/>
          <p:cNvGraphicFramePr>
            <a:graphicFrameLocks noChangeAspect="1"/>
          </p:cNvGraphicFramePr>
          <p:nvPr/>
        </p:nvGraphicFramePr>
        <p:xfrm>
          <a:off x="2057400" y="1066800"/>
          <a:ext cx="1587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748665" imgH="431800" progId="Equation.3">
                  <p:embed/>
                </p:oleObj>
              </mc:Choice>
              <mc:Fallback>
                <p:oleObj name="" r:id="rId1" imgW="748665" imgH="431800" progId="Equation.3">
                  <p:embed/>
                  <p:pic>
                    <p:nvPicPr>
                      <p:cNvPr id="0" name="Picture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1066800"/>
                        <a:ext cx="1587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2057400" y="2590800"/>
          <a:ext cx="1570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736600" imgH="431800" progId="Equation.3">
                  <p:embed/>
                </p:oleObj>
              </mc:Choice>
              <mc:Fallback>
                <p:oleObj name="" r:id="rId3" imgW="736600" imgH="431800" progId="Equation.3">
                  <p:embed/>
                  <p:pic>
                    <p:nvPicPr>
                      <p:cNvPr id="0" name="Picture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2590800"/>
                        <a:ext cx="15700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457200" y="3505200"/>
            <a:ext cx="6553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Substitute (2) and (3) in equation (1),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892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1905000" y="4191000"/>
          <a:ext cx="2016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786765" imgH="177800" progId="Equation.3">
                  <p:embed/>
                </p:oleObj>
              </mc:Choice>
              <mc:Fallback>
                <p:oleObj name="" r:id="rId5" imgW="786765" imgH="177800" progId="Equation.3">
                  <p:embed/>
                  <p:pic>
                    <p:nvPicPr>
                      <p:cNvPr id="0" name="Picture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4191000"/>
                        <a:ext cx="20161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Slide Number Placeholder 1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7945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83820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The equation of the plane having constant distance ‘k’ from the origin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994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67937" name="Object 1"/>
          <p:cNvGraphicFramePr>
            <a:graphicFrameLocks noChangeAspect="1"/>
          </p:cNvGraphicFramePr>
          <p:nvPr/>
        </p:nvGraphicFramePr>
        <p:xfrm>
          <a:off x="457200" y="1524000"/>
          <a:ext cx="6937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3060700" imgH="266700" progId="Equation.3">
                  <p:embed/>
                </p:oleObj>
              </mc:Choice>
              <mc:Fallback>
                <p:oleObj name="" r:id="rId1" imgW="3060700" imgH="266700" progId="Equation.3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524000"/>
                        <a:ext cx="69373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381000" y="22098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2743200" y="2895600"/>
          <a:ext cx="1543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685800" imgH="203200" progId="Equation.3">
                  <p:embed/>
                </p:oleObj>
              </mc:Choice>
              <mc:Fallback>
                <p:oleObj name="" r:id="rId3" imgW="685800" imgH="203200" progId="Equation.3">
                  <p:embed/>
                  <p:pic>
                    <p:nvPicPr>
                      <p:cNvPr id="0" name="Picture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895600"/>
                        <a:ext cx="15430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2286000" y="3429000"/>
          <a:ext cx="4057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803400" imgH="203200" progId="Equation.3">
                  <p:embed/>
                </p:oleObj>
              </mc:Choice>
              <mc:Fallback>
                <p:oleObj name="" r:id="rId5" imgW="1803400" imgH="203200" progId="Equation.3">
                  <p:embed/>
                  <p:pic>
                    <p:nvPicPr>
                      <p:cNvPr id="0" name="Picture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3429000"/>
                        <a:ext cx="40576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2667000" y="4419600"/>
          <a:ext cx="1543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685800" imgH="203200" progId="Equation.3">
                  <p:embed/>
                </p:oleObj>
              </mc:Choice>
              <mc:Fallback>
                <p:oleObj name="" r:id="rId7" imgW="685800" imgH="203200" progId="Equation.3">
                  <p:embed/>
                  <p:pic>
                    <p:nvPicPr>
                      <p:cNvPr id="0" name="Picture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0" y="4419600"/>
                        <a:ext cx="15430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2286000" y="4953000"/>
          <a:ext cx="3971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1765300" imgH="203200" progId="Equation.3">
                  <p:embed/>
                </p:oleObj>
              </mc:Choice>
              <mc:Fallback>
                <p:oleObj name="" r:id="rId9" imgW="1765300" imgH="203200" progId="Equation.3">
                  <p:embed/>
                  <p:pic>
                    <p:nvPicPr>
                      <p:cNvPr id="0" name="Picture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4953000"/>
                        <a:ext cx="39719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609600" y="5638800"/>
            <a:ext cx="7086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Substitute (2) and (3) in equation (1),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000" y="38100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y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9950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691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362200"/>
            <a:ext cx="86868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8 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Form the partial differential equation of all spheres whose centre lies on the z-axis</a:t>
            </a:r>
            <a:r>
              <a:rPr lang="en-IN" altLang="en-US" b="1" dirty="0">
                <a:latin typeface="Georgia" panose="02040502050405020303" pitchFamily="18" charset="0"/>
              </a:rPr>
              <a:t>.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581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4038600"/>
            <a:ext cx="7391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Any point on the z-axis is of the form (0, 0, a)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4572000"/>
            <a:ext cx="84582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Then the equation of the sphere with centre (0, 0, a) and radius k (say)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5867400"/>
            <a:ext cx="48021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where ‘a’ is the arbitrary constant.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66913" name="Object 1"/>
          <p:cNvGraphicFramePr>
            <a:graphicFrameLocks noChangeAspect="1"/>
          </p:cNvGraphicFramePr>
          <p:nvPr/>
        </p:nvGraphicFramePr>
        <p:xfrm>
          <a:off x="609600" y="228600"/>
          <a:ext cx="6732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2743200" imgH="279400" progId="Equation.3">
                  <p:embed/>
                </p:oleObj>
              </mc:Choice>
              <mc:Fallback>
                <p:oleObj name="" r:id="rId1" imgW="2743200" imgH="279400" progId="Equation.3">
                  <p:embed/>
                  <p:pic>
                    <p:nvPicPr>
                      <p:cNvPr id="0" name="Picture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228600"/>
                        <a:ext cx="6732588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2209800" y="990600"/>
          <a:ext cx="5105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2159000" imgH="279400" progId="Equation.3">
                  <p:embed/>
                </p:oleObj>
              </mc:Choice>
              <mc:Fallback>
                <p:oleObj name="" r:id="rId3" imgW="2159000" imgH="279400" progId="Equation.3">
                  <p:embed/>
                  <p:pic>
                    <p:nvPicPr>
                      <p:cNvPr id="0" name="Picture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990600"/>
                        <a:ext cx="51054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2590800" y="1752600"/>
          <a:ext cx="47244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2133600" imgH="279400" progId="Equation.3">
                  <p:embed/>
                </p:oleObj>
              </mc:Choice>
              <mc:Fallback>
                <p:oleObj name="" r:id="rId5" imgW="2133600" imgH="279400" progId="Equation.3">
                  <p:embed/>
                  <p:pic>
                    <p:nvPicPr>
                      <p:cNvPr id="0" name="Picture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1752600"/>
                        <a:ext cx="472440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1524000" y="5334000"/>
          <a:ext cx="5487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2438400" imgH="228600" progId="Equation.3">
                  <p:embed/>
                </p:oleObj>
              </mc:Choice>
              <mc:Fallback>
                <p:oleObj name="" r:id="rId7" imgW="2438400" imgH="228600" progId="Equation.3">
                  <p:embed/>
                  <p:pic>
                    <p:nvPicPr>
                      <p:cNvPr id="0" name="Picture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5334000"/>
                        <a:ext cx="54879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Slide Number Placeholder 1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589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2286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21336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y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65889" name="Object 1"/>
          <p:cNvGraphicFramePr>
            <a:graphicFrameLocks noChangeAspect="1"/>
          </p:cNvGraphicFramePr>
          <p:nvPr/>
        </p:nvGraphicFramePr>
        <p:xfrm>
          <a:off x="1524000" y="914400"/>
          <a:ext cx="3057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1358265" imgH="203200" progId="Equation.3">
                  <p:embed/>
                </p:oleObj>
              </mc:Choice>
              <mc:Fallback>
                <p:oleObj name="" r:id="rId1" imgW="1358265" imgH="203200" progId="Equation.3">
                  <p:embed/>
                  <p:pic>
                    <p:nvPicPr>
                      <p:cNvPr id="0" name="Picture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914400"/>
                        <a:ext cx="30575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2362200" y="1600200"/>
          <a:ext cx="417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854200" imgH="203200" progId="Equation.3">
                  <p:embed/>
                </p:oleObj>
              </mc:Choice>
              <mc:Fallback>
                <p:oleObj name="" r:id="rId3" imgW="1854200" imgH="203200" progId="Equation.3">
                  <p:embed/>
                  <p:pic>
                    <p:nvPicPr>
                      <p:cNvPr id="0" name="Picture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600200"/>
                        <a:ext cx="41719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1600200" y="2743200"/>
          <a:ext cx="3028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1346200" imgH="203200" progId="Equation.3">
                  <p:embed/>
                </p:oleObj>
              </mc:Choice>
              <mc:Fallback>
                <p:oleObj name="" r:id="rId5" imgW="1346200" imgH="203200" progId="Equation.3">
                  <p:embed/>
                  <p:pic>
                    <p:nvPicPr>
                      <p:cNvPr id="0" name="Picture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2743200"/>
                        <a:ext cx="30289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2133600" y="3276600"/>
          <a:ext cx="445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943100" imgH="203200" progId="Equation.3">
                  <p:embed/>
                </p:oleObj>
              </mc:Choice>
              <mc:Fallback>
                <p:oleObj name="" r:id="rId7" imgW="1943100" imgH="203200" progId="Equation.3">
                  <p:embed/>
                  <p:pic>
                    <p:nvPicPr>
                      <p:cNvPr id="0" name="Picture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3276600"/>
                        <a:ext cx="4457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685800" y="3810000"/>
            <a:ext cx="3441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Divide (2) by (3),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2667000" y="4495800"/>
          <a:ext cx="1301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596900" imgH="419100" progId="Equation.3">
                  <p:embed/>
                </p:oleObj>
              </mc:Choice>
              <mc:Fallback>
                <p:oleObj name="" r:id="rId9" imgW="596900" imgH="419100" progId="Equation.3">
                  <p:embed/>
                  <p:pic>
                    <p:nvPicPr>
                      <p:cNvPr id="0" name="Picture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0" y="4495800"/>
                        <a:ext cx="13017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2057400" y="5562600"/>
          <a:ext cx="2209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939165" imgH="203200" progId="Equation.3">
                  <p:embed/>
                </p:oleObj>
              </mc:Choice>
              <mc:Fallback>
                <p:oleObj name="" r:id="rId11" imgW="939165" imgH="203200" progId="Equation.3">
                  <p:embed/>
                  <p:pic>
                    <p:nvPicPr>
                      <p:cNvPr id="0" name="Picture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7400" y="5562600"/>
                        <a:ext cx="2209800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81000" y="1676400"/>
            <a:ext cx="838200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  <a:buChar char="v"/>
            </a:pPr>
            <a:r>
              <a:rPr lang="en-IN" altLang="en-US" sz="2400" dirty="0">
                <a:solidFill>
                  <a:srgbClr val="2808E8"/>
                </a:solidFill>
                <a:latin typeface="Georgia" panose="02040502050405020303" pitchFamily="18" charset="0"/>
              </a:rPr>
              <a:t>Formation of partial differential equations </a:t>
            </a:r>
            <a:endParaRPr lang="en-IN" altLang="en-US" sz="2400" dirty="0">
              <a:solidFill>
                <a:srgbClr val="2808E8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dirty="0">
              <a:solidFill>
                <a:srgbClr val="2808E8"/>
              </a:solidFill>
              <a:latin typeface="Georgia" panose="02040502050405020303" pitchFamily="18" charset="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IN" altLang="en-US" sz="2400" dirty="0">
                <a:solidFill>
                  <a:srgbClr val="2808E8"/>
                </a:solidFill>
                <a:latin typeface="Georgia" panose="02040502050405020303" pitchFamily="18" charset="0"/>
              </a:rPr>
              <a:t> Lagrange’s linear equation </a:t>
            </a:r>
            <a:endParaRPr lang="en-IN" altLang="en-US" sz="2400" dirty="0">
              <a:solidFill>
                <a:srgbClr val="2808E8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dirty="0">
              <a:solidFill>
                <a:srgbClr val="2808E8"/>
              </a:solidFill>
              <a:latin typeface="Georgia" panose="02040502050405020303" pitchFamily="18" charset="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IN" altLang="en-US" sz="2400" dirty="0">
                <a:solidFill>
                  <a:srgbClr val="2808E8"/>
                </a:solidFill>
                <a:latin typeface="Georgia" panose="02040502050405020303" pitchFamily="18" charset="0"/>
              </a:rPr>
              <a:t> Solutions of standard types of first order partial    </a:t>
            </a:r>
            <a:endParaRPr lang="en-IN" altLang="en-US" sz="2400" dirty="0">
              <a:solidFill>
                <a:srgbClr val="2808E8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solidFill>
                  <a:srgbClr val="2808E8"/>
                </a:solidFill>
                <a:latin typeface="Georgia" panose="02040502050405020303" pitchFamily="18" charset="0"/>
              </a:rPr>
              <a:t>     differential equations </a:t>
            </a:r>
            <a:endParaRPr lang="en-IN" altLang="en-US" sz="2400" dirty="0">
              <a:solidFill>
                <a:srgbClr val="2808E8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dirty="0">
              <a:solidFill>
                <a:srgbClr val="2808E8"/>
              </a:solidFill>
              <a:latin typeface="Georgia" panose="02040502050405020303" pitchFamily="18" charset="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IN" altLang="en-US" sz="2400" dirty="0">
                <a:solidFill>
                  <a:srgbClr val="2808E8"/>
                </a:solidFill>
                <a:latin typeface="Georgia" panose="02040502050405020303" pitchFamily="18" charset="0"/>
              </a:rPr>
              <a:t> Linear partial differential equations of second and   </a:t>
            </a:r>
            <a:endParaRPr lang="en-IN" altLang="en-US" sz="2400" dirty="0">
              <a:solidFill>
                <a:srgbClr val="2808E8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solidFill>
                  <a:srgbClr val="2808E8"/>
                </a:solidFill>
                <a:latin typeface="Georgia" panose="02040502050405020303" pitchFamily="18" charset="0"/>
              </a:rPr>
              <a:t>     higher order with constant coefficients </a:t>
            </a:r>
            <a:endParaRPr lang="en-IN" altLang="en-US" sz="2400" dirty="0">
              <a:solidFill>
                <a:srgbClr val="2808E8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609600"/>
            <a:ext cx="18303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Syllabus</a:t>
            </a:r>
            <a:r>
              <a:rPr lang="en-IN" altLang="en-US" sz="2800" b="1" dirty="0">
                <a:latin typeface="Georgia" panose="02040502050405020303" pitchFamily="18" charset="0"/>
              </a:rPr>
              <a:t> </a:t>
            </a:r>
            <a:endParaRPr lang="en-IN" altLang="en-US" sz="2800" dirty="0">
              <a:latin typeface="Georgia" panose="02040502050405020303" pitchFamily="18" charset="0"/>
            </a:endParaRPr>
          </a:p>
        </p:txBody>
      </p:sp>
      <p:sp>
        <p:nvSpPr>
          <p:cNvPr id="29701" name="Footer Placeholder 4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3" name="Slide Number Placeholder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46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charRg st="76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2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charRg st="132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62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charRg st="162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18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charRg st="218" end="2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487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106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9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Find the partial differential equation of the family of spheres having their centres on the line </a:t>
            </a:r>
            <a:r>
              <a:rPr lang="en-IN" altLang="en-US" sz="2400" i="1" dirty="0">
                <a:latin typeface="Georgia" panose="02040502050405020303" pitchFamily="18" charset="0"/>
              </a:rPr>
              <a:t>x = y = z.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86106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Since the centre (a, b, c) lies on the line </a:t>
            </a:r>
            <a:r>
              <a:rPr lang="en-IN" altLang="en-US" sz="2400" i="1" dirty="0">
                <a:latin typeface="Georgia" panose="02040502050405020303" pitchFamily="18" charset="0"/>
              </a:rPr>
              <a:t>x = y = z, </a:t>
            </a:r>
            <a:endParaRPr lang="en-IN" altLang="en-US" sz="2400" i="1" dirty="0"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i="1" dirty="0">
                <a:latin typeface="Georgia" panose="02040502050405020303" pitchFamily="18" charset="0"/>
              </a:rPr>
              <a:t>we have a = b = c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895600"/>
            <a:ext cx="4962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Hence the equation of the sphere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64865" name="Rectangle 1"/>
          <p:cNvSpPr>
            <a:spLocks noChangeArrowheads="1"/>
          </p:cNvSpPr>
          <p:nvPr/>
        </p:nvSpPr>
        <p:spPr bwMode="auto">
          <a:xfrm>
            <a:off x="457200" y="3351213"/>
            <a:ext cx="694848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– a)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+ (y – a)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+ (z – a)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 r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---------------- (1)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3962400"/>
            <a:ext cx="49149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where ‘a’ is the arbitrary constants</a:t>
            </a:r>
            <a:r>
              <a:rPr lang="en-US" altLang="en-US" dirty="0">
                <a:latin typeface="Georgia" panose="02040502050405020303" pitchFamily="18" charset="0"/>
              </a:rPr>
              <a:t>.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4958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1447800" y="5105400"/>
          <a:ext cx="3429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485900" imgH="203200" progId="Equation.3">
                  <p:embed/>
                </p:oleObj>
              </mc:Choice>
              <mc:Fallback>
                <p:oleObj name="" r:id="rId1" imgW="1485900" imgH="203200" progId="Equation.3">
                  <p:embed/>
                  <p:pic>
                    <p:nvPicPr>
                      <p:cNvPr id="0" name="Picture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5105400"/>
                        <a:ext cx="34290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1371600" y="5715000"/>
          <a:ext cx="542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2413000" imgH="203200" progId="Equation.3">
                  <p:embed/>
                </p:oleObj>
              </mc:Choice>
              <mc:Fallback>
                <p:oleObj name="" r:id="rId3" imgW="2413000" imgH="203200" progId="Equation.3">
                  <p:embed/>
                  <p:pic>
                    <p:nvPicPr>
                      <p:cNvPr id="0" name="Picture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5715000"/>
                        <a:ext cx="54292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64865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5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3048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y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63841" name="Object 1"/>
          <p:cNvGraphicFramePr>
            <a:graphicFrameLocks noChangeAspect="1"/>
          </p:cNvGraphicFramePr>
          <p:nvPr/>
        </p:nvGraphicFramePr>
        <p:xfrm>
          <a:off x="1219200" y="914400"/>
          <a:ext cx="3286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1459865" imgH="203200" progId="Equation.3">
                  <p:embed/>
                </p:oleObj>
              </mc:Choice>
              <mc:Fallback>
                <p:oleObj name="" r:id="rId1" imgW="1459865" imgH="203200" progId="Equation.3">
                  <p:embed/>
                  <p:pic>
                    <p:nvPicPr>
                      <p:cNvPr id="0" name="Picture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914400"/>
                        <a:ext cx="32861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1295400" y="1447800"/>
          <a:ext cx="5743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2552700" imgH="203200" progId="Equation.3">
                  <p:embed/>
                </p:oleObj>
              </mc:Choice>
              <mc:Fallback>
                <p:oleObj name="" r:id="rId3" imgW="2552700" imgH="203200" progId="Equation.3">
                  <p:embed/>
                  <p:pic>
                    <p:nvPicPr>
                      <p:cNvPr id="0" name="Picture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447800"/>
                        <a:ext cx="57435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381000" y="1905000"/>
            <a:ext cx="34417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Divide (2) by (3), we get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2057400" y="2514600"/>
          <a:ext cx="25923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1129665" imgH="431800" progId="Equation.3">
                  <p:embed/>
                </p:oleObj>
              </mc:Choice>
              <mc:Fallback>
                <p:oleObj name="" r:id="rId5" imgW="1129665" imgH="431800" progId="Equation.3">
                  <p:embed/>
                  <p:pic>
                    <p:nvPicPr>
                      <p:cNvPr id="0" name="Picture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2514600"/>
                        <a:ext cx="2592388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1447800" y="3657600"/>
          <a:ext cx="4400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1955800" imgH="203200" progId="Equation.3">
                  <p:embed/>
                </p:oleObj>
              </mc:Choice>
              <mc:Fallback>
                <p:oleObj name="" r:id="rId7" imgW="1955800" imgH="203200" progId="Equation.3">
                  <p:embed/>
                  <p:pic>
                    <p:nvPicPr>
                      <p:cNvPr id="0" name="Picture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3657600"/>
                        <a:ext cx="44005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838200" y="4419600"/>
          <a:ext cx="60198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2540000" imgH="177800" progId="Equation.3">
                  <p:embed/>
                </p:oleObj>
              </mc:Choice>
              <mc:Fallback>
                <p:oleObj name="" r:id="rId9" imgW="2540000" imgH="177800" progId="Equation.3">
                  <p:embed/>
                  <p:pic>
                    <p:nvPicPr>
                      <p:cNvPr id="0" name="Picture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4419600"/>
                        <a:ext cx="6019800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1143000" y="5105400"/>
          <a:ext cx="4429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1" imgW="1968500" imgH="203200" progId="Equation.3">
                  <p:embed/>
                </p:oleObj>
              </mc:Choice>
              <mc:Fallback>
                <p:oleObj name="" r:id="rId11" imgW="1968500" imgH="203200" progId="Equation.3">
                  <p:embed/>
                  <p:pic>
                    <p:nvPicPr>
                      <p:cNvPr id="0" name="Picture 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5105400"/>
                        <a:ext cx="44291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38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925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09249" name="Rectangle 1"/>
          <p:cNvSpPr/>
          <p:nvPr/>
        </p:nvSpPr>
        <p:spPr>
          <a:xfrm>
            <a:off x="228600" y="381000"/>
            <a:ext cx="8509000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Formation of PDE by eliminating arbitrary functions</a:t>
            </a:r>
            <a:endParaRPr lang="en-US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09251" name="Rectangle 3"/>
          <p:cNvSpPr/>
          <p:nvPr/>
        </p:nvSpPr>
        <p:spPr>
          <a:xfrm>
            <a:off x="304800" y="1022350"/>
            <a:ext cx="7929563" cy="12001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Let us consider the relation   f (u, v) =0 --------(1)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>
                <a:latin typeface="Georgia" panose="02040502050405020303" pitchFamily="18" charset="0"/>
              </a:rPr>
              <a:t>where u and v are functions of x, y ,z and f is an arbitrary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>
                <a:latin typeface="Georgia" panose="02040502050405020303" pitchFamily="18" charset="0"/>
              </a:rPr>
              <a:t>function to be eliminated.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381000" y="3048000"/>
          <a:ext cx="6630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3416300" imgH="431800" progId="Equation.3">
                  <p:embed/>
                </p:oleObj>
              </mc:Choice>
              <mc:Fallback>
                <p:oleObj name="" r:id="rId1" imgW="3416300" imgH="431800" progId="Equation.3">
                  <p:embed/>
                  <p:pic>
                    <p:nvPicPr>
                      <p:cNvPr id="0" name="Picture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3048000"/>
                        <a:ext cx="66309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3" name="Object 5"/>
          <p:cNvGraphicFramePr>
            <a:graphicFrameLocks noChangeAspect="1"/>
          </p:cNvGraphicFramePr>
          <p:nvPr/>
        </p:nvGraphicFramePr>
        <p:xfrm>
          <a:off x="381000" y="4038600"/>
          <a:ext cx="76295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3492500" imgH="431800" progId="Equation.3">
                  <p:embed/>
                </p:oleObj>
              </mc:Choice>
              <mc:Fallback>
                <p:oleObj name="" r:id="rId3" imgW="3492500" imgH="431800" progId="Equation.3">
                  <p:embed/>
                  <p:pic>
                    <p:nvPicPr>
                      <p:cNvPr id="0" name="Picture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4038600"/>
                        <a:ext cx="76295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457200" y="5105400"/>
          <a:ext cx="640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3378200" imgH="482600" progId="Equation.3">
                  <p:embed/>
                </p:oleObj>
              </mc:Choice>
              <mc:Fallback>
                <p:oleObj name="" r:id="rId5" imgW="3378200" imgH="482600" progId="Equation.3">
                  <p:embed/>
                  <p:pic>
                    <p:nvPicPr>
                      <p:cNvPr id="0" name="Picture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5105400"/>
                        <a:ext cx="6400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" y="2438400"/>
            <a:ext cx="8382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Differentiating (1) partially with respect to x and y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49" grpId="0" animBg="1"/>
      <p:bldP spid="309251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0278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3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10274" name="Object 2"/>
          <p:cNvGraphicFramePr>
            <a:graphicFrameLocks noChangeAspect="1"/>
          </p:cNvGraphicFramePr>
          <p:nvPr/>
        </p:nvGraphicFramePr>
        <p:xfrm>
          <a:off x="304800" y="457200"/>
          <a:ext cx="84312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4356100" imgH="393700" progId="Equation.3">
                  <p:embed/>
                </p:oleObj>
              </mc:Choice>
              <mc:Fallback>
                <p:oleObj name="" r:id="rId1" imgW="4356100" imgH="393700" progId="Equation.3">
                  <p:embed/>
                  <p:pic>
                    <p:nvPicPr>
                      <p:cNvPr id="0" name="Picture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457200"/>
                        <a:ext cx="843121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5" name="Object 3"/>
          <p:cNvGraphicFramePr>
            <a:graphicFrameLocks noChangeAspect="1"/>
          </p:cNvGraphicFramePr>
          <p:nvPr/>
        </p:nvGraphicFramePr>
        <p:xfrm>
          <a:off x="304800" y="1524000"/>
          <a:ext cx="49593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2387600" imgH="660400" progId="Equation.3">
                  <p:embed/>
                </p:oleObj>
              </mc:Choice>
              <mc:Fallback>
                <p:oleObj name="" r:id="rId3" imgW="2387600" imgH="660400" progId="Equation.3">
                  <p:embed/>
                  <p:pic>
                    <p:nvPicPr>
                      <p:cNvPr id="0" name="Picture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495935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800" y="3352800"/>
            <a:ext cx="1727200" cy="461963"/>
          </a:xfrm>
          <a:prstGeom prst="rect">
            <a:avLst/>
          </a:prstGeom>
          <a:solidFill>
            <a:srgbClr val="C0E498"/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Remarks: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10276" name="Rectangle 4"/>
          <p:cNvSpPr/>
          <p:nvPr/>
        </p:nvSpPr>
        <p:spPr>
          <a:xfrm>
            <a:off x="304800" y="4267200"/>
            <a:ext cx="7848600" cy="8302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defTabSz="914400" eaLnBrk="1" hangingPunct="1">
              <a:buFont typeface="Wingdings" panose="05000000000000000000" pitchFamily="2" charset="2"/>
              <a:buChar char="Ø"/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 Equation (4) is called Lagrange’s linear PDE whose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     solution will be discussed later.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5257800"/>
            <a:ext cx="80772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Georgia" panose="02040502050405020303" pitchFamily="18" charset="0"/>
              </a:rPr>
              <a:t> The order of PDE formed depends only on the number     </a:t>
            </a:r>
            <a:endParaRPr lang="en-IN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     of arbitrary functions eliminated</a:t>
            </a:r>
            <a:r>
              <a:rPr lang="en-IN" altLang="en-US" sz="2400" b="1" dirty="0">
                <a:latin typeface="Georgia" panose="02040502050405020303" pitchFamily="18" charset="0"/>
              </a:rPr>
              <a:t>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027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2765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6106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Form the partial differential equation by eliminating an arbitrary function from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4478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710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2753" name="Object 1"/>
          <p:cNvGraphicFramePr>
            <a:graphicFrameLocks noChangeAspect="1"/>
          </p:cNvGraphicFramePr>
          <p:nvPr/>
        </p:nvGraphicFramePr>
        <p:xfrm>
          <a:off x="3505200" y="990600"/>
          <a:ext cx="1935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1002665" imgH="228600" progId="Equation.3">
                  <p:embed/>
                </p:oleObj>
              </mc:Choice>
              <mc:Fallback>
                <p:oleObj name="" r:id="rId1" imgW="1002665" imgH="228600" progId="Equation.3">
                  <p:embed/>
                  <p:pic>
                    <p:nvPicPr>
                      <p:cNvPr id="0" name="Picture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5200" y="990600"/>
                        <a:ext cx="19351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1295400" y="1905000"/>
          <a:ext cx="5118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2273300" imgH="228600" progId="Equation.3">
                  <p:embed/>
                </p:oleObj>
              </mc:Choice>
              <mc:Fallback>
                <p:oleObj name="" r:id="rId3" imgW="2273300" imgH="228600" progId="Equation.3">
                  <p:embed/>
                  <p:pic>
                    <p:nvPicPr>
                      <p:cNvPr id="0" name="Picture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905000"/>
                        <a:ext cx="51181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457200" y="24384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" y="3505200"/>
            <a:ext cx="4230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y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47115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2057400" y="3048000"/>
          <a:ext cx="4648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2171700" imgH="228600" progId="Equation.3">
                  <p:embed/>
                </p:oleObj>
              </mc:Choice>
              <mc:Fallback>
                <p:oleObj name="" r:id="rId5" imgW="2171700" imgH="228600" progId="Equation.3">
                  <p:embed/>
                  <p:pic>
                    <p:nvPicPr>
                      <p:cNvPr id="0" name="Picture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3048000"/>
                        <a:ext cx="46482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2759" name="Object 7"/>
          <p:cNvGraphicFramePr>
            <a:graphicFrameLocks noChangeAspect="1"/>
          </p:cNvGraphicFramePr>
          <p:nvPr/>
        </p:nvGraphicFramePr>
        <p:xfrm>
          <a:off x="1981200" y="4114800"/>
          <a:ext cx="4724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2159000" imgH="228600" progId="Equation.3">
                  <p:embed/>
                </p:oleObj>
              </mc:Choice>
              <mc:Fallback>
                <p:oleObj name="" r:id="rId7" imgW="2159000" imgH="228600" progId="Equation.3">
                  <p:embed/>
                  <p:pic>
                    <p:nvPicPr>
                      <p:cNvPr id="0" name="Picture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4114800"/>
                        <a:ext cx="47244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762000" y="4724400"/>
            <a:ext cx="3441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Divide (2) by (3),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02761" name="Object 9"/>
          <p:cNvGraphicFramePr>
            <a:graphicFrameLocks noChangeAspect="1"/>
          </p:cNvGraphicFramePr>
          <p:nvPr/>
        </p:nvGraphicFramePr>
        <p:xfrm>
          <a:off x="2133600" y="5257800"/>
          <a:ext cx="12525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546100" imgH="431800" progId="Equation.3">
                  <p:embed/>
                </p:oleObj>
              </mc:Choice>
              <mc:Fallback>
                <p:oleObj name="" r:id="rId9" imgW="546100" imgH="431800" progId="Equation.3">
                  <p:embed/>
                  <p:pic>
                    <p:nvPicPr>
                      <p:cNvPr id="0" name="Picture 31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5257800"/>
                        <a:ext cx="1252538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2" name="Object 10"/>
          <p:cNvGraphicFramePr>
            <a:graphicFrameLocks noChangeAspect="1"/>
          </p:cNvGraphicFramePr>
          <p:nvPr/>
        </p:nvGraphicFramePr>
        <p:xfrm>
          <a:off x="3886200" y="5486400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914400" imgH="203200" progId="Equation.3">
                  <p:embed/>
                </p:oleObj>
              </mc:Choice>
              <mc:Fallback>
                <p:oleObj name="" r:id="rId11" imgW="914400" imgH="203200" progId="Equation.3">
                  <p:embed/>
                  <p:pic>
                    <p:nvPicPr>
                      <p:cNvPr id="0" name="Picture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86200" y="5486400"/>
                        <a:ext cx="2057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Slide Number Placeholder 2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9" grpId="0"/>
      <p:bldP spid="20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1742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6868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2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Form the partial differential equation by eliminating the arbitrary functions from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14478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813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1729" name="Object 1"/>
          <p:cNvGraphicFramePr>
            <a:graphicFrameLocks noChangeAspect="1"/>
          </p:cNvGraphicFramePr>
          <p:nvPr/>
        </p:nvGraphicFramePr>
        <p:xfrm>
          <a:off x="3657600" y="990600"/>
          <a:ext cx="2155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1040765" imgH="215900" progId="Equation.3">
                  <p:embed/>
                </p:oleObj>
              </mc:Choice>
              <mc:Fallback>
                <p:oleObj name="" r:id="rId1" imgW="1040765" imgH="215900" progId="Equation.3">
                  <p:embed/>
                  <p:pic>
                    <p:nvPicPr>
                      <p:cNvPr id="0" name="Picture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990600"/>
                        <a:ext cx="21558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1295400" y="1905000"/>
          <a:ext cx="4968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400300" imgH="215900" progId="Equation.3">
                  <p:embed/>
                </p:oleObj>
              </mc:Choice>
              <mc:Fallback>
                <p:oleObj name="" r:id="rId3" imgW="2400300" imgH="215900" progId="Equation.3">
                  <p:embed/>
                  <p:pic>
                    <p:nvPicPr>
                      <p:cNvPr id="0" name="Picture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905000"/>
                        <a:ext cx="49688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295400" y="2362200"/>
            <a:ext cx="4175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48138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2209800" y="2895600"/>
          <a:ext cx="3852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1917065" imgH="215900" progId="Equation.3">
                  <p:embed/>
                </p:oleObj>
              </mc:Choice>
              <mc:Fallback>
                <p:oleObj name="" r:id="rId5" imgW="1917065" imgH="215900" progId="Equation.3">
                  <p:embed/>
                  <p:pic>
                    <p:nvPicPr>
                      <p:cNvPr id="0" name="Picture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895600"/>
                        <a:ext cx="38528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1371600" y="3352800"/>
            <a:ext cx="41735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(1) p.w.r.t. y,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48141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2209800" y="3886200"/>
          <a:ext cx="3962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7" imgW="1879600" imgH="215900" progId="Equation.3">
                  <p:embed/>
                </p:oleObj>
              </mc:Choice>
              <mc:Fallback>
                <p:oleObj name="" r:id="rId7" imgW="1879600" imgH="215900" progId="Equation.3">
                  <p:embed/>
                  <p:pic>
                    <p:nvPicPr>
                      <p:cNvPr id="0" name="Picture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3886200"/>
                        <a:ext cx="39624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1371600" y="4343400"/>
            <a:ext cx="4213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(2)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48144" name="Rectangle 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1737" name="Object 9"/>
          <p:cNvGraphicFramePr>
            <a:graphicFrameLocks noChangeAspect="1"/>
          </p:cNvGraphicFramePr>
          <p:nvPr/>
        </p:nvGraphicFramePr>
        <p:xfrm>
          <a:off x="2209800" y="4876800"/>
          <a:ext cx="3852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1917065" imgH="215900" progId="Equation.3">
                  <p:embed/>
                </p:oleObj>
              </mc:Choice>
              <mc:Fallback>
                <p:oleObj name="" r:id="rId9" imgW="1917065" imgH="215900" progId="Equation.3">
                  <p:embed/>
                  <p:pic>
                    <p:nvPicPr>
                      <p:cNvPr id="0" name="Picture 3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9800" y="4876800"/>
                        <a:ext cx="38528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1371600" y="5334000"/>
            <a:ext cx="42116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(2) p.w.r.t. y,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48147" name="Rectangle 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1739" name="Object 11"/>
          <p:cNvGraphicFramePr>
            <a:graphicFrameLocks noChangeAspect="1"/>
          </p:cNvGraphicFramePr>
          <p:nvPr/>
        </p:nvGraphicFramePr>
        <p:xfrm>
          <a:off x="2209800" y="5791200"/>
          <a:ext cx="3756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1" imgW="1866265" imgH="215900" progId="Equation.3">
                  <p:embed/>
                </p:oleObj>
              </mc:Choice>
              <mc:Fallback>
                <p:oleObj name="" r:id="rId11" imgW="1866265" imgH="215900" progId="Equation.3">
                  <p:embed/>
                  <p:pic>
                    <p:nvPicPr>
                      <p:cNvPr id="0" name="Picture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9800" y="5791200"/>
                        <a:ext cx="37560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Slide Number Placeholder 2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0" grpId="0"/>
      <p:bldP spid="23" grpId="0"/>
      <p:bldP spid="26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071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200400"/>
            <a:ext cx="86868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3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Form the partial differential equation by eliminating an arbitrary function from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343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304800"/>
            <a:ext cx="4210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(3) p.w.r.t. y,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49158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0705" name="Object 1"/>
          <p:cNvGraphicFramePr>
            <a:graphicFrameLocks noChangeAspect="1"/>
          </p:cNvGraphicFramePr>
          <p:nvPr/>
        </p:nvGraphicFramePr>
        <p:xfrm>
          <a:off x="1676400" y="990600"/>
          <a:ext cx="3756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1866265" imgH="215900" progId="Equation.3">
                  <p:embed/>
                </p:oleObj>
              </mc:Choice>
              <mc:Fallback>
                <p:oleObj name="" r:id="rId1" imgW="1866265" imgH="215900" progId="Equation.3">
                  <p:embed/>
                  <p:pic>
                    <p:nvPicPr>
                      <p:cNvPr id="0" name="Picture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990600"/>
                        <a:ext cx="37560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914400" y="1524000"/>
            <a:ext cx="36306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From (2) and (3)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00707" name="Object 3"/>
          <p:cNvGraphicFramePr>
            <a:graphicFrameLocks noChangeAspect="1"/>
          </p:cNvGraphicFramePr>
          <p:nvPr/>
        </p:nvGraphicFramePr>
        <p:xfrm>
          <a:off x="2362200" y="2057400"/>
          <a:ext cx="3733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1752600" imgH="215900" progId="Equation.3">
                  <p:embed/>
                </p:oleObj>
              </mc:Choice>
              <mc:Fallback>
                <p:oleObj name="" r:id="rId3" imgW="1752600" imgH="215900" progId="Equation.3">
                  <p:embed/>
                  <p:pic>
                    <p:nvPicPr>
                      <p:cNvPr id="0" name="Picture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057400"/>
                        <a:ext cx="37338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1600200" y="2667000"/>
          <a:ext cx="2000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" imgW="888365" imgH="203200" progId="Equation.3">
                  <p:embed/>
                </p:oleObj>
              </mc:Choice>
              <mc:Fallback>
                <p:oleObj name="" r:id="rId5" imgW="888365" imgH="203200" progId="Equation.3">
                  <p:embed/>
                  <p:pic>
                    <p:nvPicPr>
                      <p:cNvPr id="0" name="Picture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2667000"/>
                        <a:ext cx="20002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3505200" y="3886200"/>
          <a:ext cx="293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7" imgW="1295400" imgH="228600" progId="Equation.3">
                  <p:embed/>
                </p:oleObj>
              </mc:Choice>
              <mc:Fallback>
                <p:oleObj name="" r:id="rId7" imgW="1295400" imgH="228600" progId="Equation.3">
                  <p:embed/>
                  <p:pic>
                    <p:nvPicPr>
                      <p:cNvPr id="0" name="Picture 3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5200" y="3886200"/>
                        <a:ext cx="29337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0711" name="Object 7"/>
          <p:cNvGraphicFramePr>
            <a:graphicFrameLocks noChangeAspect="1"/>
          </p:cNvGraphicFramePr>
          <p:nvPr/>
        </p:nvGraphicFramePr>
        <p:xfrm>
          <a:off x="814388" y="4724400"/>
          <a:ext cx="586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2590800" imgH="228600" progId="Equation.3">
                  <p:embed/>
                </p:oleObj>
              </mc:Choice>
              <mc:Fallback>
                <p:oleObj name="" r:id="rId9" imgW="2590800" imgH="228600" progId="Equation.3">
                  <p:embed/>
                  <p:pic>
                    <p:nvPicPr>
                      <p:cNvPr id="0" name="Picture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4388" y="4724400"/>
                        <a:ext cx="5867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990600" y="5257800"/>
            <a:ext cx="4175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00713" name="Object 9"/>
          <p:cNvGraphicFramePr>
            <a:graphicFrameLocks noChangeAspect="1"/>
          </p:cNvGraphicFramePr>
          <p:nvPr/>
        </p:nvGraphicFramePr>
        <p:xfrm>
          <a:off x="1981200" y="5791200"/>
          <a:ext cx="355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1524000" imgH="228600" progId="Equation.3">
                  <p:embed/>
                </p:oleObj>
              </mc:Choice>
              <mc:Fallback>
                <p:oleObj name="" r:id="rId11" imgW="1524000" imgH="228600" progId="Equation.3">
                  <p:embed/>
                  <p:pic>
                    <p:nvPicPr>
                      <p:cNvPr id="0" name="Picture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5791200"/>
                        <a:ext cx="3556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9" name="Slide Number Placeholder 1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5" grpId="0"/>
      <p:bldP spid="18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968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99681" name="Object 1"/>
          <p:cNvGraphicFramePr>
            <a:graphicFrameLocks noChangeAspect="1"/>
          </p:cNvGraphicFramePr>
          <p:nvPr/>
        </p:nvGraphicFramePr>
        <p:xfrm>
          <a:off x="1524000" y="304800"/>
          <a:ext cx="56594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2425700" imgH="228600" progId="Equation.3">
                  <p:embed/>
                </p:oleObj>
              </mc:Choice>
              <mc:Fallback>
                <p:oleObj name="" r:id="rId1" imgW="2425700" imgH="228600" progId="Equation.3">
                  <p:embed/>
                  <p:pic>
                    <p:nvPicPr>
                      <p:cNvPr id="0" name="Picture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304800"/>
                        <a:ext cx="56594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838200" y="914400"/>
            <a:ext cx="41735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(1) p.w.r.t. y,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1600200" y="1524000"/>
          <a:ext cx="3525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1511300" imgH="228600" progId="Equation.3">
                  <p:embed/>
                </p:oleObj>
              </mc:Choice>
              <mc:Fallback>
                <p:oleObj name="" r:id="rId3" imgW="1511300" imgH="228600" progId="Equation.3">
                  <p:embed/>
                  <p:pic>
                    <p:nvPicPr>
                      <p:cNvPr id="0" name="Picture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524000"/>
                        <a:ext cx="35258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1600200" y="2133600"/>
          <a:ext cx="560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2400300" imgH="228600" progId="Equation.3">
                  <p:embed/>
                </p:oleObj>
              </mc:Choice>
              <mc:Fallback>
                <p:oleObj name="" r:id="rId5" imgW="2400300" imgH="228600" progId="Equation.3">
                  <p:embed/>
                  <p:pic>
                    <p:nvPicPr>
                      <p:cNvPr id="0" name="Picture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2133600"/>
                        <a:ext cx="56007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990600" y="2819400"/>
            <a:ext cx="3441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Divide (2) by (3),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3429000" y="3581400"/>
          <a:ext cx="160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660400" imgH="419100" progId="Equation.3">
                  <p:embed/>
                </p:oleObj>
              </mc:Choice>
              <mc:Fallback>
                <p:oleObj name="" r:id="rId7" imgW="660400" imgH="419100" progId="Equation.3">
                  <p:embed/>
                  <p:pic>
                    <p:nvPicPr>
                      <p:cNvPr id="0" name="Picture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581400"/>
                        <a:ext cx="16002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3124200" y="4724400"/>
          <a:ext cx="2819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9" imgW="1130300" imgH="228600" progId="Equation.3">
                  <p:embed/>
                </p:oleObj>
              </mc:Choice>
              <mc:Fallback>
                <p:oleObj name="" r:id="rId9" imgW="1130300" imgH="228600" progId="Equation.3">
                  <p:embed/>
                  <p:pic>
                    <p:nvPicPr>
                      <p:cNvPr id="0" name="Picture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4200" y="4724400"/>
                        <a:ext cx="2819400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2286000" y="5410200"/>
          <a:ext cx="37338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1447800" imgH="228600" progId="Equation.3">
                  <p:embed/>
                </p:oleObj>
              </mc:Choice>
              <mc:Fallback>
                <p:oleObj name="" r:id="rId11" imgW="1447800" imgH="228600" progId="Equation.3">
                  <p:embed/>
                  <p:pic>
                    <p:nvPicPr>
                      <p:cNvPr id="0" name="Picture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6000" y="5410200"/>
                        <a:ext cx="3733800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866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686800" cy="1938338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4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 </a:t>
            </a:r>
            <a:r>
              <a:rPr lang="en-IN" altLang="en-US" sz="2400" dirty="0">
                <a:latin typeface="Georgia" panose="02040502050405020303" pitchFamily="18" charset="0"/>
              </a:rPr>
              <a:t>Eliminate the arbitrary function  ‘</a:t>
            </a:r>
            <a:r>
              <a:rPr lang="en-IN" altLang="en-US" sz="2400" i="1" dirty="0">
                <a:latin typeface="Georgia" panose="02040502050405020303" pitchFamily="18" charset="0"/>
              </a:rPr>
              <a:t>f ’   from the relation</a:t>
            </a:r>
            <a:endParaRPr lang="en-IN" altLang="en-US" sz="2400" i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i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i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362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1205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8657" name="Object 1"/>
          <p:cNvGraphicFramePr>
            <a:graphicFrameLocks noChangeAspect="1"/>
          </p:cNvGraphicFramePr>
          <p:nvPr/>
        </p:nvGraphicFramePr>
        <p:xfrm>
          <a:off x="2819400" y="1066800"/>
          <a:ext cx="3209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447800" imgH="431800" progId="Equation.3">
                  <p:embed/>
                </p:oleObj>
              </mc:Choice>
              <mc:Fallback>
                <p:oleObj name="" r:id="rId1" imgW="1447800" imgH="431800" progId="Equation.3">
                  <p:embed/>
                  <p:pic>
                    <p:nvPicPr>
                      <p:cNvPr id="0" name="Picture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1066800"/>
                        <a:ext cx="320992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1905000" y="2133600"/>
          <a:ext cx="5943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2679700" imgH="431800" progId="Equation.3">
                  <p:embed/>
                </p:oleObj>
              </mc:Choice>
              <mc:Fallback>
                <p:oleObj name="" r:id="rId3" imgW="2679700" imgH="431800" progId="Equation.3">
                  <p:embed/>
                  <p:pic>
                    <p:nvPicPr>
                      <p:cNvPr id="0" name="Picture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133600"/>
                        <a:ext cx="5943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1905000" y="3657600"/>
          <a:ext cx="58721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2882900" imgH="431800" progId="Equation.3">
                  <p:embed/>
                </p:oleObj>
              </mc:Choice>
              <mc:Fallback>
                <p:oleObj name="" r:id="rId5" imgW="2882900" imgH="431800" progId="Equation.3">
                  <p:embed/>
                  <p:pic>
                    <p:nvPicPr>
                      <p:cNvPr id="0" name="Picture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58721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1981200" y="5257800"/>
          <a:ext cx="3886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7" imgW="1828800" imgH="457200" progId="Equation.3">
                  <p:embed/>
                </p:oleObj>
              </mc:Choice>
              <mc:Fallback>
                <p:oleObj name="" r:id="rId7" imgW="1828800" imgH="457200" progId="Equation.3">
                  <p:embed/>
                  <p:pic>
                    <p:nvPicPr>
                      <p:cNvPr id="0" name="Picture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5257800"/>
                        <a:ext cx="3886200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990600" y="3124200"/>
            <a:ext cx="4175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6800" y="4648200"/>
            <a:ext cx="41735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(1) p.w.r.t. y,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51213" name="Slide Number Placeholder 1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764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97633" name="Object 1"/>
          <p:cNvGraphicFramePr>
            <a:graphicFrameLocks noChangeAspect="1"/>
          </p:cNvGraphicFramePr>
          <p:nvPr/>
        </p:nvGraphicFramePr>
        <p:xfrm>
          <a:off x="609600" y="381000"/>
          <a:ext cx="61356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2832100" imgH="457200" progId="Equation.3">
                  <p:embed/>
                </p:oleObj>
              </mc:Choice>
              <mc:Fallback>
                <p:oleObj name="" r:id="rId1" imgW="2832100" imgH="457200" progId="Equation.3">
                  <p:embed/>
                  <p:pic>
                    <p:nvPicPr>
                      <p:cNvPr id="0" name="Picture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381000"/>
                        <a:ext cx="6135688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1371600"/>
            <a:ext cx="39449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Dividing (2) by (3),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97634" name="Object 2"/>
          <p:cNvGraphicFramePr>
            <a:graphicFrameLocks noChangeAspect="1"/>
          </p:cNvGraphicFramePr>
          <p:nvPr/>
        </p:nvGraphicFramePr>
        <p:xfrm>
          <a:off x="457200" y="1905000"/>
          <a:ext cx="449580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3" imgW="1981200" imgH="876300" progId="Equation.3">
                  <p:embed/>
                </p:oleObj>
              </mc:Choice>
              <mc:Fallback>
                <p:oleObj name="" r:id="rId3" imgW="1981200" imgH="876300" progId="Equation.3">
                  <p:embed/>
                  <p:pic>
                    <p:nvPicPr>
                      <p:cNvPr id="0" name="Picture 31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905000"/>
                        <a:ext cx="4495800" cy="198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5184775" y="2362200"/>
          <a:ext cx="2830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1269365" imgH="444500" progId="Equation.3">
                  <p:embed/>
                </p:oleObj>
              </mc:Choice>
              <mc:Fallback>
                <p:oleObj name="" r:id="rId5" imgW="1269365" imgH="444500" progId="Equation.3">
                  <p:embed/>
                  <p:pic>
                    <p:nvPicPr>
                      <p:cNvPr id="0" name="Picture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4775" y="2362200"/>
                        <a:ext cx="283051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609600" y="3962400"/>
          <a:ext cx="2881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7" imgW="1320165" imgH="419100" progId="Equation.3">
                  <p:embed/>
                </p:oleObj>
              </mc:Choice>
              <mc:Fallback>
                <p:oleObj name="" r:id="rId7" imgW="1320165" imgH="419100" progId="Equation.3">
                  <p:embed/>
                  <p:pic>
                    <p:nvPicPr>
                      <p:cNvPr id="0" name="Picture 31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3962400"/>
                        <a:ext cx="28813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914400" y="5029200"/>
          <a:ext cx="3051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9" imgW="1371600" imgH="228600" progId="Equation.3">
                  <p:embed/>
                </p:oleObj>
              </mc:Choice>
              <mc:Fallback>
                <p:oleObj name="" r:id="rId9" imgW="1371600" imgH="228600" progId="Equation.3">
                  <p:embed/>
                  <p:pic>
                    <p:nvPicPr>
                      <p:cNvPr id="0" name="Picture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029200"/>
                        <a:ext cx="30511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685800" y="5715000"/>
          <a:ext cx="3348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1" imgW="1435100" imgH="228600" progId="Equation.3">
                  <p:embed/>
                </p:oleObj>
              </mc:Choice>
              <mc:Fallback>
                <p:oleObj name="" r:id="rId11" imgW="1435100" imgH="228600" progId="Equation.3">
                  <p:embed/>
                  <p:pic>
                    <p:nvPicPr>
                      <p:cNvPr id="0" name="Picture 31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5715000"/>
                        <a:ext cx="33480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Slide Number Placeholder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515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4579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81000"/>
            <a:ext cx="4799013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Partial Differential Equation 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05153" name="Rectangle 1"/>
          <p:cNvSpPr/>
          <p:nvPr/>
        </p:nvSpPr>
        <p:spPr>
          <a:xfrm>
            <a:off x="304800" y="1066800"/>
            <a:ext cx="8269288" cy="12001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Partial differential equation is one which involves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partial derivatives.  The order of PDE is the order of highest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derivative occurring in it.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24582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05154" name="Object 2"/>
          <p:cNvGraphicFramePr>
            <a:graphicFrameLocks noChangeAspect="1"/>
          </p:cNvGraphicFramePr>
          <p:nvPr/>
        </p:nvGraphicFramePr>
        <p:xfrm>
          <a:off x="381000" y="2667000"/>
          <a:ext cx="70104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327400" imgH="1117600" progId="Equation.3">
                  <p:embed/>
                </p:oleObj>
              </mc:Choice>
              <mc:Fallback>
                <p:oleObj name="" r:id="rId1" imgW="3327400" imgH="11176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667000"/>
                        <a:ext cx="7010400" cy="22669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51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5592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1938338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5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Form the partial differential equation by eliminating the </a:t>
            </a:r>
            <a:endParaRPr lang="en-IN" altLang="en-US" sz="2400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arbitrary function from</a:t>
            </a:r>
            <a:endParaRPr lang="en-IN" altLang="en-US" sz="2400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2098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325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5585" name="Object 1"/>
          <p:cNvGraphicFramePr>
            <a:graphicFrameLocks noChangeAspect="1"/>
          </p:cNvGraphicFramePr>
          <p:nvPr/>
        </p:nvGraphicFramePr>
        <p:xfrm>
          <a:off x="3657600" y="1143000"/>
          <a:ext cx="2606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1180465" imgH="431800" progId="Equation.3">
                  <p:embed/>
                </p:oleObj>
              </mc:Choice>
              <mc:Fallback>
                <p:oleObj name="" r:id="rId1" imgW="1180465" imgH="431800" progId="Equation.3">
                  <p:embed/>
                  <p:pic>
                    <p:nvPicPr>
                      <p:cNvPr id="0" name="Picture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1143000"/>
                        <a:ext cx="26066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09600" y="2667000"/>
            <a:ext cx="52181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given equation can be written as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53256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2362200" y="3124200"/>
          <a:ext cx="44180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1993900" imgH="431800" progId="Equation.3">
                  <p:embed/>
                </p:oleObj>
              </mc:Choice>
              <mc:Fallback>
                <p:oleObj name="" r:id="rId3" imgW="1993900" imgH="431800" progId="Equation.3">
                  <p:embed/>
                  <p:pic>
                    <p:nvPicPr>
                      <p:cNvPr id="0" name="Picture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3124200"/>
                        <a:ext cx="441801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838200" y="4191000"/>
            <a:ext cx="4175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53259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1600200" y="4876800"/>
          <a:ext cx="5715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2705100" imgH="431800" progId="Equation.3">
                  <p:embed/>
                </p:oleObj>
              </mc:Choice>
              <mc:Fallback>
                <p:oleObj name="" r:id="rId5" imgW="2705100" imgH="431800" progId="Equation.3">
                  <p:embed/>
                  <p:pic>
                    <p:nvPicPr>
                      <p:cNvPr id="0" name="Picture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4876800"/>
                        <a:ext cx="5715000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Slide Number Placeholder 1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3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6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304800"/>
            <a:ext cx="41735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(1) p.w.r.t. y,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54276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4561" name="Object 1"/>
          <p:cNvGraphicFramePr>
            <a:graphicFrameLocks noChangeAspect="1"/>
          </p:cNvGraphicFramePr>
          <p:nvPr/>
        </p:nvGraphicFramePr>
        <p:xfrm>
          <a:off x="1752600" y="914400"/>
          <a:ext cx="5403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2438400" imgH="431800" progId="Equation.3">
                  <p:embed/>
                </p:oleObj>
              </mc:Choice>
              <mc:Fallback>
                <p:oleObj name="" r:id="rId1" imgW="2438400" imgH="431800" progId="Equation.3">
                  <p:embed/>
                  <p:pic>
                    <p:nvPicPr>
                      <p:cNvPr id="0" name="Picture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914400"/>
                        <a:ext cx="540385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219200" y="1828800"/>
            <a:ext cx="3441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Divide (2) by (3),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2362200" y="2438400"/>
          <a:ext cx="26670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" imgW="1155700" imgH="431800" progId="Equation.3">
                  <p:embed/>
                </p:oleObj>
              </mc:Choice>
              <mc:Fallback>
                <p:oleObj name="" r:id="rId3" imgW="1155700" imgH="431800" progId="Equation.3">
                  <p:embed/>
                  <p:pic>
                    <p:nvPicPr>
                      <p:cNvPr id="0" name="Picture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438400"/>
                        <a:ext cx="2667000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1447800" y="3657600"/>
          <a:ext cx="5086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2260600" imgH="203200" progId="Equation.3">
                  <p:embed/>
                </p:oleObj>
              </mc:Choice>
              <mc:Fallback>
                <p:oleObj name="" r:id="rId5" imgW="2260600" imgH="203200" progId="Equation.3">
                  <p:embed/>
                  <p:pic>
                    <p:nvPicPr>
                      <p:cNvPr id="0" name="Picture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657600"/>
                        <a:ext cx="50863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1143000" y="4419600"/>
          <a:ext cx="685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2844800" imgH="228600" progId="Equation.3">
                  <p:embed/>
                </p:oleObj>
              </mc:Choice>
              <mc:Fallback>
                <p:oleObj name="" r:id="rId7" imgW="2844800" imgH="228600" progId="Equation.3">
                  <p:embed/>
                  <p:pic>
                    <p:nvPicPr>
                      <p:cNvPr id="0" name="Picture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4419600"/>
                        <a:ext cx="685800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1676400" y="5181600"/>
          <a:ext cx="4343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9" imgW="1828800" imgH="228600" progId="Equation.3">
                  <p:embed/>
                </p:oleObj>
              </mc:Choice>
              <mc:Fallback>
                <p:oleObj name="" r:id="rId9" imgW="1828800" imgH="228600" progId="Equation.3">
                  <p:embed/>
                  <p:pic>
                    <p:nvPicPr>
                      <p:cNvPr id="0" name="Picture 31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5181600"/>
                        <a:ext cx="43434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354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10600" cy="1570038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6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Eliminate the arbitrary function ‘</a:t>
            </a:r>
            <a:r>
              <a:rPr lang="en-IN" altLang="en-US" sz="2400" i="1" dirty="0">
                <a:latin typeface="Georgia" panose="02040502050405020303" pitchFamily="18" charset="0"/>
              </a:rPr>
              <a:t>f ’ from the relation</a:t>
            </a:r>
            <a:endParaRPr lang="en-IN" altLang="en-US" sz="2400" i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i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8288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5301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3537" name="Object 1"/>
          <p:cNvGraphicFramePr>
            <a:graphicFrameLocks noChangeAspect="1"/>
          </p:cNvGraphicFramePr>
          <p:nvPr/>
        </p:nvGraphicFramePr>
        <p:xfrm>
          <a:off x="2133600" y="1295400"/>
          <a:ext cx="4213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1866900" imgH="228600" progId="Equation.3">
                  <p:embed/>
                </p:oleObj>
              </mc:Choice>
              <mc:Fallback>
                <p:oleObj name="" r:id="rId1" imgW="1866900" imgH="228600" progId="Equation.3">
                  <p:embed/>
                  <p:pic>
                    <p:nvPicPr>
                      <p:cNvPr id="0" name="Picture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1295400"/>
                        <a:ext cx="4213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609600" y="2286000"/>
            <a:ext cx="52181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given equation can be written as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55304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3542" name="Object 6"/>
          <p:cNvGraphicFramePr>
            <a:graphicFrameLocks noChangeAspect="1"/>
          </p:cNvGraphicFramePr>
          <p:nvPr/>
        </p:nvGraphicFramePr>
        <p:xfrm>
          <a:off x="1752600" y="2819400"/>
          <a:ext cx="57800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2667000" imgH="228600" progId="Equation.3">
                  <p:embed/>
                </p:oleObj>
              </mc:Choice>
              <mc:Fallback>
                <p:oleObj name="" r:id="rId3" imgW="2667000" imgH="228600" progId="Equation.3">
                  <p:embed/>
                  <p:pic>
                    <p:nvPicPr>
                      <p:cNvPr id="0" name="Picture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819400"/>
                        <a:ext cx="5780088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685800" y="3352800"/>
            <a:ext cx="4175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(1) p.w.r.t. </a:t>
            </a:r>
            <a:r>
              <a:rPr lang="en-US" altLang="en-US" sz="2400" i="1" dirty="0">
                <a:latin typeface="Georgia" panose="02040502050405020303" pitchFamily="18" charset="0"/>
              </a:rPr>
              <a:t>x</a:t>
            </a:r>
            <a:r>
              <a:rPr lang="en-US" altLang="en-US" sz="2400" dirty="0">
                <a:latin typeface="Georgia" panose="02040502050405020303" pitchFamily="18" charset="0"/>
              </a:rPr>
              <a:t>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93544" name="Object 8"/>
          <p:cNvGraphicFramePr>
            <a:graphicFrameLocks noChangeAspect="1"/>
          </p:cNvGraphicFramePr>
          <p:nvPr/>
        </p:nvGraphicFramePr>
        <p:xfrm>
          <a:off x="1295400" y="3962400"/>
          <a:ext cx="542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5" imgW="2413000" imgH="203200" progId="Equation.3">
                  <p:embed/>
                </p:oleObj>
              </mc:Choice>
              <mc:Fallback>
                <p:oleObj name="" r:id="rId5" imgW="2413000" imgH="203200" progId="Equation.3">
                  <p:embed/>
                  <p:pic>
                    <p:nvPicPr>
                      <p:cNvPr id="0" name="Picture 31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3962400"/>
                        <a:ext cx="54292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5" name="Object 9"/>
          <p:cNvGraphicFramePr>
            <a:graphicFrameLocks noChangeAspect="1"/>
          </p:cNvGraphicFramePr>
          <p:nvPr/>
        </p:nvGraphicFramePr>
        <p:xfrm>
          <a:off x="1752600" y="4572000"/>
          <a:ext cx="674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2997200" imgH="203200" progId="Equation.3">
                  <p:embed/>
                </p:oleObj>
              </mc:Choice>
              <mc:Fallback>
                <p:oleObj name="" r:id="rId7" imgW="2997200" imgH="203200" progId="Equation.3">
                  <p:embed/>
                  <p:pic>
                    <p:nvPicPr>
                      <p:cNvPr id="0" name="Picture 3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4572000"/>
                        <a:ext cx="6743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762000" y="5105400"/>
            <a:ext cx="41735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(1) p.w.r.t. y,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93546" name="Object 10"/>
          <p:cNvGraphicFramePr>
            <a:graphicFrameLocks noChangeAspect="1"/>
          </p:cNvGraphicFramePr>
          <p:nvPr/>
        </p:nvGraphicFramePr>
        <p:xfrm>
          <a:off x="1295400" y="5715000"/>
          <a:ext cx="537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9" imgW="2387600" imgH="203200" progId="Equation.3">
                  <p:embed/>
                </p:oleObj>
              </mc:Choice>
              <mc:Fallback>
                <p:oleObj name="" r:id="rId9" imgW="2387600" imgH="203200" progId="Equation.3">
                  <p:embed/>
                  <p:pic>
                    <p:nvPicPr>
                      <p:cNvPr id="0" name="Picture 3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5715000"/>
                        <a:ext cx="5372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1" name="Slide Number Placeholder 1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8" grpId="0"/>
      <p:bldP spid="21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252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1371600" y="533400"/>
          <a:ext cx="6248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2946400" imgH="203200" progId="Equation.3">
                  <p:embed/>
                </p:oleObj>
              </mc:Choice>
              <mc:Fallback>
                <p:oleObj name="" r:id="rId1" imgW="2946400" imgH="203200" progId="Equation.3">
                  <p:embed/>
                  <p:pic>
                    <p:nvPicPr>
                      <p:cNvPr id="0" name="Picture 31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533400"/>
                        <a:ext cx="62484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914400" y="1295400"/>
            <a:ext cx="39449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Dividing (2) by (3),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2590800" y="2057400"/>
          <a:ext cx="4276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2019300" imgH="431800" progId="Equation.3">
                  <p:embed/>
                </p:oleObj>
              </mc:Choice>
              <mc:Fallback>
                <p:oleObj name="" r:id="rId3" imgW="2019300" imgH="431800" progId="Equation.3">
                  <p:embed/>
                  <p:pic>
                    <p:nvPicPr>
                      <p:cNvPr id="0" name="Picture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2057400"/>
                        <a:ext cx="42767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3048000" y="3124200"/>
          <a:ext cx="23622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1078865" imgH="431800" progId="Equation.3">
                  <p:embed/>
                </p:oleObj>
              </mc:Choice>
              <mc:Fallback>
                <p:oleObj name="" r:id="rId5" imgW="1078865" imgH="431800" progId="Equation.3">
                  <p:embed/>
                  <p:pic>
                    <p:nvPicPr>
                      <p:cNvPr id="0" name="Picture 3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3124200"/>
                        <a:ext cx="2362200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2133600" y="4267200"/>
          <a:ext cx="4400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7" imgW="1955800" imgH="203200" progId="Equation.3">
                  <p:embed/>
                </p:oleObj>
              </mc:Choice>
              <mc:Fallback>
                <p:oleObj name="" r:id="rId7" imgW="1955800" imgH="203200" progId="Equation.3">
                  <p:embed/>
                  <p:pic>
                    <p:nvPicPr>
                      <p:cNvPr id="0" name="Picture 31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4267200"/>
                        <a:ext cx="44005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1143000" y="4876800"/>
          <a:ext cx="6400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9" imgW="2628900" imgH="177800" progId="Equation.3">
                  <p:embed/>
                </p:oleObj>
              </mc:Choice>
              <mc:Fallback>
                <p:oleObj name="" r:id="rId9" imgW="2628900" imgH="177800" progId="Equation.3">
                  <p:embed/>
                  <p:pic>
                    <p:nvPicPr>
                      <p:cNvPr id="0" name="Picture 3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4876800"/>
                        <a:ext cx="6400800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1828800" y="5638800"/>
          <a:ext cx="468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1" imgW="2082800" imgH="203200" progId="Equation.3">
                  <p:embed/>
                </p:oleObj>
              </mc:Choice>
              <mc:Fallback>
                <p:oleObj name="" r:id="rId11" imgW="2082800" imgH="203200" progId="Equation.3">
                  <p:embed/>
                  <p:pic>
                    <p:nvPicPr>
                      <p:cNvPr id="0" name="Picture 31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8800" y="5638800"/>
                        <a:ext cx="4686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Slide Number Placeholder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1304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47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11297" name="Rectangle 1"/>
          <p:cNvSpPr/>
          <p:nvPr/>
        </p:nvSpPr>
        <p:spPr>
          <a:xfrm>
            <a:off x="228600" y="304800"/>
            <a:ext cx="7639050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Lagrange’s linear PDE:(Linear first order PDE)</a:t>
            </a:r>
            <a:endParaRPr lang="en-US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11298" name="Rectangle 2"/>
          <p:cNvSpPr/>
          <p:nvPr/>
        </p:nvSpPr>
        <p:spPr>
          <a:xfrm>
            <a:off x="304800" y="838200"/>
            <a:ext cx="8185150" cy="15700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The linear PDE of first order is known as Lagrange’s linear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equation is of the form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defTabSz="914400">
              <a:tabLst>
                <a:tab pos="571500" algn="l"/>
              </a:tabLst>
            </a:pPr>
            <a:r>
              <a:rPr lang="en-US" altLang="en-US" sz="2400" i="1" dirty="0">
                <a:latin typeface="Georgia" panose="02040502050405020303" pitchFamily="18" charset="0"/>
              </a:rPr>
              <a:t>                                 Pp + Qq = R </a:t>
            </a:r>
            <a:endParaRPr lang="en-US" altLang="en-US" sz="2400" i="1" dirty="0">
              <a:latin typeface="Georgia" panose="02040502050405020303" pitchFamily="18" charset="0"/>
            </a:endParaRPr>
          </a:p>
          <a:p>
            <a:pPr defTabSz="914400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where P,Q, R are functions of x, y, z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277813" y="2438400"/>
            <a:ext cx="886618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This is got by eliminating arbitrary function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 (u, v)=0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u=F(v)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381000" y="2971800"/>
            <a:ext cx="3579813" cy="461963"/>
          </a:xfrm>
          <a:prstGeom prst="rect">
            <a:avLst/>
          </a:prstGeom>
          <a:solidFill>
            <a:srgbClr val="C0E498"/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 solve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Pp + Qq = 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11302" name="Rectangle 6"/>
          <p:cNvSpPr/>
          <p:nvPr/>
        </p:nvSpPr>
        <p:spPr>
          <a:xfrm>
            <a:off x="381000" y="3505200"/>
            <a:ext cx="60706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457200" indent="-457200"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1.  Form the auxiliary equation of the form  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311301" name="Object 5"/>
          <p:cNvGraphicFramePr>
            <a:graphicFrameLocks noChangeAspect="1"/>
          </p:cNvGraphicFramePr>
          <p:nvPr/>
        </p:nvGraphicFramePr>
        <p:xfrm>
          <a:off x="2743200" y="4038600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889000" imgH="419100" progId="Equation.3">
                  <p:embed/>
                </p:oleObj>
              </mc:Choice>
              <mc:Fallback>
                <p:oleObj name="" r:id="rId1" imgW="889000" imgH="419100" progId="Equation.3">
                  <p:embed/>
                  <p:pic>
                    <p:nvPicPr>
                      <p:cNvPr id="0" name="Picture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4038600"/>
                        <a:ext cx="1790700" cy="838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/>
          <p:cNvSpPr/>
          <p:nvPr/>
        </p:nvSpPr>
        <p:spPr>
          <a:xfrm>
            <a:off x="381000" y="4876800"/>
            <a:ext cx="8243888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2.  Solve these auxiliary simultaneous  equation, giving two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independent solution  u=C</a:t>
            </a:r>
            <a:r>
              <a:rPr lang="en-US" altLang="en-US" sz="2400" baseline="-30000" dirty="0">
                <a:latin typeface="Georgia" panose="02040502050405020303" pitchFamily="18" charset="0"/>
              </a:rPr>
              <a:t>1 </a:t>
            </a:r>
            <a:r>
              <a:rPr lang="en-US" altLang="en-US" sz="2400" dirty="0">
                <a:latin typeface="Georgia" panose="02040502050405020303" pitchFamily="18" charset="0"/>
              </a:rPr>
              <a:t>and v= C</a:t>
            </a:r>
            <a:r>
              <a:rPr lang="en-US" altLang="en-US" sz="2400" baseline="-30000" dirty="0">
                <a:latin typeface="Georgia" panose="02040502050405020303" pitchFamily="18" charset="0"/>
              </a:rPr>
              <a:t>2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81000" y="5791200"/>
            <a:ext cx="642143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3.  The general solution is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 (u, v)=0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u=F(v)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7" grpId="0" animBg="1"/>
      <p:bldP spid="311298" grpId="0"/>
      <p:bldP spid="311299" grpId="0"/>
      <p:bldP spid="311300" grpId="0" animBg="1"/>
      <p:bldP spid="311302" grpId="0"/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4074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458200" cy="8302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Find the solution of                                                                               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0668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600200"/>
            <a:ext cx="7502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 Lagrange’s linear PDE of the form </a:t>
            </a:r>
            <a:r>
              <a:rPr lang="en-IN" altLang="en-US" sz="2400" i="1" dirty="0">
                <a:latin typeface="Georgia" panose="02040502050405020303" pitchFamily="18" charset="0"/>
              </a:rPr>
              <a:t>Pp + Qq =R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58374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1489" name="Object 2"/>
          <p:cNvGraphicFramePr>
            <a:graphicFrameLocks noChangeAspect="1"/>
          </p:cNvGraphicFramePr>
          <p:nvPr/>
        </p:nvGraphicFramePr>
        <p:xfrm>
          <a:off x="533400" y="2209800"/>
          <a:ext cx="336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1727200" imgH="431800" progId="Equation.3">
                  <p:embed/>
                </p:oleObj>
              </mc:Choice>
              <mc:Fallback>
                <p:oleObj name="" r:id="rId1" imgW="1727200" imgH="431800" progId="Equation.3">
                  <p:embed/>
                  <p:pic>
                    <p:nvPicPr>
                      <p:cNvPr id="0" name="Picture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2209800"/>
                        <a:ext cx="3365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1905000" y="3124200"/>
          <a:ext cx="2187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028065" imgH="431800" progId="Equation.3">
                  <p:embed/>
                </p:oleObj>
              </mc:Choice>
              <mc:Fallback>
                <p:oleObj name="" r:id="rId3" imgW="1028065" imgH="4318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3124200"/>
                        <a:ext cx="21875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1493" name="Object 4"/>
          <p:cNvGraphicFramePr>
            <a:graphicFrameLocks noChangeAspect="1"/>
          </p:cNvGraphicFramePr>
          <p:nvPr/>
        </p:nvGraphicFramePr>
        <p:xfrm>
          <a:off x="3124200" y="533400"/>
          <a:ext cx="2205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977900" imgH="228600" progId="Equation.3">
                  <p:embed/>
                </p:oleObj>
              </mc:Choice>
              <mc:Fallback>
                <p:oleObj name="" r:id="rId5" imgW="977900" imgH="2286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533400"/>
                        <a:ext cx="22050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533400" y="4038600"/>
            <a:ext cx="42449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Take 1</a:t>
            </a:r>
            <a:r>
              <a:rPr lang="en-US" altLang="en-US" sz="2400" baseline="30000" dirty="0">
                <a:latin typeface="Georgia" panose="02040502050405020303" pitchFamily="18" charset="0"/>
              </a:rPr>
              <a:t>st</a:t>
            </a:r>
            <a:r>
              <a:rPr lang="en-US" altLang="en-US" sz="2400" dirty="0">
                <a:latin typeface="Georgia" panose="02040502050405020303" pitchFamily="18" charset="0"/>
              </a:rPr>
              <a:t> and 2</a:t>
            </a:r>
            <a:r>
              <a:rPr lang="en-US" altLang="en-US" sz="2400" baseline="30000" dirty="0">
                <a:latin typeface="Georgia" panose="02040502050405020303" pitchFamily="18" charset="0"/>
              </a:rPr>
              <a:t>nd</a:t>
            </a:r>
            <a:r>
              <a:rPr lang="en-US" altLang="en-US" sz="2400" dirty="0">
                <a:latin typeface="Georgia" panose="02040502050405020303" pitchFamily="18" charset="0"/>
              </a:rPr>
              <a:t> ratio,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58381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1495" name="Object 5"/>
          <p:cNvGraphicFramePr>
            <a:graphicFrameLocks noChangeAspect="1"/>
          </p:cNvGraphicFramePr>
          <p:nvPr/>
        </p:nvGraphicFramePr>
        <p:xfrm>
          <a:off x="1905000" y="4648200"/>
          <a:ext cx="13716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7" imgW="660400" imgH="419100" progId="Equation.3">
                  <p:embed/>
                </p:oleObj>
              </mc:Choice>
              <mc:Fallback>
                <p:oleObj name="" r:id="rId7" imgW="660400" imgH="419100" progId="Equation.3">
                  <p:embed/>
                  <p:pic>
                    <p:nvPicPr>
                      <p:cNvPr id="0" name="Picture 31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648200"/>
                        <a:ext cx="1371600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762000" y="5562600"/>
            <a:ext cx="2806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Integrating, we get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91497" name="Object 6"/>
          <p:cNvGraphicFramePr>
            <a:graphicFrameLocks noChangeAspect="1"/>
          </p:cNvGraphicFramePr>
          <p:nvPr/>
        </p:nvGraphicFramePr>
        <p:xfrm>
          <a:off x="3733800" y="5334000"/>
          <a:ext cx="190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838200" imgH="419100" progId="Equation.3">
                  <p:embed/>
                </p:oleObj>
              </mc:Choice>
              <mc:Fallback>
                <p:oleObj name="" r:id="rId9" imgW="838200" imgH="4191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3800" y="5334000"/>
                        <a:ext cx="1905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8" name="Object 7"/>
          <p:cNvGraphicFramePr>
            <a:graphicFrameLocks noChangeAspect="1"/>
          </p:cNvGraphicFramePr>
          <p:nvPr/>
        </p:nvGraphicFramePr>
        <p:xfrm>
          <a:off x="5903913" y="5334000"/>
          <a:ext cx="22145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1" imgW="977900" imgH="419100" progId="Equation.3">
                  <p:embed/>
                </p:oleObj>
              </mc:Choice>
              <mc:Fallback>
                <p:oleObj name="" r:id="rId11" imgW="977900" imgH="419100" progId="Equation.3">
                  <p:embed/>
                  <p:pic>
                    <p:nvPicPr>
                      <p:cNvPr id="0" name="Picture 32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03913" y="5334000"/>
                        <a:ext cx="2214562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Slide Number Placeholder 1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7" grpId="0"/>
      <p:bldP spid="24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047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81000"/>
            <a:ext cx="43259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Take 2</a:t>
            </a:r>
            <a:r>
              <a:rPr lang="en-US" altLang="en-US" sz="2400" baseline="30000" dirty="0">
                <a:latin typeface="Georgia" panose="02040502050405020303" pitchFamily="18" charset="0"/>
              </a:rPr>
              <a:t>nd</a:t>
            </a:r>
            <a:r>
              <a:rPr lang="en-US" altLang="en-US" sz="2400" dirty="0">
                <a:latin typeface="Georgia" panose="02040502050405020303" pitchFamily="18" charset="0"/>
              </a:rPr>
              <a:t> and 3</a:t>
            </a:r>
            <a:r>
              <a:rPr lang="en-US" altLang="en-US" sz="2400" baseline="30000" dirty="0">
                <a:latin typeface="Georgia" panose="02040502050405020303" pitchFamily="18" charset="0"/>
              </a:rPr>
              <a:t>rd</a:t>
            </a:r>
            <a:r>
              <a:rPr lang="en-US" altLang="en-US" sz="2400" dirty="0">
                <a:latin typeface="Georgia" panose="02040502050405020303" pitchFamily="18" charset="0"/>
              </a:rPr>
              <a:t> ratio,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59396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2667000" y="1066800"/>
          <a:ext cx="142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" imgW="647700" imgH="419100" progId="Equation.3">
                  <p:embed/>
                </p:oleObj>
              </mc:Choice>
              <mc:Fallback>
                <p:oleObj name="" r:id="rId1" imgW="647700" imgH="419100" progId="Equation.3">
                  <p:embed/>
                  <p:pic>
                    <p:nvPicPr>
                      <p:cNvPr id="0" name="Picture 32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1066800"/>
                        <a:ext cx="1422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33400" y="1905000"/>
            <a:ext cx="2806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Integrating, we get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828800" y="2438400"/>
          <a:ext cx="18557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" imgW="850265" imgH="419100" progId="Equation.3">
                  <p:embed/>
                </p:oleObj>
              </mc:Choice>
              <mc:Fallback>
                <p:oleObj name="" r:id="rId3" imgW="850265" imgH="419100" progId="Equation.3">
                  <p:embed/>
                  <p:pic>
                    <p:nvPicPr>
                      <p:cNvPr id="0" name="Picture 32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438400"/>
                        <a:ext cx="18557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1371600" y="3505200"/>
          <a:ext cx="23177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5" imgW="990600" imgH="419100" progId="Equation.3">
                  <p:embed/>
                </p:oleObj>
              </mc:Choice>
              <mc:Fallback>
                <p:oleObj name="" r:id="rId5" imgW="990600" imgH="419100" progId="Equation.3">
                  <p:embed/>
                  <p:pic>
                    <p:nvPicPr>
                      <p:cNvPr id="0" name="Picture 32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3505200"/>
                        <a:ext cx="2317750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914400" y="4495800"/>
            <a:ext cx="43529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Hence the required solution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59402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3276600" y="5105400"/>
          <a:ext cx="28194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7" imgW="1371600" imgH="457200" progId="Equation.3">
                  <p:embed/>
                </p:oleObj>
              </mc:Choice>
              <mc:Fallback>
                <p:oleObj name="" r:id="rId7" imgW="1371600" imgH="457200" progId="Equation.3">
                  <p:embed/>
                  <p:pic>
                    <p:nvPicPr>
                      <p:cNvPr id="0" name="Picture 32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5105400"/>
                        <a:ext cx="2819400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Slide Number Placeholder 1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945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28600"/>
            <a:ext cx="86868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2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                                                                             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114800"/>
            <a:ext cx="780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Using multiplier </a:t>
            </a:r>
            <a:r>
              <a:rPr lang="en-IN" altLang="en-US" sz="2400" i="1" dirty="0">
                <a:latin typeface="Georgia" panose="02040502050405020303" pitchFamily="18" charset="0"/>
              </a:rPr>
              <a:t>1/x, 1/y, 1/z </a:t>
            </a:r>
            <a:r>
              <a:rPr lang="en-IN" altLang="en-US" sz="2400" dirty="0">
                <a:latin typeface="Georgia" panose="02040502050405020303" pitchFamily="18" charset="0"/>
              </a:rPr>
              <a:t>and then add, each ratio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13716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685800"/>
            <a:ext cx="5707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Solve:                                                         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89441" name="Object 1"/>
          <p:cNvGraphicFramePr>
            <a:graphicFrameLocks noChangeAspect="1"/>
          </p:cNvGraphicFramePr>
          <p:nvPr/>
        </p:nvGraphicFramePr>
        <p:xfrm>
          <a:off x="1447800" y="685800"/>
          <a:ext cx="4498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2005965" imgH="203200" progId="Equation.3">
                  <p:embed/>
                </p:oleObj>
              </mc:Choice>
              <mc:Fallback>
                <p:oleObj name="" r:id="rId1" imgW="2005965" imgH="203200" progId="Equation.3">
                  <p:embed/>
                  <p:pic>
                    <p:nvPicPr>
                      <p:cNvPr id="0" name="Picture 3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685800"/>
                        <a:ext cx="44989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1000" y="1828800"/>
            <a:ext cx="7502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 Lagrange’s linear PDE of the form </a:t>
            </a:r>
            <a:r>
              <a:rPr lang="en-IN" altLang="en-US" sz="2400" i="1" dirty="0">
                <a:latin typeface="Georgia" panose="02040502050405020303" pitchFamily="18" charset="0"/>
              </a:rPr>
              <a:t>Pp + Qq =R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1447800" y="2286000"/>
          <a:ext cx="336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" imgW="1727200" imgH="431800" progId="Equation.3">
                  <p:embed/>
                </p:oleObj>
              </mc:Choice>
              <mc:Fallback>
                <p:oleObj name="" r:id="rId3" imgW="1727200" imgH="431800" progId="Equation.3">
                  <p:embed/>
                  <p:pic>
                    <p:nvPicPr>
                      <p:cNvPr id="0" name="Picture 32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286000"/>
                        <a:ext cx="3365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828800" y="3124200"/>
          <a:ext cx="40497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5" imgW="1905000" imgH="431800" progId="Equation.3">
                  <p:embed/>
                </p:oleObj>
              </mc:Choice>
              <mc:Fallback>
                <p:oleObj name="" r:id="rId5" imgW="1905000" imgH="431800" progId="Equation.3">
                  <p:embed/>
                  <p:pic>
                    <p:nvPicPr>
                      <p:cNvPr id="0" name="Picture 32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124200"/>
                        <a:ext cx="40497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1447800" y="4724400"/>
          <a:ext cx="26876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7" imgW="1244600" imgH="635000" progId="Equation.3">
                  <p:embed/>
                </p:oleObj>
              </mc:Choice>
              <mc:Fallback>
                <p:oleObj name="" r:id="rId7" imgW="1244600" imgH="635000" progId="Equation.3">
                  <p:embed/>
                  <p:pic>
                    <p:nvPicPr>
                      <p:cNvPr id="0" name="Picture 32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4724400"/>
                        <a:ext cx="2687638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4495800" y="5181600"/>
          <a:ext cx="2965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9" imgW="1358900" imgH="419100" progId="Equation.3">
                  <p:embed/>
                </p:oleObj>
              </mc:Choice>
              <mc:Fallback>
                <p:oleObj name="" r:id="rId9" imgW="1358900" imgH="419100" progId="Equation.3">
                  <p:embed/>
                  <p:pic>
                    <p:nvPicPr>
                      <p:cNvPr id="0" name="Picture 32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5181600"/>
                        <a:ext cx="29654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Slide Number Placeholder 1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4" grpId="0"/>
      <p:bldP spid="15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8428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667000"/>
            <a:ext cx="69262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Using multiplier </a:t>
            </a:r>
            <a:r>
              <a:rPr lang="en-IN" altLang="en-US" sz="2400" i="1" dirty="0">
                <a:latin typeface="Georgia" panose="02040502050405020303" pitchFamily="18" charset="0"/>
              </a:rPr>
              <a:t>1, 1, 1 </a:t>
            </a:r>
            <a:r>
              <a:rPr lang="en-IN" altLang="en-US" sz="2400" dirty="0">
                <a:latin typeface="Georgia" panose="02040502050405020303" pitchFamily="18" charset="0"/>
              </a:rPr>
              <a:t>and then add, each ratio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88417" name="Object 1"/>
          <p:cNvGraphicFramePr>
            <a:graphicFrameLocks noChangeAspect="1"/>
          </p:cNvGraphicFramePr>
          <p:nvPr/>
        </p:nvGraphicFramePr>
        <p:xfrm>
          <a:off x="304800" y="304800"/>
          <a:ext cx="281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" imgW="1256665" imgH="203200" progId="Equation.3">
                  <p:embed/>
                </p:oleObj>
              </mc:Choice>
              <mc:Fallback>
                <p:oleObj name="" r:id="rId1" imgW="1256665" imgH="203200" progId="Equation.3">
                  <p:embed/>
                  <p:pic>
                    <p:nvPicPr>
                      <p:cNvPr id="0" name="Picture 32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304800"/>
                        <a:ext cx="2819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1143000" y="914400"/>
          <a:ext cx="3549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1675765" imgH="215900" progId="Equation.3">
                  <p:embed/>
                </p:oleObj>
              </mc:Choice>
              <mc:Fallback>
                <p:oleObj name="" r:id="rId3" imgW="1675765" imgH="215900" progId="Equation.3">
                  <p:embed/>
                  <p:pic>
                    <p:nvPicPr>
                      <p:cNvPr id="0" name="Picture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914400"/>
                        <a:ext cx="35496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1981200" y="1447800"/>
          <a:ext cx="2635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5" imgW="1243965" imgH="215900" progId="Equation.3">
                  <p:embed/>
                </p:oleObj>
              </mc:Choice>
              <mc:Fallback>
                <p:oleObj name="" r:id="rId5" imgW="1243965" imgH="215900" progId="Equation.3">
                  <p:embed/>
                  <p:pic>
                    <p:nvPicPr>
                      <p:cNvPr id="0" name="Picture 32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1447800"/>
                        <a:ext cx="26352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2590800" y="2057400"/>
          <a:ext cx="1639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7" imgW="774065" imgH="215900" progId="Equation.3">
                  <p:embed/>
                </p:oleObj>
              </mc:Choice>
              <mc:Fallback>
                <p:oleObj name="" r:id="rId7" imgW="774065" imgH="215900" progId="Equation.3">
                  <p:embed/>
                  <p:pic>
                    <p:nvPicPr>
                      <p:cNvPr id="0" name="Picture 32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2057400"/>
                        <a:ext cx="16398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1219200" y="3276600"/>
          <a:ext cx="40179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9" imgW="1841500" imgH="419100" progId="Equation.3">
                  <p:embed/>
                </p:oleObj>
              </mc:Choice>
              <mc:Fallback>
                <p:oleObj name="" r:id="rId9" imgW="1841500" imgH="419100" progId="Equation.3">
                  <p:embed/>
                  <p:pic>
                    <p:nvPicPr>
                      <p:cNvPr id="0" name="Picture 32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3276600"/>
                        <a:ext cx="40179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1295400" y="4267200"/>
          <a:ext cx="2714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1" imgW="1206500" imgH="203200" progId="Equation.3">
                  <p:embed/>
                </p:oleObj>
              </mc:Choice>
              <mc:Fallback>
                <p:oleObj name="" r:id="rId11" imgW="1206500" imgH="203200" progId="Equation.3">
                  <p:embed/>
                  <p:pic>
                    <p:nvPicPr>
                      <p:cNvPr id="0" name="Picture 32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5400" y="4267200"/>
                        <a:ext cx="27146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533400" y="4876800"/>
          <a:ext cx="3057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3" imgW="1358265" imgH="203200" progId="Equation.3">
                  <p:embed/>
                </p:oleObj>
              </mc:Choice>
              <mc:Fallback>
                <p:oleObj name="" r:id="rId13" imgW="1358265" imgH="203200" progId="Equation.3">
                  <p:embed/>
                  <p:pic>
                    <p:nvPicPr>
                      <p:cNvPr id="0" name="Picture 32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400" y="4876800"/>
                        <a:ext cx="30575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3733800" y="48768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5" imgW="862965" imgH="215900" progId="Equation.3">
                  <p:embed/>
                </p:oleObj>
              </mc:Choice>
              <mc:Fallback>
                <p:oleObj name="" r:id="rId15" imgW="862965" imgH="215900" progId="Equation.3">
                  <p:embed/>
                  <p:pic>
                    <p:nvPicPr>
                      <p:cNvPr id="0" name="Picture 32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33800" y="4876800"/>
                        <a:ext cx="1828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609600" y="5486400"/>
            <a:ext cx="43529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Hence the required solution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4876800" y="5562600"/>
          <a:ext cx="3148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7" imgW="1396365" imgH="203200" progId="Equation.3">
                  <p:embed/>
                </p:oleObj>
              </mc:Choice>
              <mc:Fallback>
                <p:oleObj name="" r:id="rId17" imgW="1396365" imgH="203200" progId="Equation.3">
                  <p:embed/>
                  <p:pic>
                    <p:nvPicPr>
                      <p:cNvPr id="0" name="Picture 32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76800" y="5562600"/>
                        <a:ext cx="31480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4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740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2296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3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14478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304800" y="685800"/>
            <a:ext cx="13081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Solve: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87393" name="Object 1"/>
          <p:cNvGraphicFramePr>
            <a:graphicFrameLocks noChangeAspect="1"/>
          </p:cNvGraphicFramePr>
          <p:nvPr/>
        </p:nvGraphicFramePr>
        <p:xfrm>
          <a:off x="1524000" y="630238"/>
          <a:ext cx="3028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" imgW="1295400" imgH="228600" progId="Equation.3">
                  <p:embed/>
                </p:oleObj>
              </mc:Choice>
              <mc:Fallback>
                <p:oleObj name="" r:id="rId1" imgW="1295400" imgH="228600" progId="Equation.3">
                  <p:embed/>
                  <p:pic>
                    <p:nvPicPr>
                      <p:cNvPr id="0" name="Picture 32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630238"/>
                        <a:ext cx="30289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4800" y="1905000"/>
            <a:ext cx="7502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 Lagrange’s linear PDE of the form </a:t>
            </a:r>
            <a:r>
              <a:rPr lang="en-IN" altLang="en-US" sz="2400" i="1" dirty="0">
                <a:latin typeface="Georgia" panose="02040502050405020303" pitchFamily="18" charset="0"/>
              </a:rPr>
              <a:t>Pp + Qq =R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457200" y="2286000"/>
          <a:ext cx="36718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3" imgW="1727200" imgH="431800" progId="Equation.3">
                  <p:embed/>
                </p:oleObj>
              </mc:Choice>
              <mc:Fallback>
                <p:oleObj name="" r:id="rId3" imgW="1727200" imgH="431800" progId="Equation.3">
                  <p:embed/>
                  <p:pic>
                    <p:nvPicPr>
                      <p:cNvPr id="0" name="Picture 32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286000"/>
                        <a:ext cx="36718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1676400" y="31242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5" imgW="1397000" imgH="431800" progId="Equation.3">
                  <p:embed/>
                </p:oleObj>
              </mc:Choice>
              <mc:Fallback>
                <p:oleObj name="" r:id="rId5" imgW="1397000" imgH="431800" progId="Equation.3">
                  <p:embed/>
                  <p:pic>
                    <p:nvPicPr>
                      <p:cNvPr id="0" name="Picture 32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3124200"/>
                        <a:ext cx="2971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381000" y="4038600"/>
            <a:ext cx="4800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Take 1</a:t>
            </a:r>
            <a:r>
              <a:rPr lang="en-US" altLang="en-US" sz="2400" baseline="30000" dirty="0">
                <a:latin typeface="Georgia" panose="02040502050405020303" pitchFamily="18" charset="0"/>
              </a:rPr>
              <a:t>st</a:t>
            </a:r>
            <a:r>
              <a:rPr lang="en-US" altLang="en-US" sz="2400" dirty="0">
                <a:latin typeface="Georgia" panose="02040502050405020303" pitchFamily="18" charset="0"/>
              </a:rPr>
              <a:t> and 2</a:t>
            </a:r>
            <a:r>
              <a:rPr lang="en-US" altLang="en-US" sz="2400" baseline="30000" dirty="0">
                <a:latin typeface="Georgia" panose="02040502050405020303" pitchFamily="18" charset="0"/>
              </a:rPr>
              <a:t>nd</a:t>
            </a:r>
            <a:r>
              <a:rPr lang="en-US" altLang="en-US" sz="2400" dirty="0">
                <a:latin typeface="Georgia" panose="02040502050405020303" pitchFamily="18" charset="0"/>
              </a:rPr>
              <a:t> ratio,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1676400" y="4495800"/>
          <a:ext cx="160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7" imgW="748665" imgH="431800" progId="Equation.3">
                  <p:embed/>
                </p:oleObj>
              </mc:Choice>
              <mc:Fallback>
                <p:oleObj name="" r:id="rId7" imgW="748665" imgH="431800" progId="Equation.3">
                  <p:embed/>
                  <p:pic>
                    <p:nvPicPr>
                      <p:cNvPr id="0" name="Picture 32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495800"/>
                        <a:ext cx="1600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1752600" y="5410200"/>
          <a:ext cx="142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9" imgW="647700" imgH="419100" progId="Equation.3">
                  <p:embed/>
                </p:oleObj>
              </mc:Choice>
              <mc:Fallback>
                <p:oleObj name="" r:id="rId9" imgW="647700" imgH="419100" progId="Equation.3">
                  <p:embed/>
                  <p:pic>
                    <p:nvPicPr>
                      <p:cNvPr id="0" name="Picture 32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2600" y="5410200"/>
                        <a:ext cx="1422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/>
        </p:nvSpPr>
        <p:spPr>
          <a:xfrm>
            <a:off x="5181600" y="3962400"/>
            <a:ext cx="2806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Integrating, we get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87402" name="Object 10"/>
          <p:cNvGraphicFramePr>
            <a:graphicFrameLocks noChangeAspect="1"/>
          </p:cNvGraphicFramePr>
          <p:nvPr/>
        </p:nvGraphicFramePr>
        <p:xfrm>
          <a:off x="5257800" y="4572000"/>
          <a:ext cx="2932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1" imgW="1383665" imgH="215900" progId="Equation.3">
                  <p:embed/>
                </p:oleObj>
              </mc:Choice>
              <mc:Fallback>
                <p:oleObj name="" r:id="rId11" imgW="1383665" imgH="215900" progId="Equation.3">
                  <p:embed/>
                  <p:pic>
                    <p:nvPicPr>
                      <p:cNvPr id="0" name="Picture 32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7800" y="4572000"/>
                        <a:ext cx="29321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5334000" y="5181600"/>
          <a:ext cx="2689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3" imgW="1269365" imgH="215900" progId="Equation.3">
                  <p:embed/>
                </p:oleObj>
              </mc:Choice>
              <mc:Fallback>
                <p:oleObj name="" r:id="rId13" imgW="1269365" imgH="215900" progId="Equation.3">
                  <p:embed/>
                  <p:pic>
                    <p:nvPicPr>
                      <p:cNvPr id="0" name="Picture 32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4000" y="5181600"/>
                        <a:ext cx="26892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4" name="Object 12"/>
          <p:cNvGraphicFramePr>
            <a:graphicFrameLocks noChangeAspect="1"/>
          </p:cNvGraphicFramePr>
          <p:nvPr/>
        </p:nvGraphicFramePr>
        <p:xfrm>
          <a:off x="5410200" y="5715000"/>
          <a:ext cx="2133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5" imgW="913765" imgH="215900" progId="Equation.3">
                  <p:embed/>
                </p:oleObj>
              </mc:Choice>
              <mc:Fallback>
                <p:oleObj name="" r:id="rId15" imgW="913765" imgH="215900" progId="Equation.3">
                  <p:embed/>
                  <p:pic>
                    <p:nvPicPr>
                      <p:cNvPr id="0" name="Picture 32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10200" y="5715000"/>
                        <a:ext cx="21336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Slide Number Placeholder 1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7394" grpId="0"/>
      <p:bldP spid="21" grpId="0"/>
      <p:bldP spid="25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0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07201" name="Rectangle 1"/>
          <p:cNvSpPr/>
          <p:nvPr/>
        </p:nvSpPr>
        <p:spPr>
          <a:xfrm>
            <a:off x="304800" y="304800"/>
            <a:ext cx="8375650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Formation of PDE by eliminating arbitrary constant</a:t>
            </a:r>
            <a:endParaRPr lang="en-US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07202" name="Rectangle 2"/>
          <p:cNvSpPr/>
          <p:nvPr/>
        </p:nvSpPr>
        <p:spPr>
          <a:xfrm>
            <a:off x="304800" y="990600"/>
            <a:ext cx="7620000" cy="1200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Let us consider the functional relation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                                     </a:t>
            </a:r>
            <a:r>
              <a:rPr lang="en-US" altLang="en-US" sz="2400" i="1" dirty="0">
                <a:latin typeface="Georgia" panose="02040502050405020303" pitchFamily="18" charset="0"/>
              </a:rPr>
              <a:t>f(x, y, z, a, b) = 0</a:t>
            </a:r>
            <a:r>
              <a:rPr lang="en-US" altLang="en-US" sz="2400" dirty="0">
                <a:latin typeface="Georgia" panose="02040502050405020303" pitchFamily="18" charset="0"/>
              </a:rPr>
              <a:t> -------- (1)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>
                <a:latin typeface="Georgia" panose="02040502050405020303" pitchFamily="18" charset="0"/>
              </a:rPr>
              <a:t>Where a and b</a:t>
            </a:r>
            <a:r>
              <a:rPr lang="en-US" altLang="en-US" sz="2400" i="1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are arbitrary constant to be eliminated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07203" name="Rectangle 3"/>
          <p:cNvSpPr/>
          <p:nvPr/>
        </p:nvSpPr>
        <p:spPr>
          <a:xfrm>
            <a:off x="304800" y="2438400"/>
            <a:ext cx="79819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Differentiating (1) partially with respect to x and y, we get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2560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609600" y="2971800"/>
          <a:ext cx="60198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187700" imgH="1066800" progId="Equation.3">
                  <p:embed/>
                </p:oleObj>
              </mc:Choice>
              <mc:Fallback>
                <p:oleObj name="" r:id="rId1" imgW="3187700" imgH="10668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2971800"/>
                        <a:ext cx="6019800" cy="2019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/>
          <p:nvPr/>
        </p:nvSpPr>
        <p:spPr>
          <a:xfrm>
            <a:off x="228600" y="5029200"/>
            <a:ext cx="8763000" cy="12001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Equation (2) and (3) will contain a and b.  If we eliminate a and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 b from (1), (2) and (3) we get the PDE (involving p and q)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of the first order.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1" grpId="0" animBg="1"/>
      <p:bldP spid="307202" grpId="0"/>
      <p:bldP spid="307203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6378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6750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Using multiplier </a:t>
            </a:r>
            <a:r>
              <a:rPr lang="en-IN" altLang="en-US" sz="2400" i="1" dirty="0">
                <a:latin typeface="Georgia" panose="02040502050405020303" pitchFamily="18" charset="0"/>
              </a:rPr>
              <a:t>x,y,z</a:t>
            </a:r>
            <a:r>
              <a:rPr lang="en-IN" altLang="en-US" sz="2400" dirty="0">
                <a:latin typeface="Georgia" panose="02040502050405020303" pitchFamily="18" charset="0"/>
              </a:rPr>
              <a:t> and then add, each ratio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86369" name="Object 1"/>
          <p:cNvGraphicFramePr>
            <a:graphicFrameLocks noChangeAspect="1"/>
          </p:cNvGraphicFramePr>
          <p:nvPr/>
        </p:nvGraphicFramePr>
        <p:xfrm>
          <a:off x="2590800" y="990600"/>
          <a:ext cx="33797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" imgW="1549400" imgH="419100" progId="Equation.3">
                  <p:embed/>
                </p:oleObj>
              </mc:Choice>
              <mc:Fallback>
                <p:oleObj name="" r:id="rId1" imgW="1549400" imgH="419100" progId="Equation.3">
                  <p:embed/>
                  <p:pic>
                    <p:nvPicPr>
                      <p:cNvPr id="0" name="Picture 32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990600"/>
                        <a:ext cx="33797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2286000" y="2057400"/>
          <a:ext cx="3400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3" imgW="1511300" imgH="203200" progId="Equation.3">
                  <p:embed/>
                </p:oleObj>
              </mc:Choice>
              <mc:Fallback>
                <p:oleObj name="" r:id="rId3" imgW="1511300" imgH="203200" progId="Equation.3">
                  <p:embed/>
                  <p:pic>
                    <p:nvPicPr>
                      <p:cNvPr id="0" name="Picture 32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057400"/>
                        <a:ext cx="34004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457200" y="2590800"/>
            <a:ext cx="2806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Integrating, we get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2286000" y="3200400"/>
          <a:ext cx="2520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5" imgW="1155700" imgH="419100" progId="Equation.3">
                  <p:embed/>
                </p:oleObj>
              </mc:Choice>
              <mc:Fallback>
                <p:oleObj name="" r:id="rId5" imgW="1155700" imgH="419100" progId="Equation.3">
                  <p:embed/>
                  <p:pic>
                    <p:nvPicPr>
                      <p:cNvPr id="0" name="Picture 32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3200400"/>
                        <a:ext cx="25209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1447800" y="4191000"/>
          <a:ext cx="3348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7" imgW="1435100" imgH="228600" progId="Equation.3">
                  <p:embed/>
                </p:oleObj>
              </mc:Choice>
              <mc:Fallback>
                <p:oleObj name="" r:id="rId7" imgW="1435100" imgH="228600" progId="Equation.3">
                  <p:embed/>
                  <p:pic>
                    <p:nvPicPr>
                      <p:cNvPr id="0" name="Picture 32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4191000"/>
                        <a:ext cx="33480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57200" y="4724400"/>
            <a:ext cx="4352925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Hence the required solution is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3498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2133600" y="5410200"/>
          <a:ext cx="3678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9" imgW="1562100" imgH="228600" progId="Equation.3">
                  <p:embed/>
                </p:oleObj>
              </mc:Choice>
              <mc:Fallback>
                <p:oleObj name="" r:id="rId9" imgW="1562100" imgH="228600" progId="Equation.3">
                  <p:embed/>
                  <p:pic>
                    <p:nvPicPr>
                      <p:cNvPr id="0" name="Picture 32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5410200"/>
                        <a:ext cx="36782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637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35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86106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4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3716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4343400"/>
            <a:ext cx="780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Using multiplier </a:t>
            </a:r>
            <a:r>
              <a:rPr lang="en-IN" altLang="en-US" sz="2400" i="1" dirty="0">
                <a:latin typeface="Georgia" panose="02040502050405020303" pitchFamily="18" charset="0"/>
              </a:rPr>
              <a:t>1/x, 1/y, 1/z </a:t>
            </a:r>
            <a:r>
              <a:rPr lang="en-IN" altLang="en-US" sz="2400" dirty="0">
                <a:latin typeface="Georgia" panose="02040502050405020303" pitchFamily="18" charset="0"/>
              </a:rPr>
              <a:t>and then add, each ratio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838200"/>
            <a:ext cx="12303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Solve: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6451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85345" name="Object 1"/>
          <p:cNvGraphicFramePr>
            <a:graphicFrameLocks noChangeAspect="1"/>
          </p:cNvGraphicFramePr>
          <p:nvPr/>
        </p:nvGraphicFramePr>
        <p:xfrm>
          <a:off x="1516063" y="804863"/>
          <a:ext cx="560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" imgW="2400300" imgH="228600" progId="Equation.3">
                  <p:embed/>
                </p:oleObj>
              </mc:Choice>
              <mc:Fallback>
                <p:oleObj name="" r:id="rId1" imgW="2400300" imgH="228600" progId="Equation.3">
                  <p:embed/>
                  <p:pic>
                    <p:nvPicPr>
                      <p:cNvPr id="0" name="Picture 32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6063" y="804863"/>
                        <a:ext cx="56007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1066800" y="3276600"/>
          <a:ext cx="55546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3" imgW="2413000" imgH="431800" progId="Equation.3">
                  <p:embed/>
                </p:oleObj>
              </mc:Choice>
              <mc:Fallback>
                <p:oleObj name="" r:id="rId3" imgW="2413000" imgH="431800" progId="Equation.3">
                  <p:embed/>
                  <p:pic>
                    <p:nvPicPr>
                      <p:cNvPr id="0" name="Picture 32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276600"/>
                        <a:ext cx="555466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2133600" y="4953000"/>
          <a:ext cx="38957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5" imgW="1803400" imgH="635000" progId="Equation.3">
                  <p:embed/>
                </p:oleObj>
              </mc:Choice>
              <mc:Fallback>
                <p:oleObj name="" r:id="rId5" imgW="1803400" imgH="635000" progId="Equation.3">
                  <p:embed/>
                  <p:pic>
                    <p:nvPicPr>
                      <p:cNvPr id="0" name="Picture 32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4953000"/>
                        <a:ext cx="3895725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4800" y="1905000"/>
            <a:ext cx="7502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 Lagrange’s linear PDE of the form </a:t>
            </a:r>
            <a:r>
              <a:rPr lang="en-IN" altLang="en-US" sz="2400" i="1" dirty="0">
                <a:latin typeface="Georgia" panose="02040502050405020303" pitchFamily="18" charset="0"/>
              </a:rPr>
              <a:t>Pp + Qq =R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762000" y="2362200"/>
          <a:ext cx="3978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7" imgW="1727200" imgH="431800" progId="Equation.3">
                  <p:embed/>
                </p:oleObj>
              </mc:Choice>
              <mc:Fallback>
                <p:oleObj name="" r:id="rId7" imgW="1727200" imgH="431800" progId="Equation.3">
                  <p:embed/>
                  <p:pic>
                    <p:nvPicPr>
                      <p:cNvPr id="0" name="Picture 32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2362200"/>
                        <a:ext cx="39782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13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3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810000"/>
            <a:ext cx="6750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Using multiplier </a:t>
            </a:r>
            <a:r>
              <a:rPr lang="en-IN" altLang="en-US" sz="2400" i="1" dirty="0">
                <a:latin typeface="Georgia" panose="02040502050405020303" pitchFamily="18" charset="0"/>
              </a:rPr>
              <a:t>x,y,z</a:t>
            </a:r>
            <a:r>
              <a:rPr lang="en-IN" altLang="en-US" sz="2400" dirty="0">
                <a:latin typeface="Georgia" panose="02040502050405020303" pitchFamily="18" charset="0"/>
              </a:rPr>
              <a:t> and then add, each ratio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84321" name="Object 1"/>
          <p:cNvGraphicFramePr>
            <a:graphicFrameLocks noChangeAspect="1"/>
          </p:cNvGraphicFramePr>
          <p:nvPr/>
        </p:nvGraphicFramePr>
        <p:xfrm>
          <a:off x="2209800" y="381000"/>
          <a:ext cx="2965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" imgW="1358900" imgH="419100" progId="Equation.3">
                  <p:embed/>
                </p:oleObj>
              </mc:Choice>
              <mc:Fallback>
                <p:oleObj name="" r:id="rId1" imgW="1358900" imgH="419100" progId="Equation.3">
                  <p:embed/>
                  <p:pic>
                    <p:nvPicPr>
                      <p:cNvPr id="0" name="Picture 32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381000"/>
                        <a:ext cx="29654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457200" y="1295400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3" imgW="1256665" imgH="203200" progId="Equation.3">
                  <p:embed/>
                </p:oleObj>
              </mc:Choice>
              <mc:Fallback>
                <p:oleObj name="" r:id="rId3" imgW="1256665" imgH="203200" progId="Equation.3">
                  <p:embed/>
                  <p:pic>
                    <p:nvPicPr>
                      <p:cNvPr id="0" name="Picture 32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295400"/>
                        <a:ext cx="3124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2057400" y="1905000"/>
          <a:ext cx="3495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5" imgW="1651000" imgH="215900" progId="Equation.3">
                  <p:embed/>
                </p:oleObj>
              </mc:Choice>
              <mc:Fallback>
                <p:oleObj name="" r:id="rId5" imgW="1651000" imgH="215900" progId="Equation.3">
                  <p:embed/>
                  <p:pic>
                    <p:nvPicPr>
                      <p:cNvPr id="0" name="Picture 32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1905000"/>
                        <a:ext cx="34956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2209800" y="2514600"/>
          <a:ext cx="2635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7" imgW="1243965" imgH="215900" progId="Equation.3">
                  <p:embed/>
                </p:oleObj>
              </mc:Choice>
              <mc:Fallback>
                <p:oleObj name="" r:id="rId7" imgW="1243965" imgH="215900" progId="Equation.3">
                  <p:embed/>
                  <p:pic>
                    <p:nvPicPr>
                      <p:cNvPr id="0" name="Picture 32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2514600"/>
                        <a:ext cx="26352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2133600" y="3124200"/>
          <a:ext cx="1752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9" imgW="774065" imgH="215900" progId="Equation.3">
                  <p:embed/>
                </p:oleObj>
              </mc:Choice>
              <mc:Fallback>
                <p:oleObj name="" r:id="rId9" imgW="774065" imgH="215900" progId="Equation.3">
                  <p:embed/>
                  <p:pic>
                    <p:nvPicPr>
                      <p:cNvPr id="0" name="Picture 32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3124200"/>
                        <a:ext cx="17526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1371600" y="4495800"/>
          <a:ext cx="59578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1" imgW="2730500" imgH="419100" progId="Equation.3">
                  <p:embed/>
                </p:oleObj>
              </mc:Choice>
              <mc:Fallback>
                <p:oleObj name="" r:id="rId11" imgW="2730500" imgH="419100" progId="Equation.3">
                  <p:embed/>
                  <p:pic>
                    <p:nvPicPr>
                      <p:cNvPr id="0" name="Picture 32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1600" y="4495800"/>
                        <a:ext cx="59578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1143000" y="5638800"/>
          <a:ext cx="3486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3" imgW="1548765" imgH="203200" progId="Equation.3">
                  <p:embed/>
                </p:oleObj>
              </mc:Choice>
              <mc:Fallback>
                <p:oleObj name="" r:id="rId13" imgW="1548765" imgH="203200" progId="Equation.3">
                  <p:embed/>
                  <p:pic>
                    <p:nvPicPr>
                      <p:cNvPr id="0" name="Picture 32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5638800"/>
                        <a:ext cx="34861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3304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886200"/>
            <a:ext cx="86106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5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51816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04800"/>
            <a:ext cx="2806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Integrating, we get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83297" name="Object 1"/>
          <p:cNvGraphicFramePr>
            <a:graphicFrameLocks noChangeAspect="1"/>
          </p:cNvGraphicFramePr>
          <p:nvPr/>
        </p:nvGraphicFramePr>
        <p:xfrm>
          <a:off x="2133600" y="990600"/>
          <a:ext cx="25908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" imgW="1244600" imgH="419100" progId="Equation.3">
                  <p:embed/>
                </p:oleObj>
              </mc:Choice>
              <mc:Fallback>
                <p:oleObj name="" r:id="rId1" imgW="1244600" imgH="419100" progId="Equation.3">
                  <p:embed/>
                  <p:pic>
                    <p:nvPicPr>
                      <p:cNvPr id="0" name="Picture 32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990600"/>
                        <a:ext cx="259080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1371600" y="1981200"/>
          <a:ext cx="3348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1435100" imgH="228600" progId="Equation.3">
                  <p:embed/>
                </p:oleObj>
              </mc:Choice>
              <mc:Fallback>
                <p:oleObj name="" r:id="rId3" imgW="1435100" imgH="228600" progId="Equation.3">
                  <p:embed/>
                  <p:pic>
                    <p:nvPicPr>
                      <p:cNvPr id="0" name="Picture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981200"/>
                        <a:ext cx="33480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914400" y="2514600"/>
            <a:ext cx="43529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Hence the required solution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66569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2133600" y="3048000"/>
          <a:ext cx="3581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5" imgW="1574800" imgH="228600" progId="Equation.3">
                  <p:embed/>
                </p:oleObj>
              </mc:Choice>
              <mc:Fallback>
                <p:oleObj name="" r:id="rId5" imgW="1574800" imgH="228600" progId="Equation.3">
                  <p:embed/>
                  <p:pic>
                    <p:nvPicPr>
                      <p:cNvPr id="0" name="Picture 32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048000"/>
                        <a:ext cx="35814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304800" y="4343400"/>
            <a:ext cx="12303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Solve: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66572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1447800" y="4386263"/>
          <a:ext cx="4430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7" imgW="1993900" imgH="203200" progId="Equation.3">
                  <p:embed/>
                </p:oleObj>
              </mc:Choice>
              <mc:Fallback>
                <p:oleObj name="" r:id="rId7" imgW="1993900" imgH="203200" progId="Equation.3">
                  <p:embed/>
                  <p:pic>
                    <p:nvPicPr>
                      <p:cNvPr id="0" name="Picture 32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4386263"/>
                        <a:ext cx="44307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1000" y="5715000"/>
            <a:ext cx="7502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 Lagrange’s linear PDE of the form </a:t>
            </a:r>
            <a:r>
              <a:rPr lang="en-IN" altLang="en-US" sz="2400" i="1" dirty="0">
                <a:latin typeface="Georgia" panose="02040502050405020303" pitchFamily="18" charset="0"/>
              </a:rPr>
              <a:t>Pp + Qq =R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66575" name="Slide Number Placeholder 16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16" grpId="0"/>
      <p:bldP spid="19" grpId="0"/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2282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438400"/>
            <a:ext cx="68468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Using multiplier </a:t>
            </a:r>
            <a:r>
              <a:rPr lang="en-IN" altLang="en-US" sz="2400" i="1" dirty="0">
                <a:latin typeface="Georgia" panose="02040502050405020303" pitchFamily="18" charset="0"/>
              </a:rPr>
              <a:t>l,m,n </a:t>
            </a:r>
            <a:r>
              <a:rPr lang="en-IN" altLang="en-US" sz="2400" dirty="0">
                <a:latin typeface="Georgia" panose="02040502050405020303" pitchFamily="18" charset="0"/>
              </a:rPr>
              <a:t>and then add, each ratio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82273" name="Object 1"/>
          <p:cNvGraphicFramePr>
            <a:graphicFrameLocks noChangeAspect="1"/>
          </p:cNvGraphicFramePr>
          <p:nvPr/>
        </p:nvGraphicFramePr>
        <p:xfrm>
          <a:off x="1447800" y="381000"/>
          <a:ext cx="3733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1" imgW="1727200" imgH="431800" progId="Equation.3">
                  <p:embed/>
                </p:oleObj>
              </mc:Choice>
              <mc:Fallback>
                <p:oleObj name="" r:id="rId1" imgW="1727200" imgH="431800" progId="Equation.3">
                  <p:embed/>
                  <p:pic>
                    <p:nvPicPr>
                      <p:cNvPr id="0" name="Picture 32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381000"/>
                        <a:ext cx="373380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1981200" y="1371600"/>
          <a:ext cx="434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3" imgW="1752600" imgH="419100" progId="Equation.3">
                  <p:embed/>
                </p:oleObj>
              </mc:Choice>
              <mc:Fallback>
                <p:oleObj name="" r:id="rId3" imgW="1752600" imgH="419100" progId="Equation.3">
                  <p:embed/>
                  <p:pic>
                    <p:nvPicPr>
                      <p:cNvPr id="0" name="Picture 3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371600"/>
                        <a:ext cx="4343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1828800" y="3048000"/>
          <a:ext cx="5562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5" imgW="2222500" imgH="419100" progId="Equation.3">
                  <p:embed/>
                </p:oleObj>
              </mc:Choice>
              <mc:Fallback>
                <p:oleObj name="" r:id="rId5" imgW="2222500" imgH="419100" progId="Equation.3">
                  <p:embed/>
                  <p:pic>
                    <p:nvPicPr>
                      <p:cNvPr id="0" name="Picture 32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048000"/>
                        <a:ext cx="5562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1828800" y="4343400"/>
          <a:ext cx="3276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7" imgW="1447165" imgH="203200" progId="Equation.3">
                  <p:embed/>
                </p:oleObj>
              </mc:Choice>
              <mc:Fallback>
                <p:oleObj name="" r:id="rId7" imgW="1447165" imgH="203200" progId="Equation.3">
                  <p:embed/>
                  <p:pic>
                    <p:nvPicPr>
                      <p:cNvPr id="0" name="Picture 32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4343400"/>
                        <a:ext cx="32766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609600" y="5029200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9" imgW="1295400" imgH="203200" progId="Equation.3">
                  <p:embed/>
                </p:oleObj>
              </mc:Choice>
              <mc:Fallback>
                <p:oleObj name="" r:id="rId9" imgW="1295400" imgH="203200" progId="Equation.3">
                  <p:embed/>
                  <p:pic>
                    <p:nvPicPr>
                      <p:cNvPr id="0" name="Picture 32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5029200"/>
                        <a:ext cx="3124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2819400" y="5638800"/>
          <a:ext cx="2590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1" imgW="1040765" imgH="215900" progId="Equation.3">
                  <p:embed/>
                </p:oleObj>
              </mc:Choice>
              <mc:Fallback>
                <p:oleObj name="" r:id="rId11" imgW="1040765" imgH="215900" progId="Equation.3">
                  <p:embed/>
                  <p:pic>
                    <p:nvPicPr>
                      <p:cNvPr id="0" name="Picture 32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9400" y="5638800"/>
                        <a:ext cx="25908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125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6750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Using multiplier </a:t>
            </a:r>
            <a:r>
              <a:rPr lang="en-IN" altLang="en-US" sz="2400" i="1" dirty="0">
                <a:latin typeface="Georgia" panose="02040502050405020303" pitchFamily="18" charset="0"/>
              </a:rPr>
              <a:t>x,y,z </a:t>
            </a:r>
            <a:r>
              <a:rPr lang="en-IN" altLang="en-US" sz="2400" dirty="0">
                <a:latin typeface="Georgia" panose="02040502050405020303" pitchFamily="18" charset="0"/>
              </a:rPr>
              <a:t>and then add, each ratio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81249" name="Object 1"/>
          <p:cNvGraphicFramePr>
            <a:graphicFrameLocks noChangeAspect="1"/>
          </p:cNvGraphicFramePr>
          <p:nvPr/>
        </p:nvGraphicFramePr>
        <p:xfrm>
          <a:off x="1828800" y="914400"/>
          <a:ext cx="533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2438400" imgH="431800" progId="Equation.3">
                  <p:embed/>
                </p:oleObj>
              </mc:Choice>
              <mc:Fallback>
                <p:oleObj name="" r:id="rId1" imgW="2438400" imgH="431800" progId="Equation.3">
                  <p:embed/>
                  <p:pic>
                    <p:nvPicPr>
                      <p:cNvPr id="0" name="Picture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914400"/>
                        <a:ext cx="5334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1447800" y="1905000"/>
          <a:ext cx="3400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3" imgW="1511300" imgH="203200" progId="Equation.3">
                  <p:embed/>
                </p:oleObj>
              </mc:Choice>
              <mc:Fallback>
                <p:oleObj name="" r:id="rId3" imgW="1511300" imgH="203200" progId="Equation.3">
                  <p:embed/>
                  <p:pic>
                    <p:nvPicPr>
                      <p:cNvPr id="0" name="Picture 32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905000"/>
                        <a:ext cx="34004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81000" y="2362200"/>
            <a:ext cx="2806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Integrating, we get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2438400" y="2971800"/>
          <a:ext cx="25146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5" imgW="1219200" imgH="419100" progId="Equation.3">
                  <p:embed/>
                </p:oleObj>
              </mc:Choice>
              <mc:Fallback>
                <p:oleObj name="" r:id="rId5" imgW="1219200" imgH="419100" progId="Equation.3">
                  <p:embed/>
                  <p:pic>
                    <p:nvPicPr>
                      <p:cNvPr id="0" name="Picture 32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2514600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1749425" y="4038600"/>
          <a:ext cx="320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7" imgW="1371600" imgH="228600" progId="Equation.3">
                  <p:embed/>
                </p:oleObj>
              </mc:Choice>
              <mc:Fallback>
                <p:oleObj name="" r:id="rId7" imgW="1371600" imgH="228600" progId="Equation.3">
                  <p:embed/>
                  <p:pic>
                    <p:nvPicPr>
                      <p:cNvPr id="0" name="Picture 32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9425" y="4038600"/>
                        <a:ext cx="3200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1295400" y="4953000"/>
            <a:ext cx="43529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Hence the required solution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68618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1676400" y="5638800"/>
          <a:ext cx="497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9" imgW="2108200" imgH="228600" progId="Equation.3">
                  <p:embed/>
                </p:oleObj>
              </mc:Choice>
              <mc:Fallback>
                <p:oleObj name="" r:id="rId9" imgW="2108200" imgH="228600" progId="Equation.3">
                  <p:embed/>
                  <p:pic>
                    <p:nvPicPr>
                      <p:cNvPr id="0" name="Picture 32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5638800"/>
                        <a:ext cx="4978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4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286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6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3716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267200"/>
            <a:ext cx="8167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Using multiplier </a:t>
            </a:r>
            <a:r>
              <a:rPr lang="en-IN" altLang="en-US" sz="2400" i="1" dirty="0">
                <a:latin typeface="Georgia" panose="02040502050405020303" pitchFamily="18" charset="0"/>
              </a:rPr>
              <a:t>1/x, (-1/y), 1/z </a:t>
            </a:r>
            <a:r>
              <a:rPr lang="en-IN" altLang="en-US" sz="2400" dirty="0">
                <a:latin typeface="Georgia" panose="02040502050405020303" pitchFamily="18" charset="0"/>
              </a:rPr>
              <a:t>and then add, each ratio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762000"/>
            <a:ext cx="1181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Solve</a:t>
            </a:r>
            <a:r>
              <a:rPr lang="en-US" altLang="en-US" b="1" dirty="0">
                <a:latin typeface="Georgia" panose="02040502050405020303" pitchFamily="18" charset="0"/>
              </a:rPr>
              <a:t>: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6963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5041" name="Object 1"/>
          <p:cNvGraphicFramePr>
            <a:graphicFrameLocks noChangeAspect="1"/>
          </p:cNvGraphicFramePr>
          <p:nvPr/>
        </p:nvGraphicFramePr>
        <p:xfrm>
          <a:off x="1676400" y="719138"/>
          <a:ext cx="5029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1" imgW="2260600" imgH="228600" progId="Equation.3">
                  <p:embed/>
                </p:oleObj>
              </mc:Choice>
              <mc:Fallback>
                <p:oleObj name="" r:id="rId1" imgW="2260600" imgH="228600" progId="Equation.3">
                  <p:embed/>
                  <p:pic>
                    <p:nvPicPr>
                      <p:cNvPr id="0" name="Picture 32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719138"/>
                        <a:ext cx="50292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2057400" y="3200400"/>
          <a:ext cx="48339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3" imgW="2273300" imgH="431800" progId="Equation.3">
                  <p:embed/>
                </p:oleObj>
              </mc:Choice>
              <mc:Fallback>
                <p:oleObj name="" r:id="rId3" imgW="2273300" imgH="431800" progId="Equation.3">
                  <p:embed/>
                  <p:pic>
                    <p:nvPicPr>
                      <p:cNvPr id="0" name="Picture 32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200400"/>
                        <a:ext cx="48339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2209800" y="4876800"/>
          <a:ext cx="4279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5" imgW="1981200" imgH="635000" progId="Equation.3">
                  <p:embed/>
                </p:oleObj>
              </mc:Choice>
              <mc:Fallback>
                <p:oleObj name="" r:id="rId5" imgW="1981200" imgH="635000" progId="Equation.3">
                  <p:embed/>
                  <p:pic>
                    <p:nvPicPr>
                      <p:cNvPr id="0" name="Picture 32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4876800"/>
                        <a:ext cx="42799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200" y="1828800"/>
            <a:ext cx="7502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 Lagrange’s linear PDE of the form </a:t>
            </a:r>
            <a:r>
              <a:rPr lang="en-IN" altLang="en-US" sz="2400" i="1" dirty="0">
                <a:latin typeface="Georgia" panose="02040502050405020303" pitchFamily="18" charset="0"/>
              </a:rPr>
              <a:t>Pp + Qq =R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graphicFrame>
        <p:nvGraphicFramePr>
          <p:cNvPr id="215046" name="Object 6"/>
          <p:cNvGraphicFramePr>
            <a:graphicFrameLocks noChangeAspect="1"/>
          </p:cNvGraphicFramePr>
          <p:nvPr/>
        </p:nvGraphicFramePr>
        <p:xfrm>
          <a:off x="1981200" y="2286000"/>
          <a:ext cx="3733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7" imgW="1727200" imgH="431800" progId="Equation.3">
                  <p:embed/>
                </p:oleObj>
              </mc:Choice>
              <mc:Fallback>
                <p:oleObj name="" r:id="rId7" imgW="1727200" imgH="431800" progId="Equation.3">
                  <p:embed/>
                  <p:pic>
                    <p:nvPicPr>
                      <p:cNvPr id="0" name="Picture 32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286000"/>
                        <a:ext cx="373380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13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4025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191000"/>
            <a:ext cx="72263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Using multiplier </a:t>
            </a:r>
            <a:r>
              <a:rPr lang="en-IN" altLang="en-US" sz="2400" i="1" dirty="0">
                <a:latin typeface="Georgia" panose="02040502050405020303" pitchFamily="18" charset="0"/>
              </a:rPr>
              <a:t>x,(-y),-1 </a:t>
            </a:r>
            <a:r>
              <a:rPr lang="en-IN" altLang="en-US" sz="2400" dirty="0">
                <a:latin typeface="Georgia" panose="02040502050405020303" pitchFamily="18" charset="0"/>
              </a:rPr>
              <a:t>and then add, each ratio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14017" name="Object 1"/>
          <p:cNvGraphicFramePr>
            <a:graphicFrameLocks noChangeAspect="1"/>
          </p:cNvGraphicFramePr>
          <p:nvPr/>
        </p:nvGraphicFramePr>
        <p:xfrm>
          <a:off x="2286000" y="457200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1" imgW="1358900" imgH="419100" progId="Equation.3">
                  <p:embed/>
                </p:oleObj>
              </mc:Choice>
              <mc:Fallback>
                <p:oleObj name="" r:id="rId1" imgW="1358900" imgH="419100" progId="Equation.3">
                  <p:embed/>
                  <p:pic>
                    <p:nvPicPr>
                      <p:cNvPr id="0" name="Picture 32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457200"/>
                        <a:ext cx="3048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381000" y="1371600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1282700" imgH="203200" progId="Equation.3">
                  <p:embed/>
                </p:oleObj>
              </mc:Choice>
              <mc:Fallback>
                <p:oleObj name="" r:id="rId3" imgW="1282700" imgH="203200" progId="Equation.3">
                  <p:embed/>
                  <p:pic>
                    <p:nvPicPr>
                      <p:cNvPr id="0" name="Picture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371600"/>
                        <a:ext cx="3124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2209800" y="1981200"/>
          <a:ext cx="3495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5" imgW="1651000" imgH="215900" progId="Equation.3">
                  <p:embed/>
                </p:oleObj>
              </mc:Choice>
              <mc:Fallback>
                <p:oleObj name="" r:id="rId5" imgW="1651000" imgH="215900" progId="Equation.3">
                  <p:embed/>
                  <p:pic>
                    <p:nvPicPr>
                      <p:cNvPr id="0" name="Picture 32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1981200"/>
                        <a:ext cx="34956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2286000" y="2667000"/>
          <a:ext cx="3335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7" imgW="1574165" imgH="215900" progId="Equation.3">
                  <p:embed/>
                </p:oleObj>
              </mc:Choice>
              <mc:Fallback>
                <p:oleObj name="" r:id="rId7" imgW="1574165" imgH="215900" progId="Equation.3">
                  <p:embed/>
                  <p:pic>
                    <p:nvPicPr>
                      <p:cNvPr id="0" name="Picture 32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2667000"/>
                        <a:ext cx="333533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2743200" y="3200400"/>
          <a:ext cx="1995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9" imgW="914400" imgH="419100" progId="Equation.3">
                  <p:embed/>
                </p:oleObj>
              </mc:Choice>
              <mc:Fallback>
                <p:oleObj name="" r:id="rId9" imgW="914400" imgH="419100" progId="Equation.3">
                  <p:embed/>
                  <p:pic>
                    <p:nvPicPr>
                      <p:cNvPr id="0" name="Picture 32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3200400"/>
                        <a:ext cx="19954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1752600" y="4953000"/>
          <a:ext cx="57927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11" imgW="2451100" imgH="419100" progId="Equation.3">
                  <p:embed/>
                </p:oleObj>
              </mc:Choice>
              <mc:Fallback>
                <p:oleObj name="" r:id="rId11" imgW="2451100" imgH="419100" progId="Equation.3">
                  <p:embed/>
                  <p:pic>
                    <p:nvPicPr>
                      <p:cNvPr id="0" name="Picture 32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2600" y="4953000"/>
                        <a:ext cx="5792788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Slide Number Placeholder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299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12993" name="Object 1"/>
          <p:cNvGraphicFramePr>
            <a:graphicFrameLocks noChangeAspect="1"/>
          </p:cNvGraphicFramePr>
          <p:nvPr/>
        </p:nvGraphicFramePr>
        <p:xfrm>
          <a:off x="2667000" y="457200"/>
          <a:ext cx="3228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" imgW="1435100" imgH="203200" progId="Equation.3">
                  <p:embed/>
                </p:oleObj>
              </mc:Choice>
              <mc:Fallback>
                <p:oleObj name="" r:id="rId1" imgW="1435100" imgH="203200" progId="Equation.3">
                  <p:embed/>
                  <p:pic>
                    <p:nvPicPr>
                      <p:cNvPr id="0" name="Picture 32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457200"/>
                        <a:ext cx="32289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295400" y="990600"/>
            <a:ext cx="2806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Integrating, we get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12994" name="Object 2"/>
          <p:cNvGraphicFramePr>
            <a:graphicFrameLocks noChangeAspect="1"/>
          </p:cNvGraphicFramePr>
          <p:nvPr/>
        </p:nvGraphicFramePr>
        <p:xfrm>
          <a:off x="2819400" y="1600200"/>
          <a:ext cx="2355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3" imgW="1079500" imgH="419100" progId="Equation.3">
                  <p:embed/>
                </p:oleObj>
              </mc:Choice>
              <mc:Fallback>
                <p:oleObj name="" r:id="rId3" imgW="1079500" imgH="419100" progId="Equation.3">
                  <p:embed/>
                  <p:pic>
                    <p:nvPicPr>
                      <p:cNvPr id="0" name="Picture 32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1600200"/>
                        <a:ext cx="23558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2133600" y="2667000"/>
          <a:ext cx="3348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5" imgW="1435100" imgH="228600" progId="Equation.3">
                  <p:embed/>
                </p:oleObj>
              </mc:Choice>
              <mc:Fallback>
                <p:oleObj name="" r:id="rId5" imgW="1435100" imgH="228600" progId="Equation.3">
                  <p:embed/>
                  <p:pic>
                    <p:nvPicPr>
                      <p:cNvPr id="0" name="Picture 32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33480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457200" y="3505200"/>
            <a:ext cx="43529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Hence the required solution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71688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2339975" y="4267200"/>
          <a:ext cx="33321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7" imgW="1549400" imgH="457200" progId="Equation.3">
                  <p:embed/>
                </p:oleObj>
              </mc:Choice>
              <mc:Fallback>
                <p:oleObj name="" r:id="rId7" imgW="1549400" imgH="457200" progId="Equation.3">
                  <p:embed/>
                  <p:pic>
                    <p:nvPicPr>
                      <p:cNvPr id="0" name="Picture 32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4267200"/>
                        <a:ext cx="333216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197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7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4478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838200"/>
            <a:ext cx="12303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Solve: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72710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1969" name="Object 1"/>
          <p:cNvGraphicFramePr>
            <a:graphicFrameLocks noChangeAspect="1"/>
          </p:cNvGraphicFramePr>
          <p:nvPr/>
        </p:nvGraphicFramePr>
        <p:xfrm>
          <a:off x="1600200" y="838200"/>
          <a:ext cx="4267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1" imgW="1917700" imgH="228600" progId="Equation.3">
                  <p:embed/>
                </p:oleObj>
              </mc:Choice>
              <mc:Fallback>
                <p:oleObj name="" r:id="rId1" imgW="1917700" imgH="228600" progId="Equation.3">
                  <p:embed/>
                  <p:pic>
                    <p:nvPicPr>
                      <p:cNvPr id="0" name="Picture 32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838200"/>
                        <a:ext cx="426720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2057400" y="3429000"/>
          <a:ext cx="3624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3" imgW="1701800" imgH="431800" progId="Equation.3">
                  <p:embed/>
                </p:oleObj>
              </mc:Choice>
              <mc:Fallback>
                <p:oleObj name="" r:id="rId3" imgW="1701800" imgH="431800" progId="Equation.3">
                  <p:embed/>
                  <p:pic>
                    <p:nvPicPr>
                      <p:cNvPr id="0" name="Picture 32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36242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1000" y="1981200"/>
            <a:ext cx="7502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 Lagrange’s linear PDE of the form </a:t>
            </a:r>
            <a:r>
              <a:rPr lang="en-IN" altLang="en-US" sz="2400" i="1" dirty="0">
                <a:latin typeface="Georgia" panose="02040502050405020303" pitchFamily="18" charset="0"/>
              </a:rPr>
              <a:t>Pp + Qq =R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1905000" y="2438400"/>
          <a:ext cx="3733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5" imgW="1727200" imgH="431800" progId="Equation.3">
                  <p:embed/>
                </p:oleObj>
              </mc:Choice>
              <mc:Fallback>
                <p:oleObj name="" r:id="rId5" imgW="1727200" imgH="431800" progId="Equation.3">
                  <p:embed/>
                  <p:pic>
                    <p:nvPicPr>
                      <p:cNvPr id="0" name="Picture 32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2438400"/>
                        <a:ext cx="373380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533400" y="4419600"/>
            <a:ext cx="45466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Take 2</a:t>
            </a:r>
            <a:r>
              <a:rPr lang="en-US" altLang="en-US" sz="2400" baseline="30000" dirty="0">
                <a:latin typeface="Georgia" panose="02040502050405020303" pitchFamily="18" charset="0"/>
              </a:rPr>
              <a:t>nd</a:t>
            </a:r>
            <a:r>
              <a:rPr lang="en-US" altLang="en-US" sz="2400" dirty="0">
                <a:latin typeface="Georgia" panose="02040502050405020303" pitchFamily="18" charset="0"/>
              </a:rPr>
              <a:t>  and  3</a:t>
            </a:r>
            <a:r>
              <a:rPr lang="en-US" altLang="en-US" sz="2400" baseline="30000" dirty="0">
                <a:latin typeface="Georgia" panose="02040502050405020303" pitchFamily="18" charset="0"/>
              </a:rPr>
              <a:t>rd</a:t>
            </a:r>
            <a:r>
              <a:rPr lang="en-US" altLang="en-US" sz="2400" dirty="0">
                <a:latin typeface="Georgia" panose="02040502050405020303" pitchFamily="18" charset="0"/>
              </a:rPr>
              <a:t>  ratio,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72717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2438400" y="5105400"/>
          <a:ext cx="1698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7" imgW="799465" imgH="431800" progId="Equation.3">
                  <p:embed/>
                </p:oleObj>
              </mc:Choice>
              <mc:Fallback>
                <p:oleObj name="" r:id="rId7" imgW="799465" imgH="431800" progId="Equation.3">
                  <p:embed/>
                  <p:pic>
                    <p:nvPicPr>
                      <p:cNvPr id="0" name="Picture 32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5105400"/>
                        <a:ext cx="16986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Rectangle 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4267200" y="5105400"/>
          <a:ext cx="200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9" imgW="914400" imgH="419100" progId="Equation.3">
                  <p:embed/>
                </p:oleObj>
              </mc:Choice>
              <mc:Fallback>
                <p:oleObj name="" r:id="rId9" imgW="914400" imgH="419100" progId="Equation.3">
                  <p:embed/>
                  <p:pic>
                    <p:nvPicPr>
                      <p:cNvPr id="0" name="Picture 32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67200" y="5105400"/>
                        <a:ext cx="2006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1" name="Slide Number Placeholder 1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822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08225" name="Rectangle 1"/>
          <p:cNvSpPr>
            <a:spLocks noChangeArrowheads="1"/>
          </p:cNvSpPr>
          <p:nvPr/>
        </p:nvSpPr>
        <p:spPr bwMode="auto">
          <a:xfrm>
            <a:off x="457200" y="303213"/>
            <a:ext cx="1727200" cy="460375"/>
          </a:xfrm>
          <a:prstGeom prst="rect">
            <a:avLst/>
          </a:prstGeom>
          <a:solidFill>
            <a:srgbClr val="C0E498"/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Remarks: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11138" y="1066800"/>
            <a:ext cx="8932863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If the number of constants to be eliminated is equal to number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of independent variables, the PDE got after elimination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will be of first order.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201613" y="2590800"/>
            <a:ext cx="8685212" cy="12001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eorgia" panose="02040502050405020303" pitchFamily="18" charset="0"/>
              </a:rPr>
              <a:t>If the number of constants to be eliminated is more than the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    number independent variables, the resulting PDE will be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    of second or higher order.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08229" name="Rectangle 5"/>
          <p:cNvSpPr/>
          <p:nvPr/>
        </p:nvSpPr>
        <p:spPr>
          <a:xfrm>
            <a:off x="222250" y="4038600"/>
            <a:ext cx="34258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eorgia" panose="02040502050405020303" pitchFamily="18" charset="0"/>
              </a:rPr>
              <a:t>Answer is not unique</a:t>
            </a:r>
            <a:r>
              <a:rPr lang="en-US" altLang="en-US" sz="2400" b="1" dirty="0">
                <a:latin typeface="Georgia" panose="02040502050405020303" pitchFamily="18" charset="0"/>
              </a:rPr>
              <a:t>.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5" grpId="0" animBg="1"/>
      <p:bldP spid="2" grpId="0"/>
      <p:bldP spid="3" grpId="0"/>
      <p:bldP spid="3082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095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048000"/>
            <a:ext cx="6750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Using multiplier </a:t>
            </a:r>
            <a:r>
              <a:rPr lang="en-IN" altLang="en-US" sz="2400" i="1" dirty="0">
                <a:latin typeface="Georgia" panose="02040502050405020303" pitchFamily="18" charset="0"/>
              </a:rPr>
              <a:t>x,y,z </a:t>
            </a:r>
            <a:r>
              <a:rPr lang="en-IN" altLang="en-US" sz="2400" dirty="0">
                <a:latin typeface="Georgia" panose="02040502050405020303" pitchFamily="18" charset="0"/>
              </a:rPr>
              <a:t>and then add, each ratio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304800"/>
            <a:ext cx="2806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Integrating, we get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10945" name="Object 1"/>
          <p:cNvGraphicFramePr>
            <a:graphicFrameLocks noChangeAspect="1"/>
          </p:cNvGraphicFramePr>
          <p:nvPr/>
        </p:nvGraphicFramePr>
        <p:xfrm>
          <a:off x="1905000" y="914400"/>
          <a:ext cx="2689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" imgW="1269365" imgH="215900" progId="Equation.3">
                  <p:embed/>
                </p:oleObj>
              </mc:Choice>
              <mc:Fallback>
                <p:oleObj name="" r:id="rId1" imgW="1269365" imgH="215900" progId="Equation.3">
                  <p:embed/>
                  <p:pic>
                    <p:nvPicPr>
                      <p:cNvPr id="0" name="Picture 32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914400"/>
                        <a:ext cx="26892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1981200" y="1676400"/>
          <a:ext cx="2743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3" imgW="1269365" imgH="215900" progId="Equation.3">
                  <p:embed/>
                </p:oleObj>
              </mc:Choice>
              <mc:Fallback>
                <p:oleObj name="" r:id="rId3" imgW="1269365" imgH="215900" progId="Equation.3">
                  <p:embed/>
                  <p:pic>
                    <p:nvPicPr>
                      <p:cNvPr id="0" name="Picture 32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676400"/>
                        <a:ext cx="27432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2209800" y="2133600"/>
          <a:ext cx="1752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5" imgW="812165" imgH="393700" progId="Equation.3">
                  <p:embed/>
                </p:oleObj>
              </mc:Choice>
              <mc:Fallback>
                <p:oleObj name="" r:id="rId5" imgW="812165" imgH="393700" progId="Equation.3">
                  <p:embed/>
                  <p:pic>
                    <p:nvPicPr>
                      <p:cNvPr id="0" name="Picture 32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133600"/>
                        <a:ext cx="1752600" cy="84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1447800" y="3810000"/>
          <a:ext cx="44958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7" imgW="2057400" imgH="431800" progId="Equation.3">
                  <p:embed/>
                </p:oleObj>
              </mc:Choice>
              <mc:Fallback>
                <p:oleObj name="" r:id="rId7" imgW="2057400" imgH="431800" progId="Equation.3">
                  <p:embed/>
                  <p:pic>
                    <p:nvPicPr>
                      <p:cNvPr id="0" name="Picture 32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3810000"/>
                        <a:ext cx="449580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1447800" y="4953000"/>
          <a:ext cx="29416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9" imgW="1244600" imgH="419100" progId="Equation.3">
                  <p:embed/>
                </p:oleObj>
              </mc:Choice>
              <mc:Fallback>
                <p:oleObj name="" r:id="rId9" imgW="1244600" imgH="419100" progId="Equation.3">
                  <p:embed/>
                  <p:pic>
                    <p:nvPicPr>
                      <p:cNvPr id="0" name="Picture 32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4953000"/>
                        <a:ext cx="2941638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0" name="Object 6"/>
          <p:cNvGraphicFramePr>
            <a:graphicFrameLocks noChangeAspect="1"/>
          </p:cNvGraphicFramePr>
          <p:nvPr/>
        </p:nvGraphicFramePr>
        <p:xfrm>
          <a:off x="4572000" y="5029200"/>
          <a:ext cx="2716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1" imgW="1244600" imgH="419100" progId="Equation.3">
                  <p:embed/>
                </p:oleObj>
              </mc:Choice>
              <mc:Fallback>
                <p:oleObj name="" r:id="rId11" imgW="1244600" imgH="419100" progId="Equation.3">
                  <p:embed/>
                  <p:pic>
                    <p:nvPicPr>
                      <p:cNvPr id="0" name="Picture 32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5029200"/>
                        <a:ext cx="27162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93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304800"/>
            <a:ext cx="45926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Equate this to 2</a:t>
            </a:r>
            <a:r>
              <a:rPr lang="en-US" altLang="en-US" sz="2400" baseline="30000" dirty="0">
                <a:latin typeface="Georgia" panose="02040502050405020303" pitchFamily="18" charset="0"/>
              </a:rPr>
              <a:t>nd</a:t>
            </a:r>
            <a:r>
              <a:rPr lang="en-US" altLang="en-US" sz="2400" dirty="0">
                <a:latin typeface="Georgia" panose="02040502050405020303" pitchFamily="18" charset="0"/>
              </a:rPr>
              <a:t>  ratio,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09921" name="Object 1"/>
          <p:cNvGraphicFramePr>
            <a:graphicFrameLocks noChangeAspect="1"/>
          </p:cNvGraphicFramePr>
          <p:nvPr/>
        </p:nvGraphicFramePr>
        <p:xfrm>
          <a:off x="914400" y="914400"/>
          <a:ext cx="3227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1" imgW="1524000" imgH="431800" progId="Equation.3">
                  <p:embed/>
                </p:oleObj>
              </mc:Choice>
              <mc:Fallback>
                <p:oleObj name="" r:id="rId1" imgW="1524000" imgH="431800" progId="Equation.3">
                  <p:embed/>
                  <p:pic>
                    <p:nvPicPr>
                      <p:cNvPr id="0" name="Picture 32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32273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4267200" y="914400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1676400" imgH="419100" progId="Equation.3">
                  <p:embed/>
                </p:oleObj>
              </mc:Choice>
              <mc:Fallback>
                <p:oleObj name="" r:id="rId3" imgW="1676400" imgH="419100" progId="Equation.3">
                  <p:embed/>
                  <p:pic>
                    <p:nvPicPr>
                      <p:cNvPr id="0" name="Picture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914400"/>
                        <a:ext cx="3657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381000" y="1981200"/>
          <a:ext cx="291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5" imgW="1295400" imgH="203200" progId="Equation.3">
                  <p:embed/>
                </p:oleObj>
              </mc:Choice>
              <mc:Fallback>
                <p:oleObj name="" r:id="rId5" imgW="1295400" imgH="203200" progId="Equation.3">
                  <p:embed/>
                  <p:pic>
                    <p:nvPicPr>
                      <p:cNvPr id="0" name="Picture 32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1981200"/>
                        <a:ext cx="29146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990600" y="2590800"/>
          <a:ext cx="484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7" imgW="2273300" imgH="393700" progId="Equation.3">
                  <p:embed/>
                </p:oleObj>
              </mc:Choice>
              <mc:Fallback>
                <p:oleObj name="" r:id="rId7" imgW="2273300" imgH="393700" progId="Equation.3">
                  <p:embed/>
                  <p:pic>
                    <p:nvPicPr>
                      <p:cNvPr id="0" name="Picture 32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590800"/>
                        <a:ext cx="48402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1143000" y="3657600"/>
          <a:ext cx="4495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9" imgW="2019300" imgH="228600" progId="Equation.3">
                  <p:embed/>
                </p:oleObj>
              </mc:Choice>
              <mc:Fallback>
                <p:oleObj name="" r:id="rId9" imgW="2019300" imgH="228600" progId="Equation.3">
                  <p:embed/>
                  <p:pic>
                    <p:nvPicPr>
                      <p:cNvPr id="0" name="Picture 32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3657600"/>
                        <a:ext cx="4495800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1219200" y="4572000"/>
          <a:ext cx="4648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1" imgW="2057400" imgH="228600" progId="Equation.3">
                  <p:embed/>
                </p:oleObj>
              </mc:Choice>
              <mc:Fallback>
                <p:oleObj name="" r:id="rId11" imgW="2057400" imgH="228600" progId="Equation.3">
                  <p:embed/>
                  <p:pic>
                    <p:nvPicPr>
                      <p:cNvPr id="0" name="Picture 32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9200" y="4572000"/>
                        <a:ext cx="464820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1905000" y="5257800"/>
          <a:ext cx="3368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1511300" imgH="444500" progId="Equation.3">
                  <p:embed/>
                </p:oleObj>
              </mc:Choice>
              <mc:Fallback>
                <p:oleObj name="" r:id="rId13" imgW="1511300" imgH="444500" progId="Equation.3">
                  <p:embed/>
                  <p:pic>
                    <p:nvPicPr>
                      <p:cNvPr id="0" name="Picture 33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5000" y="5257800"/>
                        <a:ext cx="33686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3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8905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8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9718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304800"/>
            <a:ext cx="43529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Hence the required solution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75782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8897" name="Object 1"/>
          <p:cNvGraphicFramePr>
            <a:graphicFrameLocks noChangeAspect="1"/>
          </p:cNvGraphicFramePr>
          <p:nvPr/>
        </p:nvGraphicFramePr>
        <p:xfrm>
          <a:off x="2286000" y="838200"/>
          <a:ext cx="32004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1" imgW="1536700" imgH="482600" progId="Equation.3">
                  <p:embed/>
                </p:oleObj>
              </mc:Choice>
              <mc:Fallback>
                <p:oleObj name="" r:id="rId1" imgW="1536700" imgH="482600" progId="Equation.3">
                  <p:embed/>
                  <p:pic>
                    <p:nvPicPr>
                      <p:cNvPr id="0" name="Picture 33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838200"/>
                        <a:ext cx="32004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304800" y="2286000"/>
            <a:ext cx="12303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Solve: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7578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1524000" y="2286000"/>
          <a:ext cx="4924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3" imgW="2146300" imgH="228600" progId="Equation.3">
                  <p:embed/>
                </p:oleObj>
              </mc:Choice>
              <mc:Fallback>
                <p:oleObj name="" r:id="rId3" imgW="2146300" imgH="228600" progId="Equation.3">
                  <p:embed/>
                  <p:pic>
                    <p:nvPicPr>
                      <p:cNvPr id="0" name="Picture 33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286000"/>
                        <a:ext cx="49244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200" y="3505200"/>
            <a:ext cx="7502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 Lagrange’s linear PDE of the form </a:t>
            </a:r>
            <a:r>
              <a:rPr lang="en-IN" altLang="en-US" sz="2400" i="1" dirty="0">
                <a:latin typeface="Georgia" panose="02040502050405020303" pitchFamily="18" charset="0"/>
              </a:rPr>
              <a:t>Pp + Qq =R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2057400" y="4114800"/>
          <a:ext cx="3810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5" imgW="1727200" imgH="431800" progId="Equation.3">
                  <p:embed/>
                </p:oleObj>
              </mc:Choice>
              <mc:Fallback>
                <p:oleObj name="" r:id="rId5" imgW="1727200" imgH="431800" progId="Equation.3">
                  <p:embed/>
                  <p:pic>
                    <p:nvPicPr>
                      <p:cNvPr id="0" name="Picture 33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3810000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2209800" y="5105400"/>
          <a:ext cx="43338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1879600" imgH="431800" progId="Equation.3">
                  <p:embed/>
                </p:oleObj>
              </mc:Choice>
              <mc:Fallback>
                <p:oleObj name="" r:id="rId7" imgW="1879600" imgH="431800" progId="Equation.3">
                  <p:embed/>
                  <p:pic>
                    <p:nvPicPr>
                      <p:cNvPr id="0" name="Picture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5105400"/>
                        <a:ext cx="43338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0" name="Slide Number Placeholder 16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/>
      <p:bldP spid="16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788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609600"/>
            <a:ext cx="31670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dirty="0">
                <a:latin typeface="Georgia" panose="02040502050405020303" pitchFamily="18" charset="0"/>
              </a:rPr>
              <a:t>(Subtracting 1</a:t>
            </a:r>
            <a:r>
              <a:rPr lang="en-IN" altLang="en-US" baseline="30000" dirty="0">
                <a:latin typeface="Georgia" panose="02040502050405020303" pitchFamily="18" charset="0"/>
              </a:rPr>
              <a:t>st</a:t>
            </a:r>
            <a:r>
              <a:rPr lang="en-IN" altLang="en-US" dirty="0">
                <a:latin typeface="Georgia" panose="02040502050405020303" pitchFamily="18" charset="0"/>
              </a:rPr>
              <a:t> and 2</a:t>
            </a:r>
            <a:r>
              <a:rPr lang="en-IN" altLang="en-US" baseline="30000" dirty="0">
                <a:latin typeface="Georgia" panose="02040502050405020303" pitchFamily="18" charset="0"/>
              </a:rPr>
              <a:t>nd</a:t>
            </a:r>
            <a:r>
              <a:rPr lang="en-IN" altLang="en-US" dirty="0">
                <a:latin typeface="Georgia" panose="02040502050405020303" pitchFamily="18" charset="0"/>
              </a:rPr>
              <a:t> ratio)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4648200"/>
            <a:ext cx="33607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dirty="0">
                <a:latin typeface="Georgia" panose="02040502050405020303" pitchFamily="18" charset="0"/>
              </a:rPr>
              <a:t>(Subtracting 2</a:t>
            </a:r>
            <a:r>
              <a:rPr lang="en-IN" altLang="en-US" baseline="30000" dirty="0">
                <a:latin typeface="Georgia" panose="02040502050405020303" pitchFamily="18" charset="0"/>
              </a:rPr>
              <a:t>nd</a:t>
            </a:r>
            <a:r>
              <a:rPr lang="en-IN" altLang="en-US" dirty="0">
                <a:latin typeface="Georgia" panose="02040502050405020303" pitchFamily="18" charset="0"/>
              </a:rPr>
              <a:t>  and 3</a:t>
            </a:r>
            <a:r>
              <a:rPr lang="en-IN" altLang="en-US" baseline="30000" dirty="0">
                <a:latin typeface="Georgia" panose="02040502050405020303" pitchFamily="18" charset="0"/>
              </a:rPr>
              <a:t>rd</a:t>
            </a:r>
            <a:r>
              <a:rPr lang="en-IN" altLang="en-US" dirty="0">
                <a:latin typeface="Georgia" panose="02040502050405020303" pitchFamily="18" charset="0"/>
              </a:rPr>
              <a:t> ratio)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3657600"/>
            <a:ext cx="14652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dirty="0">
                <a:latin typeface="Georgia" panose="02040502050405020303" pitchFamily="18" charset="0"/>
              </a:rPr>
              <a:t>-----------(A)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7873" name="Object 1"/>
          <p:cNvGraphicFramePr>
            <a:graphicFrameLocks noChangeAspect="1"/>
          </p:cNvGraphicFramePr>
          <p:nvPr/>
        </p:nvGraphicFramePr>
        <p:xfrm>
          <a:off x="381000" y="304800"/>
          <a:ext cx="4976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2349500" imgH="431800" progId="Equation.3">
                  <p:embed/>
                </p:oleObj>
              </mc:Choice>
              <mc:Fallback>
                <p:oleObj name="" r:id="rId1" imgW="2349500" imgH="431800" progId="Equation.3">
                  <p:embed/>
                  <p:pic>
                    <p:nvPicPr>
                      <p:cNvPr id="0" name="Picture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304800"/>
                        <a:ext cx="49768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2209800" y="1371600"/>
          <a:ext cx="320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3" imgW="1511300" imgH="431800" progId="Equation.3">
                  <p:embed/>
                </p:oleObj>
              </mc:Choice>
              <mc:Fallback>
                <p:oleObj name="" r:id="rId3" imgW="1511300" imgH="431800" progId="Equation.3">
                  <p:embed/>
                  <p:pic>
                    <p:nvPicPr>
                      <p:cNvPr id="0" name="Picture 33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1371600"/>
                        <a:ext cx="3200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2209800" y="2362200"/>
          <a:ext cx="3505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5" imgW="1701800" imgH="419100" progId="Equation.3">
                  <p:embed/>
                </p:oleObj>
              </mc:Choice>
              <mc:Fallback>
                <p:oleObj name="" r:id="rId5" imgW="1701800" imgH="419100" progId="Equation.3">
                  <p:embed/>
                  <p:pic>
                    <p:nvPicPr>
                      <p:cNvPr id="0" name="Picture 33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362200"/>
                        <a:ext cx="35052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2286000" y="3352800"/>
          <a:ext cx="259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7" imgW="1257300" imgH="419100" progId="Equation.3">
                  <p:embed/>
                </p:oleObj>
              </mc:Choice>
              <mc:Fallback>
                <p:oleObj name="" r:id="rId7" imgW="1257300" imgH="419100" progId="Equation.3">
                  <p:embed/>
                  <p:pic>
                    <p:nvPicPr>
                      <p:cNvPr id="0" name="Picture 33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3352800"/>
                        <a:ext cx="25908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457200" y="4419600"/>
          <a:ext cx="502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9" imgW="2374900" imgH="431800" progId="Equation.3">
                  <p:embed/>
                </p:oleObj>
              </mc:Choice>
              <mc:Fallback>
                <p:oleObj name="" r:id="rId9" imgW="2374900" imgH="431800" progId="Equation.3">
                  <p:embed/>
                  <p:pic>
                    <p:nvPicPr>
                      <p:cNvPr id="0" name="Picture 32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4419600"/>
                        <a:ext cx="5029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2286000" y="5410200"/>
          <a:ext cx="320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11" imgW="1511300" imgH="431800" progId="Equation.3">
                  <p:embed/>
                </p:oleObj>
              </mc:Choice>
              <mc:Fallback>
                <p:oleObj name="" r:id="rId11" imgW="1511300" imgH="431800" progId="Equation.3">
                  <p:embed/>
                  <p:pic>
                    <p:nvPicPr>
                      <p:cNvPr id="0" name="Picture 33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6000" y="5410200"/>
                        <a:ext cx="3200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685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1524000"/>
            <a:ext cx="12874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dirty="0">
                <a:latin typeface="Georgia" panose="02040502050405020303" pitchFamily="18" charset="0"/>
              </a:rPr>
              <a:t>---------(B)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286000"/>
            <a:ext cx="37719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From (A) and (B) we have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06849" name="Object 1"/>
          <p:cNvGraphicFramePr>
            <a:graphicFrameLocks noChangeAspect="1"/>
          </p:cNvGraphicFramePr>
          <p:nvPr/>
        </p:nvGraphicFramePr>
        <p:xfrm>
          <a:off x="2514600" y="304800"/>
          <a:ext cx="3657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1" imgW="1663700" imgH="419100" progId="Equation.3">
                  <p:embed/>
                </p:oleObj>
              </mc:Choice>
              <mc:Fallback>
                <p:oleObj name="" r:id="rId1" imgW="1663700" imgH="419100" progId="Equation.3">
                  <p:embed/>
                  <p:pic>
                    <p:nvPicPr>
                      <p:cNvPr id="0" name="Picture 33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304800"/>
                        <a:ext cx="365760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2438400" y="1295400"/>
          <a:ext cx="26670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3" imgW="1282700" imgH="419100" progId="Equation.3">
                  <p:embed/>
                </p:oleObj>
              </mc:Choice>
              <mc:Fallback>
                <p:oleObj name="" r:id="rId3" imgW="1282700" imgH="419100" progId="Equation.3">
                  <p:embed/>
                  <p:pic>
                    <p:nvPicPr>
                      <p:cNvPr id="0" name="Picture 33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295400"/>
                        <a:ext cx="2667000" cy="87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2057400" y="2819400"/>
          <a:ext cx="48768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5" imgW="2286000" imgH="419100" progId="Equation.3">
                  <p:embed/>
                </p:oleObj>
              </mc:Choice>
              <mc:Fallback>
                <p:oleObj name="" r:id="rId5" imgW="2286000" imgH="419100" progId="Equation.3">
                  <p:embed/>
                  <p:pic>
                    <p:nvPicPr>
                      <p:cNvPr id="0" name="Picture 33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2819400"/>
                        <a:ext cx="4876800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2819400" y="3810000"/>
          <a:ext cx="289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7" imgW="1422400" imgH="419100" progId="Equation.3">
                  <p:embed/>
                </p:oleObj>
              </mc:Choice>
              <mc:Fallback>
                <p:oleObj name="" r:id="rId7" imgW="1422400" imgH="419100" progId="Equation.3">
                  <p:embed/>
                  <p:pic>
                    <p:nvPicPr>
                      <p:cNvPr id="0" name="Picture 33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3810000"/>
                        <a:ext cx="2895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304800" y="4648200"/>
            <a:ext cx="27971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Integrating  we 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06855" name="Object 7"/>
          <p:cNvGraphicFramePr>
            <a:graphicFrameLocks noChangeAspect="1"/>
          </p:cNvGraphicFramePr>
          <p:nvPr/>
        </p:nvGraphicFramePr>
        <p:xfrm>
          <a:off x="838200" y="5410200"/>
          <a:ext cx="387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9" imgW="1828800" imgH="215900" progId="Equation.3">
                  <p:embed/>
                </p:oleObj>
              </mc:Choice>
              <mc:Fallback>
                <p:oleObj name="" r:id="rId9" imgW="1828800" imgH="215900" progId="Equation.3">
                  <p:embed/>
                  <p:pic>
                    <p:nvPicPr>
                      <p:cNvPr id="0" name="Picture 33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5410200"/>
                        <a:ext cx="3873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6" name="Object 8"/>
          <p:cNvGraphicFramePr>
            <a:graphicFrameLocks noChangeAspect="1"/>
          </p:cNvGraphicFramePr>
          <p:nvPr/>
        </p:nvGraphicFramePr>
        <p:xfrm>
          <a:off x="5029200" y="5257800"/>
          <a:ext cx="2106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11" imgW="965200" imgH="419100" progId="Equation.3">
                  <p:embed/>
                </p:oleObj>
              </mc:Choice>
              <mc:Fallback>
                <p:oleObj name="" r:id="rId11" imgW="965200" imgH="419100" progId="Equation.3">
                  <p:embed/>
                  <p:pic>
                    <p:nvPicPr>
                      <p:cNvPr id="0" name="Picture 33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5257800"/>
                        <a:ext cx="21066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83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6750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Using multiplier </a:t>
            </a:r>
            <a:r>
              <a:rPr lang="en-IN" altLang="en-US" sz="2400" i="1" dirty="0">
                <a:latin typeface="Georgia" panose="02040502050405020303" pitchFamily="18" charset="0"/>
              </a:rPr>
              <a:t>1,1,1 </a:t>
            </a:r>
            <a:r>
              <a:rPr lang="en-IN" altLang="en-US" sz="2400" dirty="0">
                <a:latin typeface="Georgia" panose="02040502050405020303" pitchFamily="18" charset="0"/>
              </a:rPr>
              <a:t>and then add, each ratio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048000"/>
            <a:ext cx="6750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Using multiplier </a:t>
            </a:r>
            <a:r>
              <a:rPr lang="en-IN" altLang="en-US" sz="2400" i="1" dirty="0">
                <a:latin typeface="Georgia" panose="02040502050405020303" pitchFamily="18" charset="0"/>
              </a:rPr>
              <a:t>x,y,z </a:t>
            </a:r>
            <a:r>
              <a:rPr lang="en-IN" altLang="en-US" sz="2400" dirty="0">
                <a:latin typeface="Georgia" panose="02040502050405020303" pitchFamily="18" charset="0"/>
              </a:rPr>
              <a:t>and then add, each ratio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6600" y="2362200"/>
            <a:ext cx="11112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dirty="0">
                <a:latin typeface="Georgia" panose="02040502050405020303" pitchFamily="18" charset="0"/>
              </a:rPr>
              <a:t>-------(C)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0" y="5867400"/>
            <a:ext cx="13096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dirty="0">
                <a:latin typeface="Georgia" panose="02040502050405020303" pitchFamily="18" charset="0"/>
              </a:rPr>
              <a:t>---------(D)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5825" name="Object 1"/>
          <p:cNvGraphicFramePr>
            <a:graphicFrameLocks noChangeAspect="1"/>
          </p:cNvGraphicFramePr>
          <p:nvPr/>
        </p:nvGraphicFramePr>
        <p:xfrm>
          <a:off x="762000" y="990600"/>
          <a:ext cx="58674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1" imgW="2794000" imgH="431800" progId="Equation.3">
                  <p:embed/>
                </p:oleObj>
              </mc:Choice>
              <mc:Fallback>
                <p:oleObj name="" r:id="rId1" imgW="2794000" imgH="431800" progId="Equation.3">
                  <p:embed/>
                  <p:pic>
                    <p:nvPicPr>
                      <p:cNvPr id="0" name="Picture 33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990600"/>
                        <a:ext cx="5867400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2590800" y="2057400"/>
          <a:ext cx="41910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3" imgW="1917700" imgH="431800" progId="Equation.3">
                  <p:embed/>
                </p:oleObj>
              </mc:Choice>
              <mc:Fallback>
                <p:oleObj name="" r:id="rId3" imgW="1917700" imgH="431800" progId="Equation.3">
                  <p:embed/>
                  <p:pic>
                    <p:nvPicPr>
                      <p:cNvPr id="0" name="Picture 33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2057400"/>
                        <a:ext cx="4191000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7" name="Object 3"/>
          <p:cNvGraphicFramePr>
            <a:graphicFrameLocks noChangeAspect="1"/>
          </p:cNvGraphicFramePr>
          <p:nvPr/>
        </p:nvGraphicFramePr>
        <p:xfrm>
          <a:off x="1066800" y="3810000"/>
          <a:ext cx="4419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5" imgW="2260600" imgH="431800" progId="Equation.3">
                  <p:embed/>
                </p:oleObj>
              </mc:Choice>
              <mc:Fallback>
                <p:oleObj name="" r:id="rId5" imgW="2260600" imgH="431800" progId="Equation.3">
                  <p:embed/>
                  <p:pic>
                    <p:nvPicPr>
                      <p:cNvPr id="0" name="Picture 33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3810000"/>
                        <a:ext cx="4419600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1447800" y="4876800"/>
          <a:ext cx="5715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7" imgW="2755900" imgH="431800" progId="Equation.3">
                  <p:embed/>
                </p:oleObj>
              </mc:Choice>
              <mc:Fallback>
                <p:oleObj name="" r:id="rId7" imgW="2755900" imgH="431800" progId="Equation.3">
                  <p:embed/>
                  <p:pic>
                    <p:nvPicPr>
                      <p:cNvPr id="0" name="Picture 33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4876800"/>
                        <a:ext cx="5715000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1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4800"/>
            <a:ext cx="25574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From (C) and (D)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04801" name="Object 1"/>
          <p:cNvGraphicFramePr>
            <a:graphicFrameLocks noChangeAspect="1"/>
          </p:cNvGraphicFramePr>
          <p:nvPr/>
        </p:nvGraphicFramePr>
        <p:xfrm>
          <a:off x="457200" y="914400"/>
          <a:ext cx="37338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1" imgW="1752600" imgH="431800" progId="Equation.3">
                  <p:embed/>
                </p:oleObj>
              </mc:Choice>
              <mc:Fallback>
                <p:oleObj name="" r:id="rId1" imgW="1752600" imgH="431800" progId="Equation.3">
                  <p:embed/>
                  <p:pic>
                    <p:nvPicPr>
                      <p:cNvPr id="0" name="Picture 33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914400"/>
                        <a:ext cx="3733800" cy="919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2590800" y="1905000"/>
          <a:ext cx="5432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3" imgW="2565400" imgH="431800" progId="Equation.3">
                  <p:embed/>
                </p:oleObj>
              </mc:Choice>
              <mc:Fallback>
                <p:oleObj name="" r:id="rId3" imgW="2565400" imgH="431800" progId="Equation.3">
                  <p:embed/>
                  <p:pic>
                    <p:nvPicPr>
                      <p:cNvPr id="0" name="Picture 33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905000"/>
                        <a:ext cx="54324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609600" y="3048000"/>
          <a:ext cx="5851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5" imgW="2565400" imgH="203200" progId="Equation.3">
                  <p:embed/>
                </p:oleObj>
              </mc:Choice>
              <mc:Fallback>
                <p:oleObj name="" r:id="rId5" imgW="2565400" imgH="203200" progId="Equation.3">
                  <p:embed/>
                  <p:pic>
                    <p:nvPicPr>
                      <p:cNvPr id="0" name="Picture 33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048000"/>
                        <a:ext cx="58515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57200" y="3657600"/>
            <a:ext cx="26495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Integrating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7988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1752600" y="4267200"/>
          <a:ext cx="4441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7" imgW="2006600" imgH="419100" progId="Equation.3">
                  <p:embed/>
                </p:oleObj>
              </mc:Choice>
              <mc:Fallback>
                <p:oleObj name="" r:id="rId7" imgW="2006600" imgH="419100" progId="Equation.3">
                  <p:embed/>
                  <p:pic>
                    <p:nvPicPr>
                      <p:cNvPr id="0" name="Picture 33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4267200"/>
                        <a:ext cx="44418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1600200" y="5334000"/>
          <a:ext cx="4681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9" imgW="2006600" imgH="228600" progId="Equation.3">
                  <p:embed/>
                </p:oleObj>
              </mc:Choice>
              <mc:Fallback>
                <p:oleObj name="" r:id="rId9" imgW="2006600" imgH="228600" progId="Equation.3">
                  <p:embed/>
                  <p:pic>
                    <p:nvPicPr>
                      <p:cNvPr id="0" name="Picture 33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5334000"/>
                        <a:ext cx="46815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3785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03777" name="Object 1"/>
          <p:cNvGraphicFramePr>
            <a:graphicFrameLocks noChangeAspect="1"/>
          </p:cNvGraphicFramePr>
          <p:nvPr/>
        </p:nvGraphicFramePr>
        <p:xfrm>
          <a:off x="1066800" y="381000"/>
          <a:ext cx="7162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1" imgW="3149600" imgH="228600" progId="Equation.3">
                  <p:embed/>
                </p:oleObj>
              </mc:Choice>
              <mc:Fallback>
                <p:oleObj name="" r:id="rId1" imgW="3149600" imgH="228600" progId="Equation.3">
                  <p:embed/>
                  <p:pic>
                    <p:nvPicPr>
                      <p:cNvPr id="0" name="Picture 33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381000"/>
                        <a:ext cx="71628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2819400" y="1143000"/>
          <a:ext cx="3429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3" imgW="1473200" imgH="215900" progId="Equation.3">
                  <p:embed/>
                </p:oleObj>
              </mc:Choice>
              <mc:Fallback>
                <p:oleObj name="" r:id="rId3" imgW="1473200" imgH="215900" progId="Equation.3">
                  <p:embed/>
                  <p:pic>
                    <p:nvPicPr>
                      <p:cNvPr id="0" name="Picture 33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1143000"/>
                        <a:ext cx="34290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2819400" y="1905000"/>
          <a:ext cx="3505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5" imgW="1562100" imgH="215900" progId="Equation.3">
                  <p:embed/>
                </p:oleObj>
              </mc:Choice>
              <mc:Fallback>
                <p:oleObj name="" r:id="rId5" imgW="1562100" imgH="215900" progId="Equation.3">
                  <p:embed/>
                  <p:pic>
                    <p:nvPicPr>
                      <p:cNvPr id="0" name="Picture 33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1905000"/>
                        <a:ext cx="350520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457200" y="2514600"/>
            <a:ext cx="439578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Hence the required solution is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0903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2209800" y="3048000"/>
          <a:ext cx="4114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7" imgW="1892300" imgH="457200" progId="Equation.3">
                  <p:embed/>
                </p:oleObj>
              </mc:Choice>
              <mc:Fallback>
                <p:oleObj name="" r:id="rId7" imgW="1892300" imgH="457200" progId="Equation.3">
                  <p:embed/>
                  <p:pic>
                    <p:nvPicPr>
                      <p:cNvPr id="0" name="Picture 33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3048000"/>
                        <a:ext cx="41148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761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1923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45089" name="Rectangle 1"/>
          <p:cNvSpPr/>
          <p:nvPr/>
        </p:nvSpPr>
        <p:spPr>
          <a:xfrm>
            <a:off x="304800" y="379413"/>
            <a:ext cx="7242175" cy="460375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Non-Linear first order PDE (Standard types)</a:t>
            </a:r>
            <a:endParaRPr lang="en-US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534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Those equations in which p and q occur other than the first degree and product of p, q terms are called non linear first order PDE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45090" name="Rectangle 2"/>
          <p:cNvSpPr/>
          <p:nvPr/>
        </p:nvSpPr>
        <p:spPr>
          <a:xfrm>
            <a:off x="381000" y="2209800"/>
            <a:ext cx="2073275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b="1" dirty="0">
                <a:latin typeface="Georgia" panose="02040502050405020303" pitchFamily="18" charset="0"/>
              </a:rPr>
              <a:t>Ex:</a:t>
            </a:r>
            <a:endParaRPr lang="en-US" altLang="en-US" sz="2400" b="1" dirty="0">
              <a:latin typeface="Georgia" panose="02040502050405020303" pitchFamily="18" charset="0"/>
            </a:endParaRPr>
          </a:p>
          <a:p>
            <a:pPr defTabSz="914400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p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 </a:t>
            </a:r>
            <a:r>
              <a:rPr lang="en-US" altLang="en-US" sz="2400" dirty="0">
                <a:latin typeface="Georgia" panose="02040502050405020303" pitchFamily="18" charset="0"/>
              </a:rPr>
              <a:t>+q</a:t>
            </a:r>
            <a:r>
              <a:rPr lang="en-US" altLang="en-US" sz="2400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dirty="0">
                <a:latin typeface="Georgia" panose="02040502050405020303" pitchFamily="18" charset="0"/>
              </a:rPr>
              <a:t>+pq = 4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381000" y="3198813"/>
            <a:ext cx="3195638" cy="460375"/>
          </a:xfrm>
          <a:prstGeom prst="rect">
            <a:avLst/>
          </a:prstGeom>
          <a:solidFill>
            <a:srgbClr val="C0E498"/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Types of Solutions: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287338" y="3810000"/>
            <a:ext cx="8856663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715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 solution in which the number of arbitrary constants is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   equal to number of independent variable is called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complete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   integral or complete solution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5029200"/>
            <a:ext cx="8153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2.   In the complete integral if we give particular value to   </a:t>
            </a:r>
            <a:endParaRPr lang="en-IN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       arbitrary constant we get </a:t>
            </a:r>
            <a:r>
              <a:rPr lang="en-IN" altLang="en-US" sz="2400" b="1" dirty="0">
                <a:latin typeface="Georgia" panose="02040502050405020303" pitchFamily="18" charset="0"/>
              </a:rPr>
              <a:t>particular integral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89" grpId="0" animBg="1"/>
      <p:bldP spid="6" grpId="0"/>
      <p:bldP spid="345090" grpId="0"/>
      <p:bldP spid="345091" grpId="0" animBg="1"/>
      <p:bldP spid="345092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64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7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8294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48161" name="Object 1"/>
          <p:cNvGraphicFramePr>
            <a:graphicFrameLocks noChangeAspect="1"/>
          </p:cNvGraphicFramePr>
          <p:nvPr/>
        </p:nvGraphicFramePr>
        <p:xfrm>
          <a:off x="381000" y="381000"/>
          <a:ext cx="82042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4102100" imgH="1485900" progId="Equation.3">
                  <p:embed/>
                </p:oleObj>
              </mc:Choice>
              <mc:Fallback>
                <p:oleObj name="" r:id="rId1" imgW="4102100" imgH="1485900" progId="Equation.3">
                  <p:embed/>
                  <p:pic>
                    <p:nvPicPr>
                      <p:cNvPr id="0" name="Picture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381000"/>
                        <a:ext cx="8204200" cy="2971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429000"/>
            <a:ext cx="78486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Eliminate a and b from (1),(2) and (3), the resulting one is called </a:t>
            </a:r>
            <a:r>
              <a:rPr lang="en-IN" altLang="en-US" sz="2400" b="1" dirty="0">
                <a:latin typeface="Georgia" panose="02040502050405020303" pitchFamily="18" charset="0"/>
              </a:rPr>
              <a:t>singular integral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28600" y="381000"/>
            <a:ext cx="86106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Form the partial differential equation by eliminating a and b     from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8288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124200"/>
            <a:ext cx="6596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Differentiating (1) partially w.r. t x and y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52237" name="Footer Placeholder 9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4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990600" y="1128713"/>
          <a:ext cx="2835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460500" imgH="228600" progId="Equation.3">
                  <p:embed/>
                </p:oleObj>
              </mc:Choice>
              <mc:Fallback>
                <p:oleObj name="" r:id="rId1" imgW="1460500" imgH="2286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128713"/>
                        <a:ext cx="28352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457200" y="2438400"/>
          <a:ext cx="6180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730500" imgH="228600" progId="Equation.3">
                  <p:embed/>
                </p:oleObj>
              </mc:Choice>
              <mc:Fallback>
                <p:oleObj name="" r:id="rId3" imgW="2730500" imgH="2286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438400"/>
                        <a:ext cx="61801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762000" y="3886200"/>
          <a:ext cx="30654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447800" imgH="431800" progId="Equation.3">
                  <p:embed/>
                </p:oleObj>
              </mc:Choice>
              <mc:Fallback>
                <p:oleObj name="" r:id="rId5" imgW="1447800" imgH="431800" progId="Equation.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3886200"/>
                        <a:ext cx="30654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381000" y="4953000"/>
          <a:ext cx="4217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981200" imgH="393700" progId="Equation.3">
                  <p:embed/>
                </p:oleObj>
              </mc:Choice>
              <mc:Fallback>
                <p:oleObj name="" r:id="rId7" imgW="1981200" imgH="3937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4953000"/>
                        <a:ext cx="42179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919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971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49185" name="Rectangle 1"/>
          <p:cNvSpPr>
            <a:spLocks noChangeArrowheads="1"/>
          </p:cNvSpPr>
          <p:nvPr/>
        </p:nvSpPr>
        <p:spPr bwMode="auto">
          <a:xfrm>
            <a:off x="304800" y="381000"/>
            <a:ext cx="5448300" cy="461963"/>
          </a:xfrm>
          <a:prstGeom prst="rect">
            <a:avLst/>
          </a:prstGeom>
          <a:solidFill>
            <a:srgbClr val="C0E498"/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Standard types of first order PDE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381000" y="1524000"/>
            <a:ext cx="8166100" cy="461963"/>
          </a:xfrm>
          <a:prstGeom prst="rect">
            <a:avLst/>
          </a:prstGeom>
          <a:solidFill>
            <a:srgbClr val="C0E498"/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 (p ,q)=0   ( i.e. equations containing p and q only)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914400"/>
            <a:ext cx="1162050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Type I</a:t>
            </a:r>
            <a:endParaRPr lang="en-US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49187" name="Rectangle 3"/>
          <p:cNvSpPr/>
          <p:nvPr/>
        </p:nvSpPr>
        <p:spPr>
          <a:xfrm>
            <a:off x="381000" y="2133600"/>
            <a:ext cx="80899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Its complete integral is given by z = a x + b y + c -------- (1)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49188" name="Rectangle 4"/>
          <p:cNvSpPr/>
          <p:nvPr/>
        </p:nvSpPr>
        <p:spPr>
          <a:xfrm>
            <a:off x="457200" y="2743200"/>
            <a:ext cx="735171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where a and b are connected by f (a, b)=0----------(2)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49189" name="Rectangle 5"/>
          <p:cNvSpPr/>
          <p:nvPr/>
        </p:nvSpPr>
        <p:spPr>
          <a:xfrm>
            <a:off x="457200" y="3275013"/>
            <a:ext cx="49704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From (2) express b as function of a 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8397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457200" y="3886200"/>
          <a:ext cx="82883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3898900" imgH="889000" progId="Equation.3">
                  <p:embed/>
                </p:oleObj>
              </mc:Choice>
              <mc:Fallback>
                <p:oleObj name="" r:id="rId1" imgW="3898900" imgH="889000" progId="Equation.3">
                  <p:embed/>
                  <p:pic>
                    <p:nvPicPr>
                      <p:cNvPr id="0" name="Picture 31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3886200"/>
                        <a:ext cx="8288338" cy="1905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5" grpId="0" animBg="1"/>
      <p:bldP spid="349186" grpId="0" animBg="1"/>
      <p:bldP spid="7" grpId="0" animBg="1"/>
      <p:bldP spid="349187" grpId="0"/>
      <p:bldP spid="349188" grpId="0"/>
      <p:bldP spid="34918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0215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5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8499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50209" name="Object 1"/>
          <p:cNvGraphicFramePr>
            <a:graphicFrameLocks noChangeAspect="1"/>
          </p:cNvGraphicFramePr>
          <p:nvPr/>
        </p:nvGraphicFramePr>
        <p:xfrm>
          <a:off x="228600" y="381000"/>
          <a:ext cx="82327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4216400" imgH="850900" progId="Equation.3">
                  <p:embed/>
                </p:oleObj>
              </mc:Choice>
              <mc:Fallback>
                <p:oleObj name="" r:id="rId1" imgW="4216400" imgH="850900" progId="Equation.3">
                  <p:embed/>
                  <p:pic>
                    <p:nvPicPr>
                      <p:cNvPr id="0" name="Picture 31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381000"/>
                        <a:ext cx="8232775" cy="1676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1" name="Rectangle 3"/>
          <p:cNvSpPr/>
          <p:nvPr/>
        </p:nvSpPr>
        <p:spPr>
          <a:xfrm>
            <a:off x="304800" y="2208213"/>
            <a:ext cx="48641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Hence there is no singular integral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8499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381000" y="2819400"/>
          <a:ext cx="798988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4267200" imgH="1346200" progId="Equation.3">
                  <p:embed/>
                </p:oleObj>
              </mc:Choice>
              <mc:Fallback>
                <p:oleObj name="" r:id="rId3" imgW="4267200" imgH="1346200" progId="Equation.3">
                  <p:embed/>
                  <p:pic>
                    <p:nvPicPr>
                      <p:cNvPr id="0" name="Picture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819400"/>
                        <a:ext cx="7989888" cy="2514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/>
          <p:nvPr/>
        </p:nvSpPr>
        <p:spPr>
          <a:xfrm>
            <a:off x="304800" y="5334000"/>
            <a:ext cx="7831138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Eliminate ‘a’ from (A) and (B) we get </a:t>
            </a:r>
            <a:r>
              <a:rPr lang="en-US" altLang="en-US" sz="2400" b="1" dirty="0">
                <a:latin typeface="Georgia" panose="02040502050405020303" pitchFamily="18" charset="0"/>
              </a:rPr>
              <a:t>general integral </a:t>
            </a:r>
            <a:endParaRPr lang="en-US" altLang="en-US" sz="2400" b="1" dirty="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or general solution.</a:t>
            </a:r>
            <a:endParaRPr lang="en-US" altLang="en-US" sz="2400" b="1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6078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838200"/>
            <a:ext cx="48323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Find the complete integral of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6021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6065" name="Object 1"/>
          <p:cNvGraphicFramePr>
            <a:graphicFrameLocks noChangeAspect="1"/>
          </p:cNvGraphicFramePr>
          <p:nvPr/>
        </p:nvGraphicFramePr>
        <p:xfrm>
          <a:off x="5105400" y="762000"/>
          <a:ext cx="1752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825500" imgH="254000" progId="Equation.3">
                  <p:embed/>
                </p:oleObj>
              </mc:Choice>
              <mc:Fallback>
                <p:oleObj name="" r:id="rId1" imgW="825500" imgH="254000" progId="Equation.3">
                  <p:embed/>
                  <p:pic>
                    <p:nvPicPr>
                      <p:cNvPr id="0" name="Picture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0" y="762000"/>
                        <a:ext cx="175260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602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6067" name="Object 3"/>
          <p:cNvGraphicFramePr>
            <a:graphicFrameLocks noChangeAspect="1"/>
          </p:cNvGraphicFramePr>
          <p:nvPr/>
        </p:nvGraphicFramePr>
        <p:xfrm>
          <a:off x="609600" y="2057400"/>
          <a:ext cx="42529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" imgW="2005965" imgH="254000" progId="Equation.3">
                  <p:embed/>
                </p:oleObj>
              </mc:Choice>
              <mc:Fallback>
                <p:oleObj name="" r:id="rId3" imgW="2005965" imgH="254000" progId="Equation.3">
                  <p:embed/>
                  <p:pic>
                    <p:nvPicPr>
                      <p:cNvPr id="0" name="Picture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425291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33400" y="3124200"/>
            <a:ext cx="56213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complete  solution of equation (1)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602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2819400" y="3657600"/>
          <a:ext cx="2162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5" imgW="965200" imgH="203200" progId="Equation.3">
                  <p:embed/>
                </p:oleObj>
              </mc:Choice>
              <mc:Fallback>
                <p:oleObj name="" r:id="rId5" imgW="965200" imgH="203200" progId="Equation.3">
                  <p:embed/>
                  <p:pic>
                    <p:nvPicPr>
                      <p:cNvPr id="0" name="Picture 31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657600"/>
                        <a:ext cx="21621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33400" y="4267200"/>
            <a:ext cx="10160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where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6030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1676400" y="4191000"/>
          <a:ext cx="1847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7" imgW="774065" imgH="228600" progId="Equation.3">
                  <p:embed/>
                </p:oleObj>
              </mc:Choice>
              <mc:Fallback>
                <p:oleObj name="" r:id="rId7" imgW="774065" imgH="228600" progId="Equation.3">
                  <p:embed/>
                  <p:pic>
                    <p:nvPicPr>
                      <p:cNvPr id="0" name="Picture 31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191000"/>
                        <a:ext cx="18478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3" name="Object 9"/>
          <p:cNvGraphicFramePr>
            <a:graphicFrameLocks noChangeAspect="1"/>
          </p:cNvGraphicFramePr>
          <p:nvPr/>
        </p:nvGraphicFramePr>
        <p:xfrm>
          <a:off x="3581400" y="4191000"/>
          <a:ext cx="2192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9" imgW="939800" imgH="228600" progId="Equation.3">
                  <p:embed/>
                </p:oleObj>
              </mc:Choice>
              <mc:Fallback>
                <p:oleObj name="" r:id="rId9" imgW="939800" imgH="228600" progId="Equation.3">
                  <p:embed/>
                  <p:pic>
                    <p:nvPicPr>
                      <p:cNvPr id="0" name="Picture 31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1400" y="4191000"/>
                        <a:ext cx="21923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4" name="Object 10"/>
          <p:cNvGraphicFramePr>
            <a:graphicFrameLocks noChangeAspect="1"/>
          </p:cNvGraphicFramePr>
          <p:nvPr/>
        </p:nvGraphicFramePr>
        <p:xfrm>
          <a:off x="5943600" y="4191000"/>
          <a:ext cx="21605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1" imgW="989965" imgH="279400" progId="Equation.3">
                  <p:embed/>
                </p:oleObj>
              </mc:Choice>
              <mc:Fallback>
                <p:oleObj name="" r:id="rId11" imgW="989965" imgH="279400" progId="Equation.3">
                  <p:embed/>
                  <p:pic>
                    <p:nvPicPr>
                      <p:cNvPr id="0" name="Picture 31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3600" y="4191000"/>
                        <a:ext cx="216058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609600" y="4953000"/>
            <a:ext cx="43783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Hence the complete integral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6035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6075" name="Object 11"/>
          <p:cNvGraphicFramePr>
            <a:graphicFrameLocks noChangeAspect="1"/>
          </p:cNvGraphicFramePr>
          <p:nvPr/>
        </p:nvGraphicFramePr>
        <p:xfrm>
          <a:off x="1905000" y="5486400"/>
          <a:ext cx="37925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3" imgW="1536700" imgH="279400" progId="Equation.3">
                  <p:embed/>
                </p:oleObj>
              </mc:Choice>
              <mc:Fallback>
                <p:oleObj name="" r:id="rId13" imgW="1536700" imgH="279400" progId="Equation.3">
                  <p:embed/>
                  <p:pic>
                    <p:nvPicPr>
                      <p:cNvPr id="0" name="Picture 31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5000" y="5486400"/>
                        <a:ext cx="3792538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33400" y="2590800"/>
            <a:ext cx="38814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of the form f(p,q)=0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6038" name="Slide Number Placeholder 2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1" grpId="0"/>
      <p:bldP spid="14" grpId="0"/>
      <p:bldP spid="19" grpId="0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709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2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838200"/>
            <a:ext cx="58626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Find the complete integral of  </a:t>
            </a:r>
            <a:r>
              <a:rPr lang="en-US" altLang="en-US" sz="2400" i="1" dirty="0">
                <a:latin typeface="Georgia" panose="02040502050405020303" pitchFamily="18" charset="0"/>
              </a:rPr>
              <a:t>p-q=0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676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352800"/>
            <a:ext cx="56213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complete  solution of equation (1)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43259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Given  p – q = 0  ------------ (1)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2743200" y="3886200"/>
          <a:ext cx="2162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" imgW="965200" imgH="203200" progId="Equation.3">
                  <p:embed/>
                </p:oleObj>
              </mc:Choice>
              <mc:Fallback>
                <p:oleObj name="" r:id="rId1" imgW="965200" imgH="203200" progId="Equation.3">
                  <p:embed/>
                  <p:pic>
                    <p:nvPicPr>
                      <p:cNvPr id="0" name="Picture 32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3886200"/>
                        <a:ext cx="21621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609600" y="4419600"/>
            <a:ext cx="32083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Where  a-b=0  =&gt; b=a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5029200"/>
            <a:ext cx="43783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Hence the complete integral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2743200" y="5715000"/>
          <a:ext cx="224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1002665" imgH="177800" progId="Equation.3">
                  <p:embed/>
                </p:oleObj>
              </mc:Choice>
              <mc:Fallback>
                <p:oleObj name="" r:id="rId3" imgW="1002665" imgH="177800" progId="Equation.3">
                  <p:embed/>
                  <p:pic>
                    <p:nvPicPr>
                      <p:cNvPr id="0" name="Picture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5715000"/>
                        <a:ext cx="22479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2819400"/>
            <a:ext cx="38814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of the form f(p,q)=0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7053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0" grpId="0"/>
      <p:bldP spid="14" grpId="0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8124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3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762000"/>
            <a:ext cx="49101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Find the complete integral of 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8806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8113" name="Object 1"/>
          <p:cNvGraphicFramePr>
            <a:graphicFrameLocks noChangeAspect="1"/>
          </p:cNvGraphicFramePr>
          <p:nvPr/>
        </p:nvGraphicFramePr>
        <p:xfrm>
          <a:off x="5105400" y="685800"/>
          <a:ext cx="274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1193800" imgH="228600" progId="Equation.3">
                  <p:embed/>
                </p:oleObj>
              </mc:Choice>
              <mc:Fallback>
                <p:oleObj name="" r:id="rId1" imgW="1193800" imgH="228600" progId="Equation.3">
                  <p:embed/>
                  <p:pic>
                    <p:nvPicPr>
                      <p:cNvPr id="0" name="Picture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0" y="685800"/>
                        <a:ext cx="2743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18115" name="Object 3"/>
          <p:cNvGraphicFramePr>
            <a:graphicFrameLocks noChangeAspect="1"/>
          </p:cNvGraphicFramePr>
          <p:nvPr/>
        </p:nvGraphicFramePr>
        <p:xfrm>
          <a:off x="533400" y="2133600"/>
          <a:ext cx="56864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" imgW="2603500" imgH="228600" progId="Equation.3">
                  <p:embed/>
                </p:oleObj>
              </mc:Choice>
              <mc:Fallback>
                <p:oleObj name="" r:id="rId3" imgW="2603500" imgH="228600" progId="Equation.3">
                  <p:embed/>
                  <p:pic>
                    <p:nvPicPr>
                      <p:cNvPr id="0" name="Picture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133600"/>
                        <a:ext cx="5686425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33400" y="3429000"/>
            <a:ext cx="56213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complete  solution of equation (1)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6096000" y="3429000"/>
          <a:ext cx="2162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" imgW="965200" imgH="203200" progId="Equation.3">
                  <p:embed/>
                </p:oleObj>
              </mc:Choice>
              <mc:Fallback>
                <p:oleObj name="" r:id="rId5" imgW="965200" imgH="203200" progId="Equation.3">
                  <p:embed/>
                  <p:pic>
                    <p:nvPicPr>
                      <p:cNvPr id="0" name="Picture 32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3429000"/>
                        <a:ext cx="21621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33400" y="4038600"/>
            <a:ext cx="10160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where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8076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1676400" y="4038600"/>
          <a:ext cx="2590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7" imgW="1104900" imgH="228600" progId="Equation.3">
                  <p:embed/>
                </p:oleObj>
              </mc:Choice>
              <mc:Fallback>
                <p:oleObj name="" r:id="rId7" imgW="1104900" imgH="228600" progId="Equation.3">
                  <p:embed/>
                  <p:pic>
                    <p:nvPicPr>
                      <p:cNvPr id="0" name="Picture 32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038600"/>
                        <a:ext cx="25908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0" name="Object 8"/>
          <p:cNvGraphicFramePr>
            <a:graphicFrameLocks noChangeAspect="1"/>
          </p:cNvGraphicFramePr>
          <p:nvPr/>
        </p:nvGraphicFramePr>
        <p:xfrm>
          <a:off x="1219200" y="4648200"/>
          <a:ext cx="3141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1346200" imgH="228600" progId="Equation.3">
                  <p:embed/>
                </p:oleObj>
              </mc:Choice>
              <mc:Fallback>
                <p:oleObj name="" r:id="rId9" imgW="1346200" imgH="228600" progId="Equation.3">
                  <p:embed/>
                  <p:pic>
                    <p:nvPicPr>
                      <p:cNvPr id="0" name="Picture 32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31416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1295400" y="5257800"/>
          <a:ext cx="3509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1" imgW="1574800" imgH="444500" progId="Equation.3">
                  <p:embed/>
                </p:oleObj>
              </mc:Choice>
              <mc:Fallback>
                <p:oleObj name="" r:id="rId11" imgW="1574800" imgH="444500" progId="Equation.3">
                  <p:embed/>
                  <p:pic>
                    <p:nvPicPr>
                      <p:cNvPr id="0" name="Picture 32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5400" y="5257800"/>
                        <a:ext cx="350996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3400" y="2819400"/>
            <a:ext cx="38814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of the form f(p,q)=0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8081" name="Slide Number Placeholder 1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1" grpId="0"/>
      <p:bldP spid="13" grpId="0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9144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1905000" y="304800"/>
          <a:ext cx="19812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" imgW="965200" imgH="457200" progId="Equation.3">
                  <p:embed/>
                </p:oleObj>
              </mc:Choice>
              <mc:Fallback>
                <p:oleObj name="" r:id="rId1" imgW="965200" imgH="457200" progId="Equation.3">
                  <p:embed/>
                  <p:pic>
                    <p:nvPicPr>
                      <p:cNvPr id="0" name="Picture 32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304800"/>
                        <a:ext cx="1981200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1981200" y="1295400"/>
          <a:ext cx="1801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3" imgW="850265" imgH="431800" progId="Equation.3">
                  <p:embed/>
                </p:oleObj>
              </mc:Choice>
              <mc:Fallback>
                <p:oleObj name="" r:id="rId3" imgW="850265" imgH="431800" progId="Equation.3">
                  <p:embed/>
                  <p:pic>
                    <p:nvPicPr>
                      <p:cNvPr id="0" name="Picture 32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295400"/>
                        <a:ext cx="18018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1981200" y="2209800"/>
          <a:ext cx="173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5" imgW="787400" imgH="241300" progId="Equation.3">
                  <p:embed/>
                </p:oleObj>
              </mc:Choice>
              <mc:Fallback>
                <p:oleObj name="" r:id="rId5" imgW="787400" imgH="241300" progId="Equation.3">
                  <p:embed/>
                  <p:pic>
                    <p:nvPicPr>
                      <p:cNvPr id="0" name="Picture 32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2209800"/>
                        <a:ext cx="17399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1295400" y="3429000"/>
          <a:ext cx="3581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7" imgW="1548765" imgH="241300" progId="Equation.3">
                  <p:embed/>
                </p:oleObj>
              </mc:Choice>
              <mc:Fallback>
                <p:oleObj name="" r:id="rId7" imgW="1548765" imgH="241300" progId="Equation.3">
                  <p:embed/>
                  <p:pic>
                    <p:nvPicPr>
                      <p:cNvPr id="0" name="Picture 32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3429000"/>
                        <a:ext cx="3581400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819400"/>
            <a:ext cx="43783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Hence the complete integral is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9097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581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5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51233" name="Rectangle 1"/>
          <p:cNvSpPr>
            <a:spLocks noChangeArrowheads="1"/>
          </p:cNvSpPr>
          <p:nvPr/>
        </p:nvSpPr>
        <p:spPr bwMode="auto">
          <a:xfrm>
            <a:off x="228600" y="838200"/>
            <a:ext cx="8691563" cy="461963"/>
          </a:xfrm>
          <a:prstGeom prst="rect">
            <a:avLst/>
          </a:prstGeom>
          <a:solidFill>
            <a:srgbClr val="C0E498"/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 (p, q, z)=0 ( i.e. equations containing p ,q and z only)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04800"/>
            <a:ext cx="1300163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Type II</a:t>
            </a:r>
            <a:endParaRPr lang="en-US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51234" name="Rectangle 2"/>
          <p:cNvSpPr/>
          <p:nvPr/>
        </p:nvSpPr>
        <p:spPr>
          <a:xfrm>
            <a:off x="304800" y="1446213"/>
            <a:ext cx="54451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The given PDE is f (p, q, z)=0--------(1)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51235" name="Rectangle 3"/>
          <p:cNvSpPr/>
          <p:nvPr/>
        </p:nvSpPr>
        <p:spPr>
          <a:xfrm>
            <a:off x="381000" y="2057400"/>
            <a:ext cx="79692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Put q=ap  in equation (1) and find p and q as function of z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51236" name="Rectangle 4"/>
          <p:cNvSpPr/>
          <p:nvPr/>
        </p:nvSpPr>
        <p:spPr>
          <a:xfrm>
            <a:off x="457200" y="2667000"/>
            <a:ext cx="545147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Substitute p and q in    dz = p dx + q dy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51237" name="Rectangle 5"/>
          <p:cNvSpPr/>
          <p:nvPr/>
        </p:nvSpPr>
        <p:spPr>
          <a:xfrm>
            <a:off x="457200" y="3276600"/>
            <a:ext cx="634523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(keep z terms in LHS and remaining in RHS) 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51238" name="Rectangle 6"/>
          <p:cNvSpPr/>
          <p:nvPr/>
        </p:nvSpPr>
        <p:spPr>
          <a:xfrm>
            <a:off x="457200" y="4037013"/>
            <a:ext cx="62071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On integrating we get the complete integral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4724400"/>
            <a:ext cx="83058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Procedure for obtaining Singular integral and general solution are same  as explained in type I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3" grpId="0" animBg="1"/>
      <p:bldP spid="6" grpId="0" animBg="1"/>
      <p:bldP spid="351234" grpId="0"/>
      <p:bldP spid="351235" grpId="0"/>
      <p:bldP spid="351236" grpId="0"/>
      <p:bldP spid="351237" grpId="0"/>
      <p:bldP spid="351238" grpId="0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72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38200"/>
            <a:ext cx="12303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Solve: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1141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5761" name="Object 1"/>
          <p:cNvGraphicFramePr>
            <a:graphicFrameLocks noChangeAspect="1"/>
          </p:cNvGraphicFramePr>
          <p:nvPr/>
        </p:nvGraphicFramePr>
        <p:xfrm>
          <a:off x="1600200" y="8382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1" imgW="850265" imgH="203200" progId="Equation.3">
                  <p:embed/>
                </p:oleObj>
              </mc:Choice>
              <mc:Fallback>
                <p:oleObj name="" r:id="rId1" imgW="850265" imgH="203200" progId="Equation.3">
                  <p:embed/>
                  <p:pic>
                    <p:nvPicPr>
                      <p:cNvPr id="0" name="Picture 33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838200"/>
                        <a:ext cx="1828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133600"/>
            <a:ext cx="44719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of the form </a:t>
            </a:r>
            <a:r>
              <a:rPr lang="en-IN" altLang="en-US" sz="2400" i="1" dirty="0">
                <a:latin typeface="Georgia" panose="02040502050405020303" pitchFamily="18" charset="0"/>
              </a:rPr>
              <a:t>f(z , p, q) = 0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114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5763" name="Object 3"/>
          <p:cNvGraphicFramePr>
            <a:graphicFrameLocks noChangeAspect="1"/>
          </p:cNvGraphicFramePr>
          <p:nvPr/>
        </p:nvGraphicFramePr>
        <p:xfrm>
          <a:off x="381000" y="2743200"/>
          <a:ext cx="4095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3" imgW="1905000" imgH="203200" progId="Equation.3">
                  <p:embed/>
                </p:oleObj>
              </mc:Choice>
              <mc:Fallback>
                <p:oleObj name="" r:id="rId3" imgW="1905000" imgH="203200" progId="Equation.3">
                  <p:embed/>
                  <p:pic>
                    <p:nvPicPr>
                      <p:cNvPr id="0" name="Picture 33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40957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81000" y="3276600"/>
            <a:ext cx="15700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Let </a:t>
            </a:r>
            <a:r>
              <a:rPr lang="en-US" altLang="en-US" sz="2400" i="1" dirty="0">
                <a:latin typeface="Georgia" panose="02040502050405020303" pitchFamily="18" charset="0"/>
              </a:rPr>
              <a:t>q = ap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810000"/>
            <a:ext cx="3848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Then equation (1) becomes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4419600"/>
            <a:ext cx="22923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(1 + 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= 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z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" y="5105400"/>
            <a:ext cx="16319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1 + a</a:t>
            </a:r>
            <a:r>
              <a:rPr lang="en-US" altLang="en-US" sz="2400" i="1" dirty="0">
                <a:latin typeface="Georgia" panose="02040502050405020303" pitchFamily="18" charset="0"/>
              </a:rPr>
              <a:t>p</a:t>
            </a:r>
            <a:r>
              <a:rPr lang="en-US" altLang="en-US" sz="2400" dirty="0">
                <a:latin typeface="Georgia" panose="02040502050405020303" pitchFamily="18" charset="0"/>
              </a:rPr>
              <a:t> = az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115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2743200" y="4953000"/>
          <a:ext cx="2014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5" imgW="939165" imgH="393700" progId="Equation.3">
                  <p:embed/>
                </p:oleObj>
              </mc:Choice>
              <mc:Fallback>
                <p:oleObj name="" r:id="rId5" imgW="939165" imgH="393700" progId="Equation.3">
                  <p:embed/>
                  <p:pic>
                    <p:nvPicPr>
                      <p:cNvPr id="0" name="Picture 33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4953000"/>
                        <a:ext cx="20145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5410200" y="3810000"/>
          <a:ext cx="1905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7" imgW="888365" imgH="203200" progId="Equation.3">
                  <p:embed/>
                </p:oleObj>
              </mc:Choice>
              <mc:Fallback>
                <p:oleObj name="" r:id="rId7" imgW="888365" imgH="203200" progId="Equation.3">
                  <p:embed/>
                  <p:pic>
                    <p:nvPicPr>
                      <p:cNvPr id="0" name="Picture 33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0200" y="3810000"/>
                        <a:ext cx="19050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6477000" y="4343400"/>
          <a:ext cx="17526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9" imgW="812165" imgH="431800" progId="Equation.3">
                  <p:embed/>
                </p:oleObj>
              </mc:Choice>
              <mc:Fallback>
                <p:oleObj name="" r:id="rId9" imgW="812165" imgH="431800" progId="Equation.3">
                  <p:embed/>
                  <p:pic>
                    <p:nvPicPr>
                      <p:cNvPr id="0" name="Picture 33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77000" y="4343400"/>
                        <a:ext cx="1752600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6477000" y="5410200"/>
          <a:ext cx="1143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11" imgW="545465" imgH="203200" progId="Equation.3">
                  <p:embed/>
                </p:oleObj>
              </mc:Choice>
              <mc:Fallback>
                <p:oleObj name="" r:id="rId11" imgW="545465" imgH="203200" progId="Equation.3">
                  <p:embed/>
                  <p:pic>
                    <p:nvPicPr>
                      <p:cNvPr id="0" name="Picture 33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77000" y="5410200"/>
                        <a:ext cx="11430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6" name="Slide Number Placeholder 2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6795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4718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Substitute p and q in the relation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914400"/>
            <a:ext cx="23415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dz = p dx + q dy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1219200" y="1600200"/>
          <a:ext cx="4041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1" imgW="1739900" imgH="393700" progId="Equation.3">
                  <p:embed/>
                </p:oleObj>
              </mc:Choice>
              <mc:Fallback>
                <p:oleObj name="" r:id="rId1" imgW="1739900" imgH="393700" progId="Equation.3">
                  <p:embed/>
                  <p:pic>
                    <p:nvPicPr>
                      <p:cNvPr id="0" name="Picture 33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600200"/>
                        <a:ext cx="40417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9" name="Object 5"/>
          <p:cNvGraphicFramePr>
            <a:graphicFrameLocks noChangeAspect="1"/>
          </p:cNvGraphicFramePr>
          <p:nvPr/>
        </p:nvGraphicFramePr>
        <p:xfrm>
          <a:off x="838200" y="2590800"/>
          <a:ext cx="25638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3" imgW="1117600" imgH="431800" progId="Equation.3">
                  <p:embed/>
                </p:oleObj>
              </mc:Choice>
              <mc:Fallback>
                <p:oleObj name="" r:id="rId3" imgW="1117600" imgH="431800" progId="Equation.3">
                  <p:embed/>
                  <p:pic>
                    <p:nvPicPr>
                      <p:cNvPr id="0" name="Picture 33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590800"/>
                        <a:ext cx="256381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457200" y="3733800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5" imgW="1295400" imgH="203200" progId="Equation.3">
                  <p:embed/>
                </p:oleObj>
              </mc:Choice>
              <mc:Fallback>
                <p:oleObj name="" r:id="rId5" imgW="1295400" imgH="203200" progId="Equation.3">
                  <p:embed/>
                  <p:pic>
                    <p:nvPicPr>
                      <p:cNvPr id="0" name="Picture 33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733800"/>
                        <a:ext cx="3200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1143000" y="4419600"/>
          <a:ext cx="30019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7" imgW="1409065" imgH="393700" progId="Equation.3">
                  <p:embed/>
                </p:oleObj>
              </mc:Choice>
              <mc:Fallback>
                <p:oleObj name="" r:id="rId7" imgW="1409065" imgH="393700" progId="Equation.3">
                  <p:embed/>
                  <p:pic>
                    <p:nvPicPr>
                      <p:cNvPr id="0" name="Picture 33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4419600"/>
                        <a:ext cx="30019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533400" y="5334000"/>
          <a:ext cx="5943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9" imgW="2743200" imgH="203200" progId="Equation.3">
                  <p:embed/>
                </p:oleObj>
              </mc:Choice>
              <mc:Fallback>
                <p:oleObj name="" r:id="rId9" imgW="2743200" imgH="203200" progId="Equation.3">
                  <p:embed/>
                  <p:pic>
                    <p:nvPicPr>
                      <p:cNvPr id="0" name="Picture 33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5334000"/>
                        <a:ext cx="5943600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09600" y="5791200"/>
            <a:ext cx="42513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which is the complete integral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2171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7818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534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To find singular integral, Diff. eqn. (2) p.w.r.t. ‘a’ and ‘b’, in turn,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47810" name="Object 2"/>
          <p:cNvGraphicFramePr>
            <a:graphicFrameLocks noChangeAspect="1"/>
          </p:cNvGraphicFramePr>
          <p:nvPr/>
        </p:nvGraphicFramePr>
        <p:xfrm>
          <a:off x="914400" y="990600"/>
          <a:ext cx="1479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1" imgW="698500" imgH="431800" progId="Equation.3">
                  <p:embed/>
                </p:oleObj>
              </mc:Choice>
              <mc:Fallback>
                <p:oleObj name="" r:id="rId1" imgW="698500" imgH="431800" progId="Equation.3">
                  <p:embed/>
                  <p:pic>
                    <p:nvPicPr>
                      <p:cNvPr id="0" name="Picture 33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14795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1" name="Object 3"/>
          <p:cNvGraphicFramePr>
            <a:graphicFrameLocks noChangeAspect="1"/>
          </p:cNvGraphicFramePr>
          <p:nvPr/>
        </p:nvGraphicFramePr>
        <p:xfrm>
          <a:off x="2438400" y="1219200"/>
          <a:ext cx="12954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3" imgW="660400" imgH="203200" progId="Equation.3">
                  <p:embed/>
                </p:oleObj>
              </mc:Choice>
              <mc:Fallback>
                <p:oleObj name="" r:id="rId3" imgW="660400" imgH="203200" progId="Equation.3">
                  <p:embed/>
                  <p:pic>
                    <p:nvPicPr>
                      <p:cNvPr id="0" name="Picture 33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219200"/>
                        <a:ext cx="1295400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304800" y="1828800"/>
            <a:ext cx="8610600" cy="830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 last equation is absurd and shows that there is no singular integral.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667000"/>
            <a:ext cx="56213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To find general integral, assume b = f(a)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200400"/>
            <a:ext cx="3959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Then equation (2) becomes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319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7813" name="Object 5"/>
          <p:cNvGraphicFramePr>
            <a:graphicFrameLocks noChangeAspect="1"/>
          </p:cNvGraphicFramePr>
          <p:nvPr/>
        </p:nvGraphicFramePr>
        <p:xfrm>
          <a:off x="381000" y="3733800"/>
          <a:ext cx="6629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5" imgW="2959100" imgH="203200" progId="Equation.3">
                  <p:embed/>
                </p:oleObj>
              </mc:Choice>
              <mc:Fallback>
                <p:oleObj name="" r:id="rId5" imgW="2959100" imgH="203200" progId="Equation.3">
                  <p:embed/>
                  <p:pic>
                    <p:nvPicPr>
                      <p:cNvPr id="0" name="Picture 33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733800"/>
                        <a:ext cx="66294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57200" y="4267200"/>
            <a:ext cx="43545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(3) p.w.r.t. ‘a’,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3196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7815" name="Object 7"/>
          <p:cNvGraphicFramePr>
            <a:graphicFrameLocks noChangeAspect="1"/>
          </p:cNvGraphicFramePr>
          <p:nvPr/>
        </p:nvGraphicFramePr>
        <p:xfrm>
          <a:off x="762000" y="4724400"/>
          <a:ext cx="4808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7" imgW="2298700" imgH="431800" progId="Equation.3">
                  <p:embed/>
                </p:oleObj>
              </mc:Choice>
              <mc:Fallback>
                <p:oleObj name="" r:id="rId7" imgW="2298700" imgH="431800" progId="Equation.3">
                  <p:embed/>
                  <p:pic>
                    <p:nvPicPr>
                      <p:cNvPr id="0" name="Picture 33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4724400"/>
                        <a:ext cx="48085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304800" y="5562600"/>
            <a:ext cx="86106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eliminant of ‘a’ between equations (3) and (4) gives the general integral.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3199" name="Slide Number Placeholder 1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7812" grpId="0"/>
      <p:bldP spid="8" grpId="0"/>
      <p:bldP spid="9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0905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60690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Differentiating (1) partially w.r. t  ‘y’ 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027113" y="1143000"/>
          <a:ext cx="3171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497965" imgH="431800" progId="Equation.3">
                  <p:embed/>
                </p:oleObj>
              </mc:Choice>
              <mc:Fallback>
                <p:oleObj name="" r:id="rId1" imgW="1497965" imgH="43180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7113" y="1143000"/>
                        <a:ext cx="31718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609600" y="2133600"/>
          <a:ext cx="43227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981200" imgH="419100" progId="Equation.3">
                  <p:embed/>
                </p:oleObj>
              </mc:Choice>
              <mc:Fallback>
                <p:oleObj name="" r:id="rId3" imgW="1981200" imgH="419100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133600"/>
                        <a:ext cx="43227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81000" y="3200400"/>
            <a:ext cx="66040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Substitute (2) and (3) in equation (1), we have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1524000" y="4038600"/>
          <a:ext cx="17176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787400" imgH="419100" progId="Equation.3">
                  <p:embed/>
                </p:oleObj>
              </mc:Choice>
              <mc:Fallback>
                <p:oleObj name="" r:id="rId5" imgW="787400" imgH="419100" progId="Equation.3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4038600"/>
                        <a:ext cx="17176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1066800" y="5181600"/>
          <a:ext cx="2371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1054100" imgH="203200" progId="Equation.3">
                  <p:embed/>
                </p:oleObj>
              </mc:Choice>
              <mc:Fallback>
                <p:oleObj name="" r:id="rId7" imgW="1054100" imgH="2032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5181600"/>
                        <a:ext cx="23717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090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990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4211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52257" name="Rectangle 1"/>
          <p:cNvSpPr>
            <a:spLocks noChangeArrowheads="1"/>
          </p:cNvSpPr>
          <p:nvPr/>
        </p:nvSpPr>
        <p:spPr bwMode="auto">
          <a:xfrm>
            <a:off x="304800" y="1524000"/>
            <a:ext cx="6469063" cy="461963"/>
          </a:xfrm>
          <a:prstGeom prst="rect">
            <a:avLst/>
          </a:prstGeom>
          <a:solidFill>
            <a:srgbClr val="C0E498"/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(i.e. equations containing p , q , x and y)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04800"/>
            <a:ext cx="1516063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Type III 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838200"/>
            <a:ext cx="3008313" cy="461963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f</a:t>
            </a:r>
            <a:r>
              <a:rPr lang="en-US" altLang="en-US" sz="2400" b="1" baseline="-30000" dirty="0">
                <a:solidFill>
                  <a:srgbClr val="C00000"/>
                </a:solidFill>
                <a:latin typeface="Georgia" panose="02040502050405020303" pitchFamily="18" charset="0"/>
              </a:rPr>
              <a:t>1</a:t>
            </a:r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 (x, p) = f</a:t>
            </a:r>
            <a:r>
              <a:rPr lang="en-US" altLang="en-US" sz="2400" b="1" baseline="-30000" dirty="0">
                <a:solidFill>
                  <a:srgbClr val="C00000"/>
                </a:solidFill>
                <a:latin typeface="Georgia" panose="02040502050405020303" pitchFamily="18" charset="0"/>
              </a:rPr>
              <a:t>2 </a:t>
            </a:r>
            <a:r>
              <a:rPr lang="en-US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(y, q) 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52258" name="Rectangle 2"/>
          <p:cNvSpPr/>
          <p:nvPr/>
        </p:nvSpPr>
        <p:spPr>
          <a:xfrm>
            <a:off x="381000" y="2133600"/>
            <a:ext cx="35020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Let f</a:t>
            </a:r>
            <a:r>
              <a:rPr lang="en-US" altLang="en-US" sz="2400" baseline="-30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(x, p) = f</a:t>
            </a:r>
            <a:r>
              <a:rPr lang="en-US" altLang="en-US" sz="2400" baseline="-30000" dirty="0">
                <a:latin typeface="Georgia" panose="02040502050405020303" pitchFamily="18" charset="0"/>
              </a:rPr>
              <a:t>2 </a:t>
            </a:r>
            <a:r>
              <a:rPr lang="en-US" altLang="en-US" sz="2400" dirty="0">
                <a:latin typeface="Georgia" panose="02040502050405020303" pitchFamily="18" charset="0"/>
              </a:rPr>
              <a:t>(y, q) = a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52259" name="Rectangle 3"/>
          <p:cNvSpPr/>
          <p:nvPr/>
        </p:nvSpPr>
        <p:spPr>
          <a:xfrm>
            <a:off x="914400" y="2743200"/>
            <a:ext cx="402431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f</a:t>
            </a:r>
            <a:r>
              <a:rPr lang="en-US" altLang="en-US" sz="2400" baseline="-30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 (x, p) = a  and  f</a:t>
            </a:r>
            <a:r>
              <a:rPr lang="en-US" altLang="en-US" sz="2400" baseline="-30000" dirty="0">
                <a:latin typeface="Georgia" panose="02040502050405020303" pitchFamily="18" charset="0"/>
              </a:rPr>
              <a:t>2 </a:t>
            </a:r>
            <a:r>
              <a:rPr lang="en-US" altLang="en-US" sz="2400" dirty="0">
                <a:latin typeface="Georgia" panose="02040502050405020303" pitchFamily="18" charset="0"/>
              </a:rPr>
              <a:t>(y, q) = a 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52260" name="Rectangle 4"/>
          <p:cNvSpPr/>
          <p:nvPr/>
        </p:nvSpPr>
        <p:spPr>
          <a:xfrm>
            <a:off x="276225" y="3352800"/>
            <a:ext cx="8715375" cy="4619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solve for p and q (write p as function of x and q as function of y)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52261" name="Rectangle 5"/>
          <p:cNvSpPr/>
          <p:nvPr/>
        </p:nvSpPr>
        <p:spPr>
          <a:xfrm>
            <a:off x="304800" y="3962400"/>
            <a:ext cx="28336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p=f(x)  and   q=g(y)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52262" name="Rectangle 6"/>
          <p:cNvSpPr/>
          <p:nvPr/>
        </p:nvSpPr>
        <p:spPr>
          <a:xfrm>
            <a:off x="304800" y="4648200"/>
            <a:ext cx="508317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Substitute p and q in dz = pdx + qdy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52263" name="Rectangle 7"/>
          <p:cNvSpPr/>
          <p:nvPr/>
        </p:nvSpPr>
        <p:spPr>
          <a:xfrm>
            <a:off x="2819400" y="5410200"/>
            <a:ext cx="33416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=&gt; dz= f(x) dx +g(y )dy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7" grpId="0" animBg="1"/>
      <p:bldP spid="6" grpId="0" animBg="1"/>
      <p:bldP spid="7" grpId="0" animBg="1"/>
      <p:bldP spid="352258" grpId="0"/>
      <p:bldP spid="352259" grpId="0"/>
      <p:bldP spid="352260" grpId="0"/>
      <p:bldP spid="352261" grpId="0"/>
      <p:bldP spid="352262" grpId="0"/>
      <p:bldP spid="35226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3285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5235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53281" name="Rectangle 1"/>
          <p:cNvSpPr/>
          <p:nvPr/>
        </p:nvSpPr>
        <p:spPr>
          <a:xfrm>
            <a:off x="228600" y="381000"/>
            <a:ext cx="310356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On integrating we get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95237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53282" name="Object 2"/>
          <p:cNvGraphicFramePr>
            <a:graphicFrameLocks noChangeAspect="1"/>
          </p:cNvGraphicFramePr>
          <p:nvPr/>
        </p:nvGraphicFramePr>
        <p:xfrm>
          <a:off x="1752600" y="990600"/>
          <a:ext cx="3962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1" imgW="1714500" imgH="279400" progId="Equation.3">
                  <p:embed/>
                </p:oleObj>
              </mc:Choice>
              <mc:Fallback>
                <p:oleObj name="" r:id="rId1" imgW="1714500" imgH="279400" progId="Equation.3">
                  <p:embed/>
                  <p:pic>
                    <p:nvPicPr>
                      <p:cNvPr id="0" name="Picture 33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990600"/>
                        <a:ext cx="3962400" cy="6381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4"/>
          <p:cNvSpPr/>
          <p:nvPr/>
        </p:nvSpPr>
        <p:spPr>
          <a:xfrm>
            <a:off x="304800" y="1676400"/>
            <a:ext cx="7483475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Which is the complete integral contains two arbitrary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constant a and b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04800" y="2555875"/>
            <a:ext cx="8693150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Procedure for obtaining Singular integral and general solution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are same  as explained in type I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1" grpId="0"/>
      <p:bldP spid="2" grpId="0"/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7582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38200"/>
            <a:ext cx="12303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Solve: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6261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37569" name="Object 1"/>
          <p:cNvGraphicFramePr>
            <a:graphicFrameLocks noChangeAspect="1"/>
          </p:cNvGraphicFramePr>
          <p:nvPr/>
        </p:nvGraphicFramePr>
        <p:xfrm>
          <a:off x="1600200" y="782638"/>
          <a:ext cx="2524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1" imgW="1117600" imgH="228600" progId="Equation.3">
                  <p:embed/>
                </p:oleObj>
              </mc:Choice>
              <mc:Fallback>
                <p:oleObj name="" r:id="rId1" imgW="1117600" imgH="228600" progId="Equation.3">
                  <p:embed/>
                  <p:pic>
                    <p:nvPicPr>
                      <p:cNvPr id="0" name="Picture 33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782638"/>
                        <a:ext cx="25241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37571" name="Object 3"/>
          <p:cNvGraphicFramePr>
            <a:graphicFrameLocks noChangeAspect="1"/>
          </p:cNvGraphicFramePr>
          <p:nvPr/>
        </p:nvGraphicFramePr>
        <p:xfrm>
          <a:off x="381000" y="2743200"/>
          <a:ext cx="5478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3" imgW="2425700" imgH="228600" progId="Equation.3">
                  <p:embed/>
                </p:oleObj>
              </mc:Choice>
              <mc:Fallback>
                <p:oleObj name="" r:id="rId3" imgW="2425700" imgH="228600" progId="Equation.3">
                  <p:embed/>
                  <p:pic>
                    <p:nvPicPr>
                      <p:cNvPr id="0" name="Picture 3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54784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2133600"/>
            <a:ext cx="50276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of the form </a:t>
            </a:r>
            <a:r>
              <a:rPr lang="en-IN" altLang="en-US" sz="2400" i="1" dirty="0">
                <a:latin typeface="Georgia" panose="02040502050405020303" pitchFamily="18" charset="0"/>
              </a:rPr>
              <a:t>f(x , p) = g( y , q</a:t>
            </a:r>
            <a:r>
              <a:rPr lang="en-IN" altLang="en-US" sz="2400" dirty="0">
                <a:latin typeface="Georgia" panose="02040502050405020303" pitchFamily="18" charset="0"/>
              </a:rPr>
              <a:t>)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626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37572" name="Object 4"/>
          <p:cNvGraphicFramePr>
            <a:graphicFrameLocks noChangeAspect="1"/>
          </p:cNvGraphicFramePr>
          <p:nvPr/>
        </p:nvGraphicFramePr>
        <p:xfrm>
          <a:off x="838200" y="4191000"/>
          <a:ext cx="3963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5" imgW="1676400" imgH="228600" progId="Equation.3">
                  <p:embed/>
                </p:oleObj>
              </mc:Choice>
              <mc:Fallback>
                <p:oleObj name="" r:id="rId5" imgW="1676400" imgH="228600" progId="Equation.3">
                  <p:embed/>
                  <p:pic>
                    <p:nvPicPr>
                      <p:cNvPr id="0" name="Picture 33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191000"/>
                        <a:ext cx="39639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37574" name="Object 6"/>
          <p:cNvGraphicFramePr>
            <a:graphicFrameLocks noChangeAspect="1"/>
          </p:cNvGraphicFramePr>
          <p:nvPr/>
        </p:nvGraphicFramePr>
        <p:xfrm>
          <a:off x="1219200" y="4876800"/>
          <a:ext cx="4889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7" imgW="2120900" imgH="266700" progId="Equation.3">
                  <p:embed/>
                </p:oleObj>
              </mc:Choice>
              <mc:Fallback>
                <p:oleObj name="" r:id="rId7" imgW="2120900" imgH="266700" progId="Equation.3">
                  <p:embed/>
                  <p:pic>
                    <p:nvPicPr>
                      <p:cNvPr id="0" name="Picture 33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876800"/>
                        <a:ext cx="48895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0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37576" name="Object 8"/>
          <p:cNvGraphicFramePr>
            <a:graphicFrameLocks noChangeAspect="1"/>
          </p:cNvGraphicFramePr>
          <p:nvPr/>
        </p:nvGraphicFramePr>
        <p:xfrm>
          <a:off x="1143000" y="5638800"/>
          <a:ext cx="4648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" r:id="rId9" imgW="2095500" imgH="279400" progId="Equation.3">
                  <p:embed/>
                </p:oleObj>
              </mc:Choice>
              <mc:Fallback>
                <p:oleObj name="" r:id="rId9" imgW="2095500" imgH="279400" progId="Equation.3">
                  <p:embed/>
                  <p:pic>
                    <p:nvPicPr>
                      <p:cNvPr id="0" name="Picture 33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5638800"/>
                        <a:ext cx="4648200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914400" y="3505200"/>
          <a:ext cx="3213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" r:id="rId11" imgW="1358900" imgH="228600" progId="Equation.3">
                  <p:embed/>
                </p:oleObj>
              </mc:Choice>
              <mc:Fallback>
                <p:oleObj name="" r:id="rId11" imgW="1358900" imgH="228600" progId="Equation.3">
                  <p:embed/>
                  <p:pic>
                    <p:nvPicPr>
                      <p:cNvPr id="0" name="Picture 33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3505200"/>
                        <a:ext cx="32131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3" name="Slide Number Placeholder 1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859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4718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Substitute p and q in the relation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990600"/>
            <a:ext cx="23622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i="1" dirty="0">
                <a:latin typeface="Georgia" panose="02040502050405020303" pitchFamily="18" charset="0"/>
              </a:rPr>
              <a:t>dz = p dx + q dy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graphicFrame>
        <p:nvGraphicFramePr>
          <p:cNvPr id="238594" name="Object 2"/>
          <p:cNvGraphicFramePr>
            <a:graphicFrameLocks noChangeAspect="1"/>
          </p:cNvGraphicFramePr>
          <p:nvPr/>
        </p:nvGraphicFramePr>
        <p:xfrm>
          <a:off x="1981200" y="1676400"/>
          <a:ext cx="4821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" r:id="rId1" imgW="2209800" imgH="279400" progId="Equation.3">
                  <p:embed/>
                </p:oleObj>
              </mc:Choice>
              <mc:Fallback>
                <p:oleObj name="" r:id="rId1" imgW="2209800" imgH="279400" progId="Equation.3">
                  <p:embed/>
                  <p:pic>
                    <p:nvPicPr>
                      <p:cNvPr id="0" name="Picture 33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1676400"/>
                        <a:ext cx="482123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5" name="Object 3"/>
          <p:cNvGraphicFramePr>
            <a:graphicFrameLocks noChangeAspect="1"/>
          </p:cNvGraphicFramePr>
          <p:nvPr/>
        </p:nvGraphicFramePr>
        <p:xfrm>
          <a:off x="457200" y="2286000"/>
          <a:ext cx="2828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" r:id="rId3" imgW="1256665" imgH="203200" progId="Equation.3">
                  <p:embed/>
                </p:oleObj>
              </mc:Choice>
              <mc:Fallback>
                <p:oleObj name="" r:id="rId3" imgW="1256665" imgH="203200" progId="Equation.3">
                  <p:embed/>
                  <p:pic>
                    <p:nvPicPr>
                      <p:cNvPr id="0" name="Picture 33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286000"/>
                        <a:ext cx="28289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914400" y="2971800"/>
          <a:ext cx="6956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" r:id="rId5" imgW="3263900" imgH="965200" progId="Equation.3">
                  <p:embed/>
                </p:oleObj>
              </mc:Choice>
              <mc:Fallback>
                <p:oleObj name="" r:id="rId5" imgW="3263900" imgH="965200" progId="Equation.3">
                  <p:embed/>
                  <p:pic>
                    <p:nvPicPr>
                      <p:cNvPr id="0" name="Picture 33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971800"/>
                        <a:ext cx="6956425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5486400"/>
            <a:ext cx="42513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which is the complete integral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8313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962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80010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To find singular integral, Diff. eqn. (2) p.w.r.t. ‘a’ and ‘b’, in turn,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933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39617" name="Object 1"/>
          <p:cNvGraphicFramePr>
            <a:graphicFrameLocks noChangeAspect="1"/>
          </p:cNvGraphicFramePr>
          <p:nvPr/>
        </p:nvGraphicFramePr>
        <p:xfrm>
          <a:off x="533400" y="1371600"/>
          <a:ext cx="78279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1" imgW="3975100" imgH="1358900" progId="Equation.3">
                  <p:embed/>
                </p:oleObj>
              </mc:Choice>
              <mc:Fallback>
                <p:oleObj name="" r:id="rId1" imgW="3975100" imgH="1358900" progId="Equation.3">
                  <p:embed/>
                  <p:pic>
                    <p:nvPicPr>
                      <p:cNvPr id="0" name="Picture 33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371600"/>
                        <a:ext cx="7827963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4114800"/>
            <a:ext cx="84582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last equation is absurd and shows that there is no singular integral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105400"/>
            <a:ext cx="56213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To find general integral, assume b = f(a)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9336" name="Slide Number Placeholder 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064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3959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Then equation (2) becomes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035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0641" name="Object 1"/>
          <p:cNvGraphicFramePr>
            <a:graphicFrameLocks noChangeAspect="1"/>
          </p:cNvGraphicFramePr>
          <p:nvPr/>
        </p:nvGraphicFramePr>
        <p:xfrm>
          <a:off x="381000" y="762000"/>
          <a:ext cx="6324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" r:id="rId1" imgW="3492500" imgH="965200" progId="Equation.3">
                  <p:embed/>
                </p:oleObj>
              </mc:Choice>
              <mc:Fallback>
                <p:oleObj name="" r:id="rId1" imgW="3492500" imgH="965200" progId="Equation.3">
                  <p:embed/>
                  <p:pic>
                    <p:nvPicPr>
                      <p:cNvPr id="0" name="Picture 33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762000"/>
                        <a:ext cx="632460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2667000"/>
            <a:ext cx="43545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(3) p.w.r.t. ‘a’,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035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0643" name="Object 3"/>
          <p:cNvGraphicFramePr>
            <a:graphicFrameLocks noChangeAspect="1"/>
          </p:cNvGraphicFramePr>
          <p:nvPr/>
        </p:nvGraphicFramePr>
        <p:xfrm>
          <a:off x="304800" y="3200400"/>
          <a:ext cx="85582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5016500" imgH="1117600" progId="Equation.3">
                  <p:embed/>
                </p:oleObj>
              </mc:Choice>
              <mc:Fallback>
                <p:oleObj name="" r:id="rId3" imgW="5016500" imgH="1117600" progId="Equation.3">
                  <p:embed/>
                  <p:pic>
                    <p:nvPicPr>
                      <p:cNvPr id="0" name="Picture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3200400"/>
                        <a:ext cx="8558213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81000" y="5410200"/>
            <a:ext cx="78486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eliminant of ‘a’ between equations (3) and (4) gives the general integral</a:t>
            </a:r>
            <a:r>
              <a:rPr lang="en-US" altLang="en-US" dirty="0">
                <a:latin typeface="Georgia" panose="02040502050405020303" pitchFamily="18" charset="0"/>
              </a:rPr>
              <a:t>.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00362" name="Slide Number Placeholder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1673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2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48323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Find the complete integral of </a:t>
            </a:r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01381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1665" name="Object 1"/>
          <p:cNvGraphicFramePr>
            <a:graphicFrameLocks noChangeAspect="1"/>
          </p:cNvGraphicFramePr>
          <p:nvPr/>
        </p:nvGraphicFramePr>
        <p:xfrm>
          <a:off x="5257800" y="914400"/>
          <a:ext cx="1066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1" imgW="457200" imgH="165100" progId="Equation.3">
                  <p:embed/>
                </p:oleObj>
              </mc:Choice>
              <mc:Fallback>
                <p:oleObj name="" r:id="rId1" imgW="457200" imgH="165100" progId="Equation.3">
                  <p:embed/>
                  <p:pic>
                    <p:nvPicPr>
                      <p:cNvPr id="0" name="Picture 33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7800" y="914400"/>
                        <a:ext cx="10668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133600"/>
            <a:ext cx="50276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of the form </a:t>
            </a:r>
            <a:r>
              <a:rPr lang="en-IN" altLang="en-US" sz="2400" i="1" dirty="0">
                <a:latin typeface="Georgia" panose="02040502050405020303" pitchFamily="18" charset="0"/>
              </a:rPr>
              <a:t>f(x , p) = g( y , q</a:t>
            </a:r>
            <a:r>
              <a:rPr lang="en-IN" altLang="en-US" sz="2400" dirty="0">
                <a:latin typeface="Georgia" panose="02040502050405020303" pitchFamily="18" charset="0"/>
              </a:rPr>
              <a:t>)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138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1667" name="Object 3"/>
          <p:cNvGraphicFramePr>
            <a:graphicFrameLocks noChangeAspect="1"/>
          </p:cNvGraphicFramePr>
          <p:nvPr/>
        </p:nvGraphicFramePr>
        <p:xfrm>
          <a:off x="457200" y="2667000"/>
          <a:ext cx="32718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3" imgW="1447165" imgH="203200" progId="Equation.3">
                  <p:embed/>
                </p:oleObj>
              </mc:Choice>
              <mc:Fallback>
                <p:oleObj name="" r:id="rId3" imgW="1447165" imgH="203200" progId="Equation.3">
                  <p:embed/>
                  <p:pic>
                    <p:nvPicPr>
                      <p:cNvPr id="0" name="Picture 34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667000"/>
                        <a:ext cx="3271838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533400" y="3200400"/>
            <a:ext cx="1392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Let </a:t>
            </a:r>
            <a:r>
              <a:rPr lang="en-US" altLang="en-US" sz="2400" i="1" dirty="0">
                <a:latin typeface="Georgia" panose="02040502050405020303" pitchFamily="18" charset="0"/>
              </a:rPr>
              <a:t>q = a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3733800"/>
            <a:ext cx="3848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Then equation (1) becomes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41669" name="Object 5"/>
          <p:cNvGraphicFramePr>
            <a:graphicFrameLocks noChangeAspect="1"/>
          </p:cNvGraphicFramePr>
          <p:nvPr/>
        </p:nvGraphicFramePr>
        <p:xfrm>
          <a:off x="1066800" y="44958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494665" imgH="165100" progId="Equation.3">
                  <p:embed/>
                </p:oleObj>
              </mc:Choice>
              <mc:Fallback>
                <p:oleObj name="" r:id="rId5" imgW="494665" imgH="165100" progId="Equation.3">
                  <p:embed/>
                  <p:pic>
                    <p:nvPicPr>
                      <p:cNvPr id="0" name="Picture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495800"/>
                        <a:ext cx="1143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2362200" y="4191000"/>
          <a:ext cx="13858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7" imgW="596900" imgH="393700" progId="Equation.3">
                  <p:embed/>
                </p:oleObj>
              </mc:Choice>
              <mc:Fallback>
                <p:oleObj name="" r:id="rId7" imgW="596900" imgH="393700" progId="Equation.3">
                  <p:embed/>
                  <p:pic>
                    <p:nvPicPr>
                      <p:cNvPr id="0" name="Picture 33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4191000"/>
                        <a:ext cx="13858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533400" y="5257800"/>
            <a:ext cx="46434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Substitute p and q in the relation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1392" name="Slide Number Placeholder 1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  <p:bldP spid="12" grpId="0"/>
      <p:bldP spid="14" grpId="0"/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269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42690" name="Object 2"/>
          <p:cNvGraphicFramePr>
            <a:graphicFrameLocks noChangeAspect="1"/>
          </p:cNvGraphicFramePr>
          <p:nvPr/>
        </p:nvGraphicFramePr>
        <p:xfrm>
          <a:off x="1295400" y="381000"/>
          <a:ext cx="2457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1" imgW="1091565" imgH="203200" progId="Equation.3">
                  <p:embed/>
                </p:oleObj>
              </mc:Choice>
              <mc:Fallback>
                <p:oleObj name="" r:id="rId1" imgW="1091565" imgH="203200" progId="Equation.3">
                  <p:embed/>
                  <p:pic>
                    <p:nvPicPr>
                      <p:cNvPr id="0" name="Picture 34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81000"/>
                        <a:ext cx="24574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1" name="Object 3"/>
          <p:cNvGraphicFramePr>
            <a:graphicFrameLocks noChangeAspect="1"/>
          </p:cNvGraphicFramePr>
          <p:nvPr/>
        </p:nvGraphicFramePr>
        <p:xfrm>
          <a:off x="1447800" y="1143000"/>
          <a:ext cx="2359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3" imgW="1016000" imgH="393700" progId="Equation.3">
                  <p:embed/>
                </p:oleObj>
              </mc:Choice>
              <mc:Fallback>
                <p:oleObj name="" r:id="rId3" imgW="1016000" imgH="393700" progId="Equation.3">
                  <p:embed/>
                  <p:pic>
                    <p:nvPicPr>
                      <p:cNvPr id="0" name="Picture 33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143000"/>
                        <a:ext cx="23590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457200" y="2209800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5" imgW="1206500" imgH="203200" progId="Equation.3">
                  <p:embed/>
                </p:oleObj>
              </mc:Choice>
              <mc:Fallback>
                <p:oleObj name="" r:id="rId5" imgW="1206500" imgH="203200" progId="Equation.3">
                  <p:embed/>
                  <p:pic>
                    <p:nvPicPr>
                      <p:cNvPr id="0" name="Picture 34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209800"/>
                        <a:ext cx="3048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1524000" y="2895600"/>
          <a:ext cx="22860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7" imgW="990600" imgH="419100" progId="Equation.3">
                  <p:embed/>
                </p:oleObj>
              </mc:Choice>
              <mc:Fallback>
                <p:oleObj name="" r:id="rId7" imgW="990600" imgH="419100" progId="Equation.3">
                  <p:embed/>
                  <p:pic>
                    <p:nvPicPr>
                      <p:cNvPr id="0" name="Picture 34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2895600"/>
                        <a:ext cx="228600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4038600"/>
            <a:ext cx="43354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which is the complete integral.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2408" name="Slide Number Placeholder 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431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3427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54305" name="Rectangle 1"/>
          <p:cNvSpPr>
            <a:spLocks noChangeArrowheads="1"/>
          </p:cNvSpPr>
          <p:nvPr/>
        </p:nvSpPr>
        <p:spPr bwMode="auto">
          <a:xfrm>
            <a:off x="228600" y="304800"/>
            <a:ext cx="4227513" cy="461963"/>
          </a:xfrm>
          <a:prstGeom prst="rect">
            <a:avLst/>
          </a:prstGeom>
          <a:solidFill>
            <a:srgbClr val="C0E498"/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Type IV (Clairaut’s  form)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066800"/>
            <a:ext cx="83820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An equation of the form   </a:t>
            </a:r>
            <a:r>
              <a:rPr lang="en-IN" altLang="en-US" sz="2400" b="1" dirty="0">
                <a:latin typeface="Georgia" panose="02040502050405020303" pitchFamily="18" charset="0"/>
              </a:rPr>
              <a:t>z = p x + q y + f (p, q) </a:t>
            </a:r>
            <a:r>
              <a:rPr lang="en-IN" altLang="en-US" sz="2400" dirty="0">
                <a:latin typeface="Georgia" panose="02040502050405020303" pitchFamily="18" charset="0"/>
              </a:rPr>
              <a:t>is known as Clairaut’s equation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354306" name="Rectangle 2"/>
          <p:cNvSpPr/>
          <p:nvPr/>
        </p:nvSpPr>
        <p:spPr>
          <a:xfrm>
            <a:off x="381000" y="1981200"/>
            <a:ext cx="84899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Its complete integral is z = a x + b y + f (a, b) ------(1)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                                                        (by replacing p by a and q by b)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354307" name="Rectangle 3"/>
          <p:cNvSpPr/>
          <p:nvPr/>
        </p:nvSpPr>
        <p:spPr>
          <a:xfrm>
            <a:off x="381000" y="2895600"/>
            <a:ext cx="84518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To find singular integral diff. (1) partially with respect to a, b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we get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10343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1600200" y="3429000"/>
          <a:ext cx="35496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1" imgW="1714500" imgH="812800" progId="Equation.3">
                  <p:embed/>
                </p:oleObj>
              </mc:Choice>
              <mc:Fallback>
                <p:oleObj name="" r:id="rId1" imgW="1714500" imgH="812800" progId="Equation.3">
                  <p:embed/>
                  <p:pic>
                    <p:nvPicPr>
                      <p:cNvPr id="0" name="Picture 33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3429000"/>
                        <a:ext cx="3549650" cy="1676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/>
          <p:nvPr/>
        </p:nvSpPr>
        <p:spPr>
          <a:xfrm>
            <a:off x="368300" y="5105400"/>
            <a:ext cx="8775700" cy="12001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Eliminate a and b from (1), (2) and (3) we get singular integral.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Procedure for obtaining general solution are same as 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defTabSz="914400" eaLnBrk="1" hangingPunct="1">
              <a:tabLst>
                <a:tab pos="571500" algn="l"/>
              </a:tabLst>
            </a:pPr>
            <a:r>
              <a:rPr lang="en-US" altLang="en-US" sz="2400" dirty="0">
                <a:latin typeface="Georgia" panose="02040502050405020303" pitchFamily="18" charset="0"/>
              </a:rPr>
              <a:t>explained in type I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5" grpId="0" animBg="1"/>
      <p:bldP spid="6" grpId="0"/>
      <p:bldP spid="354306" grpId="0"/>
      <p:bldP spid="354307" grpId="0"/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017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762000"/>
            <a:ext cx="49101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Find the complete integral of 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10445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0161" name="Object 1"/>
          <p:cNvGraphicFramePr>
            <a:graphicFrameLocks noChangeAspect="1"/>
          </p:cNvGraphicFramePr>
          <p:nvPr/>
        </p:nvGraphicFramePr>
        <p:xfrm>
          <a:off x="5105400" y="533400"/>
          <a:ext cx="289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231265" imgH="419100" progId="Equation.3">
                  <p:embed/>
                </p:oleObj>
              </mc:Choice>
              <mc:Fallback>
                <p:oleObj name="" r:id="rId1" imgW="1231265" imgH="419100" progId="Equation.3">
                  <p:embed/>
                  <p:pic>
                    <p:nvPicPr>
                      <p:cNvPr id="0" name="Picture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0" y="533400"/>
                        <a:ext cx="2895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0445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381000" y="2209800"/>
          <a:ext cx="3663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3" imgW="1689100" imgH="419100" progId="Equation.3">
                  <p:embed/>
                </p:oleObj>
              </mc:Choice>
              <mc:Fallback>
                <p:oleObj name="" r:id="rId3" imgW="1689100" imgH="419100" progId="Equation.3">
                  <p:embed/>
                  <p:pic>
                    <p:nvPicPr>
                      <p:cNvPr id="0" name="Picture 34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209800"/>
                        <a:ext cx="36639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1752600" y="3352800"/>
          <a:ext cx="4729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5" imgW="2298700" imgH="254000" progId="Equation.3">
                  <p:embed/>
                </p:oleObj>
              </mc:Choice>
              <mc:Fallback>
                <p:oleObj name="" r:id="rId5" imgW="2298700" imgH="254000" progId="Equation.3">
                  <p:embed/>
                  <p:pic>
                    <p:nvPicPr>
                      <p:cNvPr id="0" name="Picture 3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3352800"/>
                        <a:ext cx="47291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4572000"/>
            <a:ext cx="54943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complete integral of equation (1)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4461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2438400" y="5334000"/>
          <a:ext cx="29718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7" imgW="1358265" imgH="254000" progId="Equation.3">
                  <p:embed/>
                </p:oleObj>
              </mc:Choice>
              <mc:Fallback>
                <p:oleObj name="" r:id="rId7" imgW="1358265" imgH="254000" progId="Equation.3">
                  <p:embed/>
                  <p:pic>
                    <p:nvPicPr>
                      <p:cNvPr id="0" name="Picture 34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5334000"/>
                        <a:ext cx="297180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568950" y="5410200"/>
            <a:ext cx="35750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b="1" dirty="0">
                <a:latin typeface="Georgia" panose="02040502050405020303" pitchFamily="18" charset="0"/>
              </a:rPr>
              <a:t>(replacing </a:t>
            </a:r>
            <a:r>
              <a:rPr lang="en-US" altLang="en-US" b="1" i="1" dirty="0">
                <a:latin typeface="Georgia" panose="02040502050405020303" pitchFamily="18" charset="0"/>
              </a:rPr>
              <a:t>p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a</a:t>
            </a:r>
            <a:r>
              <a:rPr lang="en-US" altLang="en-US" b="1" dirty="0">
                <a:latin typeface="Georgia" panose="02040502050405020303" pitchFamily="18" charset="0"/>
              </a:rPr>
              <a:t> and </a:t>
            </a:r>
            <a:r>
              <a:rPr lang="en-US" altLang="en-US" b="1" i="1" dirty="0">
                <a:latin typeface="Georgia" panose="02040502050405020303" pitchFamily="18" charset="0"/>
              </a:rPr>
              <a:t>q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b</a:t>
            </a:r>
            <a:r>
              <a:rPr lang="en-US" altLang="en-US" dirty="0">
                <a:latin typeface="Georgia" panose="02040502050405020303" pitchFamily="18" charset="0"/>
              </a:rPr>
              <a:t>)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3962400"/>
            <a:ext cx="35290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in Clairaut’s form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4465" name="Slide Number Placeholder 1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3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28600" y="304800"/>
            <a:ext cx="87630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2 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Form the partial differential equation by eliminating the arbitrary constants a and b from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9166" name="Footer Placeholder 11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9701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4724400" y="1066800"/>
          <a:ext cx="3736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955800" imgH="228600" progId="Equation.3">
                  <p:embed/>
                </p:oleObj>
              </mc:Choice>
              <mc:Fallback>
                <p:oleObj name="" r:id="rId1" imgW="1955800" imgH="2286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4400" y="1066800"/>
                        <a:ext cx="37369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09600" y="2133600"/>
          <a:ext cx="6845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3073400" imgH="228600" progId="Equation.3">
                  <p:embed/>
                </p:oleObj>
              </mc:Choice>
              <mc:Fallback>
                <p:oleObj name="" r:id="rId3" imgW="3073400" imgH="228600" progId="Equation.3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133600"/>
                        <a:ext cx="68453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09600" y="2667000"/>
            <a:ext cx="4175125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Diff. eqn. (1) p.w.r.t.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we get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990600" y="3200400"/>
          <a:ext cx="3816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663700" imgH="431800" progId="Equation.3">
                  <p:embed/>
                </p:oleObj>
              </mc:Choice>
              <mc:Fallback>
                <p:oleObj name="" r:id="rId5" imgW="1663700" imgH="431800" progId="Equation.3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3200400"/>
                        <a:ext cx="381635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1371600" y="4114800"/>
          <a:ext cx="5214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2235200" imgH="228600" progId="Equation.3">
                  <p:embed/>
                </p:oleObj>
              </mc:Choice>
              <mc:Fallback>
                <p:oleObj name="" r:id="rId7" imgW="2235200" imgH="228600" progId="Equation.3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4114800"/>
                        <a:ext cx="52149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85800" y="4724400"/>
            <a:ext cx="4175125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Diff. eqn. (1) p.w.r.t.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we get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1066800" y="5257800"/>
          <a:ext cx="3846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1676400" imgH="431800" progId="Equation.3">
                  <p:embed/>
                </p:oleObj>
              </mc:Choice>
              <mc:Fallback>
                <p:oleObj name="" r:id="rId9" imgW="1676400" imgH="431800" progId="Equation.3">
                  <p:embed/>
                  <p:pic>
                    <p:nvPicPr>
                      <p:cNvPr id="0" name="Picture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5257800"/>
                        <a:ext cx="384651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9158" grpId="0"/>
      <p:bldP spid="2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117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2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62000"/>
            <a:ext cx="70850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latin typeface="Georgia" panose="02040502050405020303" pitchFamily="18" charset="0"/>
              </a:rPr>
              <a:t>Find the singular integral of </a:t>
            </a:r>
            <a:r>
              <a:rPr lang="en-IN" altLang="en-US" sz="2400" b="1" i="1" dirty="0">
                <a:latin typeface="Georgia" panose="02040502050405020303" pitchFamily="18" charset="0"/>
              </a:rPr>
              <a:t>z=p x +q y +p q</a:t>
            </a:r>
            <a:endParaRPr lang="en-IN" altLang="en-US" sz="2400" b="1" i="1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1600200"/>
            <a:ext cx="32591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i="1" dirty="0">
                <a:latin typeface="Georgia" panose="02040502050405020303" pitchFamily="18" charset="0"/>
              </a:rPr>
              <a:t>Given  z=p x +q y +p q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209800"/>
            <a:ext cx="35290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in Clairaut’s form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819400"/>
            <a:ext cx="5245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complete integral of equation  is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3429000"/>
            <a:ext cx="37655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i="1" dirty="0">
                <a:latin typeface="Georgia" panose="02040502050405020303" pitchFamily="18" charset="0"/>
              </a:rPr>
              <a:t>z= a x + b y + a b -------(1</a:t>
            </a:r>
            <a:r>
              <a:rPr lang="en-IN" altLang="en-US" sz="2400" dirty="0">
                <a:latin typeface="Georgia" panose="02040502050405020303" pitchFamily="18" charset="0"/>
              </a:rPr>
              <a:t>)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962400"/>
            <a:ext cx="84502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To find the singular integral, diff. (1) partially  w.r.to </a:t>
            </a:r>
            <a:r>
              <a:rPr lang="en-IN" altLang="en-US" sz="2400" i="1" dirty="0">
                <a:latin typeface="Georgia" panose="02040502050405020303" pitchFamily="18" charset="0"/>
              </a:rPr>
              <a:t>a and b 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4495800"/>
            <a:ext cx="28606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i="1" dirty="0">
                <a:latin typeface="Georgia" panose="02040502050405020303" pitchFamily="18" charset="0"/>
              </a:rPr>
              <a:t>0 = x + b  =&gt;  b = -x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5105400"/>
            <a:ext cx="29083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i="1" dirty="0">
                <a:latin typeface="Georgia" panose="02040502050405020303" pitchFamily="18" charset="0"/>
              </a:rPr>
              <a:t>0 = y + a  =&gt;  a = -y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5791200"/>
            <a:ext cx="34464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(1)=&gt;  z= -x y – x y + x y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5791200"/>
            <a:ext cx="17049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=&gt;   z= -x y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4400" y="3505200"/>
            <a:ext cx="35750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b="1" dirty="0">
                <a:latin typeface="Georgia" panose="02040502050405020303" pitchFamily="18" charset="0"/>
              </a:rPr>
              <a:t>(replacing </a:t>
            </a:r>
            <a:r>
              <a:rPr lang="en-US" altLang="en-US" b="1" i="1" dirty="0">
                <a:latin typeface="Georgia" panose="02040502050405020303" pitchFamily="18" charset="0"/>
              </a:rPr>
              <a:t>p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a</a:t>
            </a:r>
            <a:r>
              <a:rPr lang="en-US" altLang="en-US" b="1" dirty="0">
                <a:latin typeface="Georgia" panose="02040502050405020303" pitchFamily="18" charset="0"/>
              </a:rPr>
              <a:t> and </a:t>
            </a:r>
            <a:r>
              <a:rPr lang="en-US" altLang="en-US" b="1" i="1" dirty="0">
                <a:latin typeface="Georgia" panose="02040502050405020303" pitchFamily="18" charset="0"/>
              </a:rPr>
              <a:t>q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b</a:t>
            </a:r>
            <a:r>
              <a:rPr lang="en-US" altLang="en-US" dirty="0">
                <a:latin typeface="Georgia" panose="02040502050405020303" pitchFamily="18" charset="0"/>
              </a:rPr>
              <a:t>)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05488" name="Slide Number Placeholder 1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119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3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381000" y="838200"/>
            <a:ext cx="4829175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Find the singular solution of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1185" name="Object 1"/>
          <p:cNvGraphicFramePr>
            <a:graphicFrameLocks noChangeAspect="1"/>
          </p:cNvGraphicFramePr>
          <p:nvPr/>
        </p:nvGraphicFramePr>
        <p:xfrm>
          <a:off x="4953000" y="804863"/>
          <a:ext cx="36988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" imgW="1638300" imgH="228600" progId="Equation.3">
                  <p:embed/>
                </p:oleObj>
              </mc:Choice>
              <mc:Fallback>
                <p:oleObj name="" r:id="rId1" imgW="1638300" imgH="228600" progId="Equation.3">
                  <p:embed/>
                  <p:pic>
                    <p:nvPicPr>
                      <p:cNvPr id="0" name="Picture 34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804863"/>
                        <a:ext cx="36988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1600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06503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609600" y="2057400"/>
          <a:ext cx="6623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3" imgW="2933700" imgH="228600" progId="Equation.3">
                  <p:embed/>
                </p:oleObj>
              </mc:Choice>
              <mc:Fallback>
                <p:oleObj name="" r:id="rId3" imgW="2933700" imgH="228600" progId="Equation.3">
                  <p:embed/>
                  <p:pic>
                    <p:nvPicPr>
                      <p:cNvPr id="0" name="Picture 34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66230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2743200"/>
            <a:ext cx="35290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in Clairaut’s form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" y="3276600"/>
            <a:ext cx="549433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 complete integral of equation (1) 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6507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1190" name="Object 6"/>
          <p:cNvGraphicFramePr>
            <a:graphicFrameLocks noChangeAspect="1"/>
          </p:cNvGraphicFramePr>
          <p:nvPr/>
        </p:nvGraphicFramePr>
        <p:xfrm>
          <a:off x="609600" y="3886200"/>
          <a:ext cx="5614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5" imgW="2489200" imgH="228600" progId="Equation.3">
                  <p:embed/>
                </p:oleObj>
              </mc:Choice>
              <mc:Fallback>
                <p:oleObj name="" r:id="rId5" imgW="2489200" imgH="228600" progId="Equation.3">
                  <p:embed/>
                  <p:pic>
                    <p:nvPicPr>
                      <p:cNvPr id="0" name="Picture 34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886200"/>
                        <a:ext cx="56149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5181600" y="4343400"/>
            <a:ext cx="35750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b="1" dirty="0">
                <a:latin typeface="Georgia" panose="02040502050405020303" pitchFamily="18" charset="0"/>
              </a:rPr>
              <a:t>(replacing </a:t>
            </a:r>
            <a:r>
              <a:rPr lang="en-US" altLang="en-US" b="1" i="1" dirty="0">
                <a:latin typeface="Georgia" panose="02040502050405020303" pitchFamily="18" charset="0"/>
              </a:rPr>
              <a:t>p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a</a:t>
            </a:r>
            <a:r>
              <a:rPr lang="en-US" altLang="en-US" b="1" dirty="0">
                <a:latin typeface="Georgia" panose="02040502050405020303" pitchFamily="18" charset="0"/>
              </a:rPr>
              <a:t> and </a:t>
            </a:r>
            <a:r>
              <a:rPr lang="en-US" altLang="en-US" b="1" i="1" dirty="0">
                <a:latin typeface="Georgia" panose="02040502050405020303" pitchFamily="18" charset="0"/>
              </a:rPr>
              <a:t>q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b</a:t>
            </a:r>
            <a:r>
              <a:rPr lang="en-US" altLang="en-US" dirty="0">
                <a:latin typeface="Georgia" panose="02040502050405020303" pitchFamily="18" charset="0"/>
              </a:rPr>
              <a:t>)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4800600"/>
            <a:ext cx="8153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To find singular integral, Diff. eqn. (2) p.w.r.t. ‘a’ and ‘b’, 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990600" y="5715000"/>
          <a:ext cx="2228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7" imgW="989965" imgH="203200" progId="Equation.3">
                  <p:embed/>
                </p:oleObj>
              </mc:Choice>
              <mc:Fallback>
                <p:oleObj name="" r:id="rId7" imgW="989965" imgH="203200" progId="Equation.3">
                  <p:embed/>
                  <p:pic>
                    <p:nvPicPr>
                      <p:cNvPr id="0" name="Picture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5715000"/>
                        <a:ext cx="22288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3" name="Object 9"/>
          <p:cNvGraphicFramePr>
            <a:graphicFrameLocks noChangeAspect="1"/>
          </p:cNvGraphicFramePr>
          <p:nvPr/>
        </p:nvGraphicFramePr>
        <p:xfrm>
          <a:off x="3276600" y="5715000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9" imgW="1930400" imgH="203200" progId="Equation.3">
                  <p:embed/>
                </p:oleObj>
              </mc:Choice>
              <mc:Fallback>
                <p:oleObj name="" r:id="rId9" imgW="1930400" imgH="203200" progId="Equation.3">
                  <p:embed/>
                  <p:pic>
                    <p:nvPicPr>
                      <p:cNvPr id="0" name="Picture 34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5715000"/>
                        <a:ext cx="4343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3" name="Slide Number Placeholder 1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1186" grpId="0"/>
      <p:bldP spid="7" grpId="0"/>
      <p:bldP spid="10" grpId="0"/>
      <p:bldP spid="221189" grpId="0"/>
      <p:bldP spid="15" grpId="0"/>
      <p:bldP spid="1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3244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304800" y="457200"/>
          <a:ext cx="2828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1" imgW="1256665" imgH="203200" progId="Equation.3">
                  <p:embed/>
                </p:oleObj>
              </mc:Choice>
              <mc:Fallback>
                <p:oleObj name="" r:id="rId1" imgW="1256665" imgH="203200" progId="Equation.3">
                  <p:embed/>
                  <p:pic>
                    <p:nvPicPr>
                      <p:cNvPr id="0" name="Picture 34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457200"/>
                        <a:ext cx="28289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5" name="Object 3"/>
          <p:cNvGraphicFramePr>
            <a:graphicFrameLocks noChangeAspect="1"/>
          </p:cNvGraphicFramePr>
          <p:nvPr/>
        </p:nvGraphicFramePr>
        <p:xfrm>
          <a:off x="3352800" y="457200"/>
          <a:ext cx="4314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" r:id="rId3" imgW="1917065" imgH="203200" progId="Equation.3">
                  <p:embed/>
                </p:oleObj>
              </mc:Choice>
              <mc:Fallback>
                <p:oleObj name="" r:id="rId3" imgW="1917065" imgH="203200" progId="Equation.3">
                  <p:embed/>
                  <p:pic>
                    <p:nvPicPr>
                      <p:cNvPr id="0" name="Picture 34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457200"/>
                        <a:ext cx="43148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143000"/>
            <a:ext cx="36687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Solving (3) and (4)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752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381000" y="1752600"/>
          <a:ext cx="37163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5" imgW="1663700" imgH="393700" progId="Equation.3">
                  <p:embed/>
                </p:oleObj>
              </mc:Choice>
              <mc:Fallback>
                <p:oleObj name="" r:id="rId5" imgW="1663700" imgH="393700" progId="Equation.3">
                  <p:embed/>
                  <p:pic>
                    <p:nvPicPr>
                      <p:cNvPr id="0" name="Picture 34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1752600"/>
                        <a:ext cx="37163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8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4191000" y="1752600"/>
          <a:ext cx="46529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7" imgW="2032000" imgH="393700" progId="Equation.3">
                  <p:embed/>
                </p:oleObj>
              </mc:Choice>
              <mc:Fallback>
                <p:oleObj name="" r:id="rId7" imgW="2032000" imgH="393700" progId="Equation.3">
                  <p:embed/>
                  <p:pic>
                    <p:nvPicPr>
                      <p:cNvPr id="0" name="Picture 34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1752600"/>
                        <a:ext cx="4652963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2819400"/>
            <a:ext cx="7696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Substitute the values of a and b in equation (2)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1600200" y="4191000"/>
          <a:ext cx="54768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9" imgW="2501900" imgH="939800" progId="Equation.3">
                  <p:embed/>
                </p:oleObj>
              </mc:Choice>
              <mc:Fallback>
                <p:oleObj name="" r:id="rId9" imgW="2501900" imgH="939800" progId="Equation.3">
                  <p:embed/>
                  <p:pic>
                    <p:nvPicPr>
                      <p:cNvPr id="0" name="Picture 34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4191000"/>
                        <a:ext cx="5476875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1" name="Object 9"/>
          <p:cNvGraphicFramePr>
            <a:graphicFrameLocks noChangeAspect="1"/>
          </p:cNvGraphicFramePr>
          <p:nvPr/>
        </p:nvGraphicFramePr>
        <p:xfrm>
          <a:off x="390525" y="3581400"/>
          <a:ext cx="5075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11" imgW="2095500" imgH="228600" progId="Equation.3">
                  <p:embed/>
                </p:oleObj>
              </mc:Choice>
              <mc:Fallback>
                <p:oleObj name="" r:id="rId11" imgW="2095500" imgH="228600" progId="Equation.3">
                  <p:embed/>
                  <p:pic>
                    <p:nvPicPr>
                      <p:cNvPr id="0" name="Picture 34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525" y="3581400"/>
                        <a:ext cx="50752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3" name="Slide Number Placeholder 1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426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4258" name="Object 2"/>
          <p:cNvGraphicFramePr>
            <a:graphicFrameLocks noChangeAspect="1"/>
          </p:cNvGraphicFramePr>
          <p:nvPr/>
        </p:nvGraphicFramePr>
        <p:xfrm>
          <a:off x="1143000" y="457200"/>
          <a:ext cx="55864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" imgW="2527300" imgH="482600" progId="Equation.3">
                  <p:embed/>
                </p:oleObj>
              </mc:Choice>
              <mc:Fallback>
                <p:oleObj name="" r:id="rId1" imgW="2527300" imgH="482600" progId="Equation.3">
                  <p:embed/>
                  <p:pic>
                    <p:nvPicPr>
                      <p:cNvPr id="0" name="Picture 34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457200"/>
                        <a:ext cx="5586413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59" name="Object 3"/>
          <p:cNvGraphicFramePr>
            <a:graphicFrameLocks noChangeAspect="1"/>
          </p:cNvGraphicFramePr>
          <p:nvPr/>
        </p:nvGraphicFramePr>
        <p:xfrm>
          <a:off x="1143000" y="1752600"/>
          <a:ext cx="302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3" imgW="1295400" imgH="228600" progId="Equation.3">
                  <p:embed/>
                </p:oleObj>
              </mc:Choice>
              <mc:Fallback>
                <p:oleObj name="" r:id="rId3" imgW="1295400" imgH="228600" progId="Equation.3">
                  <p:embed/>
                  <p:pic>
                    <p:nvPicPr>
                      <p:cNvPr id="0" name="Picture 34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752600"/>
                        <a:ext cx="30226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0" name="Object 4"/>
          <p:cNvGraphicFramePr>
            <a:graphicFrameLocks noChangeAspect="1"/>
          </p:cNvGraphicFramePr>
          <p:nvPr/>
        </p:nvGraphicFramePr>
        <p:xfrm>
          <a:off x="457200" y="2362200"/>
          <a:ext cx="3352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5" imgW="1409700" imgH="228600" progId="Equation.3">
                  <p:embed/>
                </p:oleObj>
              </mc:Choice>
              <mc:Fallback>
                <p:oleObj name="" r:id="rId5" imgW="1409700" imgH="228600" progId="Equation.3">
                  <p:embed/>
                  <p:pic>
                    <p:nvPicPr>
                      <p:cNvPr id="0" name="Picture 34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362200"/>
                        <a:ext cx="33528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895600"/>
            <a:ext cx="8458200" cy="1570038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4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04800" y="3352800"/>
            <a:ext cx="8296275" cy="830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Find the singular integral of the partial differential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equation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4261" name="Object 5"/>
          <p:cNvGraphicFramePr>
            <a:graphicFrameLocks noChangeAspect="1"/>
          </p:cNvGraphicFramePr>
          <p:nvPr/>
        </p:nvGraphicFramePr>
        <p:xfrm>
          <a:off x="1905000" y="3657600"/>
          <a:ext cx="3352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" r:id="rId7" imgW="1371600" imgH="228600" progId="Equation.3">
                  <p:embed/>
                </p:oleObj>
              </mc:Choice>
              <mc:Fallback>
                <p:oleObj name="" r:id="rId7" imgW="1371600" imgH="228600" progId="Equation.3">
                  <p:embed/>
                  <p:pic>
                    <p:nvPicPr>
                      <p:cNvPr id="0" name="Picture 34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335280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Rectangle 7"/>
          <p:cNvSpPr/>
          <p:nvPr/>
        </p:nvSpPr>
        <p:spPr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en-US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latin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648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762000" y="5181600"/>
          <a:ext cx="62404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9" imgW="2552700" imgH="228600" progId="Equation.3">
                  <p:embed/>
                </p:oleObj>
              </mc:Choice>
              <mc:Fallback>
                <p:oleObj name="" r:id="rId9" imgW="2552700" imgH="228600" progId="Equation.3">
                  <p:embed/>
                  <p:pic>
                    <p:nvPicPr>
                      <p:cNvPr id="0" name="Picture 34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000" y="5181600"/>
                        <a:ext cx="6240463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0" y="5791200"/>
            <a:ext cx="35290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in Clairaut’s form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8557" name="Slide Number Placeholder 1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4262" grpId="0"/>
      <p:bldP spid="11" grpId="0"/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29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381000"/>
            <a:ext cx="549433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 complete integral of equation (1) 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9572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5281" name="Object 1"/>
          <p:cNvGraphicFramePr>
            <a:graphicFrameLocks noChangeAspect="1"/>
          </p:cNvGraphicFramePr>
          <p:nvPr/>
        </p:nvGraphicFramePr>
        <p:xfrm>
          <a:off x="685800" y="990600"/>
          <a:ext cx="4948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" r:id="rId1" imgW="2184400" imgH="228600" progId="Equation.3">
                  <p:embed/>
                </p:oleObj>
              </mc:Choice>
              <mc:Fallback>
                <p:oleObj name="" r:id="rId1" imgW="2184400" imgH="228600" progId="Equation.3">
                  <p:embed/>
                  <p:pic>
                    <p:nvPicPr>
                      <p:cNvPr id="0" name="Picture 34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990600"/>
                        <a:ext cx="49482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257800" y="1371600"/>
            <a:ext cx="35750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b="1" dirty="0">
                <a:latin typeface="Georgia" panose="02040502050405020303" pitchFamily="18" charset="0"/>
              </a:rPr>
              <a:t>(replacing </a:t>
            </a:r>
            <a:r>
              <a:rPr lang="en-US" altLang="en-US" b="1" i="1" dirty="0">
                <a:latin typeface="Georgia" panose="02040502050405020303" pitchFamily="18" charset="0"/>
              </a:rPr>
              <a:t>p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a</a:t>
            </a:r>
            <a:r>
              <a:rPr lang="en-US" altLang="en-US" b="1" dirty="0">
                <a:latin typeface="Georgia" panose="02040502050405020303" pitchFamily="18" charset="0"/>
              </a:rPr>
              <a:t> and </a:t>
            </a:r>
            <a:r>
              <a:rPr lang="en-US" altLang="en-US" b="1" i="1" dirty="0">
                <a:latin typeface="Georgia" panose="02040502050405020303" pitchFamily="18" charset="0"/>
              </a:rPr>
              <a:t>q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b</a:t>
            </a:r>
            <a:r>
              <a:rPr lang="en-US" altLang="en-US" dirty="0">
                <a:latin typeface="Georgia" panose="02040502050405020303" pitchFamily="18" charset="0"/>
              </a:rPr>
              <a:t>)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8153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To find singular integral, Diff. eqn. (2) p.w.r.t. ‘a’ and ‘b’, 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25283" name="Object 3"/>
          <p:cNvGraphicFramePr>
            <a:graphicFrameLocks noChangeAspect="1"/>
          </p:cNvGraphicFramePr>
          <p:nvPr/>
        </p:nvGraphicFramePr>
        <p:xfrm>
          <a:off x="838200" y="2743200"/>
          <a:ext cx="1600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3" imgW="672465" imgH="177800" progId="Equation.3">
                  <p:embed/>
                </p:oleObj>
              </mc:Choice>
              <mc:Fallback>
                <p:oleObj name="" r:id="rId3" imgW="672465" imgH="177800" progId="Equation.3">
                  <p:embed/>
                  <p:pic>
                    <p:nvPicPr>
                      <p:cNvPr id="0" name="Picture 34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743200"/>
                        <a:ext cx="16002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2667000" y="2590800"/>
          <a:ext cx="3840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5" imgW="1803400" imgH="393700" progId="Equation.3">
                  <p:embed/>
                </p:oleObj>
              </mc:Choice>
              <mc:Fallback>
                <p:oleObj name="" r:id="rId5" imgW="1803400" imgH="393700" progId="Equation.3">
                  <p:embed/>
                  <p:pic>
                    <p:nvPicPr>
                      <p:cNvPr id="0" name="Picture 34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2590800"/>
                        <a:ext cx="38401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/>
          <p:cNvGraphicFramePr>
            <a:graphicFrameLocks noChangeAspect="1"/>
          </p:cNvGraphicFramePr>
          <p:nvPr/>
        </p:nvGraphicFramePr>
        <p:xfrm>
          <a:off x="762000" y="36576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7" imgW="736600" imgH="203200" progId="Equation.3">
                  <p:embed/>
                </p:oleObj>
              </mc:Choice>
              <mc:Fallback>
                <p:oleObj name="" r:id="rId7" imgW="736600" imgH="203200" progId="Equation.3">
                  <p:embed/>
                  <p:pic>
                    <p:nvPicPr>
                      <p:cNvPr id="0" name="Picture 34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3657600"/>
                        <a:ext cx="16573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2667000" y="3476625"/>
          <a:ext cx="35956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9" imgW="1688465" imgH="393700" progId="Equation.3">
                  <p:embed/>
                </p:oleObj>
              </mc:Choice>
              <mc:Fallback>
                <p:oleObj name="" r:id="rId9" imgW="1688465" imgH="393700" progId="Equation.3">
                  <p:embed/>
                  <p:pic>
                    <p:nvPicPr>
                      <p:cNvPr id="0" name="Picture 34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0" y="3476625"/>
                        <a:ext cx="35956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" y="4267200"/>
            <a:ext cx="7696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Substitute the values of a and b in equation (2)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561975" y="4953000"/>
          <a:ext cx="6372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11" imgW="2806700" imgH="469900" progId="Equation.3">
                  <p:embed/>
                </p:oleObj>
              </mc:Choice>
              <mc:Fallback>
                <p:oleObj name="" r:id="rId11" imgW="2806700" imgH="469900" progId="Equation.3">
                  <p:embed/>
                  <p:pic>
                    <p:nvPicPr>
                      <p:cNvPr id="0" name="Picture 34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1975" y="4953000"/>
                        <a:ext cx="637222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2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631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6306" name="Object 2"/>
          <p:cNvGraphicFramePr>
            <a:graphicFrameLocks noChangeAspect="1"/>
          </p:cNvGraphicFramePr>
          <p:nvPr/>
        </p:nvGraphicFramePr>
        <p:xfrm>
          <a:off x="1600200" y="457200"/>
          <a:ext cx="435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1866900" imgH="228600" progId="Equation.3">
                  <p:embed/>
                </p:oleObj>
              </mc:Choice>
              <mc:Fallback>
                <p:oleObj name="" r:id="rId1" imgW="1866900" imgH="228600" progId="Equation.3">
                  <p:embed/>
                  <p:pic>
                    <p:nvPicPr>
                      <p:cNvPr id="0" name="Picture 3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457200"/>
                        <a:ext cx="43561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3"/>
          <p:cNvGraphicFramePr>
            <a:graphicFrameLocks noChangeAspect="1"/>
          </p:cNvGraphicFramePr>
          <p:nvPr/>
        </p:nvGraphicFramePr>
        <p:xfrm>
          <a:off x="1295400" y="1143000"/>
          <a:ext cx="2697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3" imgW="1155700" imgH="228600" progId="Equation.3">
                  <p:embed/>
                </p:oleObj>
              </mc:Choice>
              <mc:Fallback>
                <p:oleObj name="" r:id="rId3" imgW="1155700" imgH="228600" progId="Equation.3">
                  <p:embed/>
                  <p:pic>
                    <p:nvPicPr>
                      <p:cNvPr id="0" name="Picture 34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26971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17526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5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2286000"/>
            <a:ext cx="4848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Find the singular integral of   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110599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6310" name="Object 6"/>
          <p:cNvGraphicFramePr>
            <a:graphicFrameLocks noChangeAspect="1"/>
          </p:cNvGraphicFramePr>
          <p:nvPr/>
        </p:nvGraphicFramePr>
        <p:xfrm>
          <a:off x="4876800" y="2209800"/>
          <a:ext cx="29733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5" imgW="1269365" imgH="254000" progId="Equation.3">
                  <p:embed/>
                </p:oleObj>
              </mc:Choice>
              <mc:Fallback>
                <p:oleObj name="" r:id="rId5" imgW="1269365" imgH="254000" progId="Equation.3">
                  <p:embed/>
                  <p:pic>
                    <p:nvPicPr>
                      <p:cNvPr id="0" name="Picture 34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6800" y="2209800"/>
                        <a:ext cx="297338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00" y="30480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4114800"/>
            <a:ext cx="35290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in Clairaut’s form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381000" y="3505200"/>
          <a:ext cx="6005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" r:id="rId7" imgW="2565400" imgH="254000" progId="Equation.3">
                  <p:embed/>
                </p:oleObj>
              </mc:Choice>
              <mc:Fallback>
                <p:oleObj name="" r:id="rId7" imgW="2565400" imgH="254000" progId="Equation.3">
                  <p:embed/>
                  <p:pic>
                    <p:nvPicPr>
                      <p:cNvPr id="0" name="Picture 34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3505200"/>
                        <a:ext cx="600551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04800" y="4648200"/>
            <a:ext cx="549433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 complete integral of equation (1) 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0605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685800" y="5257800"/>
          <a:ext cx="56372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" r:id="rId9" imgW="2400300" imgH="254000" progId="Equation.3">
                  <p:embed/>
                </p:oleObj>
              </mc:Choice>
              <mc:Fallback>
                <p:oleObj name="" r:id="rId9" imgW="2400300" imgH="254000" progId="Equation.3">
                  <p:embed/>
                  <p:pic>
                    <p:nvPicPr>
                      <p:cNvPr id="0" name="Picture 34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5257800"/>
                        <a:ext cx="563721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4724400" y="5943600"/>
            <a:ext cx="35750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b="1" dirty="0">
                <a:latin typeface="Georgia" panose="02040502050405020303" pitchFamily="18" charset="0"/>
              </a:rPr>
              <a:t>(replacing </a:t>
            </a:r>
            <a:r>
              <a:rPr lang="en-US" altLang="en-US" b="1" i="1" dirty="0">
                <a:latin typeface="Georgia" panose="02040502050405020303" pitchFamily="18" charset="0"/>
              </a:rPr>
              <a:t>p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a</a:t>
            </a:r>
            <a:r>
              <a:rPr lang="en-US" altLang="en-US" b="1" dirty="0">
                <a:latin typeface="Georgia" panose="02040502050405020303" pitchFamily="18" charset="0"/>
              </a:rPr>
              <a:t> and </a:t>
            </a:r>
            <a:r>
              <a:rPr lang="en-US" altLang="en-US" b="1" i="1" dirty="0">
                <a:latin typeface="Georgia" panose="02040502050405020303" pitchFamily="18" charset="0"/>
              </a:rPr>
              <a:t>q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b</a:t>
            </a:r>
            <a:r>
              <a:rPr lang="en-US" altLang="en-US" dirty="0">
                <a:latin typeface="Georgia" panose="02040502050405020303" pitchFamily="18" charset="0"/>
              </a:rPr>
              <a:t>)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10608" name="Slide Number Placeholder 16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/>
      <p:bldP spid="14" grpId="0"/>
      <p:bldP spid="16" grpId="0"/>
      <p:bldP spid="1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733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8153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To find singular integral, Diff. eqn. (2) p.w.r.t. ‘a’ and ‘b’, 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27330" name="Object 2"/>
          <p:cNvGraphicFramePr>
            <a:graphicFrameLocks noChangeAspect="1"/>
          </p:cNvGraphicFramePr>
          <p:nvPr/>
        </p:nvGraphicFramePr>
        <p:xfrm>
          <a:off x="609600" y="1371600"/>
          <a:ext cx="243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1" imgW="1117600" imgH="419100" progId="Equation.3">
                  <p:embed/>
                </p:oleObj>
              </mc:Choice>
              <mc:Fallback>
                <p:oleObj name="" r:id="rId1" imgW="1117600" imgH="419100" progId="Equation.3">
                  <p:embed/>
                  <p:pic>
                    <p:nvPicPr>
                      <p:cNvPr id="0" name="Picture 34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371600"/>
                        <a:ext cx="2438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3352800" y="1295400"/>
          <a:ext cx="4019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3" imgW="1803400" imgH="444500" progId="Equation.3">
                  <p:embed/>
                </p:oleObj>
              </mc:Choice>
              <mc:Fallback>
                <p:oleObj name="" r:id="rId3" imgW="1803400" imgH="444500" progId="Equation.3">
                  <p:embed/>
                  <p:pic>
                    <p:nvPicPr>
                      <p:cNvPr id="0" name="Picture 34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1295400"/>
                        <a:ext cx="401955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381000" y="2743200"/>
          <a:ext cx="35417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5" imgW="1498600" imgH="419100" progId="Equation.3">
                  <p:embed/>
                </p:oleObj>
              </mc:Choice>
              <mc:Fallback>
                <p:oleObj name="" r:id="rId5" imgW="1498600" imgH="419100" progId="Equation.3">
                  <p:embed/>
                  <p:pic>
                    <p:nvPicPr>
                      <p:cNvPr id="0" name="Picture 34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354171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4038600" y="2743200"/>
          <a:ext cx="40465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7" imgW="1815465" imgH="444500" progId="Equation.3">
                  <p:embed/>
                </p:oleObj>
              </mc:Choice>
              <mc:Fallback>
                <p:oleObj name="" r:id="rId7" imgW="1815465" imgH="444500" progId="Equation.3">
                  <p:embed/>
                  <p:pic>
                    <p:nvPicPr>
                      <p:cNvPr id="0" name="Picture 34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2743200"/>
                        <a:ext cx="4046538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3962400"/>
            <a:ext cx="43243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Multiplying (3) and (4) we get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4876800"/>
            <a:ext cx="51387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i="1" dirty="0">
                <a:latin typeface="Georgia" panose="02040502050405020303" pitchFamily="18" charset="0"/>
              </a:rPr>
              <a:t>x </a:t>
            </a:r>
            <a:r>
              <a:rPr lang="en-US" altLang="en-US" sz="2400" dirty="0">
                <a:latin typeface="Georgia" panose="02040502050405020303" pitchFamily="18" charset="0"/>
              </a:rPr>
              <a:t>y=1,  which is the singular integral.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11626" name="Slide Number Placeholder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835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6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38200"/>
            <a:ext cx="12303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Solve: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12645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8353" name="Object 1"/>
          <p:cNvGraphicFramePr>
            <a:graphicFrameLocks noChangeAspect="1"/>
          </p:cNvGraphicFramePr>
          <p:nvPr/>
        </p:nvGraphicFramePr>
        <p:xfrm>
          <a:off x="1524000" y="685800"/>
          <a:ext cx="38100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1" imgW="1676400" imgH="279400" progId="Equation.3">
                  <p:embed/>
                </p:oleObj>
              </mc:Choice>
              <mc:Fallback>
                <p:oleObj name="" r:id="rId1" imgW="1676400" imgH="279400" progId="Equation.3">
                  <p:embed/>
                  <p:pic>
                    <p:nvPicPr>
                      <p:cNvPr id="0" name="Picture 34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685800"/>
                        <a:ext cx="3810000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676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28355" name="Object 3"/>
          <p:cNvGraphicFramePr>
            <a:graphicFrameLocks noChangeAspect="1"/>
          </p:cNvGraphicFramePr>
          <p:nvPr/>
        </p:nvGraphicFramePr>
        <p:xfrm>
          <a:off x="381000" y="2286000"/>
          <a:ext cx="65817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" r:id="rId3" imgW="2895600" imgH="279400" progId="Equation.3">
                  <p:embed/>
                </p:oleObj>
              </mc:Choice>
              <mc:Fallback>
                <p:oleObj name="" r:id="rId3" imgW="2895600" imgH="279400" progId="Equation.3">
                  <p:embed/>
                  <p:pic>
                    <p:nvPicPr>
                      <p:cNvPr id="0" name="Picture 34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286000"/>
                        <a:ext cx="6581775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3124200"/>
            <a:ext cx="35290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in Clairaut’s form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12650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533400" y="4267200"/>
          <a:ext cx="5857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5" imgW="2641600" imgH="266700" progId="Equation.3">
                  <p:embed/>
                </p:oleObj>
              </mc:Choice>
              <mc:Fallback>
                <p:oleObj name="" r:id="rId5" imgW="2641600" imgH="266700" progId="Equation.3">
                  <p:embed/>
                  <p:pic>
                    <p:nvPicPr>
                      <p:cNvPr id="0" name="Picture 34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4267200"/>
                        <a:ext cx="58578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1000" y="3733800"/>
            <a:ext cx="549433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 complete integral of equation (1) 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5105400"/>
            <a:ext cx="8153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To find singular integral, Diff. eqn. (2) p.w.r.t. ‘a’ and ‘b’, 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29200" y="4800600"/>
            <a:ext cx="35750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b="1" dirty="0">
                <a:latin typeface="Georgia" panose="02040502050405020303" pitchFamily="18" charset="0"/>
              </a:rPr>
              <a:t>(replacing </a:t>
            </a:r>
            <a:r>
              <a:rPr lang="en-US" altLang="en-US" b="1" i="1" dirty="0">
                <a:latin typeface="Georgia" panose="02040502050405020303" pitchFamily="18" charset="0"/>
              </a:rPr>
              <a:t>p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a</a:t>
            </a:r>
            <a:r>
              <a:rPr lang="en-US" altLang="en-US" b="1" dirty="0">
                <a:latin typeface="Georgia" panose="02040502050405020303" pitchFamily="18" charset="0"/>
              </a:rPr>
              <a:t> and </a:t>
            </a:r>
            <a:r>
              <a:rPr lang="en-US" altLang="en-US" b="1" i="1" dirty="0">
                <a:latin typeface="Georgia" panose="02040502050405020303" pitchFamily="18" charset="0"/>
              </a:rPr>
              <a:t>q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b</a:t>
            </a:r>
            <a:r>
              <a:rPr lang="en-US" altLang="en-US" dirty="0">
                <a:latin typeface="Georgia" panose="02040502050405020303" pitchFamily="18" charset="0"/>
              </a:rPr>
              <a:t>)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12655" name="Slide Number Placeholder 1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0" grpId="0"/>
      <p:bldP spid="13" grpId="0"/>
      <p:bldP spid="14" grpId="0"/>
      <p:bldP spid="1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938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533400" y="228600"/>
          <a:ext cx="3630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" r:id="rId1" imgW="1714500" imgH="431800" progId="Equation.3">
                  <p:embed/>
                </p:oleObj>
              </mc:Choice>
              <mc:Fallback>
                <p:oleObj name="" r:id="rId1" imgW="1714500" imgH="431800" progId="Equation.3">
                  <p:embed/>
                  <p:pic>
                    <p:nvPicPr>
                      <p:cNvPr id="0" name="Picture 34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228600"/>
                        <a:ext cx="36306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304800" y="1219200"/>
          <a:ext cx="524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3" imgW="2476500" imgH="431800" progId="Equation.3">
                  <p:embed/>
                </p:oleObj>
              </mc:Choice>
              <mc:Fallback>
                <p:oleObj name="" r:id="rId3" imgW="2476500" imgH="431800" progId="Equation.3">
                  <p:embed/>
                  <p:pic>
                    <p:nvPicPr>
                      <p:cNvPr id="0" name="Picture 34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219200"/>
                        <a:ext cx="5245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0" name="Object 4"/>
          <p:cNvGraphicFramePr>
            <a:graphicFrameLocks noChangeAspect="1"/>
          </p:cNvGraphicFramePr>
          <p:nvPr/>
        </p:nvGraphicFramePr>
        <p:xfrm>
          <a:off x="304800" y="2209800"/>
          <a:ext cx="4276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" name="" r:id="rId5" imgW="2019300" imgH="431800" progId="Equation.3">
                  <p:embed/>
                </p:oleObj>
              </mc:Choice>
              <mc:Fallback>
                <p:oleObj name="" r:id="rId5" imgW="2019300" imgH="431800" progId="Equation.3">
                  <p:embed/>
                  <p:pic>
                    <p:nvPicPr>
                      <p:cNvPr id="0" name="Picture 34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2209800"/>
                        <a:ext cx="42767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1" name="Object 5"/>
          <p:cNvGraphicFramePr>
            <a:graphicFrameLocks noChangeAspect="1"/>
          </p:cNvGraphicFramePr>
          <p:nvPr/>
        </p:nvGraphicFramePr>
        <p:xfrm>
          <a:off x="228600" y="3200400"/>
          <a:ext cx="54054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" r:id="rId7" imgW="2552700" imgH="431800" progId="Equation.3">
                  <p:embed/>
                </p:oleObj>
              </mc:Choice>
              <mc:Fallback>
                <p:oleObj name="" r:id="rId7" imgW="2552700" imgH="431800" progId="Equation.3">
                  <p:embed/>
                  <p:pic>
                    <p:nvPicPr>
                      <p:cNvPr id="0" name="Picture 34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3200400"/>
                        <a:ext cx="54054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4191000"/>
            <a:ext cx="6172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Substitute (3) and (4) in equation (2),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29382" name="Object 6"/>
          <p:cNvGraphicFramePr>
            <a:graphicFrameLocks noChangeAspect="1"/>
          </p:cNvGraphicFramePr>
          <p:nvPr/>
        </p:nvGraphicFramePr>
        <p:xfrm>
          <a:off x="1219200" y="5257800"/>
          <a:ext cx="70818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9" imgW="3035300" imgH="457200" progId="Equation.3">
                  <p:embed/>
                </p:oleObj>
              </mc:Choice>
              <mc:Fallback>
                <p:oleObj name="" r:id="rId9" imgW="3035300" imgH="457200" progId="Equation.3">
                  <p:embed/>
                  <p:pic>
                    <p:nvPicPr>
                      <p:cNvPr id="0" name="Picture 34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5257800"/>
                        <a:ext cx="7081838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304800" y="4724400"/>
          <a:ext cx="4702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" r:id="rId11" imgW="2120900" imgH="266700" progId="Equation.3">
                  <p:embed/>
                </p:oleObj>
              </mc:Choice>
              <mc:Fallback>
                <p:oleObj name="" r:id="rId11" imgW="2120900" imgH="266700" progId="Equation.3">
                  <p:embed/>
                  <p:pic>
                    <p:nvPicPr>
                      <p:cNvPr id="0" name="Picture 34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" y="4724400"/>
                        <a:ext cx="47021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Slide Number Placeholder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041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30402" name="Object 2"/>
          <p:cNvGraphicFramePr>
            <a:graphicFrameLocks noChangeAspect="1"/>
          </p:cNvGraphicFramePr>
          <p:nvPr/>
        </p:nvGraphicFramePr>
        <p:xfrm>
          <a:off x="1676400" y="304800"/>
          <a:ext cx="320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" r:id="rId1" imgW="1600200" imgH="457200" progId="Equation.3">
                  <p:embed/>
                </p:oleObj>
              </mc:Choice>
              <mc:Fallback>
                <p:oleObj name="" r:id="rId1" imgW="1600200" imgH="457200" progId="Equation.3">
                  <p:embed/>
                  <p:pic>
                    <p:nvPicPr>
                      <p:cNvPr id="0" name="Picture 34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304800"/>
                        <a:ext cx="3200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3" name="Object 3"/>
          <p:cNvGraphicFramePr>
            <a:graphicFrameLocks noChangeAspect="1"/>
          </p:cNvGraphicFramePr>
          <p:nvPr/>
        </p:nvGraphicFramePr>
        <p:xfrm>
          <a:off x="1676400" y="1371600"/>
          <a:ext cx="2057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" r:id="rId3" imgW="977900" imgH="431800" progId="Equation.3">
                  <p:embed/>
                </p:oleObj>
              </mc:Choice>
              <mc:Fallback>
                <p:oleObj name="" r:id="rId3" imgW="977900" imgH="431800" progId="Equation.3">
                  <p:embed/>
                  <p:pic>
                    <p:nvPicPr>
                      <p:cNvPr id="0" name="Picture 34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371600"/>
                        <a:ext cx="2057400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4" name="Object 4"/>
          <p:cNvGraphicFramePr>
            <a:graphicFrameLocks noChangeAspect="1"/>
          </p:cNvGraphicFramePr>
          <p:nvPr/>
        </p:nvGraphicFramePr>
        <p:xfrm>
          <a:off x="381000" y="2362200"/>
          <a:ext cx="5410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" r:id="rId5" imgW="2451100" imgH="393700" progId="Equation.3">
                  <p:embed/>
                </p:oleObj>
              </mc:Choice>
              <mc:Fallback>
                <p:oleObj name="" r:id="rId5" imgW="2451100" imgH="393700" progId="Equation.3">
                  <p:embed/>
                  <p:pic>
                    <p:nvPicPr>
                      <p:cNvPr id="0" name="Picture 34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362200"/>
                        <a:ext cx="5410200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3276600"/>
            <a:ext cx="57959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Squaring and adding (3) and (4), we have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457200" y="3886200"/>
          <a:ext cx="4683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" r:id="rId7" imgW="2146300" imgH="419100" progId="Equation.3">
                  <p:embed/>
                </p:oleObj>
              </mc:Choice>
              <mc:Fallback>
                <p:oleObj name="" r:id="rId7" imgW="2146300" imgH="419100" progId="Equation.3">
                  <p:embed/>
                  <p:pic>
                    <p:nvPicPr>
                      <p:cNvPr id="0" name="Picture 34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3886200"/>
                        <a:ext cx="46831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6" name="Object 6"/>
          <p:cNvGraphicFramePr>
            <a:graphicFrameLocks noChangeAspect="1"/>
          </p:cNvGraphicFramePr>
          <p:nvPr/>
        </p:nvGraphicFramePr>
        <p:xfrm>
          <a:off x="1600200" y="5029200"/>
          <a:ext cx="26717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" r:id="rId9" imgW="1130300" imgH="419100" progId="Equation.3">
                  <p:embed/>
                </p:oleObj>
              </mc:Choice>
              <mc:Fallback>
                <p:oleObj name="" r:id="rId9" imgW="1130300" imgH="419100" progId="Equation.3">
                  <p:embed/>
                  <p:pic>
                    <p:nvPicPr>
                      <p:cNvPr id="0" name="Picture 34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5029200"/>
                        <a:ext cx="267176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7" name="Object 7"/>
          <p:cNvGraphicFramePr>
            <a:graphicFrameLocks noChangeAspect="1"/>
          </p:cNvGraphicFramePr>
          <p:nvPr/>
        </p:nvGraphicFramePr>
        <p:xfrm>
          <a:off x="4495800" y="5105400"/>
          <a:ext cx="23891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" r:id="rId11" imgW="1028065" imgH="393700" progId="Equation.3">
                  <p:embed/>
                </p:oleObj>
              </mc:Choice>
              <mc:Fallback>
                <p:oleObj name="" r:id="rId11" imgW="1028065" imgH="393700" progId="Equation.3">
                  <p:embed/>
                  <p:pic>
                    <p:nvPicPr>
                      <p:cNvPr id="0" name="Picture 34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5105400"/>
                        <a:ext cx="23891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2" name="Slide Number Placeholder 10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7" name="Footer Placeholder 8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914400" y="533400"/>
          <a:ext cx="5156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209800" imgH="228600" progId="Equation.3">
                  <p:embed/>
                </p:oleObj>
              </mc:Choice>
              <mc:Fallback>
                <p:oleObj name="" r:id="rId1" imgW="2209800" imgH="228600" progId="Equation.3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533400"/>
                        <a:ext cx="5156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04800" y="1219200"/>
            <a:ext cx="640556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Substitute (2) and (3) in equation (1), we have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838200" y="2057400"/>
          <a:ext cx="5638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451100" imgH="228600" progId="Equation.3">
                  <p:embed/>
                </p:oleObj>
              </mc:Choice>
              <mc:Fallback>
                <p:oleObj name="" r:id="rId3" imgW="2451100" imgH="228600" progId="Equation.3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057400"/>
                        <a:ext cx="56388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905000" y="2895600"/>
          <a:ext cx="4564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955800" imgH="228600" progId="Equation.3">
                  <p:embed/>
                </p:oleObj>
              </mc:Choice>
              <mc:Fallback>
                <p:oleObj name="" r:id="rId5" imgW="1955800" imgH="228600" progId="Equation.3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2895600"/>
                        <a:ext cx="45640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362200" y="3657600"/>
          <a:ext cx="29924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1282700" imgH="228600" progId="Equation.3">
                  <p:embed/>
                </p:oleObj>
              </mc:Choice>
              <mc:Fallback>
                <p:oleObj name="" r:id="rId7" imgW="1282700" imgH="228600" progId="Equation.3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3657600"/>
                        <a:ext cx="29924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667000" y="4572000"/>
          <a:ext cx="346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1485900" imgH="228600" progId="Equation.3">
                  <p:embed/>
                </p:oleObj>
              </mc:Choice>
              <mc:Fallback>
                <p:oleObj name="" r:id="rId9" imgW="1485900" imgH="2286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0" y="4572000"/>
                        <a:ext cx="34671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348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962400" y="942975"/>
            <a:ext cx="416401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which is the singular integral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33474" name="Object 2"/>
          <p:cNvGraphicFramePr>
            <a:graphicFrameLocks noChangeAspect="1"/>
          </p:cNvGraphicFramePr>
          <p:nvPr/>
        </p:nvGraphicFramePr>
        <p:xfrm>
          <a:off x="228600" y="304800"/>
          <a:ext cx="4889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" r:id="rId1" imgW="2095500" imgH="228600" progId="Equation.3">
                  <p:embed/>
                </p:oleObj>
              </mc:Choice>
              <mc:Fallback>
                <p:oleObj name="" r:id="rId1" imgW="2095500" imgH="228600" progId="Equation.3">
                  <p:embed/>
                  <p:pic>
                    <p:nvPicPr>
                      <p:cNvPr id="0" name="Picture 34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304800"/>
                        <a:ext cx="48895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5" name="Object 3"/>
          <p:cNvGraphicFramePr>
            <a:graphicFrameLocks noChangeAspect="1"/>
          </p:cNvGraphicFramePr>
          <p:nvPr/>
        </p:nvGraphicFramePr>
        <p:xfrm>
          <a:off x="381000" y="914400"/>
          <a:ext cx="3170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" r:id="rId3" imgW="1358900" imgH="228600" progId="Equation.3">
                  <p:embed/>
                </p:oleObj>
              </mc:Choice>
              <mc:Fallback>
                <p:oleObj name="" r:id="rId3" imgW="1358900" imgH="228600" progId="Equation.3">
                  <p:embed/>
                  <p:pic>
                    <p:nvPicPr>
                      <p:cNvPr id="0" name="Picture 34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914400"/>
                        <a:ext cx="31702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1600200"/>
            <a:ext cx="55927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To find general integral, assume b = f(a</a:t>
            </a:r>
            <a:r>
              <a:rPr lang="en-US" altLang="en-US" dirty="0">
                <a:latin typeface="Georgia" panose="02040502050405020303" pitchFamily="18" charset="0"/>
              </a:rPr>
              <a:t>)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209800"/>
            <a:ext cx="3959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Then equation (2) becomes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33476" name="Object 4"/>
          <p:cNvGraphicFramePr>
            <a:graphicFrameLocks noChangeAspect="1"/>
          </p:cNvGraphicFramePr>
          <p:nvPr/>
        </p:nvGraphicFramePr>
        <p:xfrm>
          <a:off x="381000" y="2819400"/>
          <a:ext cx="7239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" r:id="rId5" imgW="3365500" imgH="279400" progId="Equation.3">
                  <p:embed/>
                </p:oleObj>
              </mc:Choice>
              <mc:Fallback>
                <p:oleObj name="" r:id="rId5" imgW="3365500" imgH="279400" progId="Equation.3">
                  <p:embed/>
                  <p:pic>
                    <p:nvPicPr>
                      <p:cNvPr id="0" name="Picture 34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819400"/>
                        <a:ext cx="723900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81000" y="3581400"/>
            <a:ext cx="43592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Diff. eqn. (6) p.w.r.t. ‘a’,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33477" name="Object 5"/>
          <p:cNvGraphicFramePr>
            <a:graphicFrameLocks noChangeAspect="1"/>
          </p:cNvGraphicFramePr>
          <p:nvPr/>
        </p:nvGraphicFramePr>
        <p:xfrm>
          <a:off x="304800" y="4191000"/>
          <a:ext cx="86518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" r:id="rId7" imgW="4178300" imgH="469900" progId="Equation.3">
                  <p:embed/>
                </p:oleObj>
              </mc:Choice>
              <mc:Fallback>
                <p:oleObj name="" r:id="rId7" imgW="4178300" imgH="469900" progId="Equation.3">
                  <p:embed/>
                  <p:pic>
                    <p:nvPicPr>
                      <p:cNvPr id="0" name="Picture 34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4191000"/>
                        <a:ext cx="86518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5410200"/>
            <a:ext cx="7008813" cy="830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 eliminant of ‘a’ between equations (6) and (7)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gives the general integral.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6748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143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776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1776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304800"/>
            <a:ext cx="8458200" cy="1938338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7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762000"/>
            <a:ext cx="8001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b="1" dirty="0">
                <a:latin typeface="Georgia" panose="02040502050405020303" pitchFamily="18" charset="0"/>
              </a:rPr>
              <a:t>Find the complete and singular solutions of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17767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457200" y="1143000"/>
          <a:ext cx="3181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" r:id="rId1" imgW="1409700" imgH="457200" progId="Equation.3">
                  <p:embed/>
                </p:oleObj>
              </mc:Choice>
              <mc:Fallback>
                <p:oleObj name="" r:id="rId1" imgW="1409700" imgH="457200" progId="Equation.3">
                  <p:embed/>
                  <p:pic>
                    <p:nvPicPr>
                      <p:cNvPr id="0" name="Picture 34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143000"/>
                        <a:ext cx="318135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304800" y="23622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17770" name="Rectangle 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31432" name="Object 8"/>
          <p:cNvGraphicFramePr>
            <a:graphicFrameLocks noChangeAspect="1"/>
          </p:cNvGraphicFramePr>
          <p:nvPr/>
        </p:nvGraphicFramePr>
        <p:xfrm>
          <a:off x="457200" y="2895600"/>
          <a:ext cx="51101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" r:id="rId3" imgW="2641600" imgH="457200" progId="Equation.3">
                  <p:embed/>
                </p:oleObj>
              </mc:Choice>
              <mc:Fallback>
                <p:oleObj name="" r:id="rId3" imgW="2641600" imgH="457200" progId="Equation.3">
                  <p:embed/>
                  <p:pic>
                    <p:nvPicPr>
                      <p:cNvPr id="0" name="Picture 34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895600"/>
                        <a:ext cx="51101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81000" y="3810000"/>
            <a:ext cx="35290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dirty="0">
                <a:latin typeface="Georgia" panose="02040502050405020303" pitchFamily="18" charset="0"/>
              </a:rPr>
              <a:t>This is in Clairaut’s form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" y="4343400"/>
            <a:ext cx="549433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 complete integral of equation (1) 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7774" name="Rectangle 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31434" name="Object 10"/>
          <p:cNvGraphicFramePr>
            <a:graphicFrameLocks noChangeAspect="1"/>
          </p:cNvGraphicFramePr>
          <p:nvPr/>
        </p:nvGraphicFramePr>
        <p:xfrm>
          <a:off x="533400" y="5029200"/>
          <a:ext cx="4794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" r:id="rId5" imgW="2349500" imgH="431800" progId="Equation.3">
                  <p:embed/>
                </p:oleObj>
              </mc:Choice>
              <mc:Fallback>
                <p:oleObj name="" r:id="rId5" imgW="2349500" imgH="431800" progId="Equation.3">
                  <p:embed/>
                  <p:pic>
                    <p:nvPicPr>
                      <p:cNvPr id="0" name="Picture 34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5029200"/>
                        <a:ext cx="47942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4648200" y="5791200"/>
            <a:ext cx="35750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b="1" dirty="0">
                <a:latin typeface="Georgia" panose="02040502050405020303" pitchFamily="18" charset="0"/>
              </a:rPr>
              <a:t>(replacing </a:t>
            </a:r>
            <a:r>
              <a:rPr lang="en-US" altLang="en-US" b="1" i="1" dirty="0">
                <a:latin typeface="Georgia" panose="02040502050405020303" pitchFamily="18" charset="0"/>
              </a:rPr>
              <a:t>p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a</a:t>
            </a:r>
            <a:r>
              <a:rPr lang="en-US" altLang="en-US" b="1" dirty="0">
                <a:latin typeface="Georgia" panose="02040502050405020303" pitchFamily="18" charset="0"/>
              </a:rPr>
              <a:t> and </a:t>
            </a:r>
            <a:r>
              <a:rPr lang="en-US" altLang="en-US" b="1" i="1" dirty="0">
                <a:latin typeface="Georgia" panose="02040502050405020303" pitchFamily="18" charset="0"/>
              </a:rPr>
              <a:t>q</a:t>
            </a:r>
            <a:r>
              <a:rPr lang="en-US" altLang="en-US" b="1" dirty="0">
                <a:latin typeface="Georgia" panose="02040502050405020303" pitchFamily="18" charset="0"/>
              </a:rPr>
              <a:t> by </a:t>
            </a:r>
            <a:r>
              <a:rPr lang="en-US" altLang="en-US" b="1" i="1" dirty="0">
                <a:latin typeface="Georgia" panose="02040502050405020303" pitchFamily="18" charset="0"/>
              </a:rPr>
              <a:t>b</a:t>
            </a:r>
            <a:r>
              <a:rPr lang="en-US" altLang="en-US" dirty="0">
                <a:latin typeface="Georgia" panose="02040502050405020303" pitchFamily="18" charset="0"/>
              </a:rPr>
              <a:t>)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17777" name="Slide Number Placeholder 1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9" grpId="0"/>
      <p:bldP spid="20" grpId="0"/>
      <p:bldP spid="2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4507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153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To find singular integral, Diff. eqn. (2) p.w.r.t. ‘a’ and ‘b’, 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34498" name="Object 2"/>
          <p:cNvGraphicFramePr>
            <a:graphicFrameLocks noChangeAspect="1"/>
          </p:cNvGraphicFramePr>
          <p:nvPr/>
        </p:nvGraphicFramePr>
        <p:xfrm>
          <a:off x="762000" y="1295400"/>
          <a:ext cx="2054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" r:id="rId1" imgW="965200" imgH="393700" progId="Equation.3">
                  <p:embed/>
                </p:oleObj>
              </mc:Choice>
              <mc:Fallback>
                <p:oleObj name="" r:id="rId1" imgW="965200" imgH="393700" progId="Equation.3">
                  <p:embed/>
                  <p:pic>
                    <p:nvPicPr>
                      <p:cNvPr id="0" name="Picture 34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295400"/>
                        <a:ext cx="20542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9" name="Object 3"/>
          <p:cNvGraphicFramePr>
            <a:graphicFrameLocks noChangeAspect="1"/>
          </p:cNvGraphicFramePr>
          <p:nvPr/>
        </p:nvGraphicFramePr>
        <p:xfrm>
          <a:off x="3200400" y="1295400"/>
          <a:ext cx="4137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" name="" r:id="rId3" imgW="1943100" imgH="393700" progId="Equation.3">
                  <p:embed/>
                </p:oleObj>
              </mc:Choice>
              <mc:Fallback>
                <p:oleObj name="" r:id="rId3" imgW="1943100" imgH="393700" progId="Equation.3">
                  <p:embed/>
                  <p:pic>
                    <p:nvPicPr>
                      <p:cNvPr id="0" name="Picture 34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1295400"/>
                        <a:ext cx="41370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533400" y="2286000"/>
          <a:ext cx="2109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name="" r:id="rId5" imgW="989965" imgH="393700" progId="Equation.3">
                  <p:embed/>
                </p:oleObj>
              </mc:Choice>
              <mc:Fallback>
                <p:oleObj name="" r:id="rId5" imgW="989965" imgH="393700" progId="Equation.3">
                  <p:embed/>
                  <p:pic>
                    <p:nvPicPr>
                      <p:cNvPr id="0" name="Picture 34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2286000"/>
                        <a:ext cx="21097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3124200" y="2362200"/>
          <a:ext cx="502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name="" r:id="rId7" imgW="2476500" imgH="419100" progId="Equation.3">
                  <p:embed/>
                </p:oleObj>
              </mc:Choice>
              <mc:Fallback>
                <p:oleObj name="" r:id="rId7" imgW="2476500" imgH="419100" progId="Equation.3">
                  <p:embed/>
                  <p:pic>
                    <p:nvPicPr>
                      <p:cNvPr id="0" name="Picture 34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4200" y="2362200"/>
                        <a:ext cx="5029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3276600"/>
            <a:ext cx="39624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Substitute (4) in (3) 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838200" y="3733800"/>
          <a:ext cx="2133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" r:id="rId9" imgW="952500" imgH="685800" progId="Equation.3">
                  <p:embed/>
                </p:oleObj>
              </mc:Choice>
              <mc:Fallback>
                <p:oleObj name="" r:id="rId9" imgW="952500" imgH="685800" progId="Equation.3">
                  <p:embed/>
                  <p:pic>
                    <p:nvPicPr>
                      <p:cNvPr id="0" name="Picture 34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733800"/>
                        <a:ext cx="21336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685800" y="54864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" name="" r:id="rId11" imgW="914400" imgH="228600" progId="Equation.3">
                  <p:embed/>
                </p:oleObj>
              </mc:Choice>
              <mc:Fallback>
                <p:oleObj name="" r:id="rId11" imgW="914400" imgH="228600" progId="Equation.3">
                  <p:embed/>
                  <p:pic>
                    <p:nvPicPr>
                      <p:cNvPr id="0" name="Picture 34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5486400"/>
                        <a:ext cx="21336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4" name="Object 8"/>
          <p:cNvGraphicFramePr>
            <a:graphicFrameLocks noChangeAspect="1"/>
          </p:cNvGraphicFramePr>
          <p:nvPr/>
        </p:nvGraphicFramePr>
        <p:xfrm>
          <a:off x="3048000" y="5334000"/>
          <a:ext cx="39068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" name="" r:id="rId13" imgW="1790700" imgH="419100" progId="Equation.3">
                  <p:embed/>
                </p:oleObj>
              </mc:Choice>
              <mc:Fallback>
                <p:oleObj name="" r:id="rId13" imgW="1790700" imgH="419100" progId="Equation.3">
                  <p:embed/>
                  <p:pic>
                    <p:nvPicPr>
                      <p:cNvPr id="0" name="Picture 34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0" y="5334000"/>
                        <a:ext cx="39068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6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28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21" name="Rectangle 1"/>
          <p:cNvSpPr>
            <a:spLocks noChangeArrowheads="1"/>
          </p:cNvSpPr>
          <p:nvPr/>
        </p:nvSpPr>
        <p:spPr bwMode="auto">
          <a:xfrm>
            <a:off x="228600" y="304800"/>
            <a:ext cx="639921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Substitute (4) and (5) in equation (2), we have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35522" name="Object 2"/>
          <p:cNvGraphicFramePr>
            <a:graphicFrameLocks noChangeAspect="1"/>
          </p:cNvGraphicFramePr>
          <p:nvPr/>
        </p:nvGraphicFramePr>
        <p:xfrm>
          <a:off x="1447800" y="2209800"/>
          <a:ext cx="4572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1" imgW="2184400" imgH="482600" progId="Equation.3">
                  <p:embed/>
                </p:oleObj>
              </mc:Choice>
              <mc:Fallback>
                <p:oleObj name="" r:id="rId1" imgW="2184400" imgH="482600" progId="Equation.3">
                  <p:embed/>
                  <p:pic>
                    <p:nvPicPr>
                      <p:cNvPr id="0" name="Picture 34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2209800"/>
                        <a:ext cx="457200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1371600" y="3505200"/>
          <a:ext cx="3519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" r:id="rId3" imgW="1612900" imgH="419100" progId="Equation.3">
                  <p:embed/>
                </p:oleObj>
              </mc:Choice>
              <mc:Fallback>
                <p:oleObj name="" r:id="rId3" imgW="1612900" imgH="419100" progId="Equation.3">
                  <p:embed/>
                  <p:pic>
                    <p:nvPicPr>
                      <p:cNvPr id="0" name="Picture 34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505200"/>
                        <a:ext cx="35194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1143000" y="4724400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" r:id="rId5" imgW="1040765" imgH="203200" progId="Equation.3">
                  <p:embed/>
                </p:oleObj>
              </mc:Choice>
              <mc:Fallback>
                <p:oleObj name="" r:id="rId5" imgW="1040765" imgH="203200" progId="Equation.3">
                  <p:embed/>
                  <p:pic>
                    <p:nvPicPr>
                      <p:cNvPr id="0" name="Picture 34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4724400"/>
                        <a:ext cx="2209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5410200"/>
            <a:ext cx="41132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which is the singular integral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35525" name="Object 5"/>
          <p:cNvGraphicFramePr>
            <a:graphicFrameLocks noChangeAspect="1"/>
          </p:cNvGraphicFramePr>
          <p:nvPr/>
        </p:nvGraphicFramePr>
        <p:xfrm>
          <a:off x="609600" y="990600"/>
          <a:ext cx="3575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" r:id="rId7" imgW="1752600" imgH="431800" progId="Equation.3">
                  <p:embed/>
                </p:oleObj>
              </mc:Choice>
              <mc:Fallback>
                <p:oleObj name="" r:id="rId7" imgW="1752600" imgH="431800" progId="Equation.3">
                  <p:embed/>
                  <p:pic>
                    <p:nvPicPr>
                      <p:cNvPr id="0" name="Picture 34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990600"/>
                        <a:ext cx="35750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1" grpId="0"/>
      <p:bldP spid="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884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1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381000" y="914400"/>
            <a:ext cx="4968875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Find the complete solution of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48833" name="Object 1"/>
          <p:cNvGraphicFramePr>
            <a:graphicFrameLocks noChangeAspect="1"/>
          </p:cNvGraphicFramePr>
          <p:nvPr/>
        </p:nvGraphicFramePr>
        <p:xfrm>
          <a:off x="5257800" y="838200"/>
          <a:ext cx="1524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" name="" r:id="rId1" imgW="647700" imgH="228600" progId="Equation.3">
                  <p:embed/>
                </p:oleObj>
              </mc:Choice>
              <mc:Fallback>
                <p:oleObj name="" r:id="rId1" imgW="647700" imgH="228600" progId="Equation.3">
                  <p:embed/>
                  <p:pic>
                    <p:nvPicPr>
                      <p:cNvPr id="0" name="Picture 34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7800" y="838200"/>
                        <a:ext cx="152400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1676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20839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381000" y="2209800"/>
          <a:ext cx="426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name="" r:id="rId3" imgW="2019300" imgH="228600" progId="Equation.3">
                  <p:embed/>
                </p:oleObj>
              </mc:Choice>
              <mc:Fallback>
                <p:oleObj name="" r:id="rId3" imgW="2019300" imgH="228600" progId="Equation.3">
                  <p:embed/>
                  <p:pic>
                    <p:nvPicPr>
                      <p:cNvPr id="0" name="Picture 34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209800"/>
                        <a:ext cx="426720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457200" y="2819400"/>
          <a:ext cx="3429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" name="" r:id="rId5" imgW="1676400" imgH="203200" progId="Equation.3">
                  <p:embed/>
                </p:oleObj>
              </mc:Choice>
              <mc:Fallback>
                <p:oleObj name="" r:id="rId5" imgW="1676400" imgH="203200" progId="Equation.3">
                  <p:embed/>
                  <p:pic>
                    <p:nvPicPr>
                      <p:cNvPr id="0" name="Picture 34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34290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3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20844" name="Rectangle 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8843" name="Object 11"/>
          <p:cNvGraphicFramePr>
            <a:graphicFrameLocks noChangeAspect="1"/>
          </p:cNvGraphicFramePr>
          <p:nvPr/>
        </p:nvGraphicFramePr>
        <p:xfrm>
          <a:off x="762000" y="3581400"/>
          <a:ext cx="2514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" name="" r:id="rId7" imgW="1244600" imgH="431800" progId="Equation.3">
                  <p:embed/>
                </p:oleObj>
              </mc:Choice>
              <mc:Fallback>
                <p:oleObj name="" r:id="rId7" imgW="1244600" imgH="431800" progId="Equation.3">
                  <p:embed/>
                  <p:pic>
                    <p:nvPicPr>
                      <p:cNvPr id="0" name="Picture 34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3581400"/>
                        <a:ext cx="251460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4" name="Object 12"/>
          <p:cNvGraphicFramePr>
            <a:graphicFrameLocks noChangeAspect="1"/>
          </p:cNvGraphicFramePr>
          <p:nvPr/>
        </p:nvGraphicFramePr>
        <p:xfrm>
          <a:off x="3276600" y="3581400"/>
          <a:ext cx="1060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" name="" r:id="rId9" imgW="546100" imgH="431800" progId="Equation.3">
                  <p:embed/>
                </p:oleObj>
              </mc:Choice>
              <mc:Fallback>
                <p:oleObj name="" r:id="rId9" imgW="546100" imgH="431800" progId="Equation.3">
                  <p:embed/>
                  <p:pic>
                    <p:nvPicPr>
                      <p:cNvPr id="0" name="Picture 34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3581400"/>
                        <a:ext cx="10604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5" name="Object 13"/>
          <p:cNvGraphicFramePr>
            <a:graphicFrameLocks noChangeAspect="1"/>
          </p:cNvGraphicFramePr>
          <p:nvPr/>
        </p:nvGraphicFramePr>
        <p:xfrm>
          <a:off x="533400" y="4419600"/>
          <a:ext cx="1801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" name="" r:id="rId11" imgW="850265" imgH="431800" progId="Equation.3">
                  <p:embed/>
                </p:oleObj>
              </mc:Choice>
              <mc:Fallback>
                <p:oleObj name="" r:id="rId11" imgW="850265" imgH="431800" progId="Equation.3">
                  <p:embed/>
                  <p:pic>
                    <p:nvPicPr>
                      <p:cNvPr id="0" name="Picture 34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4419600"/>
                        <a:ext cx="18018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6" name="Object 14"/>
          <p:cNvGraphicFramePr>
            <a:graphicFrameLocks noChangeAspect="1"/>
          </p:cNvGraphicFramePr>
          <p:nvPr/>
        </p:nvGraphicFramePr>
        <p:xfrm>
          <a:off x="533400" y="5334000"/>
          <a:ext cx="3549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" name="" r:id="rId13" imgW="1828800" imgH="431800" progId="Equation.3">
                  <p:embed/>
                </p:oleObj>
              </mc:Choice>
              <mc:Fallback>
                <p:oleObj name="" r:id="rId13" imgW="1828800" imgH="431800" progId="Equation.3">
                  <p:embed/>
                  <p:pic>
                    <p:nvPicPr>
                      <p:cNvPr id="0" name="Picture 34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400" y="5334000"/>
                        <a:ext cx="35496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9" name="Slide Number Placeholder 1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8834" grpId="0"/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191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533400" y="457200"/>
          <a:ext cx="2447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" name="" r:id="rId1" imgW="1155700" imgH="431800" progId="Equation.3">
                  <p:embed/>
                </p:oleObj>
              </mc:Choice>
              <mc:Fallback>
                <p:oleObj name="" r:id="rId1" imgW="1155700" imgH="431800" progId="Equation.3">
                  <p:embed/>
                  <p:pic>
                    <p:nvPicPr>
                      <p:cNvPr id="0" name="Picture 34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457200"/>
                        <a:ext cx="24479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3048000" y="457200"/>
          <a:ext cx="1066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" r:id="rId3" imgW="520700" imgH="431800" progId="Equation.3">
                  <p:embed/>
                </p:oleObj>
              </mc:Choice>
              <mc:Fallback>
                <p:oleObj name="" r:id="rId3" imgW="520700" imgH="431800" progId="Equation.3">
                  <p:embed/>
                  <p:pic>
                    <p:nvPicPr>
                      <p:cNvPr id="0" name="Picture 34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457200"/>
                        <a:ext cx="1066800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609600" y="1524000"/>
          <a:ext cx="16002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" name="" r:id="rId5" imgW="812165" imgH="431800" progId="Equation.3">
                  <p:embed/>
                </p:oleObj>
              </mc:Choice>
              <mc:Fallback>
                <p:oleObj name="" r:id="rId5" imgW="812165" imgH="431800" progId="Equation.3">
                  <p:embed/>
                  <p:pic>
                    <p:nvPicPr>
                      <p:cNvPr id="0" name="Picture 34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1600200" cy="84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/>
          <p:cNvGraphicFramePr>
            <a:graphicFrameLocks noChangeAspect="1"/>
          </p:cNvGraphicFramePr>
          <p:nvPr/>
        </p:nvGraphicFramePr>
        <p:xfrm>
          <a:off x="2743200" y="1524000"/>
          <a:ext cx="3505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" name="" r:id="rId7" imgW="1790700" imgH="431800" progId="Equation.3">
                  <p:embed/>
                </p:oleObj>
              </mc:Choice>
              <mc:Fallback>
                <p:oleObj name="" r:id="rId7" imgW="1790700" imgH="431800" progId="Equation.3">
                  <p:embed/>
                  <p:pic>
                    <p:nvPicPr>
                      <p:cNvPr id="0" name="Picture 34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1524000"/>
                        <a:ext cx="3505200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2438400"/>
            <a:ext cx="31242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Equation (1) becomes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438400" y="3733800"/>
          <a:ext cx="2657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" name="" r:id="rId9" imgW="1371600" imgH="228600" progId="Equation.3">
                  <p:embed/>
                </p:oleObj>
              </mc:Choice>
              <mc:Fallback>
                <p:oleObj name="" r:id="rId9" imgW="1371600" imgH="228600" progId="Equation.3">
                  <p:embed/>
                  <p:pic>
                    <p:nvPicPr>
                      <p:cNvPr id="0" name="Picture 34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3733800"/>
                        <a:ext cx="26574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533400" y="3048000"/>
          <a:ext cx="3060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5" name="" r:id="rId11" imgW="1447800" imgH="228600" progId="Equation.3">
                  <p:embed/>
                </p:oleObj>
              </mc:Choice>
              <mc:Fallback>
                <p:oleObj name="" r:id="rId11" imgW="1447800" imgH="228600" progId="Equation.3">
                  <p:embed/>
                  <p:pic>
                    <p:nvPicPr>
                      <p:cNvPr id="0" name="Picture 34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3048000"/>
                        <a:ext cx="306070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609600" y="4343400"/>
            <a:ext cx="16319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Let </a:t>
            </a:r>
            <a:r>
              <a:rPr lang="en-US" altLang="en-US" sz="2400" i="1" dirty="0">
                <a:latin typeface="Georgia" panose="02040502050405020303" pitchFamily="18" charset="0"/>
              </a:rPr>
              <a:t>Q = aP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4343400"/>
            <a:ext cx="38862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Then equation (2) becomes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51915" name="Object 11"/>
          <p:cNvGraphicFramePr>
            <a:graphicFrameLocks noChangeAspect="1"/>
          </p:cNvGraphicFramePr>
          <p:nvPr/>
        </p:nvGraphicFramePr>
        <p:xfrm>
          <a:off x="838200" y="5029200"/>
          <a:ext cx="24320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" name="" r:id="rId13" imgW="1066800" imgH="228600" progId="Equation.3">
                  <p:embed/>
                </p:oleObj>
              </mc:Choice>
              <mc:Fallback>
                <p:oleObj name="" r:id="rId13" imgW="1066800" imgH="228600" progId="Equation.3">
                  <p:embed/>
                  <p:pic>
                    <p:nvPicPr>
                      <p:cNvPr id="0" name="Picture 34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200" y="5029200"/>
                        <a:ext cx="24320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6" name="Object 12"/>
          <p:cNvGraphicFramePr>
            <a:graphicFrameLocks noChangeAspect="1"/>
          </p:cNvGraphicFramePr>
          <p:nvPr/>
        </p:nvGraphicFramePr>
        <p:xfrm>
          <a:off x="3352800" y="4905375"/>
          <a:ext cx="16367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name="" r:id="rId15" imgW="749300" imgH="419100" progId="Equation.3">
                  <p:embed/>
                </p:oleObj>
              </mc:Choice>
              <mc:Fallback>
                <p:oleObj name="" r:id="rId15" imgW="749300" imgH="419100" progId="Equation.3">
                  <p:embed/>
                  <p:pic>
                    <p:nvPicPr>
                      <p:cNvPr id="0" name="Picture 34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2800" y="4905375"/>
                        <a:ext cx="16367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0" name="Slide Number Placeholder 1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9876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288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2288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381000" y="1295400"/>
            <a:ext cx="478631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Substitute P and Q in the relation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1295400" y="1828800"/>
            <a:ext cx="250983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dz = P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dX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+ Q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dY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2887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1371600" y="2362200"/>
          <a:ext cx="3352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" name="" r:id="rId1" imgW="1511300" imgH="419100" progId="Equation.3">
                  <p:embed/>
                </p:oleObj>
              </mc:Choice>
              <mc:Fallback>
                <p:oleObj name="" r:id="rId1" imgW="1511300" imgH="419100" progId="Equation.3">
                  <p:embed/>
                  <p:pic>
                    <p:nvPicPr>
                      <p:cNvPr id="0" name="Picture 34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2362200"/>
                        <a:ext cx="33528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7" name="Object 11"/>
          <p:cNvGraphicFramePr>
            <a:graphicFrameLocks noChangeAspect="1"/>
          </p:cNvGraphicFramePr>
          <p:nvPr/>
        </p:nvGraphicFramePr>
        <p:xfrm>
          <a:off x="381000" y="533400"/>
          <a:ext cx="1981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" name="" r:id="rId3" imgW="914400" imgH="203200" progId="Equation.3">
                  <p:embed/>
                </p:oleObj>
              </mc:Choice>
              <mc:Fallback>
                <p:oleObj name="" r:id="rId3" imgW="914400" imgH="203200" progId="Equation.3">
                  <p:embed/>
                  <p:pic>
                    <p:nvPicPr>
                      <p:cNvPr id="0" name="Picture 34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533400"/>
                        <a:ext cx="1981200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8" name="Object 12"/>
          <p:cNvGraphicFramePr>
            <a:graphicFrameLocks noChangeAspect="1"/>
          </p:cNvGraphicFramePr>
          <p:nvPr/>
        </p:nvGraphicFramePr>
        <p:xfrm>
          <a:off x="2362200" y="249238"/>
          <a:ext cx="144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" name="" r:id="rId5" imgW="635000" imgH="457200" progId="Equation.3">
                  <p:embed/>
                </p:oleObj>
              </mc:Choice>
              <mc:Fallback>
                <p:oleObj name="" r:id="rId5" imgW="635000" imgH="457200" progId="Equation.3">
                  <p:embed/>
                  <p:pic>
                    <p:nvPicPr>
                      <p:cNvPr id="0" name="Picture 34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249238"/>
                        <a:ext cx="14478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9" name="Object 13"/>
          <p:cNvGraphicFramePr>
            <a:graphicFrameLocks noChangeAspect="1"/>
          </p:cNvGraphicFramePr>
          <p:nvPr/>
        </p:nvGraphicFramePr>
        <p:xfrm>
          <a:off x="3863975" y="414338"/>
          <a:ext cx="1250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" name="" r:id="rId7" imgW="495300" imgH="241300" progId="Equation.3">
                  <p:embed/>
                </p:oleObj>
              </mc:Choice>
              <mc:Fallback>
                <p:oleObj name="" r:id="rId7" imgW="495300" imgH="241300" progId="Equation.3">
                  <p:embed/>
                  <p:pic>
                    <p:nvPicPr>
                      <p:cNvPr id="0" name="Picture 34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3975" y="414338"/>
                        <a:ext cx="125095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0" name="Object 14"/>
          <p:cNvGraphicFramePr>
            <a:graphicFrameLocks noChangeAspect="1"/>
          </p:cNvGraphicFramePr>
          <p:nvPr/>
        </p:nvGraphicFramePr>
        <p:xfrm>
          <a:off x="609600" y="3276600"/>
          <a:ext cx="32766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" name="" r:id="rId9" imgW="1447165" imgH="393700" progId="Equation.3">
                  <p:embed/>
                </p:oleObj>
              </mc:Choice>
              <mc:Fallback>
                <p:oleObj name="" r:id="rId9" imgW="1447165" imgH="393700" progId="Equation.3">
                  <p:embed/>
                  <p:pic>
                    <p:nvPicPr>
                      <p:cNvPr id="0" name="Picture 34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3276600"/>
                        <a:ext cx="3276600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1" name="Object 15"/>
          <p:cNvGraphicFramePr>
            <a:graphicFrameLocks noChangeAspect="1"/>
          </p:cNvGraphicFramePr>
          <p:nvPr/>
        </p:nvGraphicFramePr>
        <p:xfrm>
          <a:off x="457200" y="4114800"/>
          <a:ext cx="3352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" name="" r:id="rId11" imgW="1333500" imgH="203200" progId="Equation.3">
                  <p:embed/>
                </p:oleObj>
              </mc:Choice>
              <mc:Fallback>
                <p:oleObj name="" r:id="rId11" imgW="1333500" imgH="203200" progId="Equation.3">
                  <p:embed/>
                  <p:pic>
                    <p:nvPicPr>
                      <p:cNvPr id="0" name="Picture 34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" y="4114800"/>
                        <a:ext cx="33528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2" name="Object 16"/>
          <p:cNvGraphicFramePr>
            <a:graphicFrameLocks noChangeAspect="1"/>
          </p:cNvGraphicFramePr>
          <p:nvPr/>
        </p:nvGraphicFramePr>
        <p:xfrm>
          <a:off x="990600" y="4648200"/>
          <a:ext cx="3171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" name="" r:id="rId13" imgW="1435100" imgH="241300" progId="Equation.3">
                  <p:embed/>
                </p:oleObj>
              </mc:Choice>
              <mc:Fallback>
                <p:oleObj name="" r:id="rId13" imgW="1435100" imgH="241300" progId="Equation.3">
                  <p:embed/>
                  <p:pic>
                    <p:nvPicPr>
                      <p:cNvPr id="0" name="Picture 34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4648200"/>
                        <a:ext cx="31718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3" name="Object 17"/>
          <p:cNvGraphicFramePr>
            <a:graphicFrameLocks noChangeAspect="1"/>
          </p:cNvGraphicFramePr>
          <p:nvPr/>
        </p:nvGraphicFramePr>
        <p:xfrm>
          <a:off x="228600" y="5257800"/>
          <a:ext cx="4829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" name="" r:id="rId15" imgW="2184400" imgH="241300" progId="Equation.3">
                  <p:embed/>
                </p:oleObj>
              </mc:Choice>
              <mc:Fallback>
                <p:oleObj name="" r:id="rId15" imgW="2184400" imgH="241300" progId="Equation.3">
                  <p:embed/>
                  <p:pic>
                    <p:nvPicPr>
                      <p:cNvPr id="0" name="Picture 34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" y="5257800"/>
                        <a:ext cx="48291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457200" y="5867400"/>
            <a:ext cx="43688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which is the complete solution</a:t>
            </a:r>
            <a:r>
              <a:rPr lang="en-US" altLang="en-US" dirty="0">
                <a:latin typeface="Georgia" panose="02040502050405020303" pitchFamily="18" charset="0"/>
              </a:rPr>
              <a:t>.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22897" name="Slide Number Placeholder 1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3" grpId="0"/>
      <p:bldP spid="249864" grpId="0"/>
      <p:bldP spid="2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0900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04800"/>
            <a:ext cx="8458200" cy="1200150"/>
          </a:xfrm>
          <a:prstGeom prst="rect">
            <a:avLst/>
          </a:prstGeom>
          <a:solidFill>
            <a:srgbClr val="C0E498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Problem 2</a:t>
            </a:r>
            <a:endParaRPr lang="en-IN" alt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  <a:p>
            <a:pPr eaLnBrk="1" hangingPunct="1"/>
            <a:endParaRPr lang="en-I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3908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4991100" y="817563"/>
          <a:ext cx="2808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" name="" r:id="rId1" imgW="1244600" imgH="228600" progId="Equation.3">
                  <p:embed/>
                </p:oleObj>
              </mc:Choice>
              <mc:Fallback>
                <p:oleObj name="" r:id="rId1" imgW="1244600" imgH="228600" progId="Equation.3">
                  <p:embed/>
                  <p:pic>
                    <p:nvPicPr>
                      <p:cNvPr id="0" name="Picture 34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91100" y="817563"/>
                        <a:ext cx="28082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1676400"/>
            <a:ext cx="164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IN" alt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Solution:</a:t>
            </a:r>
            <a:endParaRPr lang="en-IN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1000" y="838200"/>
            <a:ext cx="470693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Find the general solution of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3912" name="Rectangle 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0888" name="Object 8"/>
          <p:cNvGraphicFramePr>
            <a:graphicFrameLocks noChangeAspect="1"/>
          </p:cNvGraphicFramePr>
          <p:nvPr/>
        </p:nvGraphicFramePr>
        <p:xfrm>
          <a:off x="381000" y="2209800"/>
          <a:ext cx="5029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" r:id="rId3" imgW="2552700" imgH="228600" progId="Equation.3">
                  <p:embed/>
                </p:oleObj>
              </mc:Choice>
              <mc:Fallback>
                <p:oleObj name="" r:id="rId3" imgW="2552700" imgH="228600" progId="Equation.3">
                  <p:embed/>
                  <p:pic>
                    <p:nvPicPr>
                      <p:cNvPr id="0" name="Picture 35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209800"/>
                        <a:ext cx="50292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4" name="Rectangle 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0890" name="Object 10"/>
          <p:cNvGraphicFramePr>
            <a:graphicFrameLocks noChangeAspect="1"/>
          </p:cNvGraphicFramePr>
          <p:nvPr/>
        </p:nvGraphicFramePr>
        <p:xfrm>
          <a:off x="457200" y="2819400"/>
          <a:ext cx="2166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" name="" r:id="rId5" imgW="1117600" imgH="228600" progId="Equation.3">
                  <p:embed/>
                </p:oleObj>
              </mc:Choice>
              <mc:Fallback>
                <p:oleObj name="" r:id="rId5" imgW="1117600" imgH="228600" progId="Equation.3">
                  <p:embed/>
                  <p:pic>
                    <p:nvPicPr>
                      <p:cNvPr id="0" name="Picture 34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216693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2" name="Object 12"/>
          <p:cNvGraphicFramePr>
            <a:graphicFrameLocks noChangeAspect="1"/>
          </p:cNvGraphicFramePr>
          <p:nvPr/>
        </p:nvGraphicFramePr>
        <p:xfrm>
          <a:off x="762000" y="3352800"/>
          <a:ext cx="17526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" name="" r:id="rId7" imgW="812165" imgH="431800" progId="Equation.3">
                  <p:embed/>
                </p:oleObj>
              </mc:Choice>
              <mc:Fallback>
                <p:oleObj name="" r:id="rId7" imgW="812165" imgH="431800" progId="Equation.3">
                  <p:embed/>
                  <p:pic>
                    <p:nvPicPr>
                      <p:cNvPr id="0" name="Picture 35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1752600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3" name="Object 13"/>
          <p:cNvGraphicFramePr>
            <a:graphicFrameLocks noChangeAspect="1"/>
          </p:cNvGraphicFramePr>
          <p:nvPr/>
        </p:nvGraphicFramePr>
        <p:xfrm>
          <a:off x="2667000" y="3352800"/>
          <a:ext cx="3429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" r:id="rId9" imgW="1727200" imgH="431800" progId="Equation.3">
                  <p:embed/>
                </p:oleObj>
              </mc:Choice>
              <mc:Fallback>
                <p:oleObj name="" r:id="rId9" imgW="1727200" imgH="431800" progId="Equation.3">
                  <p:embed/>
                  <p:pic>
                    <p:nvPicPr>
                      <p:cNvPr id="0" name="Picture 35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0" y="3352800"/>
                        <a:ext cx="34290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4" name="Object 14"/>
          <p:cNvGraphicFramePr>
            <a:graphicFrameLocks noChangeAspect="1"/>
          </p:cNvGraphicFramePr>
          <p:nvPr/>
        </p:nvGraphicFramePr>
        <p:xfrm>
          <a:off x="838200" y="4267200"/>
          <a:ext cx="1720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" name="" r:id="rId11" imgW="812165" imgH="431800" progId="Equation.3">
                  <p:embed/>
                </p:oleObj>
              </mc:Choice>
              <mc:Fallback>
                <p:oleObj name="" r:id="rId11" imgW="812165" imgH="431800" progId="Equation.3">
                  <p:embed/>
                  <p:pic>
                    <p:nvPicPr>
                      <p:cNvPr id="0" name="Picture 35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200" y="4267200"/>
                        <a:ext cx="17208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5" name="Object 15"/>
          <p:cNvGraphicFramePr>
            <a:graphicFrameLocks noChangeAspect="1"/>
          </p:cNvGraphicFramePr>
          <p:nvPr/>
        </p:nvGraphicFramePr>
        <p:xfrm>
          <a:off x="2667000" y="43434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" name="" r:id="rId13" imgW="1727200" imgH="431800" progId="Equation.3">
                  <p:embed/>
                </p:oleObj>
              </mc:Choice>
              <mc:Fallback>
                <p:oleObj name="" r:id="rId13" imgW="1727200" imgH="431800" progId="Equation.3">
                  <p:embed/>
                  <p:pic>
                    <p:nvPicPr>
                      <p:cNvPr id="0" name="Picture 34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67000" y="4343400"/>
                        <a:ext cx="3352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6" name="Rectangle 16"/>
          <p:cNvSpPr>
            <a:spLocks noChangeArrowheads="1"/>
          </p:cNvSpPr>
          <p:nvPr/>
        </p:nvSpPr>
        <p:spPr bwMode="auto">
          <a:xfrm>
            <a:off x="533400" y="5410200"/>
            <a:ext cx="31750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Equation (1) becomes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50897" name="Object 17"/>
          <p:cNvGraphicFramePr>
            <a:graphicFrameLocks noChangeAspect="1"/>
          </p:cNvGraphicFramePr>
          <p:nvPr/>
        </p:nvGraphicFramePr>
        <p:xfrm>
          <a:off x="3962400" y="5181600"/>
          <a:ext cx="2743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" r:id="rId15" imgW="1358900" imgH="469900" progId="Equation.3">
                  <p:embed/>
                </p:oleObj>
              </mc:Choice>
              <mc:Fallback>
                <p:oleObj name="" r:id="rId15" imgW="1358900" imgH="469900" progId="Equation.3">
                  <p:embed/>
                  <p:pic>
                    <p:nvPicPr>
                      <p:cNvPr id="0" name="Picture 35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2400" y="5181600"/>
                        <a:ext cx="2743200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2" name="Slide Number Placeholder 1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25089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2939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52930" name="Object 2"/>
          <p:cNvGraphicFramePr>
            <a:graphicFrameLocks noChangeAspect="1"/>
          </p:cNvGraphicFramePr>
          <p:nvPr/>
        </p:nvGraphicFramePr>
        <p:xfrm>
          <a:off x="1143000" y="457200"/>
          <a:ext cx="317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" name="" r:id="rId1" imgW="1587500" imgH="228600" progId="Equation.3">
                  <p:embed/>
                </p:oleObj>
              </mc:Choice>
              <mc:Fallback>
                <p:oleObj name="" r:id="rId1" imgW="1587500" imgH="228600" progId="Equation.3">
                  <p:embed/>
                  <p:pic>
                    <p:nvPicPr>
                      <p:cNvPr id="0" name="Picture 35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457200"/>
                        <a:ext cx="3175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1" name="Object 3"/>
          <p:cNvGraphicFramePr>
            <a:graphicFrameLocks noChangeAspect="1"/>
          </p:cNvGraphicFramePr>
          <p:nvPr/>
        </p:nvGraphicFramePr>
        <p:xfrm>
          <a:off x="901700" y="1066800"/>
          <a:ext cx="363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" name="" r:id="rId3" imgW="1816100" imgH="228600" progId="Equation.3">
                  <p:embed/>
                </p:oleObj>
              </mc:Choice>
              <mc:Fallback>
                <p:oleObj name="" r:id="rId3" imgW="1816100" imgH="228600" progId="Equation.3">
                  <p:embed/>
                  <p:pic>
                    <p:nvPicPr>
                      <p:cNvPr id="0" name="Picture 34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1066800"/>
                        <a:ext cx="3632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2932" name="Object 4"/>
          <p:cNvGraphicFramePr>
            <a:graphicFrameLocks noChangeAspect="1"/>
          </p:cNvGraphicFramePr>
          <p:nvPr/>
        </p:nvGraphicFramePr>
        <p:xfrm>
          <a:off x="381000" y="1600200"/>
          <a:ext cx="487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" name="" r:id="rId5" imgW="2260600" imgH="241300" progId="Equation.3">
                  <p:embed/>
                </p:oleObj>
              </mc:Choice>
              <mc:Fallback>
                <p:oleObj name="" r:id="rId5" imgW="2260600" imgH="241300" progId="Equation.3">
                  <p:embed/>
                  <p:pic>
                    <p:nvPicPr>
                      <p:cNvPr id="0" name="Picture 35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1600200"/>
                        <a:ext cx="4876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2934" name="Object 6"/>
          <p:cNvGraphicFramePr>
            <a:graphicFrameLocks noChangeAspect="1"/>
          </p:cNvGraphicFramePr>
          <p:nvPr/>
        </p:nvGraphicFramePr>
        <p:xfrm>
          <a:off x="381000" y="2362200"/>
          <a:ext cx="4932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" name="" r:id="rId7" imgW="2362200" imgH="254000" progId="Equation.3">
                  <p:embed/>
                </p:oleObj>
              </mc:Choice>
              <mc:Fallback>
                <p:oleObj name="" r:id="rId7" imgW="2362200" imgH="254000" progId="Equation.3">
                  <p:embed/>
                  <p:pic>
                    <p:nvPicPr>
                      <p:cNvPr id="0" name="Picture 35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2362200"/>
                        <a:ext cx="49323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81000" y="3124200"/>
            <a:ext cx="4718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Substitute p and q in the relation 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3733800"/>
            <a:ext cx="23415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dz = p dx + q dy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52936" name="Object 8"/>
          <p:cNvGraphicFramePr>
            <a:graphicFrameLocks noChangeAspect="1"/>
          </p:cNvGraphicFramePr>
          <p:nvPr/>
        </p:nvGraphicFramePr>
        <p:xfrm>
          <a:off x="1219200" y="4419600"/>
          <a:ext cx="4495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" name="" r:id="rId9" imgW="2005965" imgH="254000" progId="Equation.3">
                  <p:embed/>
                </p:oleObj>
              </mc:Choice>
              <mc:Fallback>
                <p:oleObj name="" r:id="rId9" imgW="2005965" imgH="254000" progId="Equation.3">
                  <p:embed/>
                  <p:pic>
                    <p:nvPicPr>
                      <p:cNvPr id="0" name="Picture 35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4419600"/>
                        <a:ext cx="44958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0" name="Slide Number Placeholder 1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E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3961" name="Footer Placeholder 2"/>
          <p:cNvSpPr txBox="1">
            <a:spLocks noGrp="1"/>
          </p:cNvSpPr>
          <p:nvPr>
            <p:ph type="ftr" sz="quarter" idx="3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Department of Applied Mathematics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53954" name="Object 2"/>
          <p:cNvGraphicFramePr>
            <a:graphicFrameLocks noChangeAspect="1"/>
          </p:cNvGraphicFramePr>
          <p:nvPr/>
        </p:nvGraphicFramePr>
        <p:xfrm>
          <a:off x="304800" y="304800"/>
          <a:ext cx="243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" name="" r:id="rId1" imgW="1256665" imgH="203200" progId="Equation.3">
                  <p:embed/>
                </p:oleObj>
              </mc:Choice>
              <mc:Fallback>
                <p:oleObj name="" r:id="rId1" imgW="1256665" imgH="203200" progId="Equation.3">
                  <p:embed/>
                  <p:pic>
                    <p:nvPicPr>
                      <p:cNvPr id="0" name="Picture 34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304800"/>
                        <a:ext cx="2438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5" name="Object 3"/>
          <p:cNvGraphicFramePr>
            <a:graphicFrameLocks noChangeAspect="1"/>
          </p:cNvGraphicFramePr>
          <p:nvPr/>
        </p:nvGraphicFramePr>
        <p:xfrm>
          <a:off x="1295400" y="838200"/>
          <a:ext cx="43100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" name="" r:id="rId3" imgW="2094865" imgH="444500" progId="Equation.3">
                  <p:embed/>
                </p:oleObj>
              </mc:Choice>
              <mc:Fallback>
                <p:oleObj name="" r:id="rId3" imgW="2094865" imgH="444500" progId="Equation.3">
                  <p:embed/>
                  <p:pic>
                    <p:nvPicPr>
                      <p:cNvPr id="0" name="Picture 35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838200"/>
                        <a:ext cx="43100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2667000"/>
            <a:ext cx="43354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which is the complete integral.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200400"/>
            <a:ext cx="82296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To find singular integral, Diff. eqn. (2) p.w.r.t. ‘a’ and ‘b’, in turn, we get</a:t>
            </a:r>
            <a:endParaRPr lang="en-IN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1371600" y="1905000"/>
          <a:ext cx="607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" name="" r:id="rId5" imgW="3035300" imgH="419100" progId="Equation.3">
                  <p:embed/>
                </p:oleObj>
              </mc:Choice>
              <mc:Fallback>
                <p:oleObj name="" r:id="rId5" imgW="3035300" imgH="419100" progId="Equation.3">
                  <p:embed/>
                  <p:pic>
                    <p:nvPicPr>
                      <p:cNvPr id="0" name="Picture 35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1905000"/>
                        <a:ext cx="6070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en-IN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457200" y="4114800"/>
          <a:ext cx="65214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" name="" r:id="rId7" imgW="3200400" imgH="393700" progId="Equation.3">
                  <p:embed/>
                </p:oleObj>
              </mc:Choice>
              <mc:Fallback>
                <p:oleObj name="" r:id="rId7" imgW="3200400" imgH="393700" progId="Equation.3">
                  <p:embed/>
                  <p:pic>
                    <p:nvPicPr>
                      <p:cNvPr id="0" name="Picture 35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4114800"/>
                        <a:ext cx="652145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81000" y="5029200"/>
            <a:ext cx="7537450" cy="830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 last equation is absurd and shows that there is no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singular integral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5963" name="Slide Number Placeholder 1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lIns="45720" r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en-US" sz="1600" dirty="0">
                <a:solidFill>
                  <a:srgbClr val="FFFFFF"/>
                </a:solidFill>
                <a:latin typeface="Georgia" panose="02040502050405020303" pitchFamily="18" charset="0"/>
              </a:rPr>
            </a:fld>
            <a:endParaRPr lang="en-US" altLang="en-US" sz="1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23913</Words>
  <Application>WPS Presentation</Application>
  <PresentationFormat>On-screen Show (4:3)</PresentationFormat>
  <Paragraphs>1901</Paragraphs>
  <Slides>153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658</vt:i4>
      </vt:variant>
      <vt:variant>
        <vt:lpstr>幻灯片标题</vt:lpstr>
      </vt:variant>
      <vt:variant>
        <vt:i4>153</vt:i4>
      </vt:variant>
    </vt:vector>
  </HeadingPairs>
  <TitlesOfParts>
    <vt:vector size="827" baseType="lpstr">
      <vt:lpstr>Arial</vt:lpstr>
      <vt:lpstr>SimSun</vt:lpstr>
      <vt:lpstr>Wingdings</vt:lpstr>
      <vt:lpstr>Georgia</vt:lpstr>
      <vt:lpstr>Wingdings 2</vt:lpstr>
      <vt:lpstr>Wingdings 2</vt:lpstr>
      <vt:lpstr>Trebuchet MS</vt:lpstr>
      <vt:lpstr>Wingdings</vt:lpstr>
      <vt:lpstr>Calibri</vt:lpstr>
      <vt:lpstr>Aharoni</vt:lpstr>
      <vt:lpstr>Arial Rounded MT Bold</vt:lpstr>
      <vt:lpstr>Times New Roman</vt:lpstr>
      <vt:lpstr>Microsoft YaHei</vt:lpstr>
      <vt:lpstr>Arial Unicode MS</vt:lpstr>
      <vt:lpstr>Civic</vt:lpstr>
      <vt:lpstr>Opulent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saravanan</dc:creator>
  <cp:lastModifiedBy>Welcome</cp:lastModifiedBy>
  <cp:revision>298</cp:revision>
  <dcterms:created xsi:type="dcterms:W3CDTF">2006-08-16T00:00:00Z</dcterms:created>
  <dcterms:modified xsi:type="dcterms:W3CDTF">2020-07-13T02:57:03Z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