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6"/>
  </p:handoutMasterIdLst>
  <p:sldIdLst>
    <p:sldId id="288" r:id="rId3"/>
    <p:sldId id="289" r:id="rId5"/>
    <p:sldId id="290" r:id="rId6"/>
    <p:sldId id="291" r:id="rId7"/>
    <p:sldId id="292" r:id="rId8"/>
    <p:sldId id="287" r:id="rId9"/>
    <p:sldId id="293" r:id="rId10"/>
    <p:sldId id="298" r:id="rId11"/>
    <p:sldId id="334" r:id="rId12"/>
    <p:sldId id="294" r:id="rId13"/>
    <p:sldId id="295" r:id="rId14"/>
    <p:sldId id="335" r:id="rId15"/>
    <p:sldId id="296" r:id="rId16"/>
    <p:sldId id="297" r:id="rId17"/>
    <p:sldId id="299" r:id="rId18"/>
    <p:sldId id="300" r:id="rId19"/>
    <p:sldId id="302" r:id="rId20"/>
    <p:sldId id="303" r:id="rId21"/>
    <p:sldId id="304" r:id="rId22"/>
    <p:sldId id="30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307" r:id="rId51"/>
    <p:sldId id="308" r:id="rId52"/>
    <p:sldId id="309" r:id="rId53"/>
    <p:sldId id="310" r:id="rId54"/>
    <p:sldId id="312" r:id="rId55"/>
    <p:sldId id="311" r:id="rId56"/>
    <p:sldId id="313" r:id="rId57"/>
    <p:sldId id="314" r:id="rId58"/>
    <p:sldId id="316" r:id="rId59"/>
    <p:sldId id="317" r:id="rId60"/>
    <p:sldId id="319" r:id="rId61"/>
    <p:sldId id="318" r:id="rId62"/>
    <p:sldId id="320" r:id="rId63"/>
    <p:sldId id="321" r:id="rId64"/>
    <p:sldId id="322" r:id="rId65"/>
    <p:sldId id="323" r:id="rId66"/>
    <p:sldId id="324" r:id="rId67"/>
    <p:sldId id="325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1" r:id="rId90"/>
    <p:sldId id="352" r:id="rId91"/>
    <p:sldId id="353" r:id="rId92"/>
    <p:sldId id="354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8" r:id="rId105"/>
    <p:sldId id="369" r:id="rId106"/>
    <p:sldId id="370" r:id="rId107"/>
    <p:sldId id="371" r:id="rId108"/>
    <p:sldId id="372" r:id="rId109"/>
    <p:sldId id="373" r:id="rId110"/>
    <p:sldId id="375" r:id="rId111"/>
    <p:sldId id="376" r:id="rId112"/>
    <p:sldId id="377" r:id="rId113"/>
    <p:sldId id="378" r:id="rId114"/>
    <p:sldId id="374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  <p:sldId id="396" r:id="rId133"/>
    <p:sldId id="397" r:id="rId134"/>
    <p:sldId id="400" r:id="rId135"/>
    <p:sldId id="401" r:id="rId136"/>
    <p:sldId id="402" r:id="rId137"/>
    <p:sldId id="403" r:id="rId138"/>
    <p:sldId id="399" r:id="rId139"/>
    <p:sldId id="404" r:id="rId140"/>
    <p:sldId id="405" r:id="rId141"/>
    <p:sldId id="406" r:id="rId142"/>
    <p:sldId id="407" r:id="rId143"/>
    <p:sldId id="398" r:id="rId144"/>
    <p:sldId id="408" r:id="rId145"/>
    <p:sldId id="409" r:id="rId146"/>
    <p:sldId id="410" r:id="rId147"/>
    <p:sldId id="411" r:id="rId148"/>
    <p:sldId id="412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24" r:id="rId161"/>
    <p:sldId id="426" r:id="rId162"/>
    <p:sldId id="427" r:id="rId163"/>
    <p:sldId id="428" r:id="rId164"/>
    <p:sldId id="429" r:id="rId165"/>
    <p:sldId id="430" r:id="rId166"/>
    <p:sldId id="431" r:id="rId167"/>
    <p:sldId id="432" r:id="rId168"/>
    <p:sldId id="433" r:id="rId169"/>
    <p:sldId id="434" r:id="rId170"/>
    <p:sldId id="435" r:id="rId171"/>
    <p:sldId id="436" r:id="rId172"/>
    <p:sldId id="437" r:id="rId173"/>
    <p:sldId id="425" r:id="rId174"/>
    <p:sldId id="438" r:id="rId175"/>
    <p:sldId id="439" r:id="rId176"/>
    <p:sldId id="440" r:id="rId177"/>
    <p:sldId id="441" r:id="rId178"/>
    <p:sldId id="442" r:id="rId179"/>
    <p:sldId id="444" r:id="rId180"/>
    <p:sldId id="445" r:id="rId181"/>
    <p:sldId id="446" r:id="rId182"/>
    <p:sldId id="447" r:id="rId183"/>
    <p:sldId id="448" r:id="rId184"/>
    <p:sldId id="449" r:id="rId185"/>
    <p:sldId id="450" r:id="rId186"/>
    <p:sldId id="451" r:id="rId187"/>
    <p:sldId id="452" r:id="rId188"/>
    <p:sldId id="453" r:id="rId189"/>
    <p:sldId id="454" r:id="rId190"/>
    <p:sldId id="455" r:id="rId191"/>
    <p:sldId id="456" r:id="rId192"/>
    <p:sldId id="457" r:id="rId193"/>
    <p:sldId id="458" r:id="rId194"/>
    <p:sldId id="459" r:id="rId195"/>
  </p:sldIdLst>
  <p:sldSz cx="9144000" cy="6858000" type="screen4x3"/>
  <p:notesSz cx="7099300" cy="102349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tableStyles" Target="tableStyles.xml"/><Relationship Id="rId198" Type="http://schemas.openxmlformats.org/officeDocument/2006/relationships/viewProps" Target="viewProps.xml"/><Relationship Id="rId197" Type="http://schemas.openxmlformats.org/officeDocument/2006/relationships/presProps" Target="presProps.xml"/><Relationship Id="rId196" Type="http://schemas.openxmlformats.org/officeDocument/2006/relationships/handoutMaster" Target="handoutMasters/handoutMaster1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0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2.wmf"/><Relationship Id="rId4" Type="http://schemas.openxmlformats.org/officeDocument/2006/relationships/image" Target="../media/image361.wmf"/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/Relationships>
</file>

<file path=ppt/drawings/_rels/vmlDrawing10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0.wmf"/><Relationship Id="rId4" Type="http://schemas.openxmlformats.org/officeDocument/2006/relationships/image" Target="../media/image369.wmf"/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/Relationships>
</file>

<file path=ppt/drawings/_rels/vmlDrawing10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4.wmf"/><Relationship Id="rId3" Type="http://schemas.openxmlformats.org/officeDocument/2006/relationships/image" Target="../media/image373.wmf"/><Relationship Id="rId2" Type="http://schemas.openxmlformats.org/officeDocument/2006/relationships/image" Target="../media/image372.wmf"/><Relationship Id="rId1" Type="http://schemas.openxmlformats.org/officeDocument/2006/relationships/image" Target="../media/image371.wmf"/></Relationships>
</file>

<file path=ppt/drawings/_rels/vmlDrawing10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9.wmf"/><Relationship Id="rId4" Type="http://schemas.openxmlformats.org/officeDocument/2006/relationships/image" Target="../media/image378.wmf"/><Relationship Id="rId3" Type="http://schemas.openxmlformats.org/officeDocument/2006/relationships/image" Target="../media/image377.wmf"/><Relationship Id="rId2" Type="http://schemas.openxmlformats.org/officeDocument/2006/relationships/image" Target="../media/image376.wmf"/><Relationship Id="rId1" Type="http://schemas.openxmlformats.org/officeDocument/2006/relationships/image" Target="../media/image375.wmf"/></Relationships>
</file>

<file path=ppt/drawings/_rels/vmlDrawing10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4.wmf"/><Relationship Id="rId4" Type="http://schemas.openxmlformats.org/officeDocument/2006/relationships/image" Target="../media/image383.wmf"/><Relationship Id="rId3" Type="http://schemas.openxmlformats.org/officeDocument/2006/relationships/image" Target="../media/image382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wmf"/><Relationship Id="rId2" Type="http://schemas.openxmlformats.org/officeDocument/2006/relationships/image" Target="../media/image386.wmf"/><Relationship Id="rId1" Type="http://schemas.openxmlformats.org/officeDocument/2006/relationships/image" Target="../media/image385.wmf"/></Relationships>
</file>

<file path=ppt/drawings/_rels/vmlDrawing10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1.wmf"/><Relationship Id="rId3" Type="http://schemas.openxmlformats.org/officeDocument/2006/relationships/image" Target="../media/image390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/Relationships>
</file>

<file path=ppt/drawings/_rels/vmlDrawing10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5.wmf"/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/Relationships>
</file>

<file path=ppt/drawings/_rels/vmlDrawing10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0.wmf"/><Relationship Id="rId4" Type="http://schemas.openxmlformats.org/officeDocument/2006/relationships/image" Target="../media/image399.wmf"/><Relationship Id="rId3" Type="http://schemas.openxmlformats.org/officeDocument/2006/relationships/image" Target="../media/image398.wmf"/><Relationship Id="rId2" Type="http://schemas.openxmlformats.org/officeDocument/2006/relationships/image" Target="../media/image397.wmf"/><Relationship Id="rId1" Type="http://schemas.openxmlformats.org/officeDocument/2006/relationships/image" Target="../media/image396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6.wmf"/><Relationship Id="rId5" Type="http://schemas.openxmlformats.org/officeDocument/2006/relationships/image" Target="../media/image405.wmf"/><Relationship Id="rId4" Type="http://schemas.openxmlformats.org/officeDocument/2006/relationships/image" Target="../media/image404.wmf"/><Relationship Id="rId3" Type="http://schemas.openxmlformats.org/officeDocument/2006/relationships/image" Target="../media/image403.wmf"/><Relationship Id="rId2" Type="http://schemas.openxmlformats.org/officeDocument/2006/relationships/image" Target="../media/image402.wmf"/><Relationship Id="rId1" Type="http://schemas.openxmlformats.org/officeDocument/2006/relationships/image" Target="../media/image401.wmf"/></Relationships>
</file>

<file path=ppt/drawings/_rels/vmlDrawing1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2.wmf"/><Relationship Id="rId5" Type="http://schemas.openxmlformats.org/officeDocument/2006/relationships/image" Target="../media/image411.wmf"/><Relationship Id="rId4" Type="http://schemas.openxmlformats.org/officeDocument/2006/relationships/image" Target="../media/image410.wmf"/><Relationship Id="rId3" Type="http://schemas.openxmlformats.org/officeDocument/2006/relationships/image" Target="../media/image409.wmf"/><Relationship Id="rId2" Type="http://schemas.openxmlformats.org/officeDocument/2006/relationships/image" Target="../media/image408.wmf"/><Relationship Id="rId1" Type="http://schemas.openxmlformats.org/officeDocument/2006/relationships/image" Target="../media/image407.wmf"/></Relationships>
</file>

<file path=ppt/drawings/_rels/vmlDrawing1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6.wmf"/><Relationship Id="rId3" Type="http://schemas.openxmlformats.org/officeDocument/2006/relationships/image" Target="../media/image415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/Relationships>
</file>

<file path=ppt/drawings/_rels/vmlDrawing1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1.wmf"/><Relationship Id="rId4" Type="http://schemas.openxmlformats.org/officeDocument/2006/relationships/image" Target="../media/image420.wmf"/><Relationship Id="rId3" Type="http://schemas.openxmlformats.org/officeDocument/2006/relationships/image" Target="../media/image419.wmf"/><Relationship Id="rId2" Type="http://schemas.openxmlformats.org/officeDocument/2006/relationships/image" Target="../media/image418.wmf"/><Relationship Id="rId1" Type="http://schemas.openxmlformats.org/officeDocument/2006/relationships/image" Target="../media/image417.wmf"/></Relationships>
</file>

<file path=ppt/drawings/_rels/vmlDrawing1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6.wmf"/><Relationship Id="rId4" Type="http://schemas.openxmlformats.org/officeDocument/2006/relationships/image" Target="../media/image425.wmf"/><Relationship Id="rId3" Type="http://schemas.openxmlformats.org/officeDocument/2006/relationships/image" Target="../media/image424.w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/Relationships>
</file>

<file path=ppt/drawings/_rels/vmlDrawing1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wmf"/><Relationship Id="rId2" Type="http://schemas.openxmlformats.org/officeDocument/2006/relationships/image" Target="../media/image428.wmf"/><Relationship Id="rId1" Type="http://schemas.openxmlformats.org/officeDocument/2006/relationships/image" Target="../media/image427.wmf"/></Relationships>
</file>

<file path=ppt/drawings/_rels/vmlDrawing1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3.wmf"/><Relationship Id="rId3" Type="http://schemas.openxmlformats.org/officeDocument/2006/relationships/image" Target="../media/image432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/Relationships>
</file>

<file path=ppt/drawings/_rels/vmlDrawing1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wmf"/><Relationship Id="rId2" Type="http://schemas.openxmlformats.org/officeDocument/2006/relationships/image" Target="../media/image435.wmf"/><Relationship Id="rId1" Type="http://schemas.openxmlformats.org/officeDocument/2006/relationships/image" Target="../media/image434.wmf"/></Relationships>
</file>

<file path=ppt/drawings/_rels/vmlDrawing1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w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/Relationships>
</file>

<file path=ppt/drawings/_rels/vmlDrawing1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3.wmf"/><Relationship Id="rId3" Type="http://schemas.openxmlformats.org/officeDocument/2006/relationships/image" Target="../media/image442.wmf"/><Relationship Id="rId2" Type="http://schemas.openxmlformats.org/officeDocument/2006/relationships/image" Target="../media/image441.wmf"/><Relationship Id="rId1" Type="http://schemas.openxmlformats.org/officeDocument/2006/relationships/image" Target="../media/image4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18.wmf"/></Relationships>
</file>

<file path=ppt/drawings/_rels/vmlDrawing1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8.wmf"/><Relationship Id="rId4" Type="http://schemas.openxmlformats.org/officeDocument/2006/relationships/image" Target="../media/image447.wmf"/><Relationship Id="rId3" Type="http://schemas.openxmlformats.org/officeDocument/2006/relationships/image" Target="../media/image446.wmf"/><Relationship Id="rId2" Type="http://schemas.openxmlformats.org/officeDocument/2006/relationships/image" Target="../media/image445.wmf"/><Relationship Id="rId1" Type="http://schemas.openxmlformats.org/officeDocument/2006/relationships/image" Target="../media/image444.wmf"/></Relationships>
</file>

<file path=ppt/drawings/_rels/vmlDrawing1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3.wmf"/><Relationship Id="rId4" Type="http://schemas.openxmlformats.org/officeDocument/2006/relationships/image" Target="../media/image452.wmf"/><Relationship Id="rId3" Type="http://schemas.openxmlformats.org/officeDocument/2006/relationships/image" Target="../media/image451.wmf"/><Relationship Id="rId2" Type="http://schemas.openxmlformats.org/officeDocument/2006/relationships/image" Target="../media/image450.wmf"/><Relationship Id="rId1" Type="http://schemas.openxmlformats.org/officeDocument/2006/relationships/image" Target="../media/image449.wmf"/></Relationships>
</file>

<file path=ppt/drawings/_rels/vmlDrawing1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7.wmf"/><Relationship Id="rId3" Type="http://schemas.openxmlformats.org/officeDocument/2006/relationships/image" Target="../media/image456.wmf"/><Relationship Id="rId2" Type="http://schemas.openxmlformats.org/officeDocument/2006/relationships/image" Target="../media/image455.wmf"/><Relationship Id="rId1" Type="http://schemas.openxmlformats.org/officeDocument/2006/relationships/image" Target="../media/image454.wmf"/></Relationships>
</file>

<file path=ppt/drawings/_rels/vmlDrawing1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9.wmf"/><Relationship Id="rId1" Type="http://schemas.openxmlformats.org/officeDocument/2006/relationships/image" Target="../media/image458.wmf"/></Relationships>
</file>

<file path=ppt/drawings/_rels/vmlDrawing1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2.wmf"/><Relationship Id="rId5" Type="http://schemas.openxmlformats.org/officeDocument/2006/relationships/image" Target="../media/image461.wmf"/><Relationship Id="rId4" Type="http://schemas.openxmlformats.org/officeDocument/2006/relationships/image" Target="../media/image460.wmf"/><Relationship Id="rId3" Type="http://schemas.openxmlformats.org/officeDocument/2006/relationships/image" Target="../media/image304.wmf"/><Relationship Id="rId2" Type="http://schemas.openxmlformats.org/officeDocument/2006/relationships/image" Target="../media/image270.wmf"/><Relationship Id="rId1" Type="http://schemas.openxmlformats.org/officeDocument/2006/relationships/image" Target="../media/image300.wmf"/></Relationships>
</file>

<file path=ppt/drawings/_rels/vmlDrawing1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8.wmf"/><Relationship Id="rId5" Type="http://schemas.openxmlformats.org/officeDocument/2006/relationships/image" Target="../media/image467.wmf"/><Relationship Id="rId4" Type="http://schemas.openxmlformats.org/officeDocument/2006/relationships/image" Target="../media/image466.wmf"/><Relationship Id="rId3" Type="http://schemas.openxmlformats.org/officeDocument/2006/relationships/image" Target="../media/image465.wmf"/><Relationship Id="rId2" Type="http://schemas.openxmlformats.org/officeDocument/2006/relationships/image" Target="../media/image464.wmf"/><Relationship Id="rId1" Type="http://schemas.openxmlformats.org/officeDocument/2006/relationships/image" Target="../media/image463.wmf"/></Relationships>
</file>

<file path=ppt/drawings/_rels/vmlDrawing1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3.wmf"/><Relationship Id="rId4" Type="http://schemas.openxmlformats.org/officeDocument/2006/relationships/image" Target="../media/image472.wmf"/><Relationship Id="rId3" Type="http://schemas.openxmlformats.org/officeDocument/2006/relationships/image" Target="../media/image471.wmf"/><Relationship Id="rId2" Type="http://schemas.openxmlformats.org/officeDocument/2006/relationships/image" Target="../media/image470.wmf"/><Relationship Id="rId1" Type="http://schemas.openxmlformats.org/officeDocument/2006/relationships/image" Target="../media/image469.wmf"/></Relationships>
</file>

<file path=ppt/drawings/_rels/vmlDrawing1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wmf"/><Relationship Id="rId2" Type="http://schemas.openxmlformats.org/officeDocument/2006/relationships/image" Target="../media/image475.wmf"/><Relationship Id="rId1" Type="http://schemas.openxmlformats.org/officeDocument/2006/relationships/image" Target="../media/image474.wmf"/></Relationships>
</file>

<file path=ppt/drawings/_rels/vmlDrawing1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0.wmf"/><Relationship Id="rId3" Type="http://schemas.openxmlformats.org/officeDocument/2006/relationships/image" Target="../media/image479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/Relationships>
</file>

<file path=ppt/drawings/_rels/vmlDrawing1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4.wmf"/><Relationship Id="rId3" Type="http://schemas.openxmlformats.org/officeDocument/2006/relationships/image" Target="../media/image483.wmf"/><Relationship Id="rId2" Type="http://schemas.openxmlformats.org/officeDocument/2006/relationships/image" Target="../media/image482.wmf"/><Relationship Id="rId1" Type="http://schemas.openxmlformats.org/officeDocument/2006/relationships/image" Target="../media/image48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0.wmf"/><Relationship Id="rId5" Type="http://schemas.openxmlformats.org/officeDocument/2006/relationships/image" Target="../media/image489.wmf"/><Relationship Id="rId4" Type="http://schemas.openxmlformats.org/officeDocument/2006/relationships/image" Target="../media/image488.wmf"/><Relationship Id="rId3" Type="http://schemas.openxmlformats.org/officeDocument/2006/relationships/image" Target="../media/image487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/Relationships>
</file>

<file path=ppt/drawings/_rels/vmlDrawing1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4.wmf"/><Relationship Id="rId3" Type="http://schemas.openxmlformats.org/officeDocument/2006/relationships/image" Target="../media/image493.wmf"/><Relationship Id="rId2" Type="http://schemas.openxmlformats.org/officeDocument/2006/relationships/image" Target="../media/image492.wmf"/><Relationship Id="rId1" Type="http://schemas.openxmlformats.org/officeDocument/2006/relationships/image" Target="../media/image491.wmf"/></Relationships>
</file>

<file path=ppt/drawings/_rels/vmlDrawing1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9.wmf"/><Relationship Id="rId4" Type="http://schemas.openxmlformats.org/officeDocument/2006/relationships/image" Target="../media/image498.wmf"/><Relationship Id="rId3" Type="http://schemas.openxmlformats.org/officeDocument/2006/relationships/image" Target="../media/image497.wmf"/><Relationship Id="rId2" Type="http://schemas.openxmlformats.org/officeDocument/2006/relationships/image" Target="../media/image496.wmf"/><Relationship Id="rId1" Type="http://schemas.openxmlformats.org/officeDocument/2006/relationships/image" Target="../media/image495.wmf"/></Relationships>
</file>

<file path=ppt/drawings/_rels/vmlDrawing1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wmf"/><Relationship Id="rId2" Type="http://schemas.openxmlformats.org/officeDocument/2006/relationships/image" Target="../media/image501.wmf"/><Relationship Id="rId1" Type="http://schemas.openxmlformats.org/officeDocument/2006/relationships/image" Target="../media/image500.wmf"/></Relationships>
</file>

<file path=ppt/drawings/_rels/vmlDrawing1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5.wmf"/><Relationship Id="rId2" Type="http://schemas.openxmlformats.org/officeDocument/2006/relationships/image" Target="../media/image504.wmf"/><Relationship Id="rId1" Type="http://schemas.openxmlformats.org/officeDocument/2006/relationships/image" Target="../media/image503.wmf"/></Relationships>
</file>

<file path=ppt/drawings/_rels/vmlDrawing1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wmf"/><Relationship Id="rId2" Type="http://schemas.openxmlformats.org/officeDocument/2006/relationships/image" Target="../media/image507.wmf"/><Relationship Id="rId1" Type="http://schemas.openxmlformats.org/officeDocument/2006/relationships/image" Target="../media/image506.wmf"/></Relationships>
</file>

<file path=ppt/drawings/_rels/vmlDrawing1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2.wmf"/><Relationship Id="rId3" Type="http://schemas.openxmlformats.org/officeDocument/2006/relationships/image" Target="../media/image511.wmf"/><Relationship Id="rId2" Type="http://schemas.openxmlformats.org/officeDocument/2006/relationships/image" Target="../media/image510.wmf"/><Relationship Id="rId1" Type="http://schemas.openxmlformats.org/officeDocument/2006/relationships/image" Target="../media/image509.wmf"/></Relationships>
</file>

<file path=ppt/drawings/_rels/vmlDrawing1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5.wmf"/><Relationship Id="rId3" Type="http://schemas.openxmlformats.org/officeDocument/2006/relationships/image" Target="../media/image514.wmf"/><Relationship Id="rId2" Type="http://schemas.openxmlformats.org/officeDocument/2006/relationships/image" Target="../media/image513.wmf"/><Relationship Id="rId1" Type="http://schemas.openxmlformats.org/officeDocument/2006/relationships/image" Target="../media/image474.wmf"/></Relationships>
</file>

<file path=ppt/drawings/_rels/vmlDrawing1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0.wmf"/><Relationship Id="rId4" Type="http://schemas.openxmlformats.org/officeDocument/2006/relationships/image" Target="../media/image519.wmf"/><Relationship Id="rId3" Type="http://schemas.openxmlformats.org/officeDocument/2006/relationships/image" Target="../media/image518.wmf"/><Relationship Id="rId2" Type="http://schemas.openxmlformats.org/officeDocument/2006/relationships/image" Target="../media/image517.wmf"/><Relationship Id="rId1" Type="http://schemas.openxmlformats.org/officeDocument/2006/relationships/image" Target="../media/image516.wmf"/></Relationships>
</file>

<file path=ppt/drawings/_rels/vmlDrawing1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4.wmf"/><Relationship Id="rId3" Type="http://schemas.openxmlformats.org/officeDocument/2006/relationships/image" Target="../media/image523.wmf"/><Relationship Id="rId2" Type="http://schemas.openxmlformats.org/officeDocument/2006/relationships/image" Target="../media/image522.wmf"/><Relationship Id="rId1" Type="http://schemas.openxmlformats.org/officeDocument/2006/relationships/image" Target="../media/image5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8.wmf"/><Relationship Id="rId3" Type="http://schemas.openxmlformats.org/officeDocument/2006/relationships/image" Target="../media/image527.wmf"/><Relationship Id="rId2" Type="http://schemas.openxmlformats.org/officeDocument/2006/relationships/image" Target="../media/image526.wmf"/><Relationship Id="rId1" Type="http://schemas.openxmlformats.org/officeDocument/2006/relationships/image" Target="../media/image525.wmf"/></Relationships>
</file>

<file path=ppt/drawings/_rels/vmlDrawing14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2.wmf"/><Relationship Id="rId3" Type="http://schemas.openxmlformats.org/officeDocument/2006/relationships/image" Target="../media/image531.wmf"/><Relationship Id="rId2" Type="http://schemas.openxmlformats.org/officeDocument/2006/relationships/image" Target="../media/image530.wmf"/><Relationship Id="rId1" Type="http://schemas.openxmlformats.org/officeDocument/2006/relationships/image" Target="../media/image529.wmf"/></Relationships>
</file>

<file path=ppt/drawings/_rels/vmlDrawing14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8.wmf"/><Relationship Id="rId5" Type="http://schemas.openxmlformats.org/officeDocument/2006/relationships/image" Target="../media/image537.wmf"/><Relationship Id="rId4" Type="http://schemas.openxmlformats.org/officeDocument/2006/relationships/image" Target="../media/image536.wmf"/><Relationship Id="rId3" Type="http://schemas.openxmlformats.org/officeDocument/2006/relationships/image" Target="../media/image535.wmf"/><Relationship Id="rId2" Type="http://schemas.openxmlformats.org/officeDocument/2006/relationships/image" Target="../media/image534.wmf"/><Relationship Id="rId1" Type="http://schemas.openxmlformats.org/officeDocument/2006/relationships/image" Target="../media/image533.wmf"/></Relationships>
</file>

<file path=ppt/drawings/_rels/vmlDrawing1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2.wmf"/><Relationship Id="rId4" Type="http://schemas.openxmlformats.org/officeDocument/2006/relationships/image" Target="../media/image541.wmf"/><Relationship Id="rId3" Type="http://schemas.openxmlformats.org/officeDocument/2006/relationships/image" Target="../media/image540.wmf"/><Relationship Id="rId2" Type="http://schemas.openxmlformats.org/officeDocument/2006/relationships/image" Target="../media/image539.wmf"/><Relationship Id="rId1" Type="http://schemas.openxmlformats.org/officeDocument/2006/relationships/image" Target="../media/image367.wmf"/></Relationships>
</file>

<file path=ppt/drawings/_rels/vmlDrawing1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5.wmf"/><Relationship Id="rId2" Type="http://schemas.openxmlformats.org/officeDocument/2006/relationships/image" Target="../media/image544.wmf"/><Relationship Id="rId1" Type="http://schemas.openxmlformats.org/officeDocument/2006/relationships/image" Target="../media/image543.wmf"/></Relationships>
</file>

<file path=ppt/drawings/_rels/vmlDrawing1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9.wmf"/><Relationship Id="rId3" Type="http://schemas.openxmlformats.org/officeDocument/2006/relationships/image" Target="../media/image548.wmf"/><Relationship Id="rId2" Type="http://schemas.openxmlformats.org/officeDocument/2006/relationships/image" Target="../media/image547.wmf"/><Relationship Id="rId1" Type="http://schemas.openxmlformats.org/officeDocument/2006/relationships/image" Target="../media/image546.wmf"/></Relationships>
</file>

<file path=ppt/drawings/_rels/vmlDrawing14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3.wmf"/><Relationship Id="rId3" Type="http://schemas.openxmlformats.org/officeDocument/2006/relationships/image" Target="../media/image552.wmf"/><Relationship Id="rId2" Type="http://schemas.openxmlformats.org/officeDocument/2006/relationships/image" Target="../media/image551.wmf"/><Relationship Id="rId1" Type="http://schemas.openxmlformats.org/officeDocument/2006/relationships/image" Target="../media/image550.wmf"/></Relationships>
</file>

<file path=ppt/drawings/_rels/vmlDrawing1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6.wmf"/><Relationship Id="rId2" Type="http://schemas.openxmlformats.org/officeDocument/2006/relationships/image" Target="../media/image555.wmf"/><Relationship Id="rId1" Type="http://schemas.openxmlformats.org/officeDocument/2006/relationships/image" Target="../media/image554.wmf"/></Relationships>
</file>

<file path=ppt/drawings/_rels/vmlDrawing1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9.wmf"/><Relationship Id="rId2" Type="http://schemas.openxmlformats.org/officeDocument/2006/relationships/image" Target="../media/image558.wmf"/><Relationship Id="rId1" Type="http://schemas.openxmlformats.org/officeDocument/2006/relationships/image" Target="../media/image557.wmf"/></Relationships>
</file>

<file path=ppt/drawings/_rels/vmlDrawing14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4.wmf"/><Relationship Id="rId4" Type="http://schemas.openxmlformats.org/officeDocument/2006/relationships/image" Target="../media/image563.wmf"/><Relationship Id="rId3" Type="http://schemas.openxmlformats.org/officeDocument/2006/relationships/image" Target="../media/image562.wmf"/><Relationship Id="rId2" Type="http://schemas.openxmlformats.org/officeDocument/2006/relationships/image" Target="../media/image561.wmf"/><Relationship Id="rId1" Type="http://schemas.openxmlformats.org/officeDocument/2006/relationships/image" Target="../media/image5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8.wmf"/><Relationship Id="rId3" Type="http://schemas.openxmlformats.org/officeDocument/2006/relationships/image" Target="../media/image567.wmf"/><Relationship Id="rId2" Type="http://schemas.openxmlformats.org/officeDocument/2006/relationships/image" Target="../media/image566.wmf"/><Relationship Id="rId1" Type="http://schemas.openxmlformats.org/officeDocument/2006/relationships/image" Target="../media/image565.wmf"/></Relationships>
</file>

<file path=ppt/drawings/_rels/vmlDrawing1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3.wmf"/><Relationship Id="rId4" Type="http://schemas.openxmlformats.org/officeDocument/2006/relationships/image" Target="../media/image572.wmf"/><Relationship Id="rId3" Type="http://schemas.openxmlformats.org/officeDocument/2006/relationships/image" Target="../media/image571.wmf"/><Relationship Id="rId2" Type="http://schemas.openxmlformats.org/officeDocument/2006/relationships/image" Target="../media/image570.wmf"/><Relationship Id="rId1" Type="http://schemas.openxmlformats.org/officeDocument/2006/relationships/image" Target="../media/image569.wmf"/></Relationships>
</file>

<file path=ppt/drawings/_rels/vmlDrawing1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4.wmf"/></Relationships>
</file>

<file path=ppt/drawings/_rels/vmlDrawing1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5.wmf"/></Relationships>
</file>

<file path=ppt/drawings/_rels/vmlDrawing1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9.wmf"/><Relationship Id="rId3" Type="http://schemas.openxmlformats.org/officeDocument/2006/relationships/image" Target="../media/image578.wmf"/><Relationship Id="rId2" Type="http://schemas.openxmlformats.org/officeDocument/2006/relationships/image" Target="../media/image577.wmf"/><Relationship Id="rId1" Type="http://schemas.openxmlformats.org/officeDocument/2006/relationships/image" Target="../media/image576.wmf"/></Relationships>
</file>

<file path=ppt/drawings/_rels/vmlDrawing15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3.wmf"/><Relationship Id="rId3" Type="http://schemas.openxmlformats.org/officeDocument/2006/relationships/image" Target="../media/image582.wmf"/><Relationship Id="rId2" Type="http://schemas.openxmlformats.org/officeDocument/2006/relationships/image" Target="../media/image581.wmf"/><Relationship Id="rId1" Type="http://schemas.openxmlformats.org/officeDocument/2006/relationships/image" Target="../media/image580.wmf"/></Relationships>
</file>

<file path=ppt/drawings/_rels/vmlDrawing15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9.wmf"/><Relationship Id="rId5" Type="http://schemas.openxmlformats.org/officeDocument/2006/relationships/image" Target="../media/image588.wmf"/><Relationship Id="rId4" Type="http://schemas.openxmlformats.org/officeDocument/2006/relationships/image" Target="../media/image587.wmf"/><Relationship Id="rId3" Type="http://schemas.openxmlformats.org/officeDocument/2006/relationships/image" Target="../media/image586.wmf"/><Relationship Id="rId2" Type="http://schemas.openxmlformats.org/officeDocument/2006/relationships/image" Target="../media/image585.wmf"/><Relationship Id="rId1" Type="http://schemas.openxmlformats.org/officeDocument/2006/relationships/image" Target="../media/image584.wmf"/></Relationships>
</file>

<file path=ppt/drawings/_rels/vmlDrawing15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2.wmf"/><Relationship Id="rId3" Type="http://schemas.openxmlformats.org/officeDocument/2006/relationships/image" Target="../media/image591.wmf"/><Relationship Id="rId2" Type="http://schemas.openxmlformats.org/officeDocument/2006/relationships/image" Target="../media/image577.wmf"/><Relationship Id="rId1" Type="http://schemas.openxmlformats.org/officeDocument/2006/relationships/image" Target="../media/image590.wmf"/></Relationships>
</file>

<file path=ppt/drawings/_rels/vmlDrawing15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6.wmf"/><Relationship Id="rId3" Type="http://schemas.openxmlformats.org/officeDocument/2006/relationships/image" Target="../media/image595.wmf"/><Relationship Id="rId2" Type="http://schemas.openxmlformats.org/officeDocument/2006/relationships/image" Target="../media/image594.wmf"/><Relationship Id="rId1" Type="http://schemas.openxmlformats.org/officeDocument/2006/relationships/image" Target="../media/image593.wmf"/></Relationships>
</file>

<file path=ppt/drawings/_rels/vmlDrawing15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1.wmf"/><Relationship Id="rId4" Type="http://schemas.openxmlformats.org/officeDocument/2006/relationships/image" Target="../media/image600.wmf"/><Relationship Id="rId3" Type="http://schemas.openxmlformats.org/officeDocument/2006/relationships/image" Target="../media/image599.wmf"/><Relationship Id="rId2" Type="http://schemas.openxmlformats.org/officeDocument/2006/relationships/image" Target="../media/image598.wmf"/><Relationship Id="rId1" Type="http://schemas.openxmlformats.org/officeDocument/2006/relationships/image" Target="../media/image59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4.wmf"/><Relationship Id="rId2" Type="http://schemas.openxmlformats.org/officeDocument/2006/relationships/image" Target="../media/image603.wmf"/><Relationship Id="rId1" Type="http://schemas.openxmlformats.org/officeDocument/2006/relationships/image" Target="../media/image602.wmf"/></Relationships>
</file>

<file path=ppt/drawings/_rels/vmlDrawing1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8.wmf"/><Relationship Id="rId3" Type="http://schemas.openxmlformats.org/officeDocument/2006/relationships/image" Target="../media/image607.wmf"/><Relationship Id="rId2" Type="http://schemas.openxmlformats.org/officeDocument/2006/relationships/image" Target="../media/image606.wmf"/><Relationship Id="rId1" Type="http://schemas.openxmlformats.org/officeDocument/2006/relationships/image" Target="../media/image605.wmf"/></Relationships>
</file>

<file path=ppt/drawings/_rels/vmlDrawing16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2.wmf"/><Relationship Id="rId3" Type="http://schemas.openxmlformats.org/officeDocument/2006/relationships/image" Target="../media/image611.wmf"/><Relationship Id="rId2" Type="http://schemas.openxmlformats.org/officeDocument/2006/relationships/image" Target="../media/image610.wmf"/><Relationship Id="rId1" Type="http://schemas.openxmlformats.org/officeDocument/2006/relationships/image" Target="../media/image609.wmf"/></Relationships>
</file>

<file path=ppt/drawings/_rels/vmlDrawing1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wmf"/><Relationship Id="rId2" Type="http://schemas.openxmlformats.org/officeDocument/2006/relationships/image" Target="../media/image614.wmf"/><Relationship Id="rId1" Type="http://schemas.openxmlformats.org/officeDocument/2006/relationships/image" Target="../media/image613.wmf"/></Relationships>
</file>

<file path=ppt/drawings/_rels/vmlDrawing1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8.wmf"/><Relationship Id="rId2" Type="http://schemas.openxmlformats.org/officeDocument/2006/relationships/image" Target="../media/image617.wmf"/><Relationship Id="rId1" Type="http://schemas.openxmlformats.org/officeDocument/2006/relationships/image" Target="../media/image616.wmf"/></Relationships>
</file>

<file path=ppt/drawings/_rels/vmlDrawing1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wmf"/><Relationship Id="rId2" Type="http://schemas.openxmlformats.org/officeDocument/2006/relationships/image" Target="../media/image620.wmf"/><Relationship Id="rId1" Type="http://schemas.openxmlformats.org/officeDocument/2006/relationships/image" Target="../media/image619.wmf"/></Relationships>
</file>

<file path=ppt/drawings/_rels/vmlDrawing16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4.wmf"/><Relationship Id="rId3" Type="http://schemas.openxmlformats.org/officeDocument/2006/relationships/image" Target="../media/image623.wmf"/><Relationship Id="rId2" Type="http://schemas.openxmlformats.org/officeDocument/2006/relationships/image" Target="../media/image602.wmf"/><Relationship Id="rId1" Type="http://schemas.openxmlformats.org/officeDocument/2006/relationships/image" Target="../media/image622.wmf"/></Relationships>
</file>

<file path=ppt/drawings/_rels/vmlDrawing16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8.wmf"/><Relationship Id="rId3" Type="http://schemas.openxmlformats.org/officeDocument/2006/relationships/image" Target="../media/image627.wmf"/><Relationship Id="rId2" Type="http://schemas.openxmlformats.org/officeDocument/2006/relationships/image" Target="../media/image626.wmf"/><Relationship Id="rId1" Type="http://schemas.openxmlformats.org/officeDocument/2006/relationships/image" Target="../media/image625.wmf"/></Relationships>
</file>

<file path=ppt/drawings/_rels/vmlDrawing1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wmf"/><Relationship Id="rId1" Type="http://schemas.openxmlformats.org/officeDocument/2006/relationships/image" Target="../media/image629.wmf"/></Relationships>
</file>

<file path=ppt/drawings/_rels/vmlDrawing16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35.wmf"/><Relationship Id="rId4" Type="http://schemas.openxmlformats.org/officeDocument/2006/relationships/image" Target="../media/image634.wmf"/><Relationship Id="rId3" Type="http://schemas.openxmlformats.org/officeDocument/2006/relationships/image" Target="../media/image633.wmf"/><Relationship Id="rId2" Type="http://schemas.openxmlformats.org/officeDocument/2006/relationships/image" Target="../media/image632.wmf"/><Relationship Id="rId1" Type="http://schemas.openxmlformats.org/officeDocument/2006/relationships/image" Target="../media/image631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7.wmf"/><Relationship Id="rId1" Type="http://schemas.openxmlformats.org/officeDocument/2006/relationships/image" Target="../media/image636.wmf"/></Relationships>
</file>

<file path=ppt/drawings/_rels/vmlDrawing17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1.wmf"/><Relationship Id="rId3" Type="http://schemas.openxmlformats.org/officeDocument/2006/relationships/image" Target="../media/image640.wmf"/><Relationship Id="rId2" Type="http://schemas.openxmlformats.org/officeDocument/2006/relationships/image" Target="../media/image639.wmf"/><Relationship Id="rId1" Type="http://schemas.openxmlformats.org/officeDocument/2006/relationships/image" Target="../media/image638.wmf"/></Relationships>
</file>

<file path=ppt/drawings/_rels/vmlDrawing17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5.wmf"/><Relationship Id="rId3" Type="http://schemas.openxmlformats.org/officeDocument/2006/relationships/image" Target="../media/image644.wmf"/><Relationship Id="rId2" Type="http://schemas.openxmlformats.org/officeDocument/2006/relationships/image" Target="../media/image643.wmf"/><Relationship Id="rId1" Type="http://schemas.openxmlformats.org/officeDocument/2006/relationships/image" Target="../media/image642.wmf"/></Relationships>
</file>

<file path=ppt/drawings/_rels/vmlDrawing1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8.wmf"/><Relationship Id="rId2" Type="http://schemas.openxmlformats.org/officeDocument/2006/relationships/image" Target="../media/image647.wmf"/><Relationship Id="rId1" Type="http://schemas.openxmlformats.org/officeDocument/2006/relationships/image" Target="../media/image646.wmf"/></Relationships>
</file>

<file path=ppt/drawings/_rels/vmlDrawing1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wmf"/><Relationship Id="rId1" Type="http://schemas.openxmlformats.org/officeDocument/2006/relationships/image" Target="../media/image649.wmf"/></Relationships>
</file>

<file path=ppt/drawings/_rels/vmlDrawing17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4.wmf"/><Relationship Id="rId3" Type="http://schemas.openxmlformats.org/officeDocument/2006/relationships/image" Target="../media/image653.wmf"/><Relationship Id="rId2" Type="http://schemas.openxmlformats.org/officeDocument/2006/relationships/image" Target="../media/image652.wmf"/><Relationship Id="rId1" Type="http://schemas.openxmlformats.org/officeDocument/2006/relationships/image" Target="../media/image651.wmf"/></Relationships>
</file>

<file path=ppt/drawings/_rels/vmlDrawing17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8.wmf"/><Relationship Id="rId3" Type="http://schemas.openxmlformats.org/officeDocument/2006/relationships/image" Target="../media/image657.wmf"/><Relationship Id="rId2" Type="http://schemas.openxmlformats.org/officeDocument/2006/relationships/image" Target="../media/image656.wmf"/><Relationship Id="rId1" Type="http://schemas.openxmlformats.org/officeDocument/2006/relationships/image" Target="../media/image655.wmf"/></Relationships>
</file>

<file path=ppt/drawings/_rels/vmlDrawing1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9.wmf"/><Relationship Id="rId2" Type="http://schemas.openxmlformats.org/officeDocument/2006/relationships/image" Target="../media/image654.wmf"/><Relationship Id="rId1" Type="http://schemas.openxmlformats.org/officeDocument/2006/relationships/image" Target="../media/image653.wmf"/></Relationships>
</file>

<file path=ppt/drawings/_rels/vmlDrawing1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0.wmf"/></Relationships>
</file>

<file path=ppt/drawings/_rels/vmlDrawing1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3.wmf"/><Relationship Id="rId2" Type="http://schemas.openxmlformats.org/officeDocument/2006/relationships/image" Target="../media/image662.wmf"/><Relationship Id="rId1" Type="http://schemas.openxmlformats.org/officeDocument/2006/relationships/image" Target="../media/image661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5.wmf"/><Relationship Id="rId1" Type="http://schemas.openxmlformats.org/officeDocument/2006/relationships/image" Target="../media/image664.wmf"/></Relationships>
</file>

<file path=ppt/drawings/_rels/vmlDrawing18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9.wmf"/><Relationship Id="rId3" Type="http://schemas.openxmlformats.org/officeDocument/2006/relationships/image" Target="../media/image668.wmf"/><Relationship Id="rId2" Type="http://schemas.openxmlformats.org/officeDocument/2006/relationships/image" Target="../media/image667.wmf"/><Relationship Id="rId1" Type="http://schemas.openxmlformats.org/officeDocument/2006/relationships/image" Target="../media/image666.wmf"/></Relationships>
</file>

<file path=ppt/drawings/_rels/vmlDrawing18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1.wmf"/><Relationship Id="rId1" Type="http://schemas.openxmlformats.org/officeDocument/2006/relationships/image" Target="../media/image670.wmf"/></Relationships>
</file>

<file path=ppt/drawings/_rels/vmlDrawing1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2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43.wmf"/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4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8.wmf"/><Relationship Id="rId3" Type="http://schemas.openxmlformats.org/officeDocument/2006/relationships/image" Target="../media/image43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4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43.wmf"/><Relationship Id="rId1" Type="http://schemas.openxmlformats.org/officeDocument/2006/relationships/image" Target="../media/image173.wmf"/></Relationships>
</file>

<file path=ppt/drawings/_rels/vmlDrawing4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8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60.wmf"/><Relationship Id="rId1" Type="http://schemas.openxmlformats.org/officeDocument/2006/relationships/image" Target="../media/image15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1.wmf"/><Relationship Id="rId4" Type="http://schemas.openxmlformats.org/officeDocument/2006/relationships/image" Target="../media/image160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57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6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43.wmf"/><Relationship Id="rId1" Type="http://schemas.openxmlformats.org/officeDocument/2006/relationships/image" Target="../media/image186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43.wmf"/><Relationship Id="rId1" Type="http://schemas.openxmlformats.org/officeDocument/2006/relationships/image" Target="../media/image186.wmf"/></Relationships>
</file>

<file path=ppt/drawings/_rels/vmlDrawing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5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2.wmf"/><Relationship Id="rId3" Type="http://schemas.openxmlformats.org/officeDocument/2006/relationships/image" Target="../media/image160.wmf"/><Relationship Id="rId2" Type="http://schemas.openxmlformats.org/officeDocument/2006/relationships/image" Target="../media/image191.wmf"/><Relationship Id="rId1" Type="http://schemas.openxmlformats.org/officeDocument/2006/relationships/image" Target="../media/image15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5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5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5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160.wmf"/><Relationship Id="rId1" Type="http://schemas.openxmlformats.org/officeDocument/2006/relationships/image" Target="../media/image20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wmf"/></Relationships>
</file>

<file path=ppt/drawings/_rels/vmlDrawing6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6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8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6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5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43.wmf"/><Relationship Id="rId1" Type="http://schemas.openxmlformats.org/officeDocument/2006/relationships/image" Target="../media/image229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/Relationships>
</file>

<file path=ppt/drawings/_rels/vmlDrawing7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7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7.wmf"/><Relationship Id="rId4" Type="http://schemas.openxmlformats.org/officeDocument/2006/relationships/image" Target="../media/image256.wmf"/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43.wmf"/></Relationships>
</file>

<file path=ppt/drawings/_rels/vmlDrawing7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1.wmf"/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7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7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8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8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8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2.wmf"/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8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7.wmf"/><Relationship Id="rId4" Type="http://schemas.openxmlformats.org/officeDocument/2006/relationships/image" Target="../media/image296.wmf"/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/Relationships>
</file>

<file path=ppt/drawings/_rels/vmlDrawing8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0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8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4.wmf"/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8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0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8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4.wmf"/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/Relationships>
</file>

<file path=ppt/drawings/_rels/vmlDrawing8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0.wmf"/><Relationship Id="rId3" Type="http://schemas.openxmlformats.org/officeDocument/2006/relationships/image" Target="../media/image300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2.wmf"/><Relationship Id="rId4" Type="http://schemas.openxmlformats.org/officeDocument/2006/relationships/image" Target="../media/image321.wmf"/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/Relationships>
</file>

<file path=ppt/drawings/_rels/vmlDrawing9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6.wmf"/><Relationship Id="rId4" Type="http://schemas.openxmlformats.org/officeDocument/2006/relationships/image" Target="../media/image325.wmf"/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04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/Relationships>
</file>

<file path=ppt/drawings/_rels/vmlDrawing9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9.wmf"/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9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3.wmf"/><Relationship Id="rId3" Type="http://schemas.openxmlformats.org/officeDocument/2006/relationships/image" Target="../media/image342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/Relationships>
</file>

<file path=ppt/drawings/_rels/vmlDrawing9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8.wmf"/><Relationship Id="rId4" Type="http://schemas.openxmlformats.org/officeDocument/2006/relationships/image" Target="../media/image347.wmf"/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/Relationships>
</file>

<file path=ppt/drawings/_rels/vmlDrawing9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4.wmf"/><Relationship Id="rId5" Type="http://schemas.openxmlformats.org/officeDocument/2006/relationships/image" Target="../media/image353.wmf"/><Relationship Id="rId4" Type="http://schemas.openxmlformats.org/officeDocument/2006/relationships/image" Target="../media/image352.wmf"/><Relationship Id="rId3" Type="http://schemas.openxmlformats.org/officeDocument/2006/relationships/image" Target="../media/image351.wmf"/><Relationship Id="rId2" Type="http://schemas.openxmlformats.org/officeDocument/2006/relationships/image" Target="../media/image350.wmf"/><Relationship Id="rId1" Type="http://schemas.openxmlformats.org/officeDocument/2006/relationships/image" Target="../media/image349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9490" name="Header Placeholder 31948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en-IN" altLang="x-none" sz="1300"/>
          </a:p>
        </p:txBody>
      </p:sp>
      <p:sp>
        <p:nvSpPr>
          <p:cNvPr id="319491" name="Date Placeholder 319490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fld id="{BB962C8B-B14F-4D97-AF65-F5344CB8AC3E}" type="datetimeFigureOut">
              <a:rPr lang="en-IN" altLang="x-none" sz="1300"/>
            </a:fld>
            <a:endParaRPr lang="en-IN" altLang="x-none" sz="1300"/>
          </a:p>
        </p:txBody>
      </p:sp>
      <p:sp>
        <p:nvSpPr>
          <p:cNvPr id="319492" name="Footer Placeholder 319491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en-IN" altLang="x-none" sz="1300"/>
          </a:p>
        </p:txBody>
      </p:sp>
      <p:sp>
        <p:nvSpPr>
          <p:cNvPr id="319493" name="Slide Number Placeholder 319492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en-IN" altLang="x-none" sz="1300"/>
            </a:fld>
            <a:endParaRPr lang="en-IN" altLang="x-none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33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en-IN" altLang="x-none" sz="1300" dirty="0">
              <a:latin typeface="Calibri" panose="020F0502020204030204" pitchFamily="34" charset="0"/>
            </a:endParaRPr>
          </a:p>
        </p:txBody>
      </p:sp>
      <p:sp>
        <p:nvSpPr>
          <p:cNvPr id="13315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fld id="{BB962C8B-B14F-4D97-AF65-F5344CB8AC3E}" type="datetimeFigureOut">
              <a:rPr lang="en-US" sz="1300" dirty="0">
                <a:latin typeface="Calibri" panose="020F0502020204030204" pitchFamily="34" charset="0"/>
              </a:rPr>
            </a:fld>
            <a:endParaRPr lang="en-US" sz="1300" dirty="0">
              <a:latin typeface="Calibri" panose="020F050202020403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33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en-IN" altLang="x-none" sz="1300" dirty="0">
              <a:latin typeface="Calibri" panose="020F0502020204030204" pitchFamily="34" charset="0"/>
            </a:endParaRPr>
          </a:p>
        </p:txBody>
      </p:sp>
      <p:sp>
        <p:nvSpPr>
          <p:cNvPr id="133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en-US" sz="1300" dirty="0">
                <a:latin typeface="Calibri" panose="020F0502020204030204" pitchFamily="34" charset="0"/>
              </a:rPr>
            </a:fld>
            <a:endParaRPr 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3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4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5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6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7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8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0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2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3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4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5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6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7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8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0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2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3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4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5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6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7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8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0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0514" name="Slide Image Placeholder 3205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0515" name="Text Placeholder 3205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730" name="Slide Image Placeholder 3297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9731" name="Text Placeholder 3297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1890" name="Slide Image Placeholder 4218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21891" name="Text Placeholder 4218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2914" name="Slide Image Placeholder 4229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22915" name="Text Placeholder 4229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3938" name="Slide Image Placeholder 4239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23939" name="Text Placeholder 4239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4962" name="Slide Image Placeholder 4249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24963" name="Text Placeholder 4249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5986" name="Slide Image Placeholder 4259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25987" name="Text Placeholder 4259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7010" name="Slide Image Placeholder 4270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27011" name="Text Placeholder 4270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8034" name="Slide Image Placeholder 4280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28035" name="Text Placeholder 4280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9058" name="Slide Image Placeholder 4290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29059" name="Text Placeholder 4290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82" name="Slide Image Placeholder 4300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0083" name="Text Placeholder 4300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1106" name="Slide Image Placeholder 4311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1107" name="Text Placeholder 4311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0754" name="Slide Image Placeholder 3307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0755" name="Text Placeholder 3307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130" name="Slide Image Placeholder 4321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2131" name="Text Placeholder 4321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3154" name="Slide Image Placeholder 4331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3155" name="Text Placeholder 4331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4178" name="Slide Image Placeholder 4341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4179" name="Text Placeholder 4341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5202" name="Slide Image Placeholder 4352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5203" name="Text Placeholder 4352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6226" name="Slide Image Placeholder 4362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6227" name="Text Placeholder 4362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7250" name="Slide Image Placeholder 4372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7251" name="Text Placeholder 4372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Slide Image Placeholder 4382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8275" name="Text Placeholder 4382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9298" name="Slide Image Placeholder 4392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9299" name="Text Placeholder 4392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22" name="Slide Image Placeholder 4403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0323" name="Text Placeholder 4403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1346" name="Slide Image Placeholder 44134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1347" name="Text Placeholder 4413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1778" name="Slide Image Placeholder 3317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1779" name="Text Placeholder 3317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2370" name="Slide Image Placeholder 44236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2371" name="Text Placeholder 4423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3394" name="Slide Image Placeholder 44339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3395" name="Text Placeholder 44339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4418" name="Slide Image Placeholder 44441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4419" name="Text Placeholder 4444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5442" name="Slide Image Placeholder 44544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5443" name="Text Placeholder 4454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6466" name="Slide Image Placeholder 44646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6467" name="Text Placeholder 44646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7490" name="Slide Image Placeholder 4474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7491" name="Text Placeholder 4474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8514" name="Slide Image Placeholder 4485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8515" name="Text Placeholder 4485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9538" name="Slide Image Placeholder 4495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9539" name="Text Placeholder 4495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62" name="Slide Image Placeholder 4505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63" name="Text Placeholder 4505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1586" name="Slide Image Placeholder 4515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1587" name="Text Placeholder 4515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2802" name="Slide Image Placeholder 3328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2803" name="Text Placeholder 3328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2610" name="Slide Image Placeholder 4526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2611" name="Text Placeholder 4526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3634" name="Slide Image Placeholder 4536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3635" name="Text Placeholder 4536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4658" name="Slide Image Placeholder 4546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4659" name="Text Placeholder 4546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5682" name="Slide Image Placeholder 4556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5683" name="Text Placeholder 4556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6706" name="Slide Image Placeholder 4567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6707" name="Text Placeholder 4567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7730" name="Slide Image Placeholder 4577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7731" name="Text Placeholder 4577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8754" name="Slide Image Placeholder 4587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8755" name="Text Placeholder 4587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9778" name="Slide Image Placeholder 4597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9779" name="Text Placeholder 4597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02" name="Slide Image Placeholder 4608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0803" name="Text Placeholder 4608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1826" name="Slide Image Placeholder 4618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1827" name="Text Placeholder 461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26" name="Slide Image Placeholder 3338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3827" name="Text Placeholder 333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2850" name="Slide Image Placeholder 4628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2851" name="Text Placeholder 4628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3874" name="Slide Image Placeholder 4638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3875" name="Text Placeholder 4638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4898" name="Slide Image Placeholder 4648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4899" name="Text Placeholder 4648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5922" name="Slide Image Placeholder 4659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5923" name="Text Placeholder 4659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6946" name="Slide Image Placeholder 46694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6947" name="Text Placeholder 4669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7970" name="Slide Image Placeholder 46796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7971" name="Text Placeholder 4679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8994" name="Slide Image Placeholder 46899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8995" name="Text Placeholder 46899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0018" name="Slide Image Placeholder 47001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0019" name="Text Placeholder 4700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42" name="Slide Image Placeholder 47104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43" name="Text Placeholder 4710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2066" name="Slide Image Placeholder 47206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2067" name="Text Placeholder 47206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4850" name="Slide Image Placeholder 3348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4851" name="Text Placeholder 3348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3090" name="Slide Image Placeholder 4730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3091" name="Text Placeholder 4730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4114" name="Slide Image Placeholder 4741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4115" name="Text Placeholder 4741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5138" name="Slide Image Placeholder 4751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5139" name="Text Placeholder 4751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6162" name="Slide Image Placeholder 4761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6163" name="Text Placeholder 4761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7186" name="Slide Image Placeholder 4771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7187" name="Text Placeholder 4771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8210" name="Slide Image Placeholder 4782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8211" name="Text Placeholder 4782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9234" name="Slide Image Placeholder 4792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9235" name="Text Placeholder 4792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258" name="Slide Image Placeholder 4802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0259" name="Text Placeholder 4802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82" name="Slide Image Placeholder 4812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1283" name="Text Placeholder 4812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2306" name="Slide Image Placeholder 4823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2307" name="Text Placeholder 4823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4" name="Slide Image Placeholder 3358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5875" name="Text Placeholder 3358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3330" name="Slide Image Placeholder 4833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3331" name="Text Placeholder 4833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4354" name="Slide Image Placeholder 4843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4355" name="Text Placeholder 4843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5378" name="Slide Image Placeholder 4853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5379" name="Text Placeholder 4853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6402" name="Slide Image Placeholder 4864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6403" name="Text Placeholder 4864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7426" name="Slide Image Placeholder 4874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7427" name="Text Placeholder 4874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8450" name="Slide Image Placeholder 4884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8451" name="Text Placeholder 4884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9474" name="Slide Image Placeholder 4894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9475" name="Text Placeholder 4894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0498" name="Slide Image Placeholder 4904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0499" name="Text Placeholder 4904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22" name="Slide Image Placeholder 4915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1523" name="Text Placeholder 4915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2546" name="Slide Image Placeholder 49254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2547" name="Text Placeholder 4925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6898" name="Slide Image Placeholder 3368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6899" name="Text Placeholder 3368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3570" name="Slide Image Placeholder 49356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3571" name="Text Placeholder 4935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4594" name="Slide Image Placeholder 49459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4595" name="Text Placeholder 49459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5618" name="Slide Image Placeholder 49561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5619" name="Text Placeholder 4956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6642" name="Slide Image Placeholder 49664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6643" name="Text Placeholder 4966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7666" name="Slide Image Placeholder 49766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7667" name="Text Placeholder 49766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8690" name="Slide Image Placeholder 4986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8691" name="Text Placeholder 4986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9714" name="Slide Image Placeholder 4997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9715" name="Text Placeholder 4997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0738" name="Slide Image Placeholder 5007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0739" name="Text Placeholder 5007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62" name="Slide Image Placeholder 5017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1763" name="Text Placeholder 5017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2786" name="Slide Image Placeholder 5027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2787" name="Text Placeholder 5027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22" name="Slide Image Placeholder 3379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23" name="Text Placeholder 3379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3810" name="Slide Image Placeholder 5038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3811" name="Text Placeholder 5038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4834" name="Slide Image Placeholder 5048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4835" name="Text Placeholder 5048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5858" name="Slide Image Placeholder 5058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5859" name="Text Placeholder 5058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6882" name="Slide Image Placeholder 5068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6883" name="Text Placeholder 5068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7906" name="Slide Image Placeholder 5079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7907" name="Text Placeholder 5079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8930" name="Slide Image Placeholder 5089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8931" name="Text Placeholder 5089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9954" name="Slide Image Placeholder 5099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9955" name="Text Placeholder 5099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0978" name="Slide Image Placeholder 5109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0979" name="Text Placeholder 5109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02" name="Slide Image Placeholder 5120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003" name="Text Placeholder 5120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3026" name="Slide Image Placeholder 5130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3027" name="Text Placeholder 5130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946" name="Slide Image Placeholder 33894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8947" name="Text Placeholder 3389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4050" name="Slide Image Placeholder 5140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4051" name="Text Placeholder 5140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5074" name="Slide Image Placeholder 5150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5075" name="Text Placeholder 5150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6098" name="Slide Image Placeholder 5160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6099" name="Text Placeholder 5160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1538" name="Slide Image Placeholder 3215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1539" name="Text Placeholder 3215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9970" name="Slide Image Placeholder 33996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9971" name="Text Placeholder 3399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0994" name="Slide Image Placeholder 34099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0995" name="Text Placeholder 34099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2018" name="Slide Image Placeholder 34201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2019" name="Text Placeholder 3420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3042" name="Slide Image Placeholder 34304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3043" name="Text Placeholder 3430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066" name="Slide Image Placeholder 34406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4067" name="Text Placeholder 34406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5090" name="Slide Image Placeholder 3450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5091" name="Text Placeholder 3450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6114" name="Slide Image Placeholder 3461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6115" name="Text Placeholder 3461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7138" name="Slide Image Placeholder 3471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7139" name="Text Placeholder 3471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62" name="Slide Image Placeholder 3481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63" name="Text Placeholder 3481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9186" name="Slide Image Placeholder 3491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9187" name="Text Placeholder 3491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2562" name="Slide Image Placeholder 3225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2563" name="Text Placeholder 3225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0210" name="Slide Image Placeholder 3502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0211" name="Text Placeholder 3502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1234" name="Slide Image Placeholder 3512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1235" name="Text Placeholder 3512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2258" name="Slide Image Placeholder 3522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2259" name="Text Placeholder 3522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3282" name="Slide Image Placeholder 3532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3283" name="Text Placeholder 3532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4306" name="Slide Image Placeholder 3543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4307" name="Text Placeholder 3543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5330" name="Slide Image Placeholder 3553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5331" name="Text Placeholder 3553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6354" name="Slide Image Placeholder 3563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6355" name="Text Placeholder 3563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7378" name="Slide Image Placeholder 3573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7379" name="Text Placeholder 3573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02" name="Slide Image Placeholder 3584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03" name="Text Placeholder 3584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9426" name="Slide Image Placeholder 3594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9427" name="Text Placeholder 3594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3586" name="Slide Image Placeholder 3235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3587" name="Text Placeholder 3235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0450" name="Slide Image Placeholder 3604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0451" name="Text Placeholder 3604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4" name="Slide Image Placeholder 3614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1475" name="Text Placeholder 3614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498" name="Slide Image Placeholder 3624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2499" name="Text Placeholder 3624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3522" name="Slide Image Placeholder 3635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3523" name="Text Placeholder 3635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4546" name="Slide Image Placeholder 36454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4547" name="Text Placeholder 3645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70" name="Slide Image Placeholder 36556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5571" name="Text Placeholder 3655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6594" name="Slide Image Placeholder 36659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6595" name="Text Placeholder 36659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8" name="Slide Image Placeholder 36761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7619" name="Text Placeholder 3676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42" name="Slide Image Placeholder 36864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43" name="Text Placeholder 3686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666" name="Slide Image Placeholder 36966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9667" name="Text Placeholder 36966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4610" name="Slide Image Placeholder 3246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4611" name="Text Placeholder 3246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0690" name="Slide Image Placeholder 3706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0691" name="Text Placeholder 3706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714" name="Slide Image Placeholder 3717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1715" name="Text Placeholder 3717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8" name="Slide Image Placeholder 3727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2739" name="Text Placeholder 3727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2" name="Slide Image Placeholder 3737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3763" name="Text Placeholder 3737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4786" name="Slide Image Placeholder 3747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4787" name="Text Placeholder 3747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10" name="Slide Image Placeholder 3758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5811" name="Text Placeholder 3758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4" name="Slide Image Placeholder 3768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6835" name="Text Placeholder 3768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58" name="Slide Image Placeholder 3778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7859" name="Text Placeholder 3778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2" name="Slide Image Placeholder 3788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883" name="Text Placeholder 3788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906" name="Slide Image Placeholder 3799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9907" name="Text Placeholder 3799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5634" name="Slide Image Placeholder 3256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5635" name="Text Placeholder 3256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Slide Image Placeholder 3809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0931" name="Text Placeholder 3809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1954" name="Slide Image Placeholder 3819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1955" name="Text Placeholder 3819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2978" name="Slide Image Placeholder 3829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2979" name="Text Placeholder 3829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4002" name="Slide Image Placeholder 3840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4003" name="Text Placeholder 3840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5026" name="Slide Image Placeholder 3850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5027" name="Text Placeholder 3850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6050" name="Slide Image Placeholder 3860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6051" name="Text Placeholder 3860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7074" name="Slide Image Placeholder 3870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7075" name="Text Placeholder 3870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098" name="Slide Image Placeholder 3880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8099" name="Text Placeholder 3880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22" name="Slide Image Placeholder 3891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23" name="Text Placeholder 3891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0146" name="Slide Image Placeholder 39014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0147" name="Text Placeholder 3901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6658" name="Slide Image Placeholder 3266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6659" name="Text Placeholder 3266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1170" name="Slide Image Placeholder 39116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1171" name="Text Placeholder 3911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2194" name="Slide Image Placeholder 39219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2195" name="Text Placeholder 39219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3218" name="Slide Image Placeholder 39321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3219" name="Text Placeholder 3932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Slide Image Placeholder 39424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4243" name="Text Placeholder 3942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6" name="Slide Image Placeholder 39526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5267" name="Text Placeholder 39526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6290" name="Slide Image Placeholder 3962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6291" name="Text Placeholder 3962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7314" name="Slide Image Placeholder 3973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7315" name="Text Placeholder 3973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8338" name="Slide Image Placeholder 3983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8339" name="Text Placeholder 3983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62" name="Slide Image Placeholder 3993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9363" name="Text Placeholder 3993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0386" name="Slide Image Placeholder 4003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0387" name="Text Placeholder 4003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2" name="Slide Image Placeholder 3276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683" name="Text Placeholder 3276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1410" name="Slide Image Placeholder 4014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1411" name="Text Placeholder 4014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2434" name="Slide Image Placeholder 4024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2435" name="Text Placeholder 4024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Slide Image Placeholder 4034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3459" name="Text Placeholder 4034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2" name="Slide Image Placeholder 4044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4483" name="Text Placeholder 4044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5506" name="Slide Image Placeholder 4055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5507" name="Text Placeholder 4055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6530" name="Slide Image Placeholder 4065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6531" name="Text Placeholder 4065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7554" name="Slide Image Placeholder 4075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7555" name="Text Placeholder 4075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8578" name="Slide Image Placeholder 4085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8579" name="Text Placeholder 4085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02" name="Slide Image Placeholder 4096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03" name="Text Placeholder 4096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26" name="Slide Image Placeholder 4106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0627" name="Text Placeholder 4106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8706" name="Slide Image Placeholder 3287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8707" name="Text Placeholder 3287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50" name="Slide Image Placeholder 4116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1651" name="Text Placeholder 4116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2674" name="Slide Image Placeholder 4126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2675" name="Text Placeholder 4126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Slide Image Placeholder 4136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3699" name="Text Placeholder 4136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722" name="Slide Image Placeholder 4147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4723" name="Text Placeholder 4147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5746" name="Slide Image Placeholder 41574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5747" name="Text Placeholder 4157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6770" name="Slide Image Placeholder 41676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6771" name="Text Placeholder 4167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7794" name="Slide Image Placeholder 41779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7795" name="Text Placeholder 41779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8818" name="Slide Image Placeholder 41881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8819" name="Text Placeholder 4188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42" name="Slide Image Placeholder 41984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9843" name="Text Placeholder 4198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866" name="Slide Image Placeholder 42086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20867" name="Text Placeholder 42086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1440BDF-5E2C-43D6-A583-330C0B6AC1BC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p>
            <a:pPr algn="ctr"/>
            <a:fld id="{9A0DB2DC-4C9A-4742-B13C-FB6460FD3503}" type="slidenum">
              <a:rPr lang="en-US">
                <a:latin typeface="Franklin Gothic Book" panose="020B0503020102020204" pitchFamily="34" charset="0"/>
              </a:rPr>
            </a:fld>
            <a:endParaRPr lang="en-US">
              <a:latin typeface="Franklin Gothic Book" panose="020B05030201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8DD1D-D8F2-45D7-83DF-CF6818FCEACA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8DD1D-D8F2-45D7-83DF-CF6818FCEACA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8DD1D-D8F2-45D7-83DF-CF6818FCEACA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9850" y="2341563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8"/>
          <p:cNvSpPr/>
          <p:nvPr/>
        </p:nvSpPr>
        <p:spPr>
          <a:xfrm>
            <a:off x="68263" y="2468563"/>
            <a:ext cx="9015413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9D9DD9-DA3F-44E7-9968-ECE2693B15FD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p>
            <a:pPr algn="ctr"/>
            <a:fld id="{9A0DB2DC-4C9A-4742-B13C-FB6460FD3503}" type="slidenum">
              <a:rPr lang="en-US">
                <a:latin typeface="Franklin Gothic Book" panose="020B0503020102020204" pitchFamily="34" charset="0"/>
              </a:rPr>
            </a:fld>
            <a:endParaRPr lang="en-US">
              <a:latin typeface="Franklin Gothic Book" panose="020B05030201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8DD1D-D8F2-45D7-83DF-CF6818FCEACA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8DD1D-D8F2-45D7-83DF-CF6818FCEACA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8DD1D-D8F2-45D7-83DF-CF6818FCEACA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8DD1D-D8F2-45D7-83DF-CF6818FCEACA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4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D5023A-7007-47E8-8B53-6C03DDCB55E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p>
            <a:pPr algn="ctr"/>
            <a:fld id="{9A0DB2DC-4C9A-4742-B13C-FB6460FD3503}" type="slidenum">
              <a:rPr lang="en-US">
                <a:latin typeface="Franklin Gothic Book" panose="020B0503020102020204" pitchFamily="34" charset="0"/>
              </a:rPr>
            </a:fld>
            <a:endParaRPr lang="en-US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68263" y="4649788"/>
            <a:ext cx="900747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49CC5B-D6B8-4A0C-8105-0952DA1F3D66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p>
            <a:pPr algn="ctr"/>
            <a:fld id="{9A0DB2DC-4C9A-4742-B13C-FB6460FD3503}" type="slidenum">
              <a:rPr lang="en-US">
                <a:latin typeface="Franklin Gothic Book" panose="020B0503020102020204" pitchFamily="34" charset="0"/>
              </a:rPr>
            </a:fld>
            <a:endParaRPr lang="en-US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5220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bIns="91440" anchor="b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265221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8DD1D-D8F2-45D7-83DF-CF6818FCEACA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10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9.wmf"/><Relationship Id="rId7" Type="http://schemas.openxmlformats.org/officeDocument/2006/relationships/oleObject" Target="../embeddings/oleObject368.bin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67.bin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366.bin"/><Relationship Id="rId2" Type="http://schemas.openxmlformats.org/officeDocument/2006/relationships/image" Target="../media/image336.wmf"/><Relationship Id="rId11" Type="http://schemas.openxmlformats.org/officeDocument/2006/relationships/notesSlide" Target="../notesSlides/notesSlide100.xml"/><Relationship Id="rId10" Type="http://schemas.openxmlformats.org/officeDocument/2006/relationships/vmlDrawing" Target="../drawings/vmlDrawing95.vml"/><Relationship Id="rId1" Type="http://schemas.openxmlformats.org/officeDocument/2006/relationships/oleObject" Target="../embeddings/oleObject365.bin"/></Relationships>
</file>

<file path=ppt/slides/_rels/slide10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3.wmf"/><Relationship Id="rId7" Type="http://schemas.openxmlformats.org/officeDocument/2006/relationships/oleObject" Target="../embeddings/oleObject372.bin"/><Relationship Id="rId6" Type="http://schemas.openxmlformats.org/officeDocument/2006/relationships/image" Target="../media/image342.wmf"/><Relationship Id="rId5" Type="http://schemas.openxmlformats.org/officeDocument/2006/relationships/oleObject" Target="../embeddings/oleObject371.bin"/><Relationship Id="rId4" Type="http://schemas.openxmlformats.org/officeDocument/2006/relationships/image" Target="../media/image341.wmf"/><Relationship Id="rId3" Type="http://schemas.openxmlformats.org/officeDocument/2006/relationships/oleObject" Target="../embeddings/oleObject370.bin"/><Relationship Id="rId2" Type="http://schemas.openxmlformats.org/officeDocument/2006/relationships/image" Target="../media/image340.wmf"/><Relationship Id="rId11" Type="http://schemas.openxmlformats.org/officeDocument/2006/relationships/notesSlide" Target="../notesSlides/notesSlide101.xml"/><Relationship Id="rId10" Type="http://schemas.openxmlformats.org/officeDocument/2006/relationships/vmlDrawing" Target="../drawings/vmlDrawing96.vml"/><Relationship Id="rId1" Type="http://schemas.openxmlformats.org/officeDocument/2006/relationships/oleObject" Target="../embeddings/oleObject369.bin"/></Relationships>
</file>

<file path=ppt/slides/_rels/slide10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7.bin"/><Relationship Id="rId8" Type="http://schemas.openxmlformats.org/officeDocument/2006/relationships/image" Target="../media/image347.wmf"/><Relationship Id="rId7" Type="http://schemas.openxmlformats.org/officeDocument/2006/relationships/oleObject" Target="../embeddings/oleObject376.bin"/><Relationship Id="rId6" Type="http://schemas.openxmlformats.org/officeDocument/2006/relationships/image" Target="../media/image346.w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345.wmf"/><Relationship Id="rId3" Type="http://schemas.openxmlformats.org/officeDocument/2006/relationships/oleObject" Target="../embeddings/oleObject374.bin"/><Relationship Id="rId2" Type="http://schemas.openxmlformats.org/officeDocument/2006/relationships/image" Target="../media/image344.wmf"/><Relationship Id="rId13" Type="http://schemas.openxmlformats.org/officeDocument/2006/relationships/notesSlide" Target="../notesSlides/notesSlide102.xml"/><Relationship Id="rId12" Type="http://schemas.openxmlformats.org/officeDocument/2006/relationships/vmlDrawing" Target="../drawings/vmlDrawing9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8.wmf"/><Relationship Id="rId1" Type="http://schemas.openxmlformats.org/officeDocument/2006/relationships/oleObject" Target="../embeddings/oleObject373.bin"/></Relationships>
</file>

<file path=ppt/slides/_rels/slide10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2.bin"/><Relationship Id="rId8" Type="http://schemas.openxmlformats.org/officeDocument/2006/relationships/image" Target="../media/image352.wmf"/><Relationship Id="rId7" Type="http://schemas.openxmlformats.org/officeDocument/2006/relationships/oleObject" Target="../embeddings/oleObject381.bin"/><Relationship Id="rId6" Type="http://schemas.openxmlformats.org/officeDocument/2006/relationships/image" Target="../media/image351.wmf"/><Relationship Id="rId5" Type="http://schemas.openxmlformats.org/officeDocument/2006/relationships/oleObject" Target="../embeddings/oleObject380.bin"/><Relationship Id="rId4" Type="http://schemas.openxmlformats.org/officeDocument/2006/relationships/image" Target="../media/image350.wmf"/><Relationship Id="rId3" Type="http://schemas.openxmlformats.org/officeDocument/2006/relationships/oleObject" Target="../embeddings/oleObject379.bin"/><Relationship Id="rId2" Type="http://schemas.openxmlformats.org/officeDocument/2006/relationships/image" Target="../media/image349.wmf"/><Relationship Id="rId15" Type="http://schemas.openxmlformats.org/officeDocument/2006/relationships/notesSlide" Target="../notesSlides/notesSlide103.xml"/><Relationship Id="rId14" Type="http://schemas.openxmlformats.org/officeDocument/2006/relationships/vmlDrawing" Target="../drawings/vmlDrawing9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4.wmf"/><Relationship Id="rId11" Type="http://schemas.openxmlformats.org/officeDocument/2006/relationships/oleObject" Target="../embeddings/oleObject383.bin"/><Relationship Id="rId10" Type="http://schemas.openxmlformats.org/officeDocument/2006/relationships/image" Target="../media/image353.wmf"/><Relationship Id="rId1" Type="http://schemas.openxmlformats.org/officeDocument/2006/relationships/oleObject" Target="../embeddings/oleObject378.bin"/></Relationships>
</file>

<file path=ppt/slides/_rels/slide10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4.xml"/><Relationship Id="rId8" Type="http://schemas.openxmlformats.org/officeDocument/2006/relationships/vmlDrawing" Target="../drawings/vmlDrawing9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57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56.wmf"/><Relationship Id="rId3" Type="http://schemas.openxmlformats.org/officeDocument/2006/relationships/oleObject" Target="../embeddings/oleObject385.bin"/><Relationship Id="rId2" Type="http://schemas.openxmlformats.org/officeDocument/2006/relationships/image" Target="../media/image355.wmf"/><Relationship Id="rId1" Type="http://schemas.openxmlformats.org/officeDocument/2006/relationships/oleObject" Target="../embeddings/oleObject384.bin"/></Relationships>
</file>

<file path=ppt/slides/_rels/slide10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1.bin"/><Relationship Id="rId8" Type="http://schemas.openxmlformats.org/officeDocument/2006/relationships/image" Target="../media/image361.wmf"/><Relationship Id="rId7" Type="http://schemas.openxmlformats.org/officeDocument/2006/relationships/oleObject" Target="../embeddings/oleObject390.bin"/><Relationship Id="rId6" Type="http://schemas.openxmlformats.org/officeDocument/2006/relationships/image" Target="../media/image360.wmf"/><Relationship Id="rId5" Type="http://schemas.openxmlformats.org/officeDocument/2006/relationships/oleObject" Target="../embeddings/oleObject389.bin"/><Relationship Id="rId4" Type="http://schemas.openxmlformats.org/officeDocument/2006/relationships/image" Target="../media/image359.wmf"/><Relationship Id="rId3" Type="http://schemas.openxmlformats.org/officeDocument/2006/relationships/oleObject" Target="../embeddings/oleObject388.bin"/><Relationship Id="rId2" Type="http://schemas.openxmlformats.org/officeDocument/2006/relationships/image" Target="../media/image358.wmf"/><Relationship Id="rId13" Type="http://schemas.openxmlformats.org/officeDocument/2006/relationships/notesSlide" Target="../notesSlides/notesSlide105.xml"/><Relationship Id="rId12" Type="http://schemas.openxmlformats.org/officeDocument/2006/relationships/vmlDrawing" Target="../drawings/vmlDrawing10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62.wmf"/><Relationship Id="rId1" Type="http://schemas.openxmlformats.org/officeDocument/2006/relationships/oleObject" Target="../embeddings/oleObject387.bin"/></Relationships>
</file>

<file path=ppt/slides/_rels/slide10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6.xml"/><Relationship Id="rId8" Type="http://schemas.openxmlformats.org/officeDocument/2006/relationships/vmlDrawing" Target="../drawings/vmlDrawing10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5.wmf"/><Relationship Id="rId5" Type="http://schemas.openxmlformats.org/officeDocument/2006/relationships/oleObject" Target="../embeddings/oleObject394.bin"/><Relationship Id="rId4" Type="http://schemas.openxmlformats.org/officeDocument/2006/relationships/image" Target="../media/image364.wmf"/><Relationship Id="rId3" Type="http://schemas.openxmlformats.org/officeDocument/2006/relationships/oleObject" Target="../embeddings/oleObject393.bin"/><Relationship Id="rId2" Type="http://schemas.openxmlformats.org/officeDocument/2006/relationships/image" Target="../media/image363.wmf"/><Relationship Id="rId1" Type="http://schemas.openxmlformats.org/officeDocument/2006/relationships/oleObject" Target="../embeddings/oleObject392.bin"/></Relationships>
</file>

<file path=ppt/slides/_rels/slide10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9.bin"/><Relationship Id="rId8" Type="http://schemas.openxmlformats.org/officeDocument/2006/relationships/image" Target="../media/image369.wmf"/><Relationship Id="rId7" Type="http://schemas.openxmlformats.org/officeDocument/2006/relationships/oleObject" Target="../embeddings/oleObject398.bin"/><Relationship Id="rId6" Type="http://schemas.openxmlformats.org/officeDocument/2006/relationships/image" Target="../media/image368.wmf"/><Relationship Id="rId5" Type="http://schemas.openxmlformats.org/officeDocument/2006/relationships/oleObject" Target="../embeddings/oleObject397.bin"/><Relationship Id="rId4" Type="http://schemas.openxmlformats.org/officeDocument/2006/relationships/image" Target="../media/image367.wmf"/><Relationship Id="rId3" Type="http://schemas.openxmlformats.org/officeDocument/2006/relationships/oleObject" Target="../embeddings/oleObject396.bin"/><Relationship Id="rId2" Type="http://schemas.openxmlformats.org/officeDocument/2006/relationships/image" Target="../media/image366.wmf"/><Relationship Id="rId13" Type="http://schemas.openxmlformats.org/officeDocument/2006/relationships/notesSlide" Target="../notesSlides/notesSlide107.xml"/><Relationship Id="rId12" Type="http://schemas.openxmlformats.org/officeDocument/2006/relationships/vmlDrawing" Target="../drawings/vmlDrawing10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0.wmf"/><Relationship Id="rId1" Type="http://schemas.openxmlformats.org/officeDocument/2006/relationships/oleObject" Target="../embeddings/oleObject395.bin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4.wmf"/><Relationship Id="rId7" Type="http://schemas.openxmlformats.org/officeDocument/2006/relationships/oleObject" Target="../embeddings/oleObject403.bin"/><Relationship Id="rId6" Type="http://schemas.openxmlformats.org/officeDocument/2006/relationships/image" Target="../media/image373.wmf"/><Relationship Id="rId5" Type="http://schemas.openxmlformats.org/officeDocument/2006/relationships/oleObject" Target="../embeddings/oleObject402.bin"/><Relationship Id="rId4" Type="http://schemas.openxmlformats.org/officeDocument/2006/relationships/image" Target="../media/image372.wmf"/><Relationship Id="rId3" Type="http://schemas.openxmlformats.org/officeDocument/2006/relationships/oleObject" Target="../embeddings/oleObject401.bin"/><Relationship Id="rId2" Type="http://schemas.openxmlformats.org/officeDocument/2006/relationships/image" Target="../media/image371.wmf"/><Relationship Id="rId11" Type="http://schemas.openxmlformats.org/officeDocument/2006/relationships/notesSlide" Target="../notesSlides/notesSlide108.xml"/><Relationship Id="rId10" Type="http://schemas.openxmlformats.org/officeDocument/2006/relationships/vmlDrawing" Target="../drawings/vmlDrawing103.vml"/><Relationship Id="rId1" Type="http://schemas.openxmlformats.org/officeDocument/2006/relationships/oleObject" Target="../embeddings/oleObject400.bin"/></Relationships>
</file>

<file path=ppt/slides/_rels/slide10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8.bin"/><Relationship Id="rId8" Type="http://schemas.openxmlformats.org/officeDocument/2006/relationships/image" Target="../media/image378.wmf"/><Relationship Id="rId7" Type="http://schemas.openxmlformats.org/officeDocument/2006/relationships/oleObject" Target="../embeddings/oleObject407.bin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406.bin"/><Relationship Id="rId4" Type="http://schemas.openxmlformats.org/officeDocument/2006/relationships/image" Target="../media/image376.wmf"/><Relationship Id="rId3" Type="http://schemas.openxmlformats.org/officeDocument/2006/relationships/oleObject" Target="../embeddings/oleObject405.bin"/><Relationship Id="rId2" Type="http://schemas.openxmlformats.org/officeDocument/2006/relationships/image" Target="../media/image375.wmf"/><Relationship Id="rId13" Type="http://schemas.openxmlformats.org/officeDocument/2006/relationships/notesSlide" Target="../notesSlides/notesSlide109.xml"/><Relationship Id="rId12" Type="http://schemas.openxmlformats.org/officeDocument/2006/relationships/vmlDrawing" Target="../drawings/vmlDrawing10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9.wmf"/><Relationship Id="rId1" Type="http://schemas.openxmlformats.org/officeDocument/2006/relationships/oleObject" Target="../embeddings/oleObject40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3.bin"/><Relationship Id="rId8" Type="http://schemas.openxmlformats.org/officeDocument/2006/relationships/image" Target="../media/image383.wmf"/><Relationship Id="rId7" Type="http://schemas.openxmlformats.org/officeDocument/2006/relationships/oleObject" Target="../embeddings/oleObject412.bin"/><Relationship Id="rId6" Type="http://schemas.openxmlformats.org/officeDocument/2006/relationships/image" Target="../media/image382.wmf"/><Relationship Id="rId5" Type="http://schemas.openxmlformats.org/officeDocument/2006/relationships/oleObject" Target="../embeddings/oleObject411.bin"/><Relationship Id="rId4" Type="http://schemas.openxmlformats.org/officeDocument/2006/relationships/image" Target="../media/image381.wmf"/><Relationship Id="rId3" Type="http://schemas.openxmlformats.org/officeDocument/2006/relationships/oleObject" Target="../embeddings/oleObject410.bin"/><Relationship Id="rId2" Type="http://schemas.openxmlformats.org/officeDocument/2006/relationships/image" Target="../media/image380.wmf"/><Relationship Id="rId13" Type="http://schemas.openxmlformats.org/officeDocument/2006/relationships/notesSlide" Target="../notesSlides/notesSlide110.xml"/><Relationship Id="rId12" Type="http://schemas.openxmlformats.org/officeDocument/2006/relationships/vmlDrawing" Target="../drawings/vmlDrawing10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4.wmf"/><Relationship Id="rId1" Type="http://schemas.openxmlformats.org/officeDocument/2006/relationships/oleObject" Target="../embeddings/oleObject409.bin"/></Relationships>
</file>

<file path=ppt/slides/_rels/slide1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1.xml"/><Relationship Id="rId8" Type="http://schemas.openxmlformats.org/officeDocument/2006/relationships/vmlDrawing" Target="../drawings/vmlDrawing10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7.wmf"/><Relationship Id="rId5" Type="http://schemas.openxmlformats.org/officeDocument/2006/relationships/oleObject" Target="../embeddings/oleObject416.bin"/><Relationship Id="rId4" Type="http://schemas.openxmlformats.org/officeDocument/2006/relationships/image" Target="../media/image386.wmf"/><Relationship Id="rId3" Type="http://schemas.openxmlformats.org/officeDocument/2006/relationships/oleObject" Target="../embeddings/oleObject415.bin"/><Relationship Id="rId2" Type="http://schemas.openxmlformats.org/officeDocument/2006/relationships/image" Target="../media/image385.wmf"/><Relationship Id="rId1" Type="http://schemas.openxmlformats.org/officeDocument/2006/relationships/oleObject" Target="../embeddings/oleObject414.bin"/></Relationships>
</file>

<file path=ppt/slides/_rels/slide1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1.wmf"/><Relationship Id="rId7" Type="http://schemas.openxmlformats.org/officeDocument/2006/relationships/oleObject" Target="../embeddings/oleObject420.bin"/><Relationship Id="rId6" Type="http://schemas.openxmlformats.org/officeDocument/2006/relationships/image" Target="../media/image390.w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389.wmf"/><Relationship Id="rId3" Type="http://schemas.openxmlformats.org/officeDocument/2006/relationships/oleObject" Target="../embeddings/oleObject418.bin"/><Relationship Id="rId2" Type="http://schemas.openxmlformats.org/officeDocument/2006/relationships/image" Target="../media/image388.wmf"/><Relationship Id="rId11" Type="http://schemas.openxmlformats.org/officeDocument/2006/relationships/notesSlide" Target="../notesSlides/notesSlide112.xml"/><Relationship Id="rId10" Type="http://schemas.openxmlformats.org/officeDocument/2006/relationships/vmlDrawing" Target="../drawings/vmlDrawing107.vml"/><Relationship Id="rId1" Type="http://schemas.openxmlformats.org/officeDocument/2006/relationships/oleObject" Target="../embeddings/oleObject417.bin"/></Relationships>
</file>

<file path=ppt/slides/_rels/slide1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5.wmf"/><Relationship Id="rId7" Type="http://schemas.openxmlformats.org/officeDocument/2006/relationships/oleObject" Target="../embeddings/oleObject424.bin"/><Relationship Id="rId6" Type="http://schemas.openxmlformats.org/officeDocument/2006/relationships/image" Target="../media/image394.wmf"/><Relationship Id="rId5" Type="http://schemas.openxmlformats.org/officeDocument/2006/relationships/oleObject" Target="../embeddings/oleObject423.bin"/><Relationship Id="rId4" Type="http://schemas.openxmlformats.org/officeDocument/2006/relationships/image" Target="../media/image393.wmf"/><Relationship Id="rId3" Type="http://schemas.openxmlformats.org/officeDocument/2006/relationships/oleObject" Target="../embeddings/oleObject422.bin"/><Relationship Id="rId2" Type="http://schemas.openxmlformats.org/officeDocument/2006/relationships/image" Target="../media/image392.wmf"/><Relationship Id="rId11" Type="http://schemas.openxmlformats.org/officeDocument/2006/relationships/notesSlide" Target="../notesSlides/notesSlide113.xml"/><Relationship Id="rId10" Type="http://schemas.openxmlformats.org/officeDocument/2006/relationships/vmlDrawing" Target="../drawings/vmlDrawing108.vml"/><Relationship Id="rId1" Type="http://schemas.openxmlformats.org/officeDocument/2006/relationships/oleObject" Target="../embeddings/oleObject421.bin"/></Relationships>
</file>

<file path=ppt/slides/_rels/slide1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9.bin"/><Relationship Id="rId8" Type="http://schemas.openxmlformats.org/officeDocument/2006/relationships/image" Target="../media/image399.wmf"/><Relationship Id="rId7" Type="http://schemas.openxmlformats.org/officeDocument/2006/relationships/oleObject" Target="../embeddings/oleObject428.bin"/><Relationship Id="rId6" Type="http://schemas.openxmlformats.org/officeDocument/2006/relationships/image" Target="../media/image398.wmf"/><Relationship Id="rId5" Type="http://schemas.openxmlformats.org/officeDocument/2006/relationships/oleObject" Target="../embeddings/oleObject427.bin"/><Relationship Id="rId4" Type="http://schemas.openxmlformats.org/officeDocument/2006/relationships/image" Target="../media/image397.wmf"/><Relationship Id="rId3" Type="http://schemas.openxmlformats.org/officeDocument/2006/relationships/oleObject" Target="../embeddings/oleObject426.bin"/><Relationship Id="rId2" Type="http://schemas.openxmlformats.org/officeDocument/2006/relationships/image" Target="../media/image396.wmf"/><Relationship Id="rId13" Type="http://schemas.openxmlformats.org/officeDocument/2006/relationships/notesSlide" Target="../notesSlides/notesSlide114.xml"/><Relationship Id="rId12" Type="http://schemas.openxmlformats.org/officeDocument/2006/relationships/vmlDrawing" Target="../drawings/vmlDrawing10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0.wmf"/><Relationship Id="rId1" Type="http://schemas.openxmlformats.org/officeDocument/2006/relationships/oleObject" Target="../embeddings/oleObject425.bin"/></Relationships>
</file>

<file path=ppt/slides/_rels/slide1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4.bin"/><Relationship Id="rId8" Type="http://schemas.openxmlformats.org/officeDocument/2006/relationships/image" Target="../media/image404.wmf"/><Relationship Id="rId7" Type="http://schemas.openxmlformats.org/officeDocument/2006/relationships/oleObject" Target="../embeddings/oleObject433.bin"/><Relationship Id="rId6" Type="http://schemas.openxmlformats.org/officeDocument/2006/relationships/image" Target="../media/image403.w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402.wmf"/><Relationship Id="rId3" Type="http://schemas.openxmlformats.org/officeDocument/2006/relationships/oleObject" Target="../embeddings/oleObject431.bin"/><Relationship Id="rId2" Type="http://schemas.openxmlformats.org/officeDocument/2006/relationships/image" Target="../media/image401.wmf"/><Relationship Id="rId15" Type="http://schemas.openxmlformats.org/officeDocument/2006/relationships/notesSlide" Target="../notesSlides/notesSlide115.xml"/><Relationship Id="rId14" Type="http://schemas.openxmlformats.org/officeDocument/2006/relationships/vmlDrawing" Target="../drawings/vmlDrawing1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06.wmf"/><Relationship Id="rId11" Type="http://schemas.openxmlformats.org/officeDocument/2006/relationships/oleObject" Target="../embeddings/oleObject435.bin"/><Relationship Id="rId10" Type="http://schemas.openxmlformats.org/officeDocument/2006/relationships/image" Target="../media/image405.wmf"/><Relationship Id="rId1" Type="http://schemas.openxmlformats.org/officeDocument/2006/relationships/oleObject" Target="../embeddings/oleObject430.bin"/></Relationships>
</file>

<file path=ppt/slides/_rels/slide1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0.bin"/><Relationship Id="rId8" Type="http://schemas.openxmlformats.org/officeDocument/2006/relationships/image" Target="../media/image410.wmf"/><Relationship Id="rId7" Type="http://schemas.openxmlformats.org/officeDocument/2006/relationships/oleObject" Target="../embeddings/oleObject439.bin"/><Relationship Id="rId6" Type="http://schemas.openxmlformats.org/officeDocument/2006/relationships/image" Target="../media/image409.wmf"/><Relationship Id="rId5" Type="http://schemas.openxmlformats.org/officeDocument/2006/relationships/oleObject" Target="../embeddings/oleObject438.bin"/><Relationship Id="rId4" Type="http://schemas.openxmlformats.org/officeDocument/2006/relationships/image" Target="../media/image408.wmf"/><Relationship Id="rId3" Type="http://schemas.openxmlformats.org/officeDocument/2006/relationships/oleObject" Target="../embeddings/oleObject437.bin"/><Relationship Id="rId2" Type="http://schemas.openxmlformats.org/officeDocument/2006/relationships/image" Target="../media/image407.wmf"/><Relationship Id="rId15" Type="http://schemas.openxmlformats.org/officeDocument/2006/relationships/notesSlide" Target="../notesSlides/notesSlide116.xml"/><Relationship Id="rId14" Type="http://schemas.openxmlformats.org/officeDocument/2006/relationships/vmlDrawing" Target="../drawings/vmlDrawing1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12.wmf"/><Relationship Id="rId11" Type="http://schemas.openxmlformats.org/officeDocument/2006/relationships/oleObject" Target="../embeddings/oleObject441.bin"/><Relationship Id="rId10" Type="http://schemas.openxmlformats.org/officeDocument/2006/relationships/image" Target="../media/image411.wmf"/><Relationship Id="rId1" Type="http://schemas.openxmlformats.org/officeDocument/2006/relationships/oleObject" Target="../embeddings/oleObject436.bin"/></Relationships>
</file>

<file path=ppt/slides/_rels/slide1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16.wmf"/><Relationship Id="rId7" Type="http://schemas.openxmlformats.org/officeDocument/2006/relationships/oleObject" Target="../embeddings/oleObject445.bin"/><Relationship Id="rId6" Type="http://schemas.openxmlformats.org/officeDocument/2006/relationships/image" Target="../media/image415.wmf"/><Relationship Id="rId5" Type="http://schemas.openxmlformats.org/officeDocument/2006/relationships/oleObject" Target="../embeddings/oleObject444.bin"/><Relationship Id="rId4" Type="http://schemas.openxmlformats.org/officeDocument/2006/relationships/image" Target="../media/image414.wmf"/><Relationship Id="rId3" Type="http://schemas.openxmlformats.org/officeDocument/2006/relationships/oleObject" Target="../embeddings/oleObject443.bin"/><Relationship Id="rId2" Type="http://schemas.openxmlformats.org/officeDocument/2006/relationships/image" Target="../media/image413.wmf"/><Relationship Id="rId11" Type="http://schemas.openxmlformats.org/officeDocument/2006/relationships/notesSlide" Target="../notesSlides/notesSlide117.xml"/><Relationship Id="rId10" Type="http://schemas.openxmlformats.org/officeDocument/2006/relationships/vmlDrawing" Target="../drawings/vmlDrawing112.vml"/><Relationship Id="rId1" Type="http://schemas.openxmlformats.org/officeDocument/2006/relationships/oleObject" Target="../embeddings/oleObject442.bin"/></Relationships>
</file>

<file path=ppt/slides/_rels/slide1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0.bin"/><Relationship Id="rId8" Type="http://schemas.openxmlformats.org/officeDocument/2006/relationships/image" Target="../media/image420.wmf"/><Relationship Id="rId7" Type="http://schemas.openxmlformats.org/officeDocument/2006/relationships/oleObject" Target="../embeddings/oleObject449.bin"/><Relationship Id="rId6" Type="http://schemas.openxmlformats.org/officeDocument/2006/relationships/image" Target="../media/image419.wmf"/><Relationship Id="rId5" Type="http://schemas.openxmlformats.org/officeDocument/2006/relationships/oleObject" Target="../embeddings/oleObject448.bin"/><Relationship Id="rId4" Type="http://schemas.openxmlformats.org/officeDocument/2006/relationships/image" Target="../media/image418.wmf"/><Relationship Id="rId3" Type="http://schemas.openxmlformats.org/officeDocument/2006/relationships/oleObject" Target="../embeddings/oleObject447.bin"/><Relationship Id="rId2" Type="http://schemas.openxmlformats.org/officeDocument/2006/relationships/image" Target="../media/image417.wmf"/><Relationship Id="rId13" Type="http://schemas.openxmlformats.org/officeDocument/2006/relationships/notesSlide" Target="../notesSlides/notesSlide118.xml"/><Relationship Id="rId12" Type="http://schemas.openxmlformats.org/officeDocument/2006/relationships/vmlDrawing" Target="../drawings/vmlDrawing1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21.wmf"/><Relationship Id="rId1" Type="http://schemas.openxmlformats.org/officeDocument/2006/relationships/oleObject" Target="../embeddings/oleObject446.bin"/></Relationships>
</file>

<file path=ppt/slides/_rels/slide1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5.bin"/><Relationship Id="rId8" Type="http://schemas.openxmlformats.org/officeDocument/2006/relationships/image" Target="../media/image425.wmf"/><Relationship Id="rId7" Type="http://schemas.openxmlformats.org/officeDocument/2006/relationships/oleObject" Target="../embeddings/oleObject454.bin"/><Relationship Id="rId6" Type="http://schemas.openxmlformats.org/officeDocument/2006/relationships/image" Target="../media/image424.wmf"/><Relationship Id="rId5" Type="http://schemas.openxmlformats.org/officeDocument/2006/relationships/oleObject" Target="../embeddings/oleObject453.bin"/><Relationship Id="rId4" Type="http://schemas.openxmlformats.org/officeDocument/2006/relationships/image" Target="../media/image423.wmf"/><Relationship Id="rId3" Type="http://schemas.openxmlformats.org/officeDocument/2006/relationships/oleObject" Target="../embeddings/oleObject452.bin"/><Relationship Id="rId2" Type="http://schemas.openxmlformats.org/officeDocument/2006/relationships/image" Target="../media/image422.wmf"/><Relationship Id="rId13" Type="http://schemas.openxmlformats.org/officeDocument/2006/relationships/notesSlide" Target="../notesSlides/notesSlide119.xml"/><Relationship Id="rId12" Type="http://schemas.openxmlformats.org/officeDocument/2006/relationships/vmlDrawing" Target="../drawings/vmlDrawing1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26.wmf"/><Relationship Id="rId1" Type="http://schemas.openxmlformats.org/officeDocument/2006/relationships/oleObject" Target="../embeddings/oleObject45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1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0.xml"/><Relationship Id="rId8" Type="http://schemas.openxmlformats.org/officeDocument/2006/relationships/vmlDrawing" Target="../drawings/vmlDrawing1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9.wmf"/><Relationship Id="rId5" Type="http://schemas.openxmlformats.org/officeDocument/2006/relationships/oleObject" Target="../embeddings/oleObject458.bin"/><Relationship Id="rId4" Type="http://schemas.openxmlformats.org/officeDocument/2006/relationships/image" Target="../media/image428.wmf"/><Relationship Id="rId3" Type="http://schemas.openxmlformats.org/officeDocument/2006/relationships/oleObject" Target="../embeddings/oleObject457.bin"/><Relationship Id="rId2" Type="http://schemas.openxmlformats.org/officeDocument/2006/relationships/image" Target="../media/image427.wmf"/><Relationship Id="rId1" Type="http://schemas.openxmlformats.org/officeDocument/2006/relationships/oleObject" Target="../embeddings/oleObject456.bin"/></Relationships>
</file>

<file path=ppt/slides/_rels/slide1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3.wmf"/><Relationship Id="rId7" Type="http://schemas.openxmlformats.org/officeDocument/2006/relationships/oleObject" Target="../embeddings/oleObject462.bin"/><Relationship Id="rId6" Type="http://schemas.openxmlformats.org/officeDocument/2006/relationships/image" Target="../media/image432.wmf"/><Relationship Id="rId5" Type="http://schemas.openxmlformats.org/officeDocument/2006/relationships/oleObject" Target="../embeddings/oleObject461.bin"/><Relationship Id="rId4" Type="http://schemas.openxmlformats.org/officeDocument/2006/relationships/image" Target="../media/image431.wmf"/><Relationship Id="rId3" Type="http://schemas.openxmlformats.org/officeDocument/2006/relationships/oleObject" Target="../embeddings/oleObject460.bin"/><Relationship Id="rId2" Type="http://schemas.openxmlformats.org/officeDocument/2006/relationships/image" Target="../media/image430.wmf"/><Relationship Id="rId11" Type="http://schemas.openxmlformats.org/officeDocument/2006/relationships/notesSlide" Target="../notesSlides/notesSlide121.xml"/><Relationship Id="rId10" Type="http://schemas.openxmlformats.org/officeDocument/2006/relationships/vmlDrawing" Target="../drawings/vmlDrawing116.vml"/><Relationship Id="rId1" Type="http://schemas.openxmlformats.org/officeDocument/2006/relationships/oleObject" Target="../embeddings/oleObject459.bin"/></Relationships>
</file>

<file path=ppt/slides/_rels/slide1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2.xml"/><Relationship Id="rId8" Type="http://schemas.openxmlformats.org/officeDocument/2006/relationships/vmlDrawing" Target="../drawings/vmlDrawing1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6.wmf"/><Relationship Id="rId5" Type="http://schemas.openxmlformats.org/officeDocument/2006/relationships/oleObject" Target="../embeddings/oleObject465.bin"/><Relationship Id="rId4" Type="http://schemas.openxmlformats.org/officeDocument/2006/relationships/image" Target="../media/image435.wmf"/><Relationship Id="rId3" Type="http://schemas.openxmlformats.org/officeDocument/2006/relationships/oleObject" Target="../embeddings/oleObject464.bin"/><Relationship Id="rId2" Type="http://schemas.openxmlformats.org/officeDocument/2006/relationships/image" Target="../media/image434.wmf"/><Relationship Id="rId1" Type="http://schemas.openxmlformats.org/officeDocument/2006/relationships/oleObject" Target="../embeddings/oleObject463.bin"/></Relationships>
</file>

<file path=ppt/slides/_rels/slide1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3.xml"/><Relationship Id="rId8" Type="http://schemas.openxmlformats.org/officeDocument/2006/relationships/vmlDrawing" Target="../drawings/vmlDrawing1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9.wmf"/><Relationship Id="rId5" Type="http://schemas.openxmlformats.org/officeDocument/2006/relationships/oleObject" Target="../embeddings/oleObject468.bin"/><Relationship Id="rId4" Type="http://schemas.openxmlformats.org/officeDocument/2006/relationships/image" Target="../media/image438.wmf"/><Relationship Id="rId3" Type="http://schemas.openxmlformats.org/officeDocument/2006/relationships/oleObject" Target="../embeddings/oleObject467.bin"/><Relationship Id="rId2" Type="http://schemas.openxmlformats.org/officeDocument/2006/relationships/image" Target="../media/image437.wmf"/><Relationship Id="rId1" Type="http://schemas.openxmlformats.org/officeDocument/2006/relationships/oleObject" Target="../embeddings/oleObject466.bin"/></Relationships>
</file>

<file path=ppt/slides/_rels/slide1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43.wmf"/><Relationship Id="rId7" Type="http://schemas.openxmlformats.org/officeDocument/2006/relationships/oleObject" Target="../embeddings/oleObject472.bin"/><Relationship Id="rId6" Type="http://schemas.openxmlformats.org/officeDocument/2006/relationships/image" Target="../media/image442.wmf"/><Relationship Id="rId5" Type="http://schemas.openxmlformats.org/officeDocument/2006/relationships/oleObject" Target="../embeddings/oleObject471.bin"/><Relationship Id="rId4" Type="http://schemas.openxmlformats.org/officeDocument/2006/relationships/image" Target="../media/image441.wmf"/><Relationship Id="rId3" Type="http://schemas.openxmlformats.org/officeDocument/2006/relationships/oleObject" Target="../embeddings/oleObject470.bin"/><Relationship Id="rId2" Type="http://schemas.openxmlformats.org/officeDocument/2006/relationships/image" Target="../media/image440.wmf"/><Relationship Id="rId11" Type="http://schemas.openxmlformats.org/officeDocument/2006/relationships/notesSlide" Target="../notesSlides/notesSlide124.xml"/><Relationship Id="rId10" Type="http://schemas.openxmlformats.org/officeDocument/2006/relationships/vmlDrawing" Target="../drawings/vmlDrawing119.vml"/><Relationship Id="rId1" Type="http://schemas.openxmlformats.org/officeDocument/2006/relationships/oleObject" Target="../embeddings/oleObject469.bin"/></Relationships>
</file>

<file path=ppt/slides/_rels/slide1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7.bin"/><Relationship Id="rId8" Type="http://schemas.openxmlformats.org/officeDocument/2006/relationships/image" Target="../media/image447.wmf"/><Relationship Id="rId7" Type="http://schemas.openxmlformats.org/officeDocument/2006/relationships/oleObject" Target="../embeddings/oleObject476.bin"/><Relationship Id="rId6" Type="http://schemas.openxmlformats.org/officeDocument/2006/relationships/image" Target="../media/image446.wmf"/><Relationship Id="rId5" Type="http://schemas.openxmlformats.org/officeDocument/2006/relationships/oleObject" Target="../embeddings/oleObject475.bin"/><Relationship Id="rId4" Type="http://schemas.openxmlformats.org/officeDocument/2006/relationships/image" Target="../media/image445.wmf"/><Relationship Id="rId3" Type="http://schemas.openxmlformats.org/officeDocument/2006/relationships/oleObject" Target="../embeddings/oleObject474.bin"/><Relationship Id="rId2" Type="http://schemas.openxmlformats.org/officeDocument/2006/relationships/image" Target="../media/image444.wmf"/><Relationship Id="rId13" Type="http://schemas.openxmlformats.org/officeDocument/2006/relationships/notesSlide" Target="../notesSlides/notesSlide125.xml"/><Relationship Id="rId12" Type="http://schemas.openxmlformats.org/officeDocument/2006/relationships/vmlDrawing" Target="../drawings/vmlDrawing1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48.wmf"/><Relationship Id="rId1" Type="http://schemas.openxmlformats.org/officeDocument/2006/relationships/oleObject" Target="../embeddings/oleObject473.bin"/></Relationships>
</file>

<file path=ppt/slides/_rels/slide1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2.bin"/><Relationship Id="rId8" Type="http://schemas.openxmlformats.org/officeDocument/2006/relationships/image" Target="../media/image452.wmf"/><Relationship Id="rId7" Type="http://schemas.openxmlformats.org/officeDocument/2006/relationships/oleObject" Target="../embeddings/oleObject481.bin"/><Relationship Id="rId6" Type="http://schemas.openxmlformats.org/officeDocument/2006/relationships/image" Target="../media/image451.wmf"/><Relationship Id="rId5" Type="http://schemas.openxmlformats.org/officeDocument/2006/relationships/oleObject" Target="../embeddings/oleObject480.bin"/><Relationship Id="rId4" Type="http://schemas.openxmlformats.org/officeDocument/2006/relationships/image" Target="../media/image450.wmf"/><Relationship Id="rId3" Type="http://schemas.openxmlformats.org/officeDocument/2006/relationships/oleObject" Target="../embeddings/oleObject479.bin"/><Relationship Id="rId2" Type="http://schemas.openxmlformats.org/officeDocument/2006/relationships/image" Target="../media/image449.wmf"/><Relationship Id="rId13" Type="http://schemas.openxmlformats.org/officeDocument/2006/relationships/notesSlide" Target="../notesSlides/notesSlide126.xml"/><Relationship Id="rId12" Type="http://schemas.openxmlformats.org/officeDocument/2006/relationships/vmlDrawing" Target="../drawings/vmlDrawing12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53.wmf"/><Relationship Id="rId1" Type="http://schemas.openxmlformats.org/officeDocument/2006/relationships/oleObject" Target="../embeddings/oleObject478.bin"/></Relationships>
</file>

<file path=ppt/slides/_rels/slide1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7.wmf"/><Relationship Id="rId7" Type="http://schemas.openxmlformats.org/officeDocument/2006/relationships/oleObject" Target="../embeddings/oleObject486.bin"/><Relationship Id="rId6" Type="http://schemas.openxmlformats.org/officeDocument/2006/relationships/image" Target="../media/image456.wmf"/><Relationship Id="rId5" Type="http://schemas.openxmlformats.org/officeDocument/2006/relationships/oleObject" Target="../embeddings/oleObject485.bin"/><Relationship Id="rId4" Type="http://schemas.openxmlformats.org/officeDocument/2006/relationships/image" Target="../media/image455.wmf"/><Relationship Id="rId3" Type="http://schemas.openxmlformats.org/officeDocument/2006/relationships/oleObject" Target="../embeddings/oleObject484.bin"/><Relationship Id="rId2" Type="http://schemas.openxmlformats.org/officeDocument/2006/relationships/image" Target="../media/image454.wmf"/><Relationship Id="rId11" Type="http://schemas.openxmlformats.org/officeDocument/2006/relationships/notesSlide" Target="../notesSlides/notesSlide127.xml"/><Relationship Id="rId10" Type="http://schemas.openxmlformats.org/officeDocument/2006/relationships/vmlDrawing" Target="../drawings/vmlDrawing122.vml"/><Relationship Id="rId1" Type="http://schemas.openxmlformats.org/officeDocument/2006/relationships/oleObject" Target="../embeddings/oleObject483.bin"/></Relationships>
</file>

<file path=ppt/slides/_rels/slide1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8.xml"/><Relationship Id="rId6" Type="http://schemas.openxmlformats.org/officeDocument/2006/relationships/vmlDrawing" Target="../drawings/vmlDrawing1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9.wmf"/><Relationship Id="rId3" Type="http://schemas.openxmlformats.org/officeDocument/2006/relationships/oleObject" Target="../embeddings/oleObject488.bin"/><Relationship Id="rId2" Type="http://schemas.openxmlformats.org/officeDocument/2006/relationships/image" Target="../media/image458.wmf"/><Relationship Id="rId1" Type="http://schemas.openxmlformats.org/officeDocument/2006/relationships/oleObject" Target="../embeddings/oleObject487.bin"/></Relationships>
</file>

<file path=ppt/slides/_rels/slide1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3.bin"/><Relationship Id="rId8" Type="http://schemas.openxmlformats.org/officeDocument/2006/relationships/image" Target="../media/image460.wmf"/><Relationship Id="rId7" Type="http://schemas.openxmlformats.org/officeDocument/2006/relationships/oleObject" Target="../embeddings/oleObject492.bin"/><Relationship Id="rId6" Type="http://schemas.openxmlformats.org/officeDocument/2006/relationships/image" Target="../media/image304.wmf"/><Relationship Id="rId5" Type="http://schemas.openxmlformats.org/officeDocument/2006/relationships/oleObject" Target="../embeddings/oleObject491.bin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490.bin"/><Relationship Id="rId2" Type="http://schemas.openxmlformats.org/officeDocument/2006/relationships/image" Target="../media/image300.wmf"/><Relationship Id="rId15" Type="http://schemas.openxmlformats.org/officeDocument/2006/relationships/notesSlide" Target="../notesSlides/notesSlide129.xml"/><Relationship Id="rId14" Type="http://schemas.openxmlformats.org/officeDocument/2006/relationships/vmlDrawing" Target="../drawings/vmlDrawing1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2.wmf"/><Relationship Id="rId11" Type="http://schemas.openxmlformats.org/officeDocument/2006/relationships/oleObject" Target="../embeddings/oleObject494.bin"/><Relationship Id="rId10" Type="http://schemas.openxmlformats.org/officeDocument/2006/relationships/image" Target="../media/image461.wmf"/><Relationship Id="rId1" Type="http://schemas.openxmlformats.org/officeDocument/2006/relationships/oleObject" Target="../embeddings/oleObject48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2.png"/><Relationship Id="rId13" Type="http://schemas.openxmlformats.org/officeDocument/2006/relationships/notesSlide" Target="../notesSlides/notesSlide13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.wmf"/><Relationship Id="rId1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9.bin"/><Relationship Id="rId8" Type="http://schemas.openxmlformats.org/officeDocument/2006/relationships/image" Target="../media/image466.wmf"/><Relationship Id="rId7" Type="http://schemas.openxmlformats.org/officeDocument/2006/relationships/oleObject" Target="../embeddings/oleObject498.bin"/><Relationship Id="rId6" Type="http://schemas.openxmlformats.org/officeDocument/2006/relationships/image" Target="../media/image465.wmf"/><Relationship Id="rId5" Type="http://schemas.openxmlformats.org/officeDocument/2006/relationships/oleObject" Target="../embeddings/oleObject497.bin"/><Relationship Id="rId4" Type="http://schemas.openxmlformats.org/officeDocument/2006/relationships/image" Target="../media/image464.wmf"/><Relationship Id="rId3" Type="http://schemas.openxmlformats.org/officeDocument/2006/relationships/oleObject" Target="../embeddings/oleObject496.bin"/><Relationship Id="rId2" Type="http://schemas.openxmlformats.org/officeDocument/2006/relationships/image" Target="../media/image463.wmf"/><Relationship Id="rId15" Type="http://schemas.openxmlformats.org/officeDocument/2006/relationships/notesSlide" Target="../notesSlides/notesSlide130.xml"/><Relationship Id="rId14" Type="http://schemas.openxmlformats.org/officeDocument/2006/relationships/vmlDrawing" Target="../drawings/vmlDrawing1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8.wmf"/><Relationship Id="rId11" Type="http://schemas.openxmlformats.org/officeDocument/2006/relationships/oleObject" Target="../embeddings/oleObject500.bin"/><Relationship Id="rId10" Type="http://schemas.openxmlformats.org/officeDocument/2006/relationships/image" Target="../media/image467.wmf"/><Relationship Id="rId1" Type="http://schemas.openxmlformats.org/officeDocument/2006/relationships/oleObject" Target="../embeddings/oleObject495.bin"/></Relationships>
</file>

<file path=ppt/slides/_rels/slide1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5.bin"/><Relationship Id="rId8" Type="http://schemas.openxmlformats.org/officeDocument/2006/relationships/image" Target="../media/image472.wmf"/><Relationship Id="rId7" Type="http://schemas.openxmlformats.org/officeDocument/2006/relationships/oleObject" Target="../embeddings/oleObject504.bin"/><Relationship Id="rId6" Type="http://schemas.openxmlformats.org/officeDocument/2006/relationships/image" Target="../media/image471.wmf"/><Relationship Id="rId5" Type="http://schemas.openxmlformats.org/officeDocument/2006/relationships/oleObject" Target="../embeddings/oleObject503.bin"/><Relationship Id="rId4" Type="http://schemas.openxmlformats.org/officeDocument/2006/relationships/image" Target="../media/image470.wmf"/><Relationship Id="rId3" Type="http://schemas.openxmlformats.org/officeDocument/2006/relationships/oleObject" Target="../embeddings/oleObject502.bin"/><Relationship Id="rId2" Type="http://schemas.openxmlformats.org/officeDocument/2006/relationships/image" Target="../media/image469.wmf"/><Relationship Id="rId13" Type="http://schemas.openxmlformats.org/officeDocument/2006/relationships/notesSlide" Target="../notesSlides/notesSlide131.xml"/><Relationship Id="rId12" Type="http://schemas.openxmlformats.org/officeDocument/2006/relationships/vmlDrawing" Target="../drawings/vmlDrawing1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3.wmf"/><Relationship Id="rId1" Type="http://schemas.openxmlformats.org/officeDocument/2006/relationships/oleObject" Target="../embeddings/oleObject501.bin"/></Relationships>
</file>

<file path=ppt/slides/_rels/slide1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2.xml"/><Relationship Id="rId8" Type="http://schemas.openxmlformats.org/officeDocument/2006/relationships/vmlDrawing" Target="../drawings/vmlDrawing1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6.wmf"/><Relationship Id="rId5" Type="http://schemas.openxmlformats.org/officeDocument/2006/relationships/oleObject" Target="../embeddings/oleObject508.bin"/><Relationship Id="rId4" Type="http://schemas.openxmlformats.org/officeDocument/2006/relationships/image" Target="../media/image475.wmf"/><Relationship Id="rId3" Type="http://schemas.openxmlformats.org/officeDocument/2006/relationships/oleObject" Target="../embeddings/oleObject507.bin"/><Relationship Id="rId2" Type="http://schemas.openxmlformats.org/officeDocument/2006/relationships/image" Target="../media/image474.wmf"/><Relationship Id="rId1" Type="http://schemas.openxmlformats.org/officeDocument/2006/relationships/oleObject" Target="../embeddings/oleObject506.bin"/></Relationships>
</file>

<file path=ppt/slides/_rels/slide1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0.wmf"/><Relationship Id="rId7" Type="http://schemas.openxmlformats.org/officeDocument/2006/relationships/oleObject" Target="../embeddings/oleObject512.bin"/><Relationship Id="rId6" Type="http://schemas.openxmlformats.org/officeDocument/2006/relationships/image" Target="../media/image479.wmf"/><Relationship Id="rId5" Type="http://schemas.openxmlformats.org/officeDocument/2006/relationships/oleObject" Target="../embeddings/oleObject511.bin"/><Relationship Id="rId4" Type="http://schemas.openxmlformats.org/officeDocument/2006/relationships/image" Target="../media/image478.wmf"/><Relationship Id="rId3" Type="http://schemas.openxmlformats.org/officeDocument/2006/relationships/oleObject" Target="../embeddings/oleObject510.bin"/><Relationship Id="rId2" Type="http://schemas.openxmlformats.org/officeDocument/2006/relationships/image" Target="../media/image477.wmf"/><Relationship Id="rId11" Type="http://schemas.openxmlformats.org/officeDocument/2006/relationships/notesSlide" Target="../notesSlides/notesSlide133.xml"/><Relationship Id="rId10" Type="http://schemas.openxmlformats.org/officeDocument/2006/relationships/vmlDrawing" Target="../drawings/vmlDrawing128.vml"/><Relationship Id="rId1" Type="http://schemas.openxmlformats.org/officeDocument/2006/relationships/oleObject" Target="../embeddings/oleObject509.bin"/></Relationships>
</file>

<file path=ppt/slides/_rels/slide1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4.wmf"/><Relationship Id="rId7" Type="http://schemas.openxmlformats.org/officeDocument/2006/relationships/oleObject" Target="../embeddings/oleObject516.bin"/><Relationship Id="rId6" Type="http://schemas.openxmlformats.org/officeDocument/2006/relationships/image" Target="../media/image483.wmf"/><Relationship Id="rId5" Type="http://schemas.openxmlformats.org/officeDocument/2006/relationships/oleObject" Target="../embeddings/oleObject515.bin"/><Relationship Id="rId4" Type="http://schemas.openxmlformats.org/officeDocument/2006/relationships/image" Target="../media/image482.wmf"/><Relationship Id="rId3" Type="http://schemas.openxmlformats.org/officeDocument/2006/relationships/oleObject" Target="../embeddings/oleObject514.bin"/><Relationship Id="rId2" Type="http://schemas.openxmlformats.org/officeDocument/2006/relationships/image" Target="../media/image481.wmf"/><Relationship Id="rId11" Type="http://schemas.openxmlformats.org/officeDocument/2006/relationships/notesSlide" Target="../notesSlides/notesSlide134.xml"/><Relationship Id="rId10" Type="http://schemas.openxmlformats.org/officeDocument/2006/relationships/vmlDrawing" Target="../drawings/vmlDrawing129.vml"/><Relationship Id="rId1" Type="http://schemas.openxmlformats.org/officeDocument/2006/relationships/oleObject" Target="../embeddings/oleObject513.bin"/></Relationships>
</file>

<file path=ppt/slides/_rels/slide1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1.bin"/><Relationship Id="rId8" Type="http://schemas.openxmlformats.org/officeDocument/2006/relationships/image" Target="../media/image488.wmf"/><Relationship Id="rId7" Type="http://schemas.openxmlformats.org/officeDocument/2006/relationships/oleObject" Target="../embeddings/oleObject520.bin"/><Relationship Id="rId6" Type="http://schemas.openxmlformats.org/officeDocument/2006/relationships/image" Target="../media/image487.wmf"/><Relationship Id="rId5" Type="http://schemas.openxmlformats.org/officeDocument/2006/relationships/oleObject" Target="../embeddings/oleObject519.bin"/><Relationship Id="rId4" Type="http://schemas.openxmlformats.org/officeDocument/2006/relationships/image" Target="../media/image486.wmf"/><Relationship Id="rId3" Type="http://schemas.openxmlformats.org/officeDocument/2006/relationships/oleObject" Target="../embeddings/oleObject518.bin"/><Relationship Id="rId2" Type="http://schemas.openxmlformats.org/officeDocument/2006/relationships/image" Target="../media/image485.wmf"/><Relationship Id="rId15" Type="http://schemas.openxmlformats.org/officeDocument/2006/relationships/notesSlide" Target="../notesSlides/notesSlide135.xml"/><Relationship Id="rId14" Type="http://schemas.openxmlformats.org/officeDocument/2006/relationships/vmlDrawing" Target="../drawings/vmlDrawing13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90.wmf"/><Relationship Id="rId11" Type="http://schemas.openxmlformats.org/officeDocument/2006/relationships/oleObject" Target="../embeddings/oleObject522.bin"/><Relationship Id="rId10" Type="http://schemas.openxmlformats.org/officeDocument/2006/relationships/image" Target="../media/image489.wmf"/><Relationship Id="rId1" Type="http://schemas.openxmlformats.org/officeDocument/2006/relationships/oleObject" Target="../embeddings/oleObject517.bin"/></Relationships>
</file>

<file path=ppt/slides/_rels/slide1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94.wmf"/><Relationship Id="rId7" Type="http://schemas.openxmlformats.org/officeDocument/2006/relationships/oleObject" Target="../embeddings/oleObject526.bin"/><Relationship Id="rId6" Type="http://schemas.openxmlformats.org/officeDocument/2006/relationships/image" Target="../media/image493.wmf"/><Relationship Id="rId5" Type="http://schemas.openxmlformats.org/officeDocument/2006/relationships/oleObject" Target="../embeddings/oleObject525.bin"/><Relationship Id="rId4" Type="http://schemas.openxmlformats.org/officeDocument/2006/relationships/image" Target="../media/image492.wmf"/><Relationship Id="rId3" Type="http://schemas.openxmlformats.org/officeDocument/2006/relationships/oleObject" Target="../embeddings/oleObject524.bin"/><Relationship Id="rId2" Type="http://schemas.openxmlformats.org/officeDocument/2006/relationships/image" Target="../media/image491.wmf"/><Relationship Id="rId11" Type="http://schemas.openxmlformats.org/officeDocument/2006/relationships/notesSlide" Target="../notesSlides/notesSlide136.xml"/><Relationship Id="rId10" Type="http://schemas.openxmlformats.org/officeDocument/2006/relationships/vmlDrawing" Target="../drawings/vmlDrawing131.vml"/><Relationship Id="rId1" Type="http://schemas.openxmlformats.org/officeDocument/2006/relationships/oleObject" Target="../embeddings/oleObject523.bin"/></Relationships>
</file>

<file path=ppt/slides/_rels/slide1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1.bin"/><Relationship Id="rId8" Type="http://schemas.openxmlformats.org/officeDocument/2006/relationships/image" Target="../media/image498.wmf"/><Relationship Id="rId7" Type="http://schemas.openxmlformats.org/officeDocument/2006/relationships/oleObject" Target="../embeddings/oleObject530.bin"/><Relationship Id="rId6" Type="http://schemas.openxmlformats.org/officeDocument/2006/relationships/image" Target="../media/image497.wmf"/><Relationship Id="rId5" Type="http://schemas.openxmlformats.org/officeDocument/2006/relationships/oleObject" Target="../embeddings/oleObject529.bin"/><Relationship Id="rId4" Type="http://schemas.openxmlformats.org/officeDocument/2006/relationships/image" Target="../media/image496.wmf"/><Relationship Id="rId3" Type="http://schemas.openxmlformats.org/officeDocument/2006/relationships/oleObject" Target="../embeddings/oleObject528.bin"/><Relationship Id="rId2" Type="http://schemas.openxmlformats.org/officeDocument/2006/relationships/image" Target="../media/image495.wmf"/><Relationship Id="rId13" Type="http://schemas.openxmlformats.org/officeDocument/2006/relationships/notesSlide" Target="../notesSlides/notesSlide137.xml"/><Relationship Id="rId12" Type="http://schemas.openxmlformats.org/officeDocument/2006/relationships/vmlDrawing" Target="../drawings/vmlDrawing13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99.wmf"/><Relationship Id="rId1" Type="http://schemas.openxmlformats.org/officeDocument/2006/relationships/oleObject" Target="../embeddings/oleObject527.bin"/></Relationships>
</file>

<file path=ppt/slides/_rels/slide1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8.xml"/><Relationship Id="rId8" Type="http://schemas.openxmlformats.org/officeDocument/2006/relationships/vmlDrawing" Target="../drawings/vmlDrawing1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2.wmf"/><Relationship Id="rId5" Type="http://schemas.openxmlformats.org/officeDocument/2006/relationships/oleObject" Target="../embeddings/oleObject534.bin"/><Relationship Id="rId4" Type="http://schemas.openxmlformats.org/officeDocument/2006/relationships/image" Target="../media/image501.wmf"/><Relationship Id="rId3" Type="http://schemas.openxmlformats.org/officeDocument/2006/relationships/oleObject" Target="../embeddings/oleObject533.bin"/><Relationship Id="rId2" Type="http://schemas.openxmlformats.org/officeDocument/2006/relationships/image" Target="../media/image500.wmf"/><Relationship Id="rId1" Type="http://schemas.openxmlformats.org/officeDocument/2006/relationships/oleObject" Target="../embeddings/oleObject532.bin"/></Relationships>
</file>

<file path=ppt/slides/_rels/slide1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9.xml"/><Relationship Id="rId8" Type="http://schemas.openxmlformats.org/officeDocument/2006/relationships/vmlDrawing" Target="../drawings/vmlDrawing1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5.wmf"/><Relationship Id="rId5" Type="http://schemas.openxmlformats.org/officeDocument/2006/relationships/oleObject" Target="../embeddings/oleObject537.bin"/><Relationship Id="rId4" Type="http://schemas.openxmlformats.org/officeDocument/2006/relationships/image" Target="../media/image504.wmf"/><Relationship Id="rId3" Type="http://schemas.openxmlformats.org/officeDocument/2006/relationships/oleObject" Target="../embeddings/oleObject536.bin"/><Relationship Id="rId2" Type="http://schemas.openxmlformats.org/officeDocument/2006/relationships/image" Target="../media/image503.wmf"/><Relationship Id="rId1" Type="http://schemas.openxmlformats.org/officeDocument/2006/relationships/oleObject" Target="../embeddings/oleObject53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7.wmf"/><Relationship Id="rId11" Type="http://schemas.openxmlformats.org/officeDocument/2006/relationships/notesSlide" Target="../notesSlides/notesSlide14.xml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22.bin"/></Relationships>
</file>

<file path=ppt/slides/_rels/slide1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0.xml"/><Relationship Id="rId8" Type="http://schemas.openxmlformats.org/officeDocument/2006/relationships/vmlDrawing" Target="../drawings/vmlDrawing13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8.wmf"/><Relationship Id="rId5" Type="http://schemas.openxmlformats.org/officeDocument/2006/relationships/oleObject" Target="../embeddings/oleObject540.bin"/><Relationship Id="rId4" Type="http://schemas.openxmlformats.org/officeDocument/2006/relationships/image" Target="../media/image507.wmf"/><Relationship Id="rId3" Type="http://schemas.openxmlformats.org/officeDocument/2006/relationships/oleObject" Target="../embeddings/oleObject539.bin"/><Relationship Id="rId2" Type="http://schemas.openxmlformats.org/officeDocument/2006/relationships/image" Target="../media/image506.wmf"/><Relationship Id="rId1" Type="http://schemas.openxmlformats.org/officeDocument/2006/relationships/oleObject" Target="../embeddings/oleObject538.bin"/></Relationships>
</file>

<file path=ppt/slides/_rels/slide1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12.wmf"/><Relationship Id="rId7" Type="http://schemas.openxmlformats.org/officeDocument/2006/relationships/oleObject" Target="../embeddings/oleObject544.bin"/><Relationship Id="rId6" Type="http://schemas.openxmlformats.org/officeDocument/2006/relationships/image" Target="../media/image511.wmf"/><Relationship Id="rId5" Type="http://schemas.openxmlformats.org/officeDocument/2006/relationships/oleObject" Target="../embeddings/oleObject543.bin"/><Relationship Id="rId4" Type="http://schemas.openxmlformats.org/officeDocument/2006/relationships/image" Target="../media/image510.wmf"/><Relationship Id="rId3" Type="http://schemas.openxmlformats.org/officeDocument/2006/relationships/oleObject" Target="../embeddings/oleObject542.bin"/><Relationship Id="rId2" Type="http://schemas.openxmlformats.org/officeDocument/2006/relationships/image" Target="../media/image509.wmf"/><Relationship Id="rId11" Type="http://schemas.openxmlformats.org/officeDocument/2006/relationships/notesSlide" Target="../notesSlides/notesSlide141.xml"/><Relationship Id="rId10" Type="http://schemas.openxmlformats.org/officeDocument/2006/relationships/vmlDrawing" Target="../drawings/vmlDrawing136.vml"/><Relationship Id="rId1" Type="http://schemas.openxmlformats.org/officeDocument/2006/relationships/oleObject" Target="../embeddings/oleObject541.bin"/></Relationships>
</file>

<file path=ppt/slides/_rels/slide1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15.wmf"/><Relationship Id="rId7" Type="http://schemas.openxmlformats.org/officeDocument/2006/relationships/oleObject" Target="../embeddings/oleObject548.bin"/><Relationship Id="rId6" Type="http://schemas.openxmlformats.org/officeDocument/2006/relationships/image" Target="../media/image514.wmf"/><Relationship Id="rId5" Type="http://schemas.openxmlformats.org/officeDocument/2006/relationships/oleObject" Target="../embeddings/oleObject547.bin"/><Relationship Id="rId4" Type="http://schemas.openxmlformats.org/officeDocument/2006/relationships/image" Target="../media/image513.wmf"/><Relationship Id="rId3" Type="http://schemas.openxmlformats.org/officeDocument/2006/relationships/oleObject" Target="../embeddings/oleObject546.bin"/><Relationship Id="rId2" Type="http://schemas.openxmlformats.org/officeDocument/2006/relationships/image" Target="../media/image474.wmf"/><Relationship Id="rId11" Type="http://schemas.openxmlformats.org/officeDocument/2006/relationships/notesSlide" Target="../notesSlides/notesSlide142.xml"/><Relationship Id="rId10" Type="http://schemas.openxmlformats.org/officeDocument/2006/relationships/vmlDrawing" Target="../drawings/vmlDrawing137.vml"/><Relationship Id="rId1" Type="http://schemas.openxmlformats.org/officeDocument/2006/relationships/oleObject" Target="../embeddings/oleObject545.bin"/></Relationships>
</file>

<file path=ppt/slides/_rels/slide1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3.bin"/><Relationship Id="rId8" Type="http://schemas.openxmlformats.org/officeDocument/2006/relationships/image" Target="../media/image519.wmf"/><Relationship Id="rId7" Type="http://schemas.openxmlformats.org/officeDocument/2006/relationships/oleObject" Target="../embeddings/oleObject552.bin"/><Relationship Id="rId6" Type="http://schemas.openxmlformats.org/officeDocument/2006/relationships/image" Target="../media/image518.wmf"/><Relationship Id="rId5" Type="http://schemas.openxmlformats.org/officeDocument/2006/relationships/oleObject" Target="../embeddings/oleObject551.bin"/><Relationship Id="rId4" Type="http://schemas.openxmlformats.org/officeDocument/2006/relationships/image" Target="../media/image517.wmf"/><Relationship Id="rId3" Type="http://schemas.openxmlformats.org/officeDocument/2006/relationships/oleObject" Target="../embeddings/oleObject550.bin"/><Relationship Id="rId2" Type="http://schemas.openxmlformats.org/officeDocument/2006/relationships/image" Target="../media/image516.wmf"/><Relationship Id="rId13" Type="http://schemas.openxmlformats.org/officeDocument/2006/relationships/notesSlide" Target="../notesSlides/notesSlide143.xml"/><Relationship Id="rId12" Type="http://schemas.openxmlformats.org/officeDocument/2006/relationships/vmlDrawing" Target="../drawings/vmlDrawing13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20.wmf"/><Relationship Id="rId1" Type="http://schemas.openxmlformats.org/officeDocument/2006/relationships/oleObject" Target="../embeddings/oleObject549.bin"/></Relationships>
</file>

<file path=ppt/slides/_rels/slide1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24.wmf"/><Relationship Id="rId7" Type="http://schemas.openxmlformats.org/officeDocument/2006/relationships/oleObject" Target="../embeddings/oleObject557.bin"/><Relationship Id="rId6" Type="http://schemas.openxmlformats.org/officeDocument/2006/relationships/image" Target="../media/image523.wmf"/><Relationship Id="rId5" Type="http://schemas.openxmlformats.org/officeDocument/2006/relationships/oleObject" Target="../embeddings/oleObject556.bin"/><Relationship Id="rId4" Type="http://schemas.openxmlformats.org/officeDocument/2006/relationships/image" Target="../media/image522.wmf"/><Relationship Id="rId3" Type="http://schemas.openxmlformats.org/officeDocument/2006/relationships/oleObject" Target="../embeddings/oleObject555.bin"/><Relationship Id="rId2" Type="http://schemas.openxmlformats.org/officeDocument/2006/relationships/image" Target="../media/image521.wmf"/><Relationship Id="rId11" Type="http://schemas.openxmlformats.org/officeDocument/2006/relationships/notesSlide" Target="../notesSlides/notesSlide144.xml"/><Relationship Id="rId10" Type="http://schemas.openxmlformats.org/officeDocument/2006/relationships/vmlDrawing" Target="../drawings/vmlDrawing139.vml"/><Relationship Id="rId1" Type="http://schemas.openxmlformats.org/officeDocument/2006/relationships/oleObject" Target="../embeddings/oleObject554.bin"/></Relationships>
</file>

<file path=ppt/slides/_rels/slide1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28.wmf"/><Relationship Id="rId7" Type="http://schemas.openxmlformats.org/officeDocument/2006/relationships/oleObject" Target="../embeddings/oleObject561.bin"/><Relationship Id="rId6" Type="http://schemas.openxmlformats.org/officeDocument/2006/relationships/image" Target="../media/image527.wmf"/><Relationship Id="rId5" Type="http://schemas.openxmlformats.org/officeDocument/2006/relationships/oleObject" Target="../embeddings/oleObject560.bin"/><Relationship Id="rId4" Type="http://schemas.openxmlformats.org/officeDocument/2006/relationships/image" Target="../media/image526.wmf"/><Relationship Id="rId3" Type="http://schemas.openxmlformats.org/officeDocument/2006/relationships/oleObject" Target="../embeddings/oleObject559.bin"/><Relationship Id="rId2" Type="http://schemas.openxmlformats.org/officeDocument/2006/relationships/image" Target="../media/image525.wmf"/><Relationship Id="rId11" Type="http://schemas.openxmlformats.org/officeDocument/2006/relationships/notesSlide" Target="../notesSlides/notesSlide145.xml"/><Relationship Id="rId10" Type="http://schemas.openxmlformats.org/officeDocument/2006/relationships/vmlDrawing" Target="../drawings/vmlDrawing140.vml"/><Relationship Id="rId1" Type="http://schemas.openxmlformats.org/officeDocument/2006/relationships/oleObject" Target="../embeddings/oleObject558.bin"/></Relationships>
</file>

<file path=ppt/slides/_rels/slide1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2.wmf"/><Relationship Id="rId7" Type="http://schemas.openxmlformats.org/officeDocument/2006/relationships/oleObject" Target="../embeddings/oleObject565.bin"/><Relationship Id="rId6" Type="http://schemas.openxmlformats.org/officeDocument/2006/relationships/image" Target="../media/image531.wmf"/><Relationship Id="rId5" Type="http://schemas.openxmlformats.org/officeDocument/2006/relationships/oleObject" Target="../embeddings/oleObject564.bin"/><Relationship Id="rId4" Type="http://schemas.openxmlformats.org/officeDocument/2006/relationships/image" Target="../media/image530.wmf"/><Relationship Id="rId3" Type="http://schemas.openxmlformats.org/officeDocument/2006/relationships/oleObject" Target="../embeddings/oleObject563.bin"/><Relationship Id="rId2" Type="http://schemas.openxmlformats.org/officeDocument/2006/relationships/image" Target="../media/image529.wmf"/><Relationship Id="rId11" Type="http://schemas.openxmlformats.org/officeDocument/2006/relationships/notesSlide" Target="../notesSlides/notesSlide146.xml"/><Relationship Id="rId10" Type="http://schemas.openxmlformats.org/officeDocument/2006/relationships/vmlDrawing" Target="../drawings/vmlDrawing141.vml"/><Relationship Id="rId1" Type="http://schemas.openxmlformats.org/officeDocument/2006/relationships/oleObject" Target="../embeddings/oleObject562.bin"/></Relationships>
</file>

<file path=ppt/slides/_rels/slide1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0.bin"/><Relationship Id="rId8" Type="http://schemas.openxmlformats.org/officeDocument/2006/relationships/image" Target="../media/image536.wmf"/><Relationship Id="rId7" Type="http://schemas.openxmlformats.org/officeDocument/2006/relationships/oleObject" Target="../embeddings/oleObject569.bin"/><Relationship Id="rId6" Type="http://schemas.openxmlformats.org/officeDocument/2006/relationships/image" Target="../media/image535.wmf"/><Relationship Id="rId5" Type="http://schemas.openxmlformats.org/officeDocument/2006/relationships/oleObject" Target="../embeddings/oleObject568.bin"/><Relationship Id="rId4" Type="http://schemas.openxmlformats.org/officeDocument/2006/relationships/image" Target="../media/image534.wmf"/><Relationship Id="rId3" Type="http://schemas.openxmlformats.org/officeDocument/2006/relationships/oleObject" Target="../embeddings/oleObject567.bin"/><Relationship Id="rId2" Type="http://schemas.openxmlformats.org/officeDocument/2006/relationships/image" Target="../media/image533.wmf"/><Relationship Id="rId15" Type="http://schemas.openxmlformats.org/officeDocument/2006/relationships/notesSlide" Target="../notesSlides/notesSlide147.xml"/><Relationship Id="rId14" Type="http://schemas.openxmlformats.org/officeDocument/2006/relationships/vmlDrawing" Target="../drawings/vmlDrawing14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38.wmf"/><Relationship Id="rId11" Type="http://schemas.openxmlformats.org/officeDocument/2006/relationships/oleObject" Target="../embeddings/oleObject571.bin"/><Relationship Id="rId10" Type="http://schemas.openxmlformats.org/officeDocument/2006/relationships/image" Target="../media/image537.wmf"/><Relationship Id="rId1" Type="http://schemas.openxmlformats.org/officeDocument/2006/relationships/oleObject" Target="../embeddings/oleObject566.bin"/></Relationships>
</file>

<file path=ppt/slides/_rels/slide1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6.bin"/><Relationship Id="rId8" Type="http://schemas.openxmlformats.org/officeDocument/2006/relationships/image" Target="../media/image541.wmf"/><Relationship Id="rId7" Type="http://schemas.openxmlformats.org/officeDocument/2006/relationships/oleObject" Target="../embeddings/oleObject575.bin"/><Relationship Id="rId6" Type="http://schemas.openxmlformats.org/officeDocument/2006/relationships/image" Target="../media/image540.wmf"/><Relationship Id="rId5" Type="http://schemas.openxmlformats.org/officeDocument/2006/relationships/oleObject" Target="../embeddings/oleObject574.bin"/><Relationship Id="rId4" Type="http://schemas.openxmlformats.org/officeDocument/2006/relationships/image" Target="../media/image539.wmf"/><Relationship Id="rId3" Type="http://schemas.openxmlformats.org/officeDocument/2006/relationships/oleObject" Target="../embeddings/oleObject573.bin"/><Relationship Id="rId2" Type="http://schemas.openxmlformats.org/officeDocument/2006/relationships/image" Target="../media/image367.wmf"/><Relationship Id="rId13" Type="http://schemas.openxmlformats.org/officeDocument/2006/relationships/notesSlide" Target="../notesSlides/notesSlide148.xml"/><Relationship Id="rId12" Type="http://schemas.openxmlformats.org/officeDocument/2006/relationships/vmlDrawing" Target="../drawings/vmlDrawing14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2.wmf"/><Relationship Id="rId1" Type="http://schemas.openxmlformats.org/officeDocument/2006/relationships/oleObject" Target="../embeddings/oleObject572.bin"/></Relationships>
</file>

<file path=ppt/slides/_rels/slide14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9.xml"/><Relationship Id="rId8" Type="http://schemas.openxmlformats.org/officeDocument/2006/relationships/vmlDrawing" Target="../drawings/vmlDrawing14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45.wmf"/><Relationship Id="rId5" Type="http://schemas.openxmlformats.org/officeDocument/2006/relationships/oleObject" Target="../embeddings/oleObject579.bin"/><Relationship Id="rId4" Type="http://schemas.openxmlformats.org/officeDocument/2006/relationships/image" Target="../media/image544.wmf"/><Relationship Id="rId3" Type="http://schemas.openxmlformats.org/officeDocument/2006/relationships/oleObject" Target="../embeddings/oleObject578.bin"/><Relationship Id="rId2" Type="http://schemas.openxmlformats.org/officeDocument/2006/relationships/image" Target="../media/image543.wmf"/><Relationship Id="rId1" Type="http://schemas.openxmlformats.org/officeDocument/2006/relationships/oleObject" Target="../embeddings/oleObject57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18.wmf"/><Relationship Id="rId19" Type="http://schemas.openxmlformats.org/officeDocument/2006/relationships/notesSlide" Target="../notesSlides/notesSlide15.xml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6.bin"/></Relationships>
</file>

<file path=ppt/slides/_rels/slide1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49.wmf"/><Relationship Id="rId7" Type="http://schemas.openxmlformats.org/officeDocument/2006/relationships/oleObject" Target="../embeddings/oleObject583.bin"/><Relationship Id="rId6" Type="http://schemas.openxmlformats.org/officeDocument/2006/relationships/image" Target="../media/image548.wmf"/><Relationship Id="rId5" Type="http://schemas.openxmlformats.org/officeDocument/2006/relationships/oleObject" Target="../embeddings/oleObject582.bin"/><Relationship Id="rId4" Type="http://schemas.openxmlformats.org/officeDocument/2006/relationships/image" Target="../media/image547.wmf"/><Relationship Id="rId3" Type="http://schemas.openxmlformats.org/officeDocument/2006/relationships/oleObject" Target="../embeddings/oleObject581.bin"/><Relationship Id="rId2" Type="http://schemas.openxmlformats.org/officeDocument/2006/relationships/image" Target="../media/image546.wmf"/><Relationship Id="rId11" Type="http://schemas.openxmlformats.org/officeDocument/2006/relationships/notesSlide" Target="../notesSlides/notesSlide150.xml"/><Relationship Id="rId10" Type="http://schemas.openxmlformats.org/officeDocument/2006/relationships/vmlDrawing" Target="../drawings/vmlDrawing145.vml"/><Relationship Id="rId1" Type="http://schemas.openxmlformats.org/officeDocument/2006/relationships/oleObject" Target="../embeddings/oleObject580.bin"/></Relationships>
</file>

<file path=ppt/slides/_rels/slide1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53.wmf"/><Relationship Id="rId7" Type="http://schemas.openxmlformats.org/officeDocument/2006/relationships/oleObject" Target="../embeddings/oleObject587.bin"/><Relationship Id="rId6" Type="http://schemas.openxmlformats.org/officeDocument/2006/relationships/image" Target="../media/image552.wmf"/><Relationship Id="rId5" Type="http://schemas.openxmlformats.org/officeDocument/2006/relationships/oleObject" Target="../embeddings/oleObject586.bin"/><Relationship Id="rId4" Type="http://schemas.openxmlformats.org/officeDocument/2006/relationships/image" Target="../media/image551.wmf"/><Relationship Id="rId3" Type="http://schemas.openxmlformats.org/officeDocument/2006/relationships/oleObject" Target="../embeddings/oleObject585.bin"/><Relationship Id="rId2" Type="http://schemas.openxmlformats.org/officeDocument/2006/relationships/image" Target="../media/image550.wmf"/><Relationship Id="rId11" Type="http://schemas.openxmlformats.org/officeDocument/2006/relationships/notesSlide" Target="../notesSlides/notesSlide151.xml"/><Relationship Id="rId10" Type="http://schemas.openxmlformats.org/officeDocument/2006/relationships/vmlDrawing" Target="../drawings/vmlDrawing146.vml"/><Relationship Id="rId1" Type="http://schemas.openxmlformats.org/officeDocument/2006/relationships/oleObject" Target="../embeddings/oleObject584.bin"/></Relationships>
</file>

<file path=ppt/slides/_rels/slide15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2.xml"/><Relationship Id="rId8" Type="http://schemas.openxmlformats.org/officeDocument/2006/relationships/vmlDrawing" Target="../drawings/vmlDrawing14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56.wmf"/><Relationship Id="rId5" Type="http://schemas.openxmlformats.org/officeDocument/2006/relationships/oleObject" Target="../embeddings/oleObject590.bin"/><Relationship Id="rId4" Type="http://schemas.openxmlformats.org/officeDocument/2006/relationships/image" Target="../media/image555.wmf"/><Relationship Id="rId3" Type="http://schemas.openxmlformats.org/officeDocument/2006/relationships/oleObject" Target="../embeddings/oleObject589.bin"/><Relationship Id="rId2" Type="http://schemas.openxmlformats.org/officeDocument/2006/relationships/image" Target="../media/image554.wmf"/><Relationship Id="rId1" Type="http://schemas.openxmlformats.org/officeDocument/2006/relationships/oleObject" Target="../embeddings/oleObject588.bin"/></Relationships>
</file>

<file path=ppt/slides/_rels/slide15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3.xml"/><Relationship Id="rId8" Type="http://schemas.openxmlformats.org/officeDocument/2006/relationships/vmlDrawing" Target="../drawings/vmlDrawing14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59.wmf"/><Relationship Id="rId5" Type="http://schemas.openxmlformats.org/officeDocument/2006/relationships/oleObject" Target="../embeddings/oleObject593.bin"/><Relationship Id="rId4" Type="http://schemas.openxmlformats.org/officeDocument/2006/relationships/image" Target="../media/image558.wmf"/><Relationship Id="rId3" Type="http://schemas.openxmlformats.org/officeDocument/2006/relationships/oleObject" Target="../embeddings/oleObject592.bin"/><Relationship Id="rId2" Type="http://schemas.openxmlformats.org/officeDocument/2006/relationships/image" Target="../media/image557.wmf"/><Relationship Id="rId1" Type="http://schemas.openxmlformats.org/officeDocument/2006/relationships/oleObject" Target="../embeddings/oleObject591.bin"/></Relationships>
</file>

<file path=ppt/slides/_rels/slide1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8.bin"/><Relationship Id="rId8" Type="http://schemas.openxmlformats.org/officeDocument/2006/relationships/image" Target="../media/image563.wmf"/><Relationship Id="rId7" Type="http://schemas.openxmlformats.org/officeDocument/2006/relationships/oleObject" Target="../embeddings/oleObject597.bin"/><Relationship Id="rId6" Type="http://schemas.openxmlformats.org/officeDocument/2006/relationships/image" Target="../media/image562.wmf"/><Relationship Id="rId5" Type="http://schemas.openxmlformats.org/officeDocument/2006/relationships/oleObject" Target="../embeddings/oleObject596.bin"/><Relationship Id="rId4" Type="http://schemas.openxmlformats.org/officeDocument/2006/relationships/image" Target="../media/image561.wmf"/><Relationship Id="rId3" Type="http://schemas.openxmlformats.org/officeDocument/2006/relationships/oleObject" Target="../embeddings/oleObject595.bin"/><Relationship Id="rId2" Type="http://schemas.openxmlformats.org/officeDocument/2006/relationships/image" Target="../media/image560.wmf"/><Relationship Id="rId13" Type="http://schemas.openxmlformats.org/officeDocument/2006/relationships/notesSlide" Target="../notesSlides/notesSlide154.xml"/><Relationship Id="rId12" Type="http://schemas.openxmlformats.org/officeDocument/2006/relationships/vmlDrawing" Target="../drawings/vmlDrawing14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4.wmf"/><Relationship Id="rId1" Type="http://schemas.openxmlformats.org/officeDocument/2006/relationships/oleObject" Target="../embeddings/oleObject594.bin"/></Relationships>
</file>

<file path=ppt/slides/_rels/slide1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68.wmf"/><Relationship Id="rId7" Type="http://schemas.openxmlformats.org/officeDocument/2006/relationships/oleObject" Target="../embeddings/oleObject602.bin"/><Relationship Id="rId6" Type="http://schemas.openxmlformats.org/officeDocument/2006/relationships/image" Target="../media/image567.wmf"/><Relationship Id="rId5" Type="http://schemas.openxmlformats.org/officeDocument/2006/relationships/oleObject" Target="../embeddings/oleObject601.bin"/><Relationship Id="rId4" Type="http://schemas.openxmlformats.org/officeDocument/2006/relationships/image" Target="../media/image566.wmf"/><Relationship Id="rId3" Type="http://schemas.openxmlformats.org/officeDocument/2006/relationships/oleObject" Target="../embeddings/oleObject600.bin"/><Relationship Id="rId2" Type="http://schemas.openxmlformats.org/officeDocument/2006/relationships/image" Target="../media/image565.wmf"/><Relationship Id="rId11" Type="http://schemas.openxmlformats.org/officeDocument/2006/relationships/notesSlide" Target="../notesSlides/notesSlide155.xml"/><Relationship Id="rId10" Type="http://schemas.openxmlformats.org/officeDocument/2006/relationships/vmlDrawing" Target="../drawings/vmlDrawing150.vml"/><Relationship Id="rId1" Type="http://schemas.openxmlformats.org/officeDocument/2006/relationships/oleObject" Target="../embeddings/oleObject599.bin"/></Relationships>
</file>

<file path=ppt/slides/_rels/slide1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7.bin"/><Relationship Id="rId8" Type="http://schemas.openxmlformats.org/officeDocument/2006/relationships/image" Target="../media/image572.wmf"/><Relationship Id="rId7" Type="http://schemas.openxmlformats.org/officeDocument/2006/relationships/oleObject" Target="../embeddings/oleObject606.bin"/><Relationship Id="rId6" Type="http://schemas.openxmlformats.org/officeDocument/2006/relationships/image" Target="../media/image571.wmf"/><Relationship Id="rId5" Type="http://schemas.openxmlformats.org/officeDocument/2006/relationships/oleObject" Target="../embeddings/oleObject605.bin"/><Relationship Id="rId4" Type="http://schemas.openxmlformats.org/officeDocument/2006/relationships/image" Target="../media/image570.wmf"/><Relationship Id="rId3" Type="http://schemas.openxmlformats.org/officeDocument/2006/relationships/oleObject" Target="../embeddings/oleObject604.bin"/><Relationship Id="rId2" Type="http://schemas.openxmlformats.org/officeDocument/2006/relationships/image" Target="../media/image569.wmf"/><Relationship Id="rId13" Type="http://schemas.openxmlformats.org/officeDocument/2006/relationships/notesSlide" Target="../notesSlides/notesSlide156.xml"/><Relationship Id="rId12" Type="http://schemas.openxmlformats.org/officeDocument/2006/relationships/vmlDrawing" Target="../drawings/vmlDrawing15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73.wmf"/><Relationship Id="rId1" Type="http://schemas.openxmlformats.org/officeDocument/2006/relationships/oleObject" Target="../embeddings/oleObject603.bin"/></Relationships>
</file>

<file path=ppt/slides/_rels/slide1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7.xml"/><Relationship Id="rId4" Type="http://schemas.openxmlformats.org/officeDocument/2006/relationships/vmlDrawing" Target="../drawings/vmlDrawing15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4.wmf"/><Relationship Id="rId1" Type="http://schemas.openxmlformats.org/officeDocument/2006/relationships/oleObject" Target="../embeddings/oleObject608.bin"/></Relationships>
</file>

<file path=ppt/slides/_rels/slide1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8.xml"/><Relationship Id="rId4" Type="http://schemas.openxmlformats.org/officeDocument/2006/relationships/vmlDrawing" Target="../drawings/vmlDrawing15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5.wmf"/><Relationship Id="rId1" Type="http://schemas.openxmlformats.org/officeDocument/2006/relationships/oleObject" Target="../embeddings/oleObject609.bin"/></Relationships>
</file>

<file path=ppt/slides/_rels/slide1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79.wmf"/><Relationship Id="rId7" Type="http://schemas.openxmlformats.org/officeDocument/2006/relationships/oleObject" Target="../embeddings/oleObject613.bin"/><Relationship Id="rId6" Type="http://schemas.openxmlformats.org/officeDocument/2006/relationships/image" Target="../media/image578.wmf"/><Relationship Id="rId5" Type="http://schemas.openxmlformats.org/officeDocument/2006/relationships/oleObject" Target="../embeddings/oleObject612.bin"/><Relationship Id="rId4" Type="http://schemas.openxmlformats.org/officeDocument/2006/relationships/image" Target="../media/image577.wmf"/><Relationship Id="rId3" Type="http://schemas.openxmlformats.org/officeDocument/2006/relationships/oleObject" Target="../embeddings/oleObject611.bin"/><Relationship Id="rId2" Type="http://schemas.openxmlformats.org/officeDocument/2006/relationships/image" Target="../media/image576.wmf"/><Relationship Id="rId11" Type="http://schemas.openxmlformats.org/officeDocument/2006/relationships/notesSlide" Target="../notesSlides/notesSlide159.xml"/><Relationship Id="rId10" Type="http://schemas.openxmlformats.org/officeDocument/2006/relationships/vmlDrawing" Target="../drawings/vmlDrawing154.vml"/><Relationship Id="rId1" Type="http://schemas.openxmlformats.org/officeDocument/2006/relationships/oleObject" Target="../embeddings/oleObject610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4.bin"/></Relationships>
</file>

<file path=ppt/slides/_rels/slide1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83.wmf"/><Relationship Id="rId7" Type="http://schemas.openxmlformats.org/officeDocument/2006/relationships/oleObject" Target="../embeddings/oleObject617.bin"/><Relationship Id="rId6" Type="http://schemas.openxmlformats.org/officeDocument/2006/relationships/image" Target="../media/image582.wmf"/><Relationship Id="rId5" Type="http://schemas.openxmlformats.org/officeDocument/2006/relationships/oleObject" Target="../embeddings/oleObject616.bin"/><Relationship Id="rId4" Type="http://schemas.openxmlformats.org/officeDocument/2006/relationships/image" Target="../media/image581.wmf"/><Relationship Id="rId3" Type="http://schemas.openxmlformats.org/officeDocument/2006/relationships/oleObject" Target="../embeddings/oleObject615.bin"/><Relationship Id="rId2" Type="http://schemas.openxmlformats.org/officeDocument/2006/relationships/image" Target="../media/image580.wmf"/><Relationship Id="rId11" Type="http://schemas.openxmlformats.org/officeDocument/2006/relationships/notesSlide" Target="../notesSlides/notesSlide160.xml"/><Relationship Id="rId10" Type="http://schemas.openxmlformats.org/officeDocument/2006/relationships/vmlDrawing" Target="../drawings/vmlDrawing155.vml"/><Relationship Id="rId1" Type="http://schemas.openxmlformats.org/officeDocument/2006/relationships/oleObject" Target="../embeddings/oleObject614.bin"/></Relationships>
</file>

<file path=ppt/slides/_rels/slide1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2.bin"/><Relationship Id="rId8" Type="http://schemas.openxmlformats.org/officeDocument/2006/relationships/image" Target="../media/image587.wmf"/><Relationship Id="rId7" Type="http://schemas.openxmlformats.org/officeDocument/2006/relationships/oleObject" Target="../embeddings/oleObject621.bin"/><Relationship Id="rId6" Type="http://schemas.openxmlformats.org/officeDocument/2006/relationships/image" Target="../media/image586.wmf"/><Relationship Id="rId5" Type="http://schemas.openxmlformats.org/officeDocument/2006/relationships/oleObject" Target="../embeddings/oleObject620.bin"/><Relationship Id="rId4" Type="http://schemas.openxmlformats.org/officeDocument/2006/relationships/image" Target="../media/image585.wmf"/><Relationship Id="rId3" Type="http://schemas.openxmlformats.org/officeDocument/2006/relationships/oleObject" Target="../embeddings/oleObject619.bin"/><Relationship Id="rId2" Type="http://schemas.openxmlformats.org/officeDocument/2006/relationships/image" Target="../media/image584.wmf"/><Relationship Id="rId15" Type="http://schemas.openxmlformats.org/officeDocument/2006/relationships/notesSlide" Target="../notesSlides/notesSlide161.xml"/><Relationship Id="rId14" Type="http://schemas.openxmlformats.org/officeDocument/2006/relationships/vmlDrawing" Target="../drawings/vmlDrawing15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89.wmf"/><Relationship Id="rId11" Type="http://schemas.openxmlformats.org/officeDocument/2006/relationships/oleObject" Target="../embeddings/oleObject623.bin"/><Relationship Id="rId10" Type="http://schemas.openxmlformats.org/officeDocument/2006/relationships/image" Target="../media/image588.wmf"/><Relationship Id="rId1" Type="http://schemas.openxmlformats.org/officeDocument/2006/relationships/oleObject" Target="../embeddings/oleObject618.bin"/></Relationships>
</file>

<file path=ppt/slides/_rels/slide1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2.wmf"/><Relationship Id="rId7" Type="http://schemas.openxmlformats.org/officeDocument/2006/relationships/oleObject" Target="../embeddings/oleObject627.bin"/><Relationship Id="rId6" Type="http://schemas.openxmlformats.org/officeDocument/2006/relationships/image" Target="../media/image591.wmf"/><Relationship Id="rId5" Type="http://schemas.openxmlformats.org/officeDocument/2006/relationships/oleObject" Target="../embeddings/oleObject626.bin"/><Relationship Id="rId4" Type="http://schemas.openxmlformats.org/officeDocument/2006/relationships/image" Target="../media/image577.wmf"/><Relationship Id="rId3" Type="http://schemas.openxmlformats.org/officeDocument/2006/relationships/oleObject" Target="../embeddings/oleObject625.bin"/><Relationship Id="rId2" Type="http://schemas.openxmlformats.org/officeDocument/2006/relationships/image" Target="../media/image590.wmf"/><Relationship Id="rId11" Type="http://schemas.openxmlformats.org/officeDocument/2006/relationships/notesSlide" Target="../notesSlides/notesSlide162.xml"/><Relationship Id="rId10" Type="http://schemas.openxmlformats.org/officeDocument/2006/relationships/vmlDrawing" Target="../drawings/vmlDrawing157.vml"/><Relationship Id="rId1" Type="http://schemas.openxmlformats.org/officeDocument/2006/relationships/oleObject" Target="../embeddings/oleObject624.bin"/></Relationships>
</file>

<file path=ppt/slides/_rels/slide16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6.wmf"/><Relationship Id="rId7" Type="http://schemas.openxmlformats.org/officeDocument/2006/relationships/oleObject" Target="../embeddings/oleObject631.bin"/><Relationship Id="rId6" Type="http://schemas.openxmlformats.org/officeDocument/2006/relationships/image" Target="../media/image595.wmf"/><Relationship Id="rId5" Type="http://schemas.openxmlformats.org/officeDocument/2006/relationships/oleObject" Target="../embeddings/oleObject630.bin"/><Relationship Id="rId4" Type="http://schemas.openxmlformats.org/officeDocument/2006/relationships/image" Target="../media/image594.wmf"/><Relationship Id="rId3" Type="http://schemas.openxmlformats.org/officeDocument/2006/relationships/oleObject" Target="../embeddings/oleObject629.bin"/><Relationship Id="rId2" Type="http://schemas.openxmlformats.org/officeDocument/2006/relationships/image" Target="../media/image593.wmf"/><Relationship Id="rId11" Type="http://schemas.openxmlformats.org/officeDocument/2006/relationships/notesSlide" Target="../notesSlides/notesSlide163.xml"/><Relationship Id="rId10" Type="http://schemas.openxmlformats.org/officeDocument/2006/relationships/vmlDrawing" Target="../drawings/vmlDrawing158.vml"/><Relationship Id="rId1" Type="http://schemas.openxmlformats.org/officeDocument/2006/relationships/oleObject" Target="../embeddings/oleObject628.bin"/></Relationships>
</file>

<file path=ppt/slides/_rels/slide1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6.bin"/><Relationship Id="rId8" Type="http://schemas.openxmlformats.org/officeDocument/2006/relationships/image" Target="../media/image600.wmf"/><Relationship Id="rId7" Type="http://schemas.openxmlformats.org/officeDocument/2006/relationships/oleObject" Target="../embeddings/oleObject635.bin"/><Relationship Id="rId6" Type="http://schemas.openxmlformats.org/officeDocument/2006/relationships/image" Target="../media/image599.wmf"/><Relationship Id="rId5" Type="http://schemas.openxmlformats.org/officeDocument/2006/relationships/oleObject" Target="../embeddings/oleObject634.bin"/><Relationship Id="rId4" Type="http://schemas.openxmlformats.org/officeDocument/2006/relationships/image" Target="../media/image598.wmf"/><Relationship Id="rId3" Type="http://schemas.openxmlformats.org/officeDocument/2006/relationships/oleObject" Target="../embeddings/oleObject633.bin"/><Relationship Id="rId2" Type="http://schemas.openxmlformats.org/officeDocument/2006/relationships/image" Target="../media/image597.wmf"/><Relationship Id="rId13" Type="http://schemas.openxmlformats.org/officeDocument/2006/relationships/notesSlide" Target="../notesSlides/notesSlide164.xml"/><Relationship Id="rId12" Type="http://schemas.openxmlformats.org/officeDocument/2006/relationships/vmlDrawing" Target="../drawings/vmlDrawing15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01.wmf"/><Relationship Id="rId1" Type="http://schemas.openxmlformats.org/officeDocument/2006/relationships/oleObject" Target="../embeddings/oleObject632.bin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6.xml"/><Relationship Id="rId8" Type="http://schemas.openxmlformats.org/officeDocument/2006/relationships/vmlDrawing" Target="../drawings/vmlDrawing16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04.wmf"/><Relationship Id="rId5" Type="http://schemas.openxmlformats.org/officeDocument/2006/relationships/oleObject" Target="../embeddings/oleObject639.bin"/><Relationship Id="rId4" Type="http://schemas.openxmlformats.org/officeDocument/2006/relationships/image" Target="../media/image603.wmf"/><Relationship Id="rId3" Type="http://schemas.openxmlformats.org/officeDocument/2006/relationships/oleObject" Target="../embeddings/oleObject638.bin"/><Relationship Id="rId2" Type="http://schemas.openxmlformats.org/officeDocument/2006/relationships/image" Target="../media/image602.wmf"/><Relationship Id="rId1" Type="http://schemas.openxmlformats.org/officeDocument/2006/relationships/oleObject" Target="../embeddings/oleObject637.bin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08.wmf"/><Relationship Id="rId7" Type="http://schemas.openxmlformats.org/officeDocument/2006/relationships/oleObject" Target="../embeddings/oleObject643.bin"/><Relationship Id="rId6" Type="http://schemas.openxmlformats.org/officeDocument/2006/relationships/image" Target="../media/image607.wmf"/><Relationship Id="rId5" Type="http://schemas.openxmlformats.org/officeDocument/2006/relationships/oleObject" Target="../embeddings/oleObject642.bin"/><Relationship Id="rId4" Type="http://schemas.openxmlformats.org/officeDocument/2006/relationships/image" Target="../media/image606.wmf"/><Relationship Id="rId3" Type="http://schemas.openxmlformats.org/officeDocument/2006/relationships/oleObject" Target="../embeddings/oleObject641.bin"/><Relationship Id="rId2" Type="http://schemas.openxmlformats.org/officeDocument/2006/relationships/image" Target="../media/image605.wmf"/><Relationship Id="rId11" Type="http://schemas.openxmlformats.org/officeDocument/2006/relationships/notesSlide" Target="../notesSlides/notesSlide168.xml"/><Relationship Id="rId10" Type="http://schemas.openxmlformats.org/officeDocument/2006/relationships/vmlDrawing" Target="../drawings/vmlDrawing161.vml"/><Relationship Id="rId1" Type="http://schemas.openxmlformats.org/officeDocument/2006/relationships/oleObject" Target="../embeddings/oleObject640.bin"/></Relationships>
</file>

<file path=ppt/slides/_rels/slide16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12.wmf"/><Relationship Id="rId7" Type="http://schemas.openxmlformats.org/officeDocument/2006/relationships/oleObject" Target="../embeddings/oleObject647.bin"/><Relationship Id="rId6" Type="http://schemas.openxmlformats.org/officeDocument/2006/relationships/image" Target="../media/image611.wmf"/><Relationship Id="rId5" Type="http://schemas.openxmlformats.org/officeDocument/2006/relationships/oleObject" Target="../embeddings/oleObject646.bin"/><Relationship Id="rId4" Type="http://schemas.openxmlformats.org/officeDocument/2006/relationships/image" Target="../media/image610.wmf"/><Relationship Id="rId3" Type="http://schemas.openxmlformats.org/officeDocument/2006/relationships/oleObject" Target="../embeddings/oleObject645.bin"/><Relationship Id="rId2" Type="http://schemas.openxmlformats.org/officeDocument/2006/relationships/image" Target="../media/image609.wmf"/><Relationship Id="rId11" Type="http://schemas.openxmlformats.org/officeDocument/2006/relationships/notesSlide" Target="../notesSlides/notesSlide169.xml"/><Relationship Id="rId10" Type="http://schemas.openxmlformats.org/officeDocument/2006/relationships/vmlDrawing" Target="../drawings/vmlDrawing162.vml"/><Relationship Id="rId1" Type="http://schemas.openxmlformats.org/officeDocument/2006/relationships/oleObject" Target="../embeddings/oleObject644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6.bin"/></Relationships>
</file>

<file path=ppt/slides/_rels/slide17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0.xml"/><Relationship Id="rId8" Type="http://schemas.openxmlformats.org/officeDocument/2006/relationships/vmlDrawing" Target="../drawings/vmlDrawing16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15.wmf"/><Relationship Id="rId5" Type="http://schemas.openxmlformats.org/officeDocument/2006/relationships/oleObject" Target="../embeddings/oleObject650.bin"/><Relationship Id="rId4" Type="http://schemas.openxmlformats.org/officeDocument/2006/relationships/image" Target="../media/image614.wmf"/><Relationship Id="rId3" Type="http://schemas.openxmlformats.org/officeDocument/2006/relationships/oleObject" Target="../embeddings/oleObject649.bin"/><Relationship Id="rId2" Type="http://schemas.openxmlformats.org/officeDocument/2006/relationships/image" Target="../media/image613.wmf"/><Relationship Id="rId1" Type="http://schemas.openxmlformats.org/officeDocument/2006/relationships/oleObject" Target="../embeddings/oleObject648.bin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2.xml"/><Relationship Id="rId8" Type="http://schemas.openxmlformats.org/officeDocument/2006/relationships/vmlDrawing" Target="../drawings/vmlDrawing16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18.wmf"/><Relationship Id="rId5" Type="http://schemas.openxmlformats.org/officeDocument/2006/relationships/oleObject" Target="../embeddings/oleObject653.bin"/><Relationship Id="rId4" Type="http://schemas.openxmlformats.org/officeDocument/2006/relationships/image" Target="../media/image617.wmf"/><Relationship Id="rId3" Type="http://schemas.openxmlformats.org/officeDocument/2006/relationships/oleObject" Target="../embeddings/oleObject652.bin"/><Relationship Id="rId2" Type="http://schemas.openxmlformats.org/officeDocument/2006/relationships/image" Target="../media/image616.wmf"/><Relationship Id="rId1" Type="http://schemas.openxmlformats.org/officeDocument/2006/relationships/oleObject" Target="../embeddings/oleObject651.bin"/></Relationships>
</file>

<file path=ppt/slides/_rels/slide17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3.xml"/><Relationship Id="rId8" Type="http://schemas.openxmlformats.org/officeDocument/2006/relationships/vmlDrawing" Target="../drawings/vmlDrawing16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1.wmf"/><Relationship Id="rId5" Type="http://schemas.openxmlformats.org/officeDocument/2006/relationships/oleObject" Target="../embeddings/oleObject656.bin"/><Relationship Id="rId4" Type="http://schemas.openxmlformats.org/officeDocument/2006/relationships/image" Target="../media/image620.wmf"/><Relationship Id="rId3" Type="http://schemas.openxmlformats.org/officeDocument/2006/relationships/oleObject" Target="../embeddings/oleObject655.bin"/><Relationship Id="rId2" Type="http://schemas.openxmlformats.org/officeDocument/2006/relationships/image" Target="../media/image619.wmf"/><Relationship Id="rId1" Type="http://schemas.openxmlformats.org/officeDocument/2006/relationships/oleObject" Target="../embeddings/oleObject654.bin"/></Relationships>
</file>

<file path=ppt/slides/_rels/slide1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24.wmf"/><Relationship Id="rId7" Type="http://schemas.openxmlformats.org/officeDocument/2006/relationships/oleObject" Target="../embeddings/oleObject660.bin"/><Relationship Id="rId6" Type="http://schemas.openxmlformats.org/officeDocument/2006/relationships/image" Target="../media/image623.wmf"/><Relationship Id="rId5" Type="http://schemas.openxmlformats.org/officeDocument/2006/relationships/oleObject" Target="../embeddings/oleObject659.bin"/><Relationship Id="rId4" Type="http://schemas.openxmlformats.org/officeDocument/2006/relationships/image" Target="../media/image602.wmf"/><Relationship Id="rId3" Type="http://schemas.openxmlformats.org/officeDocument/2006/relationships/oleObject" Target="../embeddings/oleObject658.bin"/><Relationship Id="rId2" Type="http://schemas.openxmlformats.org/officeDocument/2006/relationships/image" Target="../media/image622.wmf"/><Relationship Id="rId11" Type="http://schemas.openxmlformats.org/officeDocument/2006/relationships/notesSlide" Target="../notesSlides/notesSlide174.xml"/><Relationship Id="rId10" Type="http://schemas.openxmlformats.org/officeDocument/2006/relationships/vmlDrawing" Target="../drawings/vmlDrawing166.vml"/><Relationship Id="rId1" Type="http://schemas.openxmlformats.org/officeDocument/2006/relationships/oleObject" Target="../embeddings/oleObject657.bin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28.wmf"/><Relationship Id="rId7" Type="http://schemas.openxmlformats.org/officeDocument/2006/relationships/oleObject" Target="../embeddings/oleObject664.bin"/><Relationship Id="rId6" Type="http://schemas.openxmlformats.org/officeDocument/2006/relationships/image" Target="../media/image627.wmf"/><Relationship Id="rId5" Type="http://schemas.openxmlformats.org/officeDocument/2006/relationships/oleObject" Target="../embeddings/oleObject663.bin"/><Relationship Id="rId4" Type="http://schemas.openxmlformats.org/officeDocument/2006/relationships/image" Target="../media/image626.wmf"/><Relationship Id="rId3" Type="http://schemas.openxmlformats.org/officeDocument/2006/relationships/oleObject" Target="../embeddings/oleObject662.bin"/><Relationship Id="rId2" Type="http://schemas.openxmlformats.org/officeDocument/2006/relationships/image" Target="../media/image625.wmf"/><Relationship Id="rId11" Type="http://schemas.openxmlformats.org/officeDocument/2006/relationships/notesSlide" Target="../notesSlides/notesSlide176.xml"/><Relationship Id="rId10" Type="http://schemas.openxmlformats.org/officeDocument/2006/relationships/vmlDrawing" Target="../drawings/vmlDrawing167.vml"/><Relationship Id="rId1" Type="http://schemas.openxmlformats.org/officeDocument/2006/relationships/oleObject" Target="../embeddings/oleObject661.bin"/></Relationships>
</file>

<file path=ppt/slides/_rels/slide1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7.xml"/><Relationship Id="rId6" Type="http://schemas.openxmlformats.org/officeDocument/2006/relationships/vmlDrawing" Target="../drawings/vmlDrawing16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30.wmf"/><Relationship Id="rId3" Type="http://schemas.openxmlformats.org/officeDocument/2006/relationships/oleObject" Target="../embeddings/oleObject666.bin"/><Relationship Id="rId2" Type="http://schemas.openxmlformats.org/officeDocument/2006/relationships/image" Target="../media/image629.wmf"/><Relationship Id="rId1" Type="http://schemas.openxmlformats.org/officeDocument/2006/relationships/oleObject" Target="../embeddings/oleObject665.bin"/></Relationships>
</file>

<file path=ppt/slides/_rels/slide1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1.bin"/><Relationship Id="rId8" Type="http://schemas.openxmlformats.org/officeDocument/2006/relationships/image" Target="../media/image634.wmf"/><Relationship Id="rId7" Type="http://schemas.openxmlformats.org/officeDocument/2006/relationships/oleObject" Target="../embeddings/oleObject670.bin"/><Relationship Id="rId6" Type="http://schemas.openxmlformats.org/officeDocument/2006/relationships/image" Target="../media/image633.wmf"/><Relationship Id="rId5" Type="http://schemas.openxmlformats.org/officeDocument/2006/relationships/oleObject" Target="../embeddings/oleObject669.bin"/><Relationship Id="rId4" Type="http://schemas.openxmlformats.org/officeDocument/2006/relationships/image" Target="../media/image632.wmf"/><Relationship Id="rId3" Type="http://schemas.openxmlformats.org/officeDocument/2006/relationships/oleObject" Target="../embeddings/oleObject668.bin"/><Relationship Id="rId2" Type="http://schemas.openxmlformats.org/officeDocument/2006/relationships/image" Target="../media/image631.wmf"/><Relationship Id="rId13" Type="http://schemas.openxmlformats.org/officeDocument/2006/relationships/notesSlide" Target="../notesSlides/notesSlide178.xml"/><Relationship Id="rId12" Type="http://schemas.openxmlformats.org/officeDocument/2006/relationships/vmlDrawing" Target="../drawings/vmlDrawing16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35.wmf"/><Relationship Id="rId1" Type="http://schemas.openxmlformats.org/officeDocument/2006/relationships/oleObject" Target="../embeddings/oleObject667.bin"/></Relationships>
</file>

<file path=ppt/slides/_rels/slide1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9.xml"/><Relationship Id="rId6" Type="http://schemas.openxmlformats.org/officeDocument/2006/relationships/vmlDrawing" Target="../drawings/vmlDrawing17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37.wmf"/><Relationship Id="rId3" Type="http://schemas.openxmlformats.org/officeDocument/2006/relationships/oleObject" Target="../embeddings/oleObject673.bin"/><Relationship Id="rId2" Type="http://schemas.openxmlformats.org/officeDocument/2006/relationships/image" Target="../media/image636.wmf"/><Relationship Id="rId1" Type="http://schemas.openxmlformats.org/officeDocument/2006/relationships/oleObject" Target="../embeddings/oleObject67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41.wmf"/><Relationship Id="rId7" Type="http://schemas.openxmlformats.org/officeDocument/2006/relationships/oleObject" Target="../embeddings/oleObject677.bin"/><Relationship Id="rId6" Type="http://schemas.openxmlformats.org/officeDocument/2006/relationships/image" Target="../media/image640.wmf"/><Relationship Id="rId5" Type="http://schemas.openxmlformats.org/officeDocument/2006/relationships/oleObject" Target="../embeddings/oleObject676.bin"/><Relationship Id="rId4" Type="http://schemas.openxmlformats.org/officeDocument/2006/relationships/image" Target="../media/image639.wmf"/><Relationship Id="rId3" Type="http://schemas.openxmlformats.org/officeDocument/2006/relationships/oleObject" Target="../embeddings/oleObject675.bin"/><Relationship Id="rId2" Type="http://schemas.openxmlformats.org/officeDocument/2006/relationships/image" Target="../media/image638.wmf"/><Relationship Id="rId11" Type="http://schemas.openxmlformats.org/officeDocument/2006/relationships/notesSlide" Target="../notesSlides/notesSlide180.xml"/><Relationship Id="rId10" Type="http://schemas.openxmlformats.org/officeDocument/2006/relationships/vmlDrawing" Target="../drawings/vmlDrawing171.vml"/><Relationship Id="rId1" Type="http://schemas.openxmlformats.org/officeDocument/2006/relationships/oleObject" Target="../embeddings/oleObject674.bin"/></Relationships>
</file>

<file path=ppt/slides/_rels/slide18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45.wmf"/><Relationship Id="rId7" Type="http://schemas.openxmlformats.org/officeDocument/2006/relationships/oleObject" Target="../embeddings/oleObject681.bin"/><Relationship Id="rId6" Type="http://schemas.openxmlformats.org/officeDocument/2006/relationships/image" Target="../media/image644.wmf"/><Relationship Id="rId5" Type="http://schemas.openxmlformats.org/officeDocument/2006/relationships/oleObject" Target="../embeddings/oleObject680.bin"/><Relationship Id="rId4" Type="http://schemas.openxmlformats.org/officeDocument/2006/relationships/image" Target="../media/image643.wmf"/><Relationship Id="rId3" Type="http://schemas.openxmlformats.org/officeDocument/2006/relationships/oleObject" Target="../embeddings/oleObject679.bin"/><Relationship Id="rId2" Type="http://schemas.openxmlformats.org/officeDocument/2006/relationships/image" Target="../media/image642.wmf"/><Relationship Id="rId11" Type="http://schemas.openxmlformats.org/officeDocument/2006/relationships/notesSlide" Target="../notesSlides/notesSlide181.xml"/><Relationship Id="rId10" Type="http://schemas.openxmlformats.org/officeDocument/2006/relationships/vmlDrawing" Target="../drawings/vmlDrawing172.vml"/><Relationship Id="rId1" Type="http://schemas.openxmlformats.org/officeDocument/2006/relationships/oleObject" Target="../embeddings/oleObject678.bin"/></Relationships>
</file>

<file path=ppt/slides/_rels/slide18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2.xml"/><Relationship Id="rId8" Type="http://schemas.openxmlformats.org/officeDocument/2006/relationships/vmlDrawing" Target="../drawings/vmlDrawing17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48.wmf"/><Relationship Id="rId5" Type="http://schemas.openxmlformats.org/officeDocument/2006/relationships/oleObject" Target="../embeddings/oleObject684.bin"/><Relationship Id="rId4" Type="http://schemas.openxmlformats.org/officeDocument/2006/relationships/image" Target="../media/image647.wmf"/><Relationship Id="rId3" Type="http://schemas.openxmlformats.org/officeDocument/2006/relationships/oleObject" Target="../embeddings/oleObject683.bin"/><Relationship Id="rId2" Type="http://schemas.openxmlformats.org/officeDocument/2006/relationships/image" Target="../media/image646.wmf"/><Relationship Id="rId1" Type="http://schemas.openxmlformats.org/officeDocument/2006/relationships/oleObject" Target="../embeddings/oleObject682.bin"/></Relationships>
</file>

<file path=ppt/slides/_rels/slide1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3.xml"/><Relationship Id="rId6" Type="http://schemas.openxmlformats.org/officeDocument/2006/relationships/vmlDrawing" Target="../drawings/vmlDrawing17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50.wmf"/><Relationship Id="rId3" Type="http://schemas.openxmlformats.org/officeDocument/2006/relationships/oleObject" Target="../embeddings/oleObject686.bin"/><Relationship Id="rId2" Type="http://schemas.openxmlformats.org/officeDocument/2006/relationships/image" Target="../media/image649.wmf"/><Relationship Id="rId1" Type="http://schemas.openxmlformats.org/officeDocument/2006/relationships/oleObject" Target="../embeddings/oleObject685.bin"/></Relationships>
</file>

<file path=ppt/slides/_rels/slide18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54.wmf"/><Relationship Id="rId7" Type="http://schemas.openxmlformats.org/officeDocument/2006/relationships/oleObject" Target="../embeddings/oleObject690.bin"/><Relationship Id="rId6" Type="http://schemas.openxmlformats.org/officeDocument/2006/relationships/image" Target="../media/image653.wmf"/><Relationship Id="rId5" Type="http://schemas.openxmlformats.org/officeDocument/2006/relationships/oleObject" Target="../embeddings/oleObject689.bin"/><Relationship Id="rId4" Type="http://schemas.openxmlformats.org/officeDocument/2006/relationships/image" Target="../media/image652.wmf"/><Relationship Id="rId3" Type="http://schemas.openxmlformats.org/officeDocument/2006/relationships/oleObject" Target="../embeddings/oleObject688.bin"/><Relationship Id="rId2" Type="http://schemas.openxmlformats.org/officeDocument/2006/relationships/image" Target="../media/image651.wmf"/><Relationship Id="rId11" Type="http://schemas.openxmlformats.org/officeDocument/2006/relationships/notesSlide" Target="../notesSlides/notesSlide184.xml"/><Relationship Id="rId10" Type="http://schemas.openxmlformats.org/officeDocument/2006/relationships/vmlDrawing" Target="../drawings/vmlDrawing175.vml"/><Relationship Id="rId1" Type="http://schemas.openxmlformats.org/officeDocument/2006/relationships/oleObject" Target="../embeddings/oleObject687.bin"/></Relationships>
</file>

<file path=ppt/slides/_rels/slide18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58.wmf"/><Relationship Id="rId7" Type="http://schemas.openxmlformats.org/officeDocument/2006/relationships/oleObject" Target="../embeddings/oleObject694.bin"/><Relationship Id="rId6" Type="http://schemas.openxmlformats.org/officeDocument/2006/relationships/image" Target="../media/image657.wmf"/><Relationship Id="rId5" Type="http://schemas.openxmlformats.org/officeDocument/2006/relationships/oleObject" Target="../embeddings/oleObject693.bin"/><Relationship Id="rId4" Type="http://schemas.openxmlformats.org/officeDocument/2006/relationships/image" Target="../media/image656.wmf"/><Relationship Id="rId3" Type="http://schemas.openxmlformats.org/officeDocument/2006/relationships/oleObject" Target="../embeddings/oleObject692.bin"/><Relationship Id="rId2" Type="http://schemas.openxmlformats.org/officeDocument/2006/relationships/image" Target="../media/image655.wmf"/><Relationship Id="rId11" Type="http://schemas.openxmlformats.org/officeDocument/2006/relationships/notesSlide" Target="../notesSlides/notesSlide185.xml"/><Relationship Id="rId10" Type="http://schemas.openxmlformats.org/officeDocument/2006/relationships/vmlDrawing" Target="../drawings/vmlDrawing176.vml"/><Relationship Id="rId1" Type="http://schemas.openxmlformats.org/officeDocument/2006/relationships/oleObject" Target="../embeddings/oleObject691.bin"/></Relationships>
</file>

<file path=ppt/slides/_rels/slide18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6.xml"/><Relationship Id="rId8" Type="http://schemas.openxmlformats.org/officeDocument/2006/relationships/vmlDrawing" Target="../drawings/vmlDrawing17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59.wmf"/><Relationship Id="rId5" Type="http://schemas.openxmlformats.org/officeDocument/2006/relationships/oleObject" Target="../embeddings/oleObject697.bin"/><Relationship Id="rId4" Type="http://schemas.openxmlformats.org/officeDocument/2006/relationships/image" Target="../media/image654.wmf"/><Relationship Id="rId3" Type="http://schemas.openxmlformats.org/officeDocument/2006/relationships/oleObject" Target="../embeddings/oleObject696.bin"/><Relationship Id="rId2" Type="http://schemas.openxmlformats.org/officeDocument/2006/relationships/image" Target="../media/image653.wmf"/><Relationship Id="rId1" Type="http://schemas.openxmlformats.org/officeDocument/2006/relationships/oleObject" Target="../embeddings/oleObject695.bin"/></Relationships>
</file>

<file path=ppt/slides/_rels/slide18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7.xml"/><Relationship Id="rId4" Type="http://schemas.openxmlformats.org/officeDocument/2006/relationships/vmlDrawing" Target="../drawings/vmlDrawing17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60.wmf"/><Relationship Id="rId1" Type="http://schemas.openxmlformats.org/officeDocument/2006/relationships/oleObject" Target="../embeddings/oleObject698.bin"/></Relationships>
</file>

<file path=ppt/slides/_rels/slide18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8.xml"/><Relationship Id="rId8" Type="http://schemas.openxmlformats.org/officeDocument/2006/relationships/vmlDrawing" Target="../drawings/vmlDrawing17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63.wmf"/><Relationship Id="rId5" Type="http://schemas.openxmlformats.org/officeDocument/2006/relationships/oleObject" Target="../embeddings/oleObject701.bin"/><Relationship Id="rId4" Type="http://schemas.openxmlformats.org/officeDocument/2006/relationships/image" Target="../media/image662.wmf"/><Relationship Id="rId3" Type="http://schemas.openxmlformats.org/officeDocument/2006/relationships/oleObject" Target="../embeddings/oleObject700.bin"/><Relationship Id="rId2" Type="http://schemas.openxmlformats.org/officeDocument/2006/relationships/image" Target="../media/image661.wmf"/><Relationship Id="rId1" Type="http://schemas.openxmlformats.org/officeDocument/2006/relationships/oleObject" Target="../embeddings/oleObject699.bin"/></Relationships>
</file>

<file path=ppt/slides/_rels/slide1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9.xml"/><Relationship Id="rId6" Type="http://schemas.openxmlformats.org/officeDocument/2006/relationships/vmlDrawing" Target="../drawings/vmlDrawing18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65.wmf"/><Relationship Id="rId3" Type="http://schemas.openxmlformats.org/officeDocument/2006/relationships/oleObject" Target="../embeddings/oleObject703.bin"/><Relationship Id="rId2" Type="http://schemas.openxmlformats.org/officeDocument/2006/relationships/image" Target="../media/image664.wmf"/><Relationship Id="rId1" Type="http://schemas.openxmlformats.org/officeDocument/2006/relationships/oleObject" Target="../embeddings/oleObject70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69.wmf"/><Relationship Id="rId7" Type="http://schemas.openxmlformats.org/officeDocument/2006/relationships/oleObject" Target="../embeddings/oleObject707.bin"/><Relationship Id="rId6" Type="http://schemas.openxmlformats.org/officeDocument/2006/relationships/image" Target="../media/image668.wmf"/><Relationship Id="rId5" Type="http://schemas.openxmlformats.org/officeDocument/2006/relationships/oleObject" Target="../embeddings/oleObject706.bin"/><Relationship Id="rId4" Type="http://schemas.openxmlformats.org/officeDocument/2006/relationships/image" Target="../media/image667.wmf"/><Relationship Id="rId3" Type="http://schemas.openxmlformats.org/officeDocument/2006/relationships/oleObject" Target="../embeddings/oleObject705.bin"/><Relationship Id="rId2" Type="http://schemas.openxmlformats.org/officeDocument/2006/relationships/image" Target="../media/image666.wmf"/><Relationship Id="rId11" Type="http://schemas.openxmlformats.org/officeDocument/2006/relationships/notesSlide" Target="../notesSlides/notesSlide190.xml"/><Relationship Id="rId10" Type="http://schemas.openxmlformats.org/officeDocument/2006/relationships/vmlDrawing" Target="../drawings/vmlDrawing181.vml"/><Relationship Id="rId1" Type="http://schemas.openxmlformats.org/officeDocument/2006/relationships/oleObject" Target="../embeddings/oleObject704.bin"/></Relationships>
</file>

<file path=ppt/slides/_rels/slide1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1.xml"/><Relationship Id="rId6" Type="http://schemas.openxmlformats.org/officeDocument/2006/relationships/vmlDrawing" Target="../drawings/vmlDrawing18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1.wmf"/><Relationship Id="rId3" Type="http://schemas.openxmlformats.org/officeDocument/2006/relationships/oleObject" Target="../embeddings/oleObject709.bin"/><Relationship Id="rId2" Type="http://schemas.openxmlformats.org/officeDocument/2006/relationships/image" Target="../media/image670.wmf"/><Relationship Id="rId1" Type="http://schemas.openxmlformats.org/officeDocument/2006/relationships/oleObject" Target="../embeddings/oleObject708.bin"/></Relationships>
</file>

<file path=ppt/slides/_rels/slide19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2.xml"/><Relationship Id="rId4" Type="http://schemas.openxmlformats.org/officeDocument/2006/relationships/vmlDrawing" Target="../drawings/vmlDrawing18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2.wmf"/><Relationship Id="rId1" Type="http://schemas.openxmlformats.org/officeDocument/2006/relationships/oleObject" Target="../embeddings/oleObject7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1.wmf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9.wmf"/><Relationship Id="rId10" Type="http://schemas.openxmlformats.org/officeDocument/2006/relationships/notesSlide" Target="../notesSlides/notesSlide20.xml"/><Relationship Id="rId1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3" Type="http://schemas.openxmlformats.org/officeDocument/2006/relationships/notesSlide" Target="../notesSlides/notesSlide22.xml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8.wmf"/><Relationship Id="rId13" Type="http://schemas.openxmlformats.org/officeDocument/2006/relationships/notesSlide" Target="../notesSlides/notesSlide23.xml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3.wmf"/><Relationship Id="rId13" Type="http://schemas.openxmlformats.org/officeDocument/2006/relationships/notesSlide" Target="../notesSlides/notesSlide24.xml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8.wmf"/><Relationship Id="rId11" Type="http://schemas.openxmlformats.org/officeDocument/2006/relationships/notesSlide" Target="../notesSlides/notesSlide25.xml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2.wmf"/><Relationship Id="rId13" Type="http://schemas.openxmlformats.org/officeDocument/2006/relationships/notesSlide" Target="../notesSlides/notesSlide26.xml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7.wmf"/><Relationship Id="rId11" Type="http://schemas.openxmlformats.org/officeDocument/2006/relationships/notesSlide" Target="../notesSlides/notesSlide27.xml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4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6.wmf"/><Relationship Id="rId11" Type="http://schemas.openxmlformats.org/officeDocument/2006/relationships/notesSlide" Target="../notesSlides/notesSlide30.xml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77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0.wmf"/><Relationship Id="rId11" Type="http://schemas.openxmlformats.org/officeDocument/2006/relationships/notesSlide" Target="../notesSlides/notesSlide31.xml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81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4.wmf"/><Relationship Id="rId11" Type="http://schemas.openxmlformats.org/officeDocument/2006/relationships/notesSlide" Target="../notesSlides/notesSlide32.xml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8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8.wmf"/><Relationship Id="rId11" Type="http://schemas.openxmlformats.org/officeDocument/2006/relationships/notesSlide" Target="../notesSlides/notesSlide33.xml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8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2.wmf"/><Relationship Id="rId15" Type="http://schemas.openxmlformats.org/officeDocument/2006/relationships/notesSlide" Target="../notesSlides/notesSlide34.xml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8.wmf"/><Relationship Id="rId11" Type="http://schemas.openxmlformats.org/officeDocument/2006/relationships/notesSlide" Target="../notesSlides/notesSlide35.xml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9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2.wmf"/><Relationship Id="rId11" Type="http://schemas.openxmlformats.org/officeDocument/2006/relationships/notesSlide" Target="../notesSlides/notesSlide36.xml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0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6.wmf"/><Relationship Id="rId15" Type="http://schemas.openxmlformats.org/officeDocument/2006/relationships/notesSlide" Target="../notesSlides/notesSlide37.xml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0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2.wmf"/><Relationship Id="rId11" Type="http://schemas.openxmlformats.org/officeDocument/2006/relationships/notesSlide" Target="../notesSlides/notesSlide38.xml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113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16.wmf"/><Relationship Id="rId13" Type="http://schemas.openxmlformats.org/officeDocument/2006/relationships/notesSlide" Target="../notesSlides/notesSlide39.xml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1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22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3.wmf"/><Relationship Id="rId11" Type="http://schemas.openxmlformats.org/officeDocument/2006/relationships/notesSlide" Target="../notesSlides/notesSlide41.xml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12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7.wmf"/><Relationship Id="rId11" Type="http://schemas.openxmlformats.org/officeDocument/2006/relationships/notesSlide" Target="../notesSlides/notesSlide42.xml"/><Relationship Id="rId10" Type="http://schemas.openxmlformats.org/officeDocument/2006/relationships/vmlDrawing" Target="../drawings/vmlDrawing37.vml"/><Relationship Id="rId1" Type="http://schemas.openxmlformats.org/officeDocument/2006/relationships/oleObject" Target="../embeddings/oleObject129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1.wmf"/><Relationship Id="rId13" Type="http://schemas.openxmlformats.org/officeDocument/2006/relationships/notesSlide" Target="../notesSlides/notesSlide43.xml"/><Relationship Id="rId12" Type="http://schemas.openxmlformats.org/officeDocument/2006/relationships/vmlDrawing" Target="../drawings/vmlDrawing3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33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138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39.wmf"/><Relationship Id="rId11" Type="http://schemas.openxmlformats.org/officeDocument/2006/relationships/notesSlide" Target="../notesSlides/notesSlide45.xml"/><Relationship Id="rId10" Type="http://schemas.openxmlformats.org/officeDocument/2006/relationships/vmlDrawing" Target="../drawings/vmlDrawing40.vml"/><Relationship Id="rId1" Type="http://schemas.openxmlformats.org/officeDocument/2006/relationships/oleObject" Target="../embeddings/oleObject141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6.xml"/><Relationship Id="rId8" Type="http://schemas.openxmlformats.org/officeDocument/2006/relationships/vmlDrawing" Target="../drawings/vmlDrawing4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43.wmf"/><Relationship Id="rId1" Type="http://schemas.openxmlformats.org/officeDocument/2006/relationships/oleObject" Target="../embeddings/oleObject145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46.wmf"/><Relationship Id="rId11" Type="http://schemas.openxmlformats.org/officeDocument/2006/relationships/notesSlide" Target="../notesSlides/notesSlide47.xml"/><Relationship Id="rId10" Type="http://schemas.openxmlformats.org/officeDocument/2006/relationships/vmlDrawing" Target="../drawings/vmlDrawing42.vml"/><Relationship Id="rId1" Type="http://schemas.openxmlformats.org/officeDocument/2006/relationships/oleObject" Target="../embeddings/oleObject148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49.wmf"/><Relationship Id="rId11" Type="http://schemas.openxmlformats.org/officeDocument/2006/relationships/notesSlide" Target="../notesSlides/notesSlide48.xml"/><Relationship Id="rId10" Type="http://schemas.openxmlformats.org/officeDocument/2006/relationships/vmlDrawing" Target="../drawings/vmlDrawing43.vml"/><Relationship Id="rId1" Type="http://schemas.openxmlformats.org/officeDocument/2006/relationships/oleObject" Target="../embeddings/oleObject152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53.wmf"/><Relationship Id="rId11" Type="http://schemas.openxmlformats.org/officeDocument/2006/relationships/notesSlide" Target="../notesSlides/notesSlide49.xml"/><Relationship Id="rId10" Type="http://schemas.openxmlformats.org/officeDocument/2006/relationships/vmlDrawing" Target="../drawings/vmlDrawing44.vml"/><Relationship Id="rId1" Type="http://schemas.openxmlformats.org/officeDocument/2006/relationships/oleObject" Target="../embeddings/oleObject156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57.wmf"/><Relationship Id="rId15" Type="http://schemas.openxmlformats.org/officeDocument/2006/relationships/notesSlide" Target="../notesSlides/notesSlide50.xml"/><Relationship Id="rId14" Type="http://schemas.openxmlformats.org/officeDocument/2006/relationships/vmlDrawing" Target="../drawings/vmlDrawing4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60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6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63.wmf"/><Relationship Id="rId15" Type="http://schemas.openxmlformats.org/officeDocument/2006/relationships/notesSlide" Target="../notesSlides/notesSlide51.xml"/><Relationship Id="rId14" Type="http://schemas.openxmlformats.org/officeDocument/2006/relationships/vmlDrawing" Target="../drawings/vmlDrawing4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8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67.wmf"/><Relationship Id="rId1" Type="http://schemas.openxmlformats.org/officeDocument/2006/relationships/oleObject" Target="../embeddings/oleObject166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2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69.wmf"/><Relationship Id="rId11" Type="http://schemas.openxmlformats.org/officeDocument/2006/relationships/notesSlide" Target="../notesSlides/notesSlide52.xml"/><Relationship Id="rId10" Type="http://schemas.openxmlformats.org/officeDocument/2006/relationships/vmlDrawing" Target="../drawings/vmlDrawing47.vml"/><Relationship Id="rId1" Type="http://schemas.openxmlformats.org/officeDocument/2006/relationships/oleObject" Target="../embeddings/oleObject172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3.xml"/><Relationship Id="rId8" Type="http://schemas.openxmlformats.org/officeDocument/2006/relationships/vmlDrawing" Target="../drawings/vmlDrawing4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73.wmf"/><Relationship Id="rId1" Type="http://schemas.openxmlformats.org/officeDocument/2006/relationships/oleObject" Target="../embeddings/oleObject176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wmf"/><Relationship Id="rId8" Type="http://schemas.openxmlformats.org/officeDocument/2006/relationships/oleObject" Target="../embeddings/oleObject183.bin"/><Relationship Id="rId7" Type="http://schemas.openxmlformats.org/officeDocument/2006/relationships/image" Target="../media/image174.wmf"/><Relationship Id="rId6" Type="http://schemas.openxmlformats.org/officeDocument/2006/relationships/oleObject" Target="../embeddings/oleObject182.bin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54.wmf"/><Relationship Id="rId19" Type="http://schemas.openxmlformats.org/officeDocument/2006/relationships/notesSlide" Target="../notesSlides/notesSlide54.xml"/><Relationship Id="rId18" Type="http://schemas.openxmlformats.org/officeDocument/2006/relationships/vmlDrawing" Target="../drawings/vmlDrawing4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186.bin"/><Relationship Id="rId12" Type="http://schemas.openxmlformats.org/officeDocument/2006/relationships/oleObject" Target="../embeddings/oleObject185.bin"/><Relationship Id="rId11" Type="http://schemas.openxmlformats.org/officeDocument/2006/relationships/image" Target="../media/image176.wmf"/><Relationship Id="rId10" Type="http://schemas.openxmlformats.org/officeDocument/2006/relationships/oleObject" Target="../embeddings/oleObject184.bin"/><Relationship Id="rId1" Type="http://schemas.openxmlformats.org/officeDocument/2006/relationships/oleObject" Target="../embeddings/oleObject179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57.wmf"/><Relationship Id="rId13" Type="http://schemas.openxmlformats.org/officeDocument/2006/relationships/notesSlide" Target="../notesSlides/notesSlide55.xml"/><Relationship Id="rId12" Type="http://schemas.openxmlformats.org/officeDocument/2006/relationships/vmlDrawing" Target="../drawings/vmlDrawing5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188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8.bin"/><Relationship Id="rId8" Type="http://schemas.openxmlformats.org/officeDocument/2006/relationships/oleObject" Target="../embeddings/oleObject197.bin"/><Relationship Id="rId7" Type="http://schemas.openxmlformats.org/officeDocument/2006/relationships/image" Target="../media/image183.wmf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82.wmf"/><Relationship Id="rId4" Type="http://schemas.openxmlformats.org/officeDocument/2006/relationships/oleObject" Target="../embeddings/oleObject195.bin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160.wmf"/><Relationship Id="rId15" Type="http://schemas.openxmlformats.org/officeDocument/2006/relationships/notesSlide" Target="../notesSlides/notesSlide56.xml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5.wmf"/><Relationship Id="rId11" Type="http://schemas.openxmlformats.org/officeDocument/2006/relationships/oleObject" Target="../embeddings/oleObject199.bin"/><Relationship Id="rId10" Type="http://schemas.openxmlformats.org/officeDocument/2006/relationships/image" Target="../media/image184.wmf"/><Relationship Id="rId1" Type="http://schemas.openxmlformats.org/officeDocument/2006/relationships/oleObject" Target="../embeddings/oleObject193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7.xml"/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186.wmf"/><Relationship Id="rId1" Type="http://schemas.openxmlformats.org/officeDocument/2006/relationships/oleObject" Target="../embeddings/oleObject200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8.xml"/><Relationship Id="rId8" Type="http://schemas.openxmlformats.org/officeDocument/2006/relationships/vmlDrawing" Target="../drawings/vmlDrawing5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86.wmf"/><Relationship Id="rId1" Type="http://schemas.openxmlformats.org/officeDocument/2006/relationships/oleObject" Target="../embeddings/oleObject203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207.bin"/><Relationship Id="rId2" Type="http://schemas.openxmlformats.org/officeDocument/2006/relationships/image" Target="../media/image187.wmf"/><Relationship Id="rId11" Type="http://schemas.openxmlformats.org/officeDocument/2006/relationships/notesSlide" Target="../notesSlides/notesSlide59.xml"/><Relationship Id="rId10" Type="http://schemas.openxmlformats.org/officeDocument/2006/relationships/vmlDrawing" Target="../drawings/vmlDrawing54.vml"/><Relationship Id="rId1" Type="http://schemas.openxmlformats.org/officeDocument/2006/relationships/oleObject" Target="../embeddings/oleObject206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154.wmf"/><Relationship Id="rId11" Type="http://schemas.openxmlformats.org/officeDocument/2006/relationships/notesSlide" Target="../notesSlides/notesSlide60.xml"/><Relationship Id="rId10" Type="http://schemas.openxmlformats.org/officeDocument/2006/relationships/vmlDrawing" Target="../drawings/vmlDrawing55.vml"/><Relationship Id="rId1" Type="http://schemas.openxmlformats.org/officeDocument/2006/relationships/oleObject" Target="../embeddings/oleObject210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1.xml"/><Relationship Id="rId8" Type="http://schemas.openxmlformats.org/officeDocument/2006/relationships/vmlDrawing" Target="../drawings/vmlDrawing5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94.wmf"/><Relationship Id="rId3" Type="http://schemas.openxmlformats.org/officeDocument/2006/relationships/oleObject" Target="../embeddings/oleObject215.bin"/><Relationship Id="rId2" Type="http://schemas.openxmlformats.org/officeDocument/2006/relationships/image" Target="../media/image193.wmf"/><Relationship Id="rId1" Type="http://schemas.openxmlformats.org/officeDocument/2006/relationships/oleObject" Target="../embeddings/oleObject214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9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97.wmf"/><Relationship Id="rId3" Type="http://schemas.openxmlformats.org/officeDocument/2006/relationships/oleObject" Target="../embeddings/oleObject218.bin"/><Relationship Id="rId2" Type="http://schemas.openxmlformats.org/officeDocument/2006/relationships/image" Target="../media/image196.wmf"/><Relationship Id="rId11" Type="http://schemas.openxmlformats.org/officeDocument/2006/relationships/notesSlide" Target="../notesSlides/notesSlide62.xml"/><Relationship Id="rId10" Type="http://schemas.openxmlformats.org/officeDocument/2006/relationships/vmlDrawing" Target="../drawings/vmlDrawing57.vml"/><Relationship Id="rId1" Type="http://schemas.openxmlformats.org/officeDocument/2006/relationships/oleObject" Target="../embeddings/oleObject217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2.w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157.wmf"/><Relationship Id="rId11" Type="http://schemas.openxmlformats.org/officeDocument/2006/relationships/notesSlide" Target="../notesSlides/notesSlide63.xml"/><Relationship Id="rId10" Type="http://schemas.openxmlformats.org/officeDocument/2006/relationships/vmlDrawing" Target="../drawings/vmlDrawing58.vml"/><Relationship Id="rId1" Type="http://schemas.openxmlformats.org/officeDocument/2006/relationships/oleObject" Target="../embeddings/oleObject221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9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228.bin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226.bin"/><Relationship Id="rId2" Type="http://schemas.openxmlformats.org/officeDocument/2006/relationships/image" Target="../media/image203.wmf"/><Relationship Id="rId10" Type="http://schemas.openxmlformats.org/officeDocument/2006/relationships/notesSlide" Target="../notesSlides/notesSlide64.xml"/><Relationship Id="rId1" Type="http://schemas.openxmlformats.org/officeDocument/2006/relationships/oleObject" Target="../embeddings/oleObject225.bin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vmlDrawing" Target="../drawings/vmlDrawing6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229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4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33.bin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06.wmf"/><Relationship Id="rId15" Type="http://schemas.openxmlformats.org/officeDocument/2006/relationships/notesSlide" Target="../notesSlides/notesSlide66.xml"/><Relationship Id="rId14" Type="http://schemas.openxmlformats.org/officeDocument/2006/relationships/vmlDrawing" Target="../drawings/vmlDrawing6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1.wmf"/><Relationship Id="rId11" Type="http://schemas.openxmlformats.org/officeDocument/2006/relationships/oleObject" Target="../embeddings/oleObject235.bin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30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7.xml"/><Relationship Id="rId8" Type="http://schemas.openxmlformats.org/officeDocument/2006/relationships/vmlDrawing" Target="../drawings/vmlDrawing6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13.w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12.wmf"/><Relationship Id="rId1" Type="http://schemas.openxmlformats.org/officeDocument/2006/relationships/oleObject" Target="../embeddings/oleObject236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8.w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16.w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215.wmf"/><Relationship Id="rId11" Type="http://schemas.openxmlformats.org/officeDocument/2006/relationships/notesSlide" Target="../notesSlides/notesSlide68.xml"/><Relationship Id="rId10" Type="http://schemas.openxmlformats.org/officeDocument/2006/relationships/vmlDrawing" Target="../drawings/vmlDrawing63.vml"/><Relationship Id="rId1" Type="http://schemas.openxmlformats.org/officeDocument/2006/relationships/oleObject" Target="../embeddings/oleObject239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9.xml"/><Relationship Id="rId8" Type="http://schemas.openxmlformats.org/officeDocument/2006/relationships/vmlDrawing" Target="../drawings/vmlDrawing6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44.bin"/><Relationship Id="rId2" Type="http://schemas.openxmlformats.org/officeDocument/2006/relationships/image" Target="../media/image219.wmf"/><Relationship Id="rId1" Type="http://schemas.openxmlformats.org/officeDocument/2006/relationships/oleObject" Target="../embeddings/oleObject243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47.bin"/><Relationship Id="rId2" Type="http://schemas.openxmlformats.org/officeDocument/2006/relationships/image" Target="../media/image222.wmf"/><Relationship Id="rId11" Type="http://schemas.openxmlformats.org/officeDocument/2006/relationships/notesSlide" Target="../notesSlides/notesSlide70.xml"/><Relationship Id="rId10" Type="http://schemas.openxmlformats.org/officeDocument/2006/relationships/vmlDrawing" Target="../drawings/vmlDrawing65.vml"/><Relationship Id="rId1" Type="http://schemas.openxmlformats.org/officeDocument/2006/relationships/oleObject" Target="../embeddings/oleObject246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1.xml"/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51.bin"/><Relationship Id="rId2" Type="http://schemas.openxmlformats.org/officeDocument/2006/relationships/image" Target="../media/image226.wmf"/><Relationship Id="rId1" Type="http://schemas.openxmlformats.org/officeDocument/2006/relationships/oleObject" Target="../embeddings/oleObject250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2.xml"/><Relationship Id="rId8" Type="http://schemas.openxmlformats.org/officeDocument/2006/relationships/vmlDrawing" Target="../drawings/vmlDrawing6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54.bin"/><Relationship Id="rId2" Type="http://schemas.openxmlformats.org/officeDocument/2006/relationships/image" Target="../media/image229.wmf"/><Relationship Id="rId1" Type="http://schemas.openxmlformats.org/officeDocument/2006/relationships/oleObject" Target="../embeddings/oleObject253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3.xml"/><Relationship Id="rId8" Type="http://schemas.openxmlformats.org/officeDocument/2006/relationships/vmlDrawing" Target="../drawings/vmlDrawing6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32.wmf"/><Relationship Id="rId3" Type="http://schemas.openxmlformats.org/officeDocument/2006/relationships/oleObject" Target="../embeddings/oleObject257.bin"/><Relationship Id="rId2" Type="http://schemas.openxmlformats.org/officeDocument/2006/relationships/image" Target="../media/image231.wmf"/><Relationship Id="rId1" Type="http://schemas.openxmlformats.org/officeDocument/2006/relationships/oleObject" Target="../embeddings/oleObject256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4.xml"/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34.wmf"/><Relationship Id="rId1" Type="http://schemas.openxmlformats.org/officeDocument/2006/relationships/oleObject" Target="../embeddings/oleObject259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5.xml"/><Relationship Id="rId8" Type="http://schemas.openxmlformats.org/officeDocument/2006/relationships/vmlDrawing" Target="../drawings/vmlDrawing7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63.bin"/><Relationship Id="rId2" Type="http://schemas.openxmlformats.org/officeDocument/2006/relationships/image" Target="../media/image237.wmf"/><Relationship Id="rId1" Type="http://schemas.openxmlformats.org/officeDocument/2006/relationships/oleObject" Target="../embeddings/oleObject262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6.xml"/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66.bin"/><Relationship Id="rId2" Type="http://schemas.openxmlformats.org/officeDocument/2006/relationships/image" Target="../media/image240.wmf"/><Relationship Id="rId1" Type="http://schemas.openxmlformats.org/officeDocument/2006/relationships/oleObject" Target="../embeddings/oleObject265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7.xml"/><Relationship Id="rId8" Type="http://schemas.openxmlformats.org/officeDocument/2006/relationships/vmlDrawing" Target="../drawings/vmlDrawing7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244.w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243.wmf"/><Relationship Id="rId1" Type="http://schemas.openxmlformats.org/officeDocument/2006/relationships/oleObject" Target="../embeddings/oleObject268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8.xml"/><Relationship Id="rId8" Type="http://schemas.openxmlformats.org/officeDocument/2006/relationships/vmlDrawing" Target="../drawings/vmlDrawing7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47.wmf"/><Relationship Id="rId3" Type="http://schemas.openxmlformats.org/officeDocument/2006/relationships/oleObject" Target="../embeddings/oleObject272.bin"/><Relationship Id="rId2" Type="http://schemas.openxmlformats.org/officeDocument/2006/relationships/image" Target="../media/image246.wmf"/><Relationship Id="rId1" Type="http://schemas.openxmlformats.org/officeDocument/2006/relationships/oleObject" Target="../embeddings/oleObject271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8.bin"/><Relationship Id="rId8" Type="http://schemas.openxmlformats.org/officeDocument/2006/relationships/image" Target="../media/image252.wmf"/><Relationship Id="rId7" Type="http://schemas.openxmlformats.org/officeDocument/2006/relationships/oleObject" Target="../embeddings/oleObject277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275.bin"/><Relationship Id="rId2" Type="http://schemas.openxmlformats.org/officeDocument/2006/relationships/image" Target="../media/image249.wmf"/><Relationship Id="rId13" Type="http://schemas.openxmlformats.org/officeDocument/2006/relationships/notesSlide" Target="../notesSlides/notesSlide79.xml"/><Relationship Id="rId12" Type="http://schemas.openxmlformats.org/officeDocument/2006/relationships/vmlDrawing" Target="../drawings/vmlDrawing7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3.wmf"/><Relationship Id="rId1" Type="http://schemas.openxmlformats.org/officeDocument/2006/relationships/oleObject" Target="../embeddings/oleObject27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3.bin"/><Relationship Id="rId8" Type="http://schemas.openxmlformats.org/officeDocument/2006/relationships/image" Target="../media/image256.wmf"/><Relationship Id="rId7" Type="http://schemas.openxmlformats.org/officeDocument/2006/relationships/oleObject" Target="../embeddings/oleObject282.bin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54.wmf"/><Relationship Id="rId3" Type="http://schemas.openxmlformats.org/officeDocument/2006/relationships/oleObject" Target="../embeddings/oleObject280.bin"/><Relationship Id="rId2" Type="http://schemas.openxmlformats.org/officeDocument/2006/relationships/image" Target="../media/image43.wmf"/><Relationship Id="rId13" Type="http://schemas.openxmlformats.org/officeDocument/2006/relationships/notesSlide" Target="../notesSlides/notesSlide80.xml"/><Relationship Id="rId12" Type="http://schemas.openxmlformats.org/officeDocument/2006/relationships/vmlDrawing" Target="../drawings/vmlDrawing7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7.wmf"/><Relationship Id="rId1" Type="http://schemas.openxmlformats.org/officeDocument/2006/relationships/oleObject" Target="../embeddings/oleObject279.bin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1.wmf"/><Relationship Id="rId7" Type="http://schemas.openxmlformats.org/officeDocument/2006/relationships/oleObject" Target="../embeddings/oleObject287.bin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59.wmf"/><Relationship Id="rId3" Type="http://schemas.openxmlformats.org/officeDocument/2006/relationships/oleObject" Target="../embeddings/oleObject285.bin"/><Relationship Id="rId2" Type="http://schemas.openxmlformats.org/officeDocument/2006/relationships/image" Target="../media/image258.wmf"/><Relationship Id="rId11" Type="http://schemas.openxmlformats.org/officeDocument/2006/relationships/notesSlide" Target="../notesSlides/notesSlide81.xml"/><Relationship Id="rId10" Type="http://schemas.openxmlformats.org/officeDocument/2006/relationships/vmlDrawing" Target="../drawings/vmlDrawing76.vml"/><Relationship Id="rId1" Type="http://schemas.openxmlformats.org/officeDocument/2006/relationships/oleObject" Target="../embeddings/oleObject284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2.bin"/><Relationship Id="rId8" Type="http://schemas.openxmlformats.org/officeDocument/2006/relationships/image" Target="../media/image265.wmf"/><Relationship Id="rId7" Type="http://schemas.openxmlformats.org/officeDocument/2006/relationships/oleObject" Target="../embeddings/oleObject291.bin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63.wmf"/><Relationship Id="rId3" Type="http://schemas.openxmlformats.org/officeDocument/2006/relationships/oleObject" Target="../embeddings/oleObject289.bin"/><Relationship Id="rId2" Type="http://schemas.openxmlformats.org/officeDocument/2006/relationships/image" Target="../media/image262.wmf"/><Relationship Id="rId13" Type="http://schemas.openxmlformats.org/officeDocument/2006/relationships/notesSlide" Target="../notesSlides/notesSlide82.xml"/><Relationship Id="rId12" Type="http://schemas.openxmlformats.org/officeDocument/2006/relationships/vmlDrawing" Target="../drawings/vmlDrawing7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6.wmf"/><Relationship Id="rId1" Type="http://schemas.openxmlformats.org/officeDocument/2006/relationships/oleObject" Target="../embeddings/oleObject288.bin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vmlDrawing" Target="../drawings/vmlDrawing7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294.bin"/><Relationship Id="rId2" Type="http://schemas.openxmlformats.org/officeDocument/2006/relationships/image" Target="../media/image267.wmf"/><Relationship Id="rId1" Type="http://schemas.openxmlformats.org/officeDocument/2006/relationships/oleObject" Target="../embeddings/oleObject293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9.bin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69.wmf"/><Relationship Id="rId15" Type="http://schemas.openxmlformats.org/officeDocument/2006/relationships/notesSlide" Target="../notesSlides/notesSlide84.xml"/><Relationship Id="rId14" Type="http://schemas.openxmlformats.org/officeDocument/2006/relationships/vmlDrawing" Target="../drawings/vmlDrawing7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74.wmf"/><Relationship Id="rId11" Type="http://schemas.openxmlformats.org/officeDocument/2006/relationships/oleObject" Target="../embeddings/oleObject300.bin"/><Relationship Id="rId10" Type="http://schemas.openxmlformats.org/officeDocument/2006/relationships/image" Target="../media/image273.wmf"/><Relationship Id="rId1" Type="http://schemas.openxmlformats.org/officeDocument/2006/relationships/oleObject" Target="../embeddings/oleObject295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5.bin"/><Relationship Id="rId8" Type="http://schemas.openxmlformats.org/officeDocument/2006/relationships/image" Target="../media/image278.wmf"/><Relationship Id="rId7" Type="http://schemas.openxmlformats.org/officeDocument/2006/relationships/oleObject" Target="../embeddings/oleObject304.bin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276.wmf"/><Relationship Id="rId3" Type="http://schemas.openxmlformats.org/officeDocument/2006/relationships/oleObject" Target="../embeddings/oleObject302.bin"/><Relationship Id="rId2" Type="http://schemas.openxmlformats.org/officeDocument/2006/relationships/image" Target="../media/image275.wmf"/><Relationship Id="rId13" Type="http://schemas.openxmlformats.org/officeDocument/2006/relationships/notesSlide" Target="../notesSlides/notesSlide85.xml"/><Relationship Id="rId12" Type="http://schemas.openxmlformats.org/officeDocument/2006/relationships/vmlDrawing" Target="../drawings/vmlDrawing8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9.wmf"/><Relationship Id="rId1" Type="http://schemas.openxmlformats.org/officeDocument/2006/relationships/oleObject" Target="../embeddings/oleObject301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0.bin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309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307.bin"/><Relationship Id="rId2" Type="http://schemas.openxmlformats.org/officeDocument/2006/relationships/image" Target="../media/image280.wmf"/><Relationship Id="rId13" Type="http://schemas.openxmlformats.org/officeDocument/2006/relationships/notesSlide" Target="../notesSlides/notesSlide86.xml"/><Relationship Id="rId12" Type="http://schemas.openxmlformats.org/officeDocument/2006/relationships/vmlDrawing" Target="../drawings/vmlDrawing8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4.wmf"/><Relationship Id="rId1" Type="http://schemas.openxmlformats.org/officeDocument/2006/relationships/oleObject" Target="../embeddings/oleObject306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314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313.bin"/><Relationship Id="rId4" Type="http://schemas.openxmlformats.org/officeDocument/2006/relationships/image" Target="../media/image286.wmf"/><Relationship Id="rId3" Type="http://schemas.openxmlformats.org/officeDocument/2006/relationships/oleObject" Target="../embeddings/oleObject312.bin"/><Relationship Id="rId2" Type="http://schemas.openxmlformats.org/officeDocument/2006/relationships/image" Target="../media/image285.wmf"/><Relationship Id="rId11" Type="http://schemas.openxmlformats.org/officeDocument/2006/relationships/notesSlide" Target="../notesSlides/notesSlide87.xml"/><Relationship Id="rId10" Type="http://schemas.openxmlformats.org/officeDocument/2006/relationships/vmlDrawing" Target="../drawings/vmlDrawing82.vml"/><Relationship Id="rId1" Type="http://schemas.openxmlformats.org/officeDocument/2006/relationships/oleObject" Target="../embeddings/oleObject311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318.bin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289.wmf"/><Relationship Id="rId11" Type="http://schemas.openxmlformats.org/officeDocument/2006/relationships/notesSlide" Target="../notesSlides/notesSlide88.xml"/><Relationship Id="rId10" Type="http://schemas.openxmlformats.org/officeDocument/2006/relationships/vmlDrawing" Target="../drawings/vmlDrawing83.vml"/><Relationship Id="rId1" Type="http://schemas.openxmlformats.org/officeDocument/2006/relationships/oleObject" Target="../embeddings/oleObject315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3.bin"/><Relationship Id="rId8" Type="http://schemas.openxmlformats.org/officeDocument/2006/relationships/image" Target="../media/image296.wmf"/><Relationship Id="rId7" Type="http://schemas.openxmlformats.org/officeDocument/2006/relationships/oleObject" Target="../embeddings/oleObject322.bin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294.wmf"/><Relationship Id="rId3" Type="http://schemas.openxmlformats.org/officeDocument/2006/relationships/oleObject" Target="../embeddings/oleObject320.bin"/><Relationship Id="rId2" Type="http://schemas.openxmlformats.org/officeDocument/2006/relationships/image" Target="../media/image293.wmf"/><Relationship Id="rId13" Type="http://schemas.openxmlformats.org/officeDocument/2006/relationships/notesSlide" Target="../notesSlides/notesSlide89.xml"/><Relationship Id="rId12" Type="http://schemas.openxmlformats.org/officeDocument/2006/relationships/vmlDrawing" Target="../drawings/vmlDrawing8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7.wmf"/><Relationship Id="rId1" Type="http://schemas.openxmlformats.org/officeDocument/2006/relationships/oleObject" Target="../embeddings/oleObject31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327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299.wmf"/><Relationship Id="rId3" Type="http://schemas.openxmlformats.org/officeDocument/2006/relationships/oleObject" Target="../embeddings/oleObject325.bin"/><Relationship Id="rId2" Type="http://schemas.openxmlformats.org/officeDocument/2006/relationships/image" Target="../media/image298.wmf"/><Relationship Id="rId11" Type="http://schemas.openxmlformats.org/officeDocument/2006/relationships/notesSlide" Target="../notesSlides/notesSlide90.xml"/><Relationship Id="rId10" Type="http://schemas.openxmlformats.org/officeDocument/2006/relationships/vmlDrawing" Target="../drawings/vmlDrawing85.vml"/><Relationship Id="rId1" Type="http://schemas.openxmlformats.org/officeDocument/2006/relationships/oleObject" Target="../embeddings/oleObject324.bin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4.w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303.w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302.wmf"/><Relationship Id="rId3" Type="http://schemas.openxmlformats.org/officeDocument/2006/relationships/oleObject" Target="../embeddings/oleObject329.bin"/><Relationship Id="rId2" Type="http://schemas.openxmlformats.org/officeDocument/2006/relationships/image" Target="../media/image301.wmf"/><Relationship Id="rId11" Type="http://schemas.openxmlformats.org/officeDocument/2006/relationships/notesSlide" Target="../notesSlides/notesSlide91.xml"/><Relationship Id="rId10" Type="http://schemas.openxmlformats.org/officeDocument/2006/relationships/vmlDrawing" Target="../drawings/vmlDrawing86.vml"/><Relationship Id="rId1" Type="http://schemas.openxmlformats.org/officeDocument/2006/relationships/oleObject" Target="../embeddings/oleObject328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6.bin"/><Relationship Id="rId8" Type="http://schemas.openxmlformats.org/officeDocument/2006/relationships/image" Target="../media/image308.wmf"/><Relationship Id="rId7" Type="http://schemas.openxmlformats.org/officeDocument/2006/relationships/oleObject" Target="../embeddings/oleObject335.bin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306.wmf"/><Relationship Id="rId3" Type="http://schemas.openxmlformats.org/officeDocument/2006/relationships/oleObject" Target="../embeddings/oleObject333.bin"/><Relationship Id="rId2" Type="http://schemas.openxmlformats.org/officeDocument/2006/relationships/image" Target="../media/image305.wmf"/><Relationship Id="rId15" Type="http://schemas.openxmlformats.org/officeDocument/2006/relationships/notesSlide" Target="../notesSlides/notesSlide92.xml"/><Relationship Id="rId14" Type="http://schemas.openxmlformats.org/officeDocument/2006/relationships/vmlDrawing" Target="../drawings/vmlDrawing8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0.wmf"/><Relationship Id="rId11" Type="http://schemas.openxmlformats.org/officeDocument/2006/relationships/oleObject" Target="../embeddings/oleObject337.bin"/><Relationship Id="rId10" Type="http://schemas.openxmlformats.org/officeDocument/2006/relationships/image" Target="../media/image309.wmf"/><Relationship Id="rId1" Type="http://schemas.openxmlformats.org/officeDocument/2006/relationships/oleObject" Target="../embeddings/oleObject332.bin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4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12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11.wmf"/><Relationship Id="rId11" Type="http://schemas.openxmlformats.org/officeDocument/2006/relationships/notesSlide" Target="../notesSlides/notesSlide93.xml"/><Relationship Id="rId10" Type="http://schemas.openxmlformats.org/officeDocument/2006/relationships/vmlDrawing" Target="../drawings/vmlDrawing88.vml"/><Relationship Id="rId1" Type="http://schemas.openxmlformats.org/officeDocument/2006/relationships/oleObject" Target="../embeddings/oleObject338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345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316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315.wmf"/><Relationship Id="rId11" Type="http://schemas.openxmlformats.org/officeDocument/2006/relationships/notesSlide" Target="../notesSlides/notesSlide94.xml"/><Relationship Id="rId10" Type="http://schemas.openxmlformats.org/officeDocument/2006/relationships/vmlDrawing" Target="../drawings/vmlDrawing89.vml"/><Relationship Id="rId1" Type="http://schemas.openxmlformats.org/officeDocument/2006/relationships/oleObject" Target="../embeddings/oleObject342.bin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1.wmf"/><Relationship Id="rId8" Type="http://schemas.openxmlformats.org/officeDocument/2006/relationships/oleObject" Target="../embeddings/oleObject349.bin"/><Relationship Id="rId7" Type="http://schemas.openxmlformats.org/officeDocument/2006/relationships/image" Target="../media/image320.wmf"/><Relationship Id="rId6" Type="http://schemas.openxmlformats.org/officeDocument/2006/relationships/oleObject" Target="../embeddings/oleObject348.bin"/><Relationship Id="rId5" Type="http://schemas.openxmlformats.org/officeDocument/2006/relationships/image" Target="../media/image319.wmf"/><Relationship Id="rId4" Type="http://schemas.openxmlformats.org/officeDocument/2006/relationships/oleObject" Target="../embeddings/oleObject347.bin"/><Relationship Id="rId3" Type="http://schemas.openxmlformats.org/officeDocument/2006/relationships/image" Target="../media/image318.wmf"/><Relationship Id="rId2" Type="http://schemas.openxmlformats.org/officeDocument/2006/relationships/oleObject" Target="../embeddings/oleObject346.bin"/><Relationship Id="rId14" Type="http://schemas.openxmlformats.org/officeDocument/2006/relationships/notesSlide" Target="../notesSlides/notesSlide95.xml"/><Relationship Id="rId13" Type="http://schemas.openxmlformats.org/officeDocument/2006/relationships/vmlDrawing" Target="../drawings/vmlDrawing9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22.wmf"/><Relationship Id="rId10" Type="http://schemas.openxmlformats.org/officeDocument/2006/relationships/oleObject" Target="../embeddings/oleObject350.bin"/><Relationship Id="rId1" Type="http://schemas.openxmlformats.org/officeDocument/2006/relationships/image" Target="../media/image317.png"/></Relationships>
</file>

<file path=ppt/slides/_rels/slide9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5.bin"/><Relationship Id="rId8" Type="http://schemas.openxmlformats.org/officeDocument/2006/relationships/image" Target="../media/image325.wmf"/><Relationship Id="rId7" Type="http://schemas.openxmlformats.org/officeDocument/2006/relationships/oleObject" Target="../embeddings/oleObject354.bin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23.wmf"/><Relationship Id="rId3" Type="http://schemas.openxmlformats.org/officeDocument/2006/relationships/oleObject" Target="../embeddings/oleObject352.bin"/><Relationship Id="rId2" Type="http://schemas.openxmlformats.org/officeDocument/2006/relationships/image" Target="../media/image304.wmf"/><Relationship Id="rId13" Type="http://schemas.openxmlformats.org/officeDocument/2006/relationships/notesSlide" Target="../notesSlides/notesSlide96.xml"/><Relationship Id="rId12" Type="http://schemas.openxmlformats.org/officeDocument/2006/relationships/vmlDrawing" Target="../drawings/vmlDrawing9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26.wmf"/><Relationship Id="rId1" Type="http://schemas.openxmlformats.org/officeDocument/2006/relationships/oleObject" Target="../embeddings/oleObject351.bin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7.xml"/><Relationship Id="rId8" Type="http://schemas.openxmlformats.org/officeDocument/2006/relationships/vmlDrawing" Target="../drawings/vmlDrawing9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9.wmf"/><Relationship Id="rId5" Type="http://schemas.openxmlformats.org/officeDocument/2006/relationships/oleObject" Target="../embeddings/oleObject358.bin"/><Relationship Id="rId4" Type="http://schemas.openxmlformats.org/officeDocument/2006/relationships/image" Target="../media/image328.wmf"/><Relationship Id="rId3" Type="http://schemas.openxmlformats.org/officeDocument/2006/relationships/oleObject" Target="../embeddings/oleObject357.bin"/><Relationship Id="rId2" Type="http://schemas.openxmlformats.org/officeDocument/2006/relationships/image" Target="../media/image327.wmf"/><Relationship Id="rId1" Type="http://schemas.openxmlformats.org/officeDocument/2006/relationships/oleObject" Target="../embeddings/oleObject356.bin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8.xml"/><Relationship Id="rId8" Type="http://schemas.openxmlformats.org/officeDocument/2006/relationships/vmlDrawing" Target="../drawings/vmlDrawing9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61.bin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60.bin"/><Relationship Id="rId2" Type="http://schemas.openxmlformats.org/officeDocument/2006/relationships/image" Target="../media/image330.wmf"/><Relationship Id="rId1" Type="http://schemas.openxmlformats.org/officeDocument/2006/relationships/oleObject" Target="../embeddings/oleObject359.bin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9.xml"/><Relationship Id="rId8" Type="http://schemas.openxmlformats.org/officeDocument/2006/relationships/vmlDrawing" Target="../drawings/vmlDrawing9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5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34.wmf"/><Relationship Id="rId3" Type="http://schemas.openxmlformats.org/officeDocument/2006/relationships/oleObject" Target="../embeddings/oleObject363.bin"/><Relationship Id="rId2" Type="http://schemas.openxmlformats.org/officeDocument/2006/relationships/image" Target="../media/image333.wmf"/><Relationship Id="rId1" Type="http://schemas.openxmlformats.org/officeDocument/2006/relationships/oleObject" Target="../embeddings/oleObject3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0"/>
            <a:ext cx="9144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4000" b="1">
                <a:solidFill>
                  <a:srgbClr val="0000FF"/>
                </a:solidFill>
                <a:latin typeface="Perpetua" panose="02020502060401020303" pitchFamily="18" charset="0"/>
              </a:rPr>
              <a:t>TRANSFORMS AND PARTIAL DIFFERENTIAL</a:t>
            </a:r>
            <a:endParaRPr sz="4000">
              <a:latin typeface="Perpetua" panose="02020502060401020303" pitchFamily="18" charset="0"/>
            </a:endParaRPr>
          </a:p>
        </p:txBody>
      </p:sp>
      <p:sp>
        <p:nvSpPr>
          <p:cNvPr id="14339" name="Text Box 4"/>
          <p:cNvSpPr txBox="1"/>
          <p:nvPr/>
        </p:nvSpPr>
        <p:spPr>
          <a:xfrm>
            <a:off x="228600" y="2847975"/>
            <a:ext cx="876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3200" b="1">
                <a:solidFill>
                  <a:srgbClr val="FF33CC"/>
                </a:solidFill>
                <a:latin typeface="Arial" panose="020B0604020202020204" pitchFamily="34" charset="0"/>
              </a:rPr>
              <a:t>UNIT II: FOURIER SERIES</a:t>
            </a:r>
            <a:endParaRPr lang="en-IN" altLang="x-none" sz="3200" b="1">
              <a:solidFill>
                <a:srgbClr val="FF33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5778" name="Object 75777"/>
          <p:cNvGraphicFramePr/>
          <p:nvPr/>
        </p:nvGraphicFramePr>
        <p:xfrm>
          <a:off x="2193925" y="1371600"/>
          <a:ext cx="39925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104265" imgH="393700" progId="Equation.3">
                  <p:embed/>
                </p:oleObj>
              </mc:Choice>
              <mc:Fallback>
                <p:oleObj name="" r:id="rId1" imgW="1104265" imgH="3937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3925" y="1371600"/>
                        <a:ext cx="399256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75778"/>
          <p:cNvGraphicFramePr/>
          <p:nvPr/>
        </p:nvGraphicFramePr>
        <p:xfrm>
          <a:off x="1447800" y="3124200"/>
          <a:ext cx="7010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221230" imgH="393700" progId="Equation.3">
                  <p:embed/>
                </p:oleObj>
              </mc:Choice>
              <mc:Fallback>
                <p:oleObj name="" r:id="rId3" imgW="2221230" imgH="3937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3124200"/>
                        <a:ext cx="7010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75779"/>
          <p:cNvGraphicFramePr/>
          <p:nvPr/>
        </p:nvGraphicFramePr>
        <p:xfrm>
          <a:off x="1371600" y="4876800"/>
          <a:ext cx="7010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195830" imgH="393700" progId="Equation.3">
                  <p:embed/>
                </p:oleObj>
              </mc:Choice>
              <mc:Fallback>
                <p:oleObj name="" r:id="rId5" imgW="2195830" imgH="3937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876800"/>
                        <a:ext cx="7010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572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>
                <a:latin typeface="Perpetua" panose="02020502060401020303" pitchFamily="18" charset="0"/>
              </a:rPr>
              <a:t>FOURIER COEFFICIENTS FOR  </a:t>
            </a:r>
            <a:r>
              <a:rPr sz="2800">
                <a:latin typeface="Perpetua" panose="02020502060401020303" pitchFamily="18" charset="0"/>
              </a:rPr>
              <a:t>(-</a:t>
            </a:r>
            <a:r>
              <a:rPr lang="el-GR" altLang="x-none" sz="2800" dirty="0">
                <a:latin typeface="Cambria" panose="02040503050406030204" pitchFamily="18" charset="0"/>
              </a:rPr>
              <a:t>π</a:t>
            </a:r>
            <a:r>
              <a:rPr sz="2800">
                <a:latin typeface="Perpetua" panose="02020502060401020303" pitchFamily="18" charset="0"/>
              </a:rPr>
              <a:t>,</a:t>
            </a:r>
            <a:r>
              <a:rPr lang="el-GR" altLang="x-none" sz="2800" dirty="0">
                <a:latin typeface="Cambria" panose="02040503050406030204" pitchFamily="18" charset="0"/>
              </a:rPr>
              <a:t>π</a:t>
            </a:r>
            <a:r>
              <a:rPr sz="2800">
                <a:latin typeface="Perpetua" panose="02020502060401020303" pitchFamily="18" charset="0"/>
              </a:rPr>
              <a:t>)</a:t>
            </a:r>
            <a:endParaRPr sz="2800"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2578" name="Object 152577"/>
          <p:cNvGraphicFramePr/>
          <p:nvPr/>
        </p:nvGraphicFramePr>
        <p:xfrm>
          <a:off x="1676400" y="457200"/>
          <a:ext cx="37338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1" imgW="1358900" imgH="685800" progId="Equation.3">
                  <p:embed/>
                </p:oleObj>
              </mc:Choice>
              <mc:Fallback>
                <p:oleObj name="" r:id="rId1" imgW="1358900" imgH="685800" progId="Equation.3">
                  <p:embed/>
                  <p:pic>
                    <p:nvPicPr>
                      <p:cNvPr id="0" name="Picture 32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457200"/>
                        <a:ext cx="3733800" cy="151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152579"/>
          <p:cNvGraphicFramePr/>
          <p:nvPr/>
        </p:nvGraphicFramePr>
        <p:xfrm>
          <a:off x="2133600" y="2133600"/>
          <a:ext cx="487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3" imgW="2438400" imgH="609600" progId="Equation.3">
                  <p:embed/>
                </p:oleObj>
              </mc:Choice>
              <mc:Fallback>
                <p:oleObj name="" r:id="rId3" imgW="2438400" imgH="609600" progId="Equation.3">
                  <p:embed/>
                  <p:pic>
                    <p:nvPicPr>
                      <p:cNvPr id="0" name="Picture 3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48768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152580"/>
          <p:cNvGraphicFramePr/>
          <p:nvPr/>
        </p:nvGraphicFramePr>
        <p:xfrm>
          <a:off x="2209800" y="36576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5" imgW="1752600" imgH="609600" progId="Equation.3">
                  <p:embed/>
                </p:oleObj>
              </mc:Choice>
              <mc:Fallback>
                <p:oleObj name="" r:id="rId5" imgW="1752600" imgH="609600" progId="Equation.3">
                  <p:embed/>
                  <p:pic>
                    <p:nvPicPr>
                      <p:cNvPr id="0" name="Picture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3657600"/>
                        <a:ext cx="33528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152582"/>
          <p:cNvGraphicFramePr/>
          <p:nvPr/>
        </p:nvGraphicFramePr>
        <p:xfrm>
          <a:off x="2286000" y="5105400"/>
          <a:ext cx="502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7" imgW="2565400" imgH="609600" progId="Equation.3">
                  <p:embed/>
                </p:oleObj>
              </mc:Choice>
              <mc:Fallback>
                <p:oleObj name="" r:id="rId7" imgW="2565400" imgH="609600" progId="Equation.3">
                  <p:embed/>
                  <p:pic>
                    <p:nvPicPr>
                      <p:cNvPr id="0" name="Picture 32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5105400"/>
                        <a:ext cx="5029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02" name="Object 153601"/>
          <p:cNvGraphicFramePr/>
          <p:nvPr/>
        </p:nvGraphicFramePr>
        <p:xfrm>
          <a:off x="1752600" y="685800"/>
          <a:ext cx="5638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" imgW="2387600" imgH="558800" progId="Equation.3">
                  <p:embed/>
                </p:oleObj>
              </mc:Choice>
              <mc:Fallback>
                <p:oleObj name="" r:id="rId1" imgW="2387600" imgH="558800" progId="Equation.3">
                  <p:embed/>
                  <p:pic>
                    <p:nvPicPr>
                      <p:cNvPr id="0" name="Picture 32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685800"/>
                        <a:ext cx="56388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Object 153602"/>
          <p:cNvGraphicFramePr/>
          <p:nvPr/>
        </p:nvGraphicFramePr>
        <p:xfrm>
          <a:off x="1905000" y="2286000"/>
          <a:ext cx="342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3" imgW="1078865" imgH="431800" progId="Equation.3">
                  <p:embed/>
                </p:oleObj>
              </mc:Choice>
              <mc:Fallback>
                <p:oleObj name="" r:id="rId3" imgW="1078865" imgH="431800" progId="Equation.3">
                  <p:embed/>
                  <p:pic>
                    <p:nvPicPr>
                      <p:cNvPr id="0" name="Picture 32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286000"/>
                        <a:ext cx="3429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153603"/>
          <p:cNvGraphicFramePr/>
          <p:nvPr/>
        </p:nvGraphicFramePr>
        <p:xfrm>
          <a:off x="2286000" y="37338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5" imgW="393065" imgH="215900" progId="Equation.3">
                  <p:embed/>
                </p:oleObj>
              </mc:Choice>
              <mc:Fallback>
                <p:oleObj name="" r:id="rId5" imgW="393065" imgH="215900" progId="Equation.3">
                  <p:embed/>
                  <p:pic>
                    <p:nvPicPr>
                      <p:cNvPr id="0" name="Picture 32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3733800"/>
                        <a:ext cx="1143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153604"/>
          <p:cNvGraphicFramePr/>
          <p:nvPr/>
        </p:nvGraphicFramePr>
        <p:xfrm>
          <a:off x="1752600" y="4419600"/>
          <a:ext cx="518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7" imgW="2095500" imgH="596900" progId="Equation.3">
                  <p:embed/>
                </p:oleObj>
              </mc:Choice>
              <mc:Fallback>
                <p:oleObj name="" r:id="rId7" imgW="2095500" imgH="596900" progId="Equation.3">
                  <p:embed/>
                  <p:pic>
                    <p:nvPicPr>
                      <p:cNvPr id="0" name="Picture 32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419600"/>
                        <a:ext cx="51816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Rectangle 1"/>
          <p:cNvSpPr/>
          <p:nvPr/>
        </p:nvSpPr>
        <p:spPr>
          <a:xfrm>
            <a:off x="381000" y="457200"/>
            <a:ext cx="8642350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Char char="•"/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11.Expand 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= x – x</a:t>
            </a:r>
            <a:r>
              <a:rPr sz="20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as a Fourier series in 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–l &lt; x &lt; l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and using this series</a:t>
            </a:r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har char="•"/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 the root square mean value of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the interval.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54626" name="Rectangle 2"/>
          <p:cNvSpPr/>
          <p:nvPr/>
        </p:nvSpPr>
        <p:spPr>
          <a:xfrm>
            <a:off x="381000" y="1295400"/>
            <a:ext cx="24796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Fourier series is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5463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54627" name="Object 154626"/>
          <p:cNvGraphicFramePr/>
          <p:nvPr/>
        </p:nvGraphicFramePr>
        <p:xfrm>
          <a:off x="685800" y="1981200"/>
          <a:ext cx="480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" imgW="2654300" imgH="457200" progId="Equation.3">
                  <p:embed/>
                </p:oleObj>
              </mc:Choice>
              <mc:Fallback>
                <p:oleObj name="" r:id="rId1" imgW="2654300" imgH="457200" progId="Equation.3">
                  <p:embed/>
                  <p:pic>
                    <p:nvPicPr>
                      <p:cNvPr id="0" name="Picture 32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981200"/>
                        <a:ext cx="480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154628"/>
          <p:cNvGraphicFramePr/>
          <p:nvPr/>
        </p:nvGraphicFramePr>
        <p:xfrm>
          <a:off x="1447800" y="2895600"/>
          <a:ext cx="411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3" imgW="2031365" imgH="495300" progId="Equation.3">
                  <p:embed/>
                </p:oleObj>
              </mc:Choice>
              <mc:Fallback>
                <p:oleObj name="" r:id="rId3" imgW="2031365" imgH="495300" progId="Equation.3">
                  <p:embed/>
                  <p:pic>
                    <p:nvPicPr>
                      <p:cNvPr id="0" name="Picture 32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895600"/>
                        <a:ext cx="4114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154629"/>
          <p:cNvGraphicFramePr/>
          <p:nvPr/>
        </p:nvGraphicFramePr>
        <p:xfrm>
          <a:off x="1828800" y="3886200"/>
          <a:ext cx="182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5" imgW="1002665" imgH="533400" progId="Equation.3">
                  <p:embed/>
                </p:oleObj>
              </mc:Choice>
              <mc:Fallback>
                <p:oleObj name="" r:id="rId5" imgW="1002665" imgH="533400" progId="Equation.3">
                  <p:embed/>
                  <p:pic>
                    <p:nvPicPr>
                      <p:cNvPr id="0" name="Picture 32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886200"/>
                        <a:ext cx="1828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154630"/>
          <p:cNvGraphicFramePr/>
          <p:nvPr/>
        </p:nvGraphicFramePr>
        <p:xfrm>
          <a:off x="1676400" y="4953000"/>
          <a:ext cx="350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7" imgW="1752600" imgH="508000" progId="Equation.3">
                  <p:embed/>
                </p:oleObj>
              </mc:Choice>
              <mc:Fallback>
                <p:oleObj name="" r:id="rId7" imgW="1752600" imgH="508000" progId="Equation.3">
                  <p:embed/>
                  <p:pic>
                    <p:nvPicPr>
                      <p:cNvPr id="0" name="Picture 32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953000"/>
                        <a:ext cx="3505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154631"/>
          <p:cNvGraphicFramePr/>
          <p:nvPr/>
        </p:nvGraphicFramePr>
        <p:xfrm>
          <a:off x="5410200" y="5105400"/>
          <a:ext cx="243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9" imgW="1307465" imgH="482600" progId="Equation.3">
                  <p:embed/>
                </p:oleObj>
              </mc:Choice>
              <mc:Fallback>
                <p:oleObj name="" r:id="rId9" imgW="1307465" imgH="482600" progId="Equation.3">
                  <p:embed/>
                  <p:pic>
                    <p:nvPicPr>
                      <p:cNvPr id="0" name="Picture 32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200" y="5105400"/>
                        <a:ext cx="2438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5" grpId="0"/>
      <p:bldP spid="15462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6676" name="Object 156675"/>
          <p:cNvGraphicFramePr/>
          <p:nvPr/>
        </p:nvGraphicFramePr>
        <p:xfrm>
          <a:off x="1371600" y="381000"/>
          <a:ext cx="655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1" imgW="3008630" imgH="495300" progId="Equation.3">
                  <p:embed/>
                </p:oleObj>
              </mc:Choice>
              <mc:Fallback>
                <p:oleObj name="" r:id="rId1" imgW="3008630" imgH="495300" progId="Equation.3">
                  <p:embed/>
                  <p:pic>
                    <p:nvPicPr>
                      <p:cNvPr id="0" name="Picture 32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381000"/>
                        <a:ext cx="6553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156676"/>
          <p:cNvGraphicFramePr/>
          <p:nvPr/>
        </p:nvGraphicFramePr>
        <p:xfrm>
          <a:off x="533400" y="1676400"/>
          <a:ext cx="8153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4178300" imgH="927100" progId="Equation.3">
                  <p:embed/>
                </p:oleObj>
              </mc:Choice>
              <mc:Fallback>
                <p:oleObj name="" r:id="rId3" imgW="4178300" imgH="927100" progId="Equation.3">
                  <p:embed/>
                  <p:pic>
                    <p:nvPicPr>
                      <p:cNvPr id="0" name="Picture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676400"/>
                        <a:ext cx="81534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156677"/>
          <p:cNvGraphicFramePr/>
          <p:nvPr/>
        </p:nvGraphicFramePr>
        <p:xfrm>
          <a:off x="838200" y="3200400"/>
          <a:ext cx="670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5" imgW="3808095" imgH="533400" progId="Equation.3">
                  <p:embed/>
                </p:oleObj>
              </mc:Choice>
              <mc:Fallback>
                <p:oleObj name="" r:id="rId5" imgW="3808095" imgH="533400" progId="Equation.3">
                  <p:embed/>
                  <p:pic>
                    <p:nvPicPr>
                      <p:cNvPr id="0" name="Picture 33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200400"/>
                        <a:ext cx="6705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156678"/>
          <p:cNvGraphicFramePr/>
          <p:nvPr/>
        </p:nvGraphicFramePr>
        <p:xfrm>
          <a:off x="-1752600" y="4495800"/>
          <a:ext cx="556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7" imgW="2844800" imgH="457200" progId="Equation.3">
                  <p:embed/>
                </p:oleObj>
              </mc:Choice>
              <mc:Fallback>
                <p:oleObj name="" r:id="rId7" imgW="2844800" imgH="457200" progId="Equation.3">
                  <p:embed/>
                  <p:pic>
                    <p:nvPicPr>
                      <p:cNvPr id="0" name="Picture 32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752600" y="4495800"/>
                        <a:ext cx="5562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156680"/>
          <p:cNvGraphicFramePr/>
          <p:nvPr/>
        </p:nvGraphicFramePr>
        <p:xfrm>
          <a:off x="4191000" y="4648200"/>
          <a:ext cx="213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9" imgW="901065" imgH="457200" progId="Equation.3">
                  <p:embed/>
                </p:oleObj>
              </mc:Choice>
              <mc:Fallback>
                <p:oleObj name="" r:id="rId9" imgW="901065" imgH="457200" progId="Equation.3">
                  <p:embed/>
                  <p:pic>
                    <p:nvPicPr>
                      <p:cNvPr id="0" name="Picture 32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1000" y="4648200"/>
                        <a:ext cx="2133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2" name="Object 156681"/>
          <p:cNvGraphicFramePr/>
          <p:nvPr/>
        </p:nvGraphicFramePr>
        <p:xfrm>
          <a:off x="4267200" y="5638800"/>
          <a:ext cx="167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1" imgW="889000" imgH="457200" progId="Equation.3">
                  <p:embed/>
                </p:oleObj>
              </mc:Choice>
              <mc:Fallback>
                <p:oleObj name="" r:id="rId11" imgW="889000" imgH="457200" progId="Equation.3">
                  <p:embed/>
                  <p:pic>
                    <p:nvPicPr>
                      <p:cNvPr id="0" name="Picture 33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7200" y="5638800"/>
                        <a:ext cx="1676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7698" name="Object 157697"/>
          <p:cNvGraphicFramePr/>
          <p:nvPr/>
        </p:nvGraphicFramePr>
        <p:xfrm>
          <a:off x="1066800" y="533400"/>
          <a:ext cx="624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1" imgW="2957830" imgH="495300" progId="Equation.3">
                  <p:embed/>
                </p:oleObj>
              </mc:Choice>
              <mc:Fallback>
                <p:oleObj name="" r:id="rId1" imgW="2957830" imgH="495300" progId="Equation.3">
                  <p:embed/>
                  <p:pic>
                    <p:nvPicPr>
                      <p:cNvPr id="0" name="Picture 33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533400"/>
                        <a:ext cx="6248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157698"/>
          <p:cNvGraphicFramePr/>
          <p:nvPr/>
        </p:nvGraphicFramePr>
        <p:xfrm>
          <a:off x="838200" y="2133600"/>
          <a:ext cx="7010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3" imgW="4178300" imgH="927100" progId="Equation.3">
                  <p:embed/>
                </p:oleObj>
              </mc:Choice>
              <mc:Fallback>
                <p:oleObj name="" r:id="rId3" imgW="4178300" imgH="927100" progId="Equation.3">
                  <p:embed/>
                  <p:pic>
                    <p:nvPicPr>
                      <p:cNvPr id="0" name="Picture 32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33600"/>
                        <a:ext cx="70104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157699"/>
          <p:cNvGraphicFramePr/>
          <p:nvPr/>
        </p:nvGraphicFramePr>
        <p:xfrm>
          <a:off x="457200" y="4800600"/>
          <a:ext cx="7848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5" imgW="4925695" imgH="533400" progId="Equation.3">
                  <p:embed/>
                </p:oleObj>
              </mc:Choice>
              <mc:Fallback>
                <p:oleObj name="" r:id="rId5" imgW="4925695" imgH="533400" progId="Equation.3">
                  <p:embed/>
                  <p:pic>
                    <p:nvPicPr>
                      <p:cNvPr id="0" name="Picture 32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800600"/>
                        <a:ext cx="78486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8722" name="Object 158721"/>
          <p:cNvGraphicFramePr/>
          <p:nvPr/>
        </p:nvGraphicFramePr>
        <p:xfrm>
          <a:off x="2590800" y="4572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1" imgW="1536700" imgH="457200" progId="Equation.3">
                  <p:embed/>
                </p:oleObj>
              </mc:Choice>
              <mc:Fallback>
                <p:oleObj name="" r:id="rId1" imgW="1536700" imgH="457200" progId="Equation.3">
                  <p:embed/>
                  <p:pic>
                    <p:nvPicPr>
                      <p:cNvPr id="0" name="Picture 32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457200"/>
                        <a:ext cx="3505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158722"/>
          <p:cNvGraphicFramePr/>
          <p:nvPr/>
        </p:nvGraphicFramePr>
        <p:xfrm>
          <a:off x="2590800" y="16002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3" imgW="876300" imgH="457200" progId="Equation.3">
                  <p:embed/>
                </p:oleObj>
              </mc:Choice>
              <mc:Fallback>
                <p:oleObj name="" r:id="rId3" imgW="876300" imgH="457200" progId="Equation.3">
                  <p:embed/>
                  <p:pic>
                    <p:nvPicPr>
                      <p:cNvPr id="0" name="Picture 33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600200"/>
                        <a:ext cx="2133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158723"/>
          <p:cNvGraphicFramePr/>
          <p:nvPr/>
        </p:nvGraphicFramePr>
        <p:xfrm>
          <a:off x="2819400" y="27432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5" imgW="812165" imgH="457200" progId="Equation.3">
                  <p:embed/>
                </p:oleObj>
              </mc:Choice>
              <mc:Fallback>
                <p:oleObj name="" r:id="rId5" imgW="812165" imgH="457200" progId="Equation.3">
                  <p:embed/>
                  <p:pic>
                    <p:nvPicPr>
                      <p:cNvPr id="0" name="Picture 32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743200"/>
                        <a:ext cx="1676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158724"/>
          <p:cNvGraphicFramePr/>
          <p:nvPr/>
        </p:nvGraphicFramePr>
        <p:xfrm>
          <a:off x="914400" y="3810000"/>
          <a:ext cx="6858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7" imgW="2654300" imgH="457200" progId="Equation.3">
                  <p:embed/>
                </p:oleObj>
              </mc:Choice>
              <mc:Fallback>
                <p:oleObj name="" r:id="rId7" imgW="2654300" imgH="457200" progId="Equation.3">
                  <p:embed/>
                  <p:pic>
                    <p:nvPicPr>
                      <p:cNvPr id="0" name="Picture 32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810000"/>
                        <a:ext cx="6858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158725"/>
          <p:cNvGraphicFramePr/>
          <p:nvPr/>
        </p:nvGraphicFramePr>
        <p:xfrm>
          <a:off x="457200" y="5181600"/>
          <a:ext cx="838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9" imgW="3820795" imgH="482600" progId="Equation.3">
                  <p:embed/>
                </p:oleObj>
              </mc:Choice>
              <mc:Fallback>
                <p:oleObj name="" r:id="rId9" imgW="3820795" imgH="482600" progId="Equation.3">
                  <p:embed/>
                  <p:pic>
                    <p:nvPicPr>
                      <p:cNvPr id="0" name="Picture 32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5181600"/>
                        <a:ext cx="8382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Rectangle 1"/>
          <p:cNvSpPr/>
          <p:nvPr/>
        </p:nvSpPr>
        <p:spPr>
          <a:xfrm>
            <a:off x="0" y="0"/>
            <a:ext cx="43291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sz="2000" b="1">
                <a:latin typeface="Calibri" panose="020F0502020204030204" pitchFamily="34" charset="0"/>
                <a:cs typeface="Times New Roman" panose="02020603050405020304" pitchFamily="18" charset="0"/>
              </a:rPr>
              <a:t>RMS value of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(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–l, l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is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159746" name="Object 159745"/>
          <p:cNvGraphicFramePr/>
          <p:nvPr/>
        </p:nvGraphicFramePr>
        <p:xfrm>
          <a:off x="1447800" y="762000"/>
          <a:ext cx="388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" imgW="1726565" imgH="482600" progId="Equation.3">
                  <p:embed/>
                </p:oleObj>
              </mc:Choice>
              <mc:Fallback>
                <p:oleObj name="" r:id="rId1" imgW="1726565" imgH="482600" progId="Equation.3">
                  <p:embed/>
                  <p:pic>
                    <p:nvPicPr>
                      <p:cNvPr id="0" name="Picture 33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762000"/>
                        <a:ext cx="3886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159746"/>
          <p:cNvGraphicFramePr/>
          <p:nvPr/>
        </p:nvGraphicFramePr>
        <p:xfrm>
          <a:off x="1676400" y="2286000"/>
          <a:ext cx="693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3187700" imgH="508000" progId="Equation.3">
                  <p:embed/>
                </p:oleObj>
              </mc:Choice>
              <mc:Fallback>
                <p:oleObj name="" r:id="rId3" imgW="3187700" imgH="508000" progId="Equation.3">
                  <p:embed/>
                  <p:pic>
                    <p:nvPicPr>
                      <p:cNvPr id="0" name="Picture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286000"/>
                        <a:ext cx="6934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159747"/>
          <p:cNvGraphicFramePr/>
          <p:nvPr/>
        </p:nvGraphicFramePr>
        <p:xfrm>
          <a:off x="685800" y="4114800"/>
          <a:ext cx="5562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2183765" imgH="482600" progId="Equation.3">
                  <p:embed/>
                </p:oleObj>
              </mc:Choice>
              <mc:Fallback>
                <p:oleObj name="" r:id="rId5" imgW="2183765" imgH="482600" progId="Equation.3">
                  <p:embed/>
                  <p:pic>
                    <p:nvPicPr>
                      <p:cNvPr id="0" name="Picture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4114800"/>
                        <a:ext cx="55626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33400" y="457200"/>
            <a:ext cx="45450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12.Find the Fourier series expansion of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61804" name="Rectangle 2"/>
          <p:cNvSpPr/>
          <p:nvPr/>
        </p:nvSpPr>
        <p:spPr>
          <a:xfrm>
            <a:off x="762000" y="39624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61793" name="Object 161792"/>
          <p:cNvGraphicFramePr/>
          <p:nvPr/>
        </p:nvGraphicFramePr>
        <p:xfrm>
          <a:off x="5181600" y="228600"/>
          <a:ext cx="2819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1" imgW="1574800" imgH="787400" progId="Equation.3">
                  <p:embed/>
                </p:oleObj>
              </mc:Choice>
              <mc:Fallback>
                <p:oleObj name="" r:id="rId1" imgW="1574800" imgH="787400" progId="Equation.3">
                  <p:embed/>
                  <p:pic>
                    <p:nvPicPr>
                      <p:cNvPr id="0" name="Picture 33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1600" y="228600"/>
                        <a:ext cx="28194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1676400"/>
            <a:ext cx="31591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Hence deduce the value of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61806" name="Rectangle 4"/>
          <p:cNvSpPr/>
          <p:nvPr/>
        </p:nvSpPr>
        <p:spPr>
          <a:xfrm>
            <a:off x="990600" y="36576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61795" name="Object 161794"/>
          <p:cNvGraphicFramePr/>
          <p:nvPr/>
        </p:nvGraphicFramePr>
        <p:xfrm>
          <a:off x="3886200" y="1524000"/>
          <a:ext cx="1314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3" imgW="787400" imgH="457200" progId="Equation.3">
                  <p:embed/>
                </p:oleObj>
              </mc:Choice>
              <mc:Fallback>
                <p:oleObj name="" r:id="rId3" imgW="787400" imgH="457200" progId="Equation.3">
                  <p:embed/>
                  <p:pic>
                    <p:nvPicPr>
                      <p:cNvPr id="0" name="Picture 33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1524000"/>
                        <a:ext cx="13144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Rectangle 6"/>
          <p:cNvSpPr/>
          <p:nvPr/>
        </p:nvSpPr>
        <p:spPr>
          <a:xfrm>
            <a:off x="533400" y="2667000"/>
            <a:ext cx="15732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endParaRPr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61797" name="Object 161796"/>
          <p:cNvGraphicFramePr/>
          <p:nvPr/>
        </p:nvGraphicFramePr>
        <p:xfrm>
          <a:off x="2362200" y="2514600"/>
          <a:ext cx="1752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5" imgW="1028065" imgH="393700" progId="Equation.3">
                  <p:embed/>
                </p:oleObj>
              </mc:Choice>
              <mc:Fallback>
                <p:oleObj name="" r:id="rId5" imgW="1028065" imgH="393700" progId="Equation.3">
                  <p:embed/>
                  <p:pic>
                    <p:nvPicPr>
                      <p:cNvPr id="0" name="Picture 33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2514600"/>
                        <a:ext cx="1752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9" name="Rectangle 7"/>
          <p:cNvSpPr/>
          <p:nvPr/>
        </p:nvSpPr>
        <p:spPr>
          <a:xfrm>
            <a:off x="1066800" y="3429000"/>
            <a:ext cx="37052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then the given function becomes </a:t>
            </a:r>
            <a:endParaRPr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1801" name="Rectangle 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61800" name="Object 161799"/>
          <p:cNvGraphicFramePr/>
          <p:nvPr/>
        </p:nvGraphicFramePr>
        <p:xfrm>
          <a:off x="4953000" y="3276600"/>
          <a:ext cx="335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7" imgW="1917700" imgH="457200" progId="Equation.3">
                  <p:embed/>
                </p:oleObj>
              </mc:Choice>
              <mc:Fallback>
                <p:oleObj name="" r:id="rId7" imgW="1917700" imgH="457200" progId="Equation.3">
                  <p:embed/>
                  <p:pic>
                    <p:nvPicPr>
                      <p:cNvPr id="0" name="Picture 33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000" y="3276600"/>
                        <a:ext cx="3352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838200" y="4572000"/>
            <a:ext cx="18827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is </a:t>
            </a:r>
            <a:endParaRPr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1811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61802" name="Object 161801"/>
          <p:cNvGraphicFramePr/>
          <p:nvPr/>
        </p:nvGraphicFramePr>
        <p:xfrm>
          <a:off x="1371600" y="5257800"/>
          <a:ext cx="632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9" imgW="2654300" imgH="457200" progId="Equation.3">
                  <p:embed/>
                </p:oleObj>
              </mc:Choice>
              <mc:Fallback>
                <p:oleObj name="" r:id="rId9" imgW="2654300" imgH="457200" progId="Equation.3">
                  <p:embed/>
                  <p:pic>
                    <p:nvPicPr>
                      <p:cNvPr id="0" name="Picture 33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5257800"/>
                        <a:ext cx="6324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1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1798" grpId="0"/>
      <p:bldP spid="161799" grpId="0"/>
      <p:bldP spid="161801" grpId="0"/>
      <p:bldP spid="1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2818" name="Object 162817"/>
          <p:cNvGraphicFramePr/>
          <p:nvPr/>
        </p:nvGraphicFramePr>
        <p:xfrm>
          <a:off x="838200" y="533400"/>
          <a:ext cx="563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2970530" imgH="482600" progId="Equation.3">
                  <p:embed/>
                </p:oleObj>
              </mc:Choice>
              <mc:Fallback>
                <p:oleObj name="" r:id="rId1" imgW="2970530" imgH="482600" progId="Equation.3">
                  <p:embed/>
                  <p:pic>
                    <p:nvPicPr>
                      <p:cNvPr id="0" name="Picture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533400"/>
                        <a:ext cx="5638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162818"/>
          <p:cNvGraphicFramePr/>
          <p:nvPr/>
        </p:nvGraphicFramePr>
        <p:xfrm>
          <a:off x="1447800" y="1981200"/>
          <a:ext cx="403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3" imgW="1905000" imgH="508000" progId="Equation.3">
                  <p:embed/>
                </p:oleObj>
              </mc:Choice>
              <mc:Fallback>
                <p:oleObj name="" r:id="rId3" imgW="1905000" imgH="508000" progId="Equation.3">
                  <p:embed/>
                  <p:pic>
                    <p:nvPicPr>
                      <p:cNvPr id="0" name="Picture 33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981200"/>
                        <a:ext cx="4038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162819"/>
          <p:cNvGraphicFramePr/>
          <p:nvPr/>
        </p:nvGraphicFramePr>
        <p:xfrm>
          <a:off x="1676400" y="35814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1701165" imgH="482600" progId="Equation.3">
                  <p:embed/>
                </p:oleObj>
              </mc:Choice>
              <mc:Fallback>
                <p:oleObj name="" r:id="rId5" imgW="1701165" imgH="482600" progId="Equation.3">
                  <p:embed/>
                  <p:pic>
                    <p:nvPicPr>
                      <p:cNvPr id="0" name="Picture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581400"/>
                        <a:ext cx="3962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162820"/>
          <p:cNvGraphicFramePr/>
          <p:nvPr/>
        </p:nvGraphicFramePr>
        <p:xfrm>
          <a:off x="1981200" y="5181600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837565" imgH="393700" progId="Equation.3">
                  <p:embed/>
                </p:oleObj>
              </mc:Choice>
              <mc:Fallback>
                <p:oleObj name="" r:id="rId7" imgW="837565" imgH="393700" progId="Equation.3">
                  <p:embed/>
                  <p:pic>
                    <p:nvPicPr>
                      <p:cNvPr id="0" name="Picture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5181600"/>
                        <a:ext cx="1828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42" name="Object 163841"/>
          <p:cNvGraphicFramePr/>
          <p:nvPr/>
        </p:nvGraphicFramePr>
        <p:xfrm>
          <a:off x="304800" y="304800"/>
          <a:ext cx="274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" imgW="1713865" imgH="482600" progId="Equation.3">
                  <p:embed/>
                </p:oleObj>
              </mc:Choice>
              <mc:Fallback>
                <p:oleObj name="" r:id="rId1" imgW="1713865" imgH="482600" progId="Equation.3">
                  <p:embed/>
                  <p:pic>
                    <p:nvPicPr>
                      <p:cNvPr id="0" name="Picture 33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304800"/>
                        <a:ext cx="2743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163842"/>
          <p:cNvGraphicFramePr/>
          <p:nvPr/>
        </p:nvGraphicFramePr>
        <p:xfrm>
          <a:off x="3733800" y="228600"/>
          <a:ext cx="472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3" imgW="2919730" imgH="482600" progId="Equation.3">
                  <p:embed/>
                </p:oleObj>
              </mc:Choice>
              <mc:Fallback>
                <p:oleObj name="" r:id="rId3" imgW="2919730" imgH="482600" progId="Equation.3">
                  <p:embed/>
                  <p:pic>
                    <p:nvPicPr>
                      <p:cNvPr id="0" name="Picture 33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228600"/>
                        <a:ext cx="4724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163843"/>
          <p:cNvGraphicFramePr/>
          <p:nvPr/>
        </p:nvGraphicFramePr>
        <p:xfrm>
          <a:off x="457200" y="1447800"/>
          <a:ext cx="8382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5" imgW="5448300" imgH="914400" progId="Equation.3">
                  <p:embed/>
                </p:oleObj>
              </mc:Choice>
              <mc:Fallback>
                <p:oleObj name="" r:id="rId5" imgW="5448300" imgH="914400" progId="Equation.3">
                  <p:embed/>
                  <p:pic>
                    <p:nvPicPr>
                      <p:cNvPr id="0" name="Picture 33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1447800"/>
                        <a:ext cx="83820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163844"/>
          <p:cNvGraphicFramePr/>
          <p:nvPr/>
        </p:nvGraphicFramePr>
        <p:xfrm>
          <a:off x="762000" y="3200400"/>
          <a:ext cx="792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7" imgW="4330700" imgH="508000" progId="Equation.3">
                  <p:embed/>
                </p:oleObj>
              </mc:Choice>
              <mc:Fallback>
                <p:oleObj name="" r:id="rId7" imgW="4330700" imgH="508000" progId="Equation.3">
                  <p:embed/>
                  <p:pic>
                    <p:nvPicPr>
                      <p:cNvPr id="0" name="Picture 33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3200400"/>
                        <a:ext cx="7924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163845"/>
          <p:cNvGraphicFramePr/>
          <p:nvPr/>
        </p:nvGraphicFramePr>
        <p:xfrm>
          <a:off x="838200" y="4800600"/>
          <a:ext cx="701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" r:id="rId9" imgW="3213100" imgH="419100" progId="Equation.3">
                  <p:embed/>
                </p:oleObj>
              </mc:Choice>
              <mc:Fallback>
                <p:oleObj name="" r:id="rId9" imgW="3213100" imgH="419100" progId="Equation.3">
                  <p:embed/>
                  <p:pic>
                    <p:nvPicPr>
                      <p:cNvPr id="0" name="Picture 34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4800600"/>
                        <a:ext cx="7010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457200"/>
            <a:ext cx="47355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FOURIER COEFFICIENTS FOR      </a:t>
            </a:r>
            <a:r>
              <a:rPr sz="2400">
                <a:latin typeface="Perpetua" panose="02020502060401020303" pitchFamily="18" charset="0"/>
              </a:rPr>
              <a:t>(0,2</a:t>
            </a:r>
            <a:r>
              <a:rPr lang="el-GR" altLang="x-none" sz="2400" dirty="0">
                <a:latin typeface="Cambria" panose="02040503050406030204" pitchFamily="18" charset="0"/>
              </a:rPr>
              <a:t>π</a:t>
            </a:r>
            <a:r>
              <a:rPr sz="2400">
                <a:latin typeface="Perpetua" panose="02020502060401020303" pitchFamily="18" charset="0"/>
              </a:rPr>
              <a:t>)</a:t>
            </a:r>
            <a:endParaRPr sz="2400">
              <a:latin typeface="Perpetua" panose="02020502060401020303" pitchFamily="18" charset="0"/>
            </a:endParaRPr>
          </a:p>
        </p:txBody>
      </p:sp>
      <p:graphicFrame>
        <p:nvGraphicFramePr>
          <p:cNvPr id="76802" name="Object 76801"/>
          <p:cNvGraphicFramePr/>
          <p:nvPr/>
        </p:nvGraphicFramePr>
        <p:xfrm>
          <a:off x="1828800" y="1295400"/>
          <a:ext cx="304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1129665" imgH="393700" progId="Equation.3">
                  <p:embed/>
                </p:oleObj>
              </mc:Choice>
              <mc:Fallback>
                <p:oleObj name="" r:id="rId1" imgW="1129665" imgH="393700" progId="Equation.3">
                  <p:embed/>
                  <p:pic>
                    <p:nvPicPr>
                      <p:cNvPr id="0" name="Picture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1295400"/>
                        <a:ext cx="3048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76802"/>
          <p:cNvGraphicFramePr/>
          <p:nvPr/>
        </p:nvGraphicFramePr>
        <p:xfrm>
          <a:off x="1828800" y="2819400"/>
          <a:ext cx="601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2246630" imgH="393700" progId="Equation.3">
                  <p:embed/>
                </p:oleObj>
              </mc:Choice>
              <mc:Fallback>
                <p:oleObj name="" r:id="rId3" imgW="2246630" imgH="393700" progId="Equation.3">
                  <p:embed/>
                  <p:pic>
                    <p:nvPicPr>
                      <p:cNvPr id="0" name="Picture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819400"/>
                        <a:ext cx="6019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76803"/>
          <p:cNvGraphicFramePr/>
          <p:nvPr/>
        </p:nvGraphicFramePr>
        <p:xfrm>
          <a:off x="1828800" y="4343400"/>
          <a:ext cx="586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2208530" imgH="393700" progId="Equation.3">
                  <p:embed/>
                </p:oleObj>
              </mc:Choice>
              <mc:Fallback>
                <p:oleObj name="" r:id="rId5" imgW="2208530" imgH="393700" progId="Equation.3">
                  <p:embed/>
                  <p:pic>
                    <p:nvPicPr>
                      <p:cNvPr id="0" name="Picture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4343400"/>
                        <a:ext cx="5867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4867" name="Object 164866"/>
          <p:cNvGraphicFramePr/>
          <p:nvPr/>
        </p:nvGraphicFramePr>
        <p:xfrm>
          <a:off x="457200" y="381000"/>
          <a:ext cx="2819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" r:id="rId1" imgW="1650365" imgH="482600" progId="Equation.3">
                  <p:embed/>
                </p:oleObj>
              </mc:Choice>
              <mc:Fallback>
                <p:oleObj name="" r:id="rId1" imgW="1650365" imgH="482600" progId="Equation.3">
                  <p:embed/>
                  <p:pic>
                    <p:nvPicPr>
                      <p:cNvPr id="0" name="Picture 35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81000"/>
                        <a:ext cx="2819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164867"/>
          <p:cNvGraphicFramePr/>
          <p:nvPr/>
        </p:nvGraphicFramePr>
        <p:xfrm>
          <a:off x="3352800" y="3048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" name="" r:id="rId3" imgW="2843530" imgH="482600" progId="Equation.3">
                  <p:embed/>
                </p:oleObj>
              </mc:Choice>
              <mc:Fallback>
                <p:oleObj name="" r:id="rId3" imgW="2843530" imgH="482600" progId="Equation.3">
                  <p:embed/>
                  <p:pic>
                    <p:nvPicPr>
                      <p:cNvPr id="0" name="Picture 35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304800"/>
                        <a:ext cx="5486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164868"/>
          <p:cNvGraphicFramePr/>
          <p:nvPr/>
        </p:nvGraphicFramePr>
        <p:xfrm>
          <a:off x="304800" y="1905000"/>
          <a:ext cx="8458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" r:id="rId5" imgW="5702300" imgH="914400" progId="Equation.3">
                  <p:embed/>
                </p:oleObj>
              </mc:Choice>
              <mc:Fallback>
                <p:oleObj name="" r:id="rId5" imgW="5702300" imgH="914400" progId="Equation.3">
                  <p:embed/>
                  <p:pic>
                    <p:nvPicPr>
                      <p:cNvPr id="0" name="Picture 35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905000"/>
                        <a:ext cx="84582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164869"/>
          <p:cNvGraphicFramePr/>
          <p:nvPr/>
        </p:nvGraphicFramePr>
        <p:xfrm>
          <a:off x="762000" y="3962400"/>
          <a:ext cx="678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" r:id="rId7" imgW="3924300" imgH="508000" progId="Equation.3">
                  <p:embed/>
                </p:oleObj>
              </mc:Choice>
              <mc:Fallback>
                <p:oleObj name="" r:id="rId7" imgW="3924300" imgH="508000" progId="Equation.3">
                  <p:embed/>
                  <p:pic>
                    <p:nvPicPr>
                      <p:cNvPr id="0" name="Picture 35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3962400"/>
                        <a:ext cx="6781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164870"/>
          <p:cNvGraphicFramePr/>
          <p:nvPr/>
        </p:nvGraphicFramePr>
        <p:xfrm>
          <a:off x="914400" y="53340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" r:id="rId9" imgW="279400" imgH="203200" progId="Equation.3">
                  <p:embed/>
                </p:oleObj>
              </mc:Choice>
              <mc:Fallback>
                <p:oleObj name="" r:id="rId9" imgW="279400" imgH="203200" progId="Equation.3">
                  <p:embed/>
                  <p:pic>
                    <p:nvPicPr>
                      <p:cNvPr id="0" name="Picture 35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334000"/>
                        <a:ext cx="533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5890" name="Object 165889"/>
          <p:cNvGraphicFramePr/>
          <p:nvPr/>
        </p:nvGraphicFramePr>
        <p:xfrm>
          <a:off x="1143000" y="609600"/>
          <a:ext cx="563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" name="" r:id="rId1" imgW="2628900" imgH="457200" progId="Equation.3">
                  <p:embed/>
                </p:oleObj>
              </mc:Choice>
              <mc:Fallback>
                <p:oleObj name="" r:id="rId1" imgW="2628900" imgH="457200" progId="Equation.3">
                  <p:embed/>
                  <p:pic>
                    <p:nvPicPr>
                      <p:cNvPr id="0" name="Picture 35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609600"/>
                        <a:ext cx="5638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165890"/>
          <p:cNvGraphicFramePr/>
          <p:nvPr/>
        </p:nvGraphicFramePr>
        <p:xfrm>
          <a:off x="1733550" y="1974850"/>
          <a:ext cx="5446713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" r:id="rId3" imgW="2386330" imgH="711200" progId="Equation.3">
                  <p:embed/>
                </p:oleObj>
              </mc:Choice>
              <mc:Fallback>
                <p:oleObj name="" r:id="rId3" imgW="2386330" imgH="711200" progId="Equation.3">
                  <p:embed/>
                  <p:pic>
                    <p:nvPicPr>
                      <p:cNvPr id="0" name="Picture 35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3550" y="1974850"/>
                        <a:ext cx="5446713" cy="1458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165891"/>
          <p:cNvGraphicFramePr/>
          <p:nvPr/>
        </p:nvGraphicFramePr>
        <p:xfrm>
          <a:off x="1600200" y="3810000"/>
          <a:ext cx="5791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" name="" r:id="rId5" imgW="2031365" imgH="482600" progId="Equation.3">
                  <p:embed/>
                </p:oleObj>
              </mc:Choice>
              <mc:Fallback>
                <p:oleObj name="" r:id="rId5" imgW="2031365" imgH="482600" progId="Equation.3">
                  <p:embed/>
                  <p:pic>
                    <p:nvPicPr>
                      <p:cNvPr id="0" name="Picture 35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810000"/>
                        <a:ext cx="57912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Rectangle 1"/>
          <p:cNvSpPr/>
          <p:nvPr/>
        </p:nvSpPr>
        <p:spPr>
          <a:xfrm>
            <a:off x="304800" y="381000"/>
            <a:ext cx="54816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Parseval’s identity for Fourier series we have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160770" name="Object 160769"/>
          <p:cNvGraphicFramePr/>
          <p:nvPr/>
        </p:nvGraphicFramePr>
        <p:xfrm>
          <a:off x="1143000" y="1219200"/>
          <a:ext cx="464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" r:id="rId1" imgW="2335530" imgH="482600" progId="Equation.3">
                  <p:embed/>
                </p:oleObj>
              </mc:Choice>
              <mc:Fallback>
                <p:oleObj name="" r:id="rId1" imgW="2335530" imgH="482600" progId="Equation.3">
                  <p:embed/>
                  <p:pic>
                    <p:nvPicPr>
                      <p:cNvPr id="0" name="Picture 35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219200"/>
                        <a:ext cx="4648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160770"/>
          <p:cNvGraphicFramePr/>
          <p:nvPr/>
        </p:nvGraphicFramePr>
        <p:xfrm>
          <a:off x="533400" y="2514600"/>
          <a:ext cx="731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name="" r:id="rId3" imgW="3820795" imgH="533400" progId="Equation.3">
                  <p:embed/>
                </p:oleObj>
              </mc:Choice>
              <mc:Fallback>
                <p:oleObj name="" r:id="rId3" imgW="3820795" imgH="533400" progId="Equation.3">
                  <p:embed/>
                  <p:pic>
                    <p:nvPicPr>
                      <p:cNvPr id="0" name="Picture 35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514600"/>
                        <a:ext cx="7315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160771"/>
          <p:cNvGraphicFramePr/>
          <p:nvPr/>
        </p:nvGraphicFramePr>
        <p:xfrm>
          <a:off x="533400" y="3886200"/>
          <a:ext cx="777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" name="" r:id="rId5" imgW="4978400" imgH="508000" progId="Equation.3">
                  <p:embed/>
                </p:oleObj>
              </mc:Choice>
              <mc:Fallback>
                <p:oleObj name="" r:id="rId5" imgW="4978400" imgH="508000" progId="Equation.3">
                  <p:embed/>
                  <p:pic>
                    <p:nvPicPr>
                      <p:cNvPr id="0" name="Picture 35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3886200"/>
                        <a:ext cx="777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160772"/>
          <p:cNvGraphicFramePr/>
          <p:nvPr/>
        </p:nvGraphicFramePr>
        <p:xfrm>
          <a:off x="762000" y="5181600"/>
          <a:ext cx="594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" r:id="rId7" imgW="4074795" imgH="482600" progId="Equation.3">
                  <p:embed/>
                </p:oleObj>
              </mc:Choice>
              <mc:Fallback>
                <p:oleObj name="" r:id="rId7" imgW="4074795" imgH="482600" progId="Equation.3">
                  <p:embed/>
                  <p:pic>
                    <p:nvPicPr>
                      <p:cNvPr id="0" name="Picture 35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5181600"/>
                        <a:ext cx="5943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6914" name="Object 166913"/>
          <p:cNvGraphicFramePr/>
          <p:nvPr/>
        </p:nvGraphicFramePr>
        <p:xfrm>
          <a:off x="762000" y="381000"/>
          <a:ext cx="685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" name="" r:id="rId1" imgW="2843530" imgH="444500" progId="Equation.3">
                  <p:embed/>
                </p:oleObj>
              </mc:Choice>
              <mc:Fallback>
                <p:oleObj name="" r:id="rId1" imgW="2843530" imgH="444500" progId="Equation.3">
                  <p:embed/>
                  <p:pic>
                    <p:nvPicPr>
                      <p:cNvPr id="0" name="Picture 35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81000"/>
                        <a:ext cx="6858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166914"/>
          <p:cNvGraphicFramePr/>
          <p:nvPr/>
        </p:nvGraphicFramePr>
        <p:xfrm>
          <a:off x="1905000" y="1676400"/>
          <a:ext cx="419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" r:id="rId3" imgW="2449830" imgH="444500" progId="Equation.3">
                  <p:embed/>
                </p:oleObj>
              </mc:Choice>
              <mc:Fallback>
                <p:oleObj name="" r:id="rId3" imgW="2449830" imgH="444500" progId="Equation.3">
                  <p:embed/>
                  <p:pic>
                    <p:nvPicPr>
                      <p:cNvPr id="0" name="Picture 35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676400"/>
                        <a:ext cx="4191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166915"/>
          <p:cNvGraphicFramePr/>
          <p:nvPr/>
        </p:nvGraphicFramePr>
        <p:xfrm>
          <a:off x="1600200" y="3048000"/>
          <a:ext cx="3886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" r:id="rId5" imgW="1968500" imgH="419100" progId="Equation.3">
                  <p:embed/>
                </p:oleObj>
              </mc:Choice>
              <mc:Fallback>
                <p:oleObj name="" r:id="rId5" imgW="1968500" imgH="419100" progId="Equation.3">
                  <p:embed/>
                  <p:pic>
                    <p:nvPicPr>
                      <p:cNvPr id="0" name="Picture 35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048000"/>
                        <a:ext cx="3886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166916"/>
          <p:cNvGraphicFramePr/>
          <p:nvPr/>
        </p:nvGraphicFramePr>
        <p:xfrm>
          <a:off x="1752600" y="4572000"/>
          <a:ext cx="373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" name="" r:id="rId7" imgW="1459865" imgH="469900" progId="Equation.3">
                  <p:embed/>
                </p:oleObj>
              </mc:Choice>
              <mc:Fallback>
                <p:oleObj name="" r:id="rId7" imgW="1459865" imgH="469900" progId="Equation.3">
                  <p:embed/>
                  <p:pic>
                    <p:nvPicPr>
                      <p:cNvPr id="0" name="Picture 35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572000"/>
                        <a:ext cx="3733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457200"/>
            <a:ext cx="48006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. 13.  Find the Fourier series expansion of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67946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67937" name="Object 167936"/>
          <p:cNvGraphicFramePr/>
          <p:nvPr/>
        </p:nvGraphicFramePr>
        <p:xfrm>
          <a:off x="5562600" y="304800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" r:id="rId1" imgW="1663700" imgH="457200" progId="Equation.3">
                  <p:embed/>
                </p:oleObj>
              </mc:Choice>
              <mc:Fallback>
                <p:oleObj name="" r:id="rId1" imgW="1663700" imgH="457200" progId="Equation.3">
                  <p:embed/>
                  <p:pic>
                    <p:nvPicPr>
                      <p:cNvPr id="0" name="Picture 35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2600" y="304800"/>
                        <a:ext cx="2895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1143000"/>
            <a:ext cx="43005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Hence deduce the value of the series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67948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67939" name="Object 167938"/>
          <p:cNvGraphicFramePr/>
          <p:nvPr/>
        </p:nvGraphicFramePr>
        <p:xfrm>
          <a:off x="990600" y="1676400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" r:id="rId3" imgW="1282700" imgH="393700" progId="Equation.3">
                  <p:embed/>
                </p:oleObj>
              </mc:Choice>
              <mc:Fallback>
                <p:oleObj name="" r:id="rId3" imgW="1282700" imgH="393700" progId="Equation.3">
                  <p:embed/>
                  <p:pic>
                    <p:nvPicPr>
                      <p:cNvPr id="0" name="Picture 35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1905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167940"/>
          <p:cNvGraphicFramePr/>
          <p:nvPr/>
        </p:nvGraphicFramePr>
        <p:xfrm>
          <a:off x="3124200" y="1676400"/>
          <a:ext cx="342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" name="" r:id="rId5" imgW="1815465" imgH="393700" progId="Equation.3">
                  <p:embed/>
                </p:oleObj>
              </mc:Choice>
              <mc:Fallback>
                <p:oleObj name="" r:id="rId5" imgW="1815465" imgH="393700" progId="Equation.3">
                  <p:embed/>
                  <p:pic>
                    <p:nvPicPr>
                      <p:cNvPr id="0" name="Picture 35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1676400"/>
                        <a:ext cx="3429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2743200"/>
            <a:ext cx="26336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Sol.     </a:t>
            </a:r>
            <a:r>
              <a:rPr>
                <a:latin typeface="Perpetua" panose="02020502060401020303" pitchFamily="18" charset="0"/>
              </a:rPr>
              <a:t>Fourier series is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6795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67942" name="Object 167941"/>
          <p:cNvGraphicFramePr/>
          <p:nvPr/>
        </p:nvGraphicFramePr>
        <p:xfrm>
          <a:off x="1524000" y="3429000"/>
          <a:ext cx="548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" r:id="rId7" imgW="2654300" imgH="457200" progId="Equation.3">
                  <p:embed/>
                </p:oleObj>
              </mc:Choice>
              <mc:Fallback>
                <p:oleObj name="" r:id="rId7" imgW="2654300" imgH="457200" progId="Equation.3">
                  <p:embed/>
                  <p:pic>
                    <p:nvPicPr>
                      <p:cNvPr id="0" name="Picture 35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5486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167943"/>
          <p:cNvGraphicFramePr/>
          <p:nvPr/>
        </p:nvGraphicFramePr>
        <p:xfrm>
          <a:off x="1524000" y="4724400"/>
          <a:ext cx="533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" r:id="rId9" imgW="2640330" imgH="482600" progId="Equation.3">
                  <p:embed/>
                </p:oleObj>
              </mc:Choice>
              <mc:Fallback>
                <p:oleObj name="" r:id="rId9" imgW="2640330" imgH="482600" progId="Equation.3">
                  <p:embed/>
                  <p:pic>
                    <p:nvPicPr>
                      <p:cNvPr id="0" name="Picture 35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4724400"/>
                        <a:ext cx="5334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8962" name="Object 168961"/>
          <p:cNvGraphicFramePr/>
          <p:nvPr/>
        </p:nvGraphicFramePr>
        <p:xfrm>
          <a:off x="914400" y="4572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" name="" r:id="rId1" imgW="927100" imgH="508000" progId="Equation.3">
                  <p:embed/>
                </p:oleObj>
              </mc:Choice>
              <mc:Fallback>
                <p:oleObj name="" r:id="rId1" imgW="927100" imgH="508000" progId="Equation.3">
                  <p:embed/>
                  <p:pic>
                    <p:nvPicPr>
                      <p:cNvPr id="0" name="Picture 35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57200"/>
                        <a:ext cx="190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168962"/>
          <p:cNvGraphicFramePr/>
          <p:nvPr/>
        </p:nvGraphicFramePr>
        <p:xfrm>
          <a:off x="3200400" y="6096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" r:id="rId3" imgW="888365" imgH="431800" progId="Equation.3">
                  <p:embed/>
                </p:oleObj>
              </mc:Choice>
              <mc:Fallback>
                <p:oleObj name="" r:id="rId3" imgW="888365" imgH="431800" progId="Equation.3">
                  <p:embed/>
                  <p:pic>
                    <p:nvPicPr>
                      <p:cNvPr id="0" name="Picture 35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609600"/>
                        <a:ext cx="1676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168963"/>
          <p:cNvGraphicFramePr/>
          <p:nvPr/>
        </p:nvGraphicFramePr>
        <p:xfrm>
          <a:off x="5410200" y="762000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" r:id="rId5" imgW="292100" imgH="393700" progId="Equation.3">
                  <p:embed/>
                </p:oleObj>
              </mc:Choice>
              <mc:Fallback>
                <p:oleObj name="" r:id="rId5" imgW="292100" imgH="393700" progId="Equation.3">
                  <p:embed/>
                  <p:pic>
                    <p:nvPicPr>
                      <p:cNvPr id="0" name="Picture 35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762000"/>
                        <a:ext cx="6096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168964"/>
          <p:cNvGraphicFramePr/>
          <p:nvPr/>
        </p:nvGraphicFramePr>
        <p:xfrm>
          <a:off x="1066800" y="1676400"/>
          <a:ext cx="594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" r:id="rId7" imgW="3288030" imgH="482600" progId="Equation.3">
                  <p:embed/>
                </p:oleObj>
              </mc:Choice>
              <mc:Fallback>
                <p:oleObj name="" r:id="rId7" imgW="3288030" imgH="482600" progId="Equation.3">
                  <p:embed/>
                  <p:pic>
                    <p:nvPicPr>
                      <p:cNvPr id="0" name="Picture 35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5943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168965"/>
          <p:cNvGraphicFramePr/>
          <p:nvPr/>
        </p:nvGraphicFramePr>
        <p:xfrm>
          <a:off x="914400" y="2971800"/>
          <a:ext cx="6781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" r:id="rId9" imgW="2743200" imgH="914400" progId="Equation.3">
                  <p:embed/>
                </p:oleObj>
              </mc:Choice>
              <mc:Fallback>
                <p:oleObj name="" r:id="rId9" imgW="2743200" imgH="914400" progId="Equation.3">
                  <p:embed/>
                  <p:pic>
                    <p:nvPicPr>
                      <p:cNvPr id="0" name="Picture 35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971800"/>
                        <a:ext cx="67818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Object 168966"/>
          <p:cNvGraphicFramePr/>
          <p:nvPr/>
        </p:nvGraphicFramePr>
        <p:xfrm>
          <a:off x="1219200" y="5105400"/>
          <a:ext cx="373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" r:id="rId11" imgW="2133600" imgH="508000" progId="Equation.3">
                  <p:embed/>
                </p:oleObj>
              </mc:Choice>
              <mc:Fallback>
                <p:oleObj name="" r:id="rId11" imgW="2133600" imgH="508000" progId="Equation.3">
                  <p:embed/>
                  <p:pic>
                    <p:nvPicPr>
                      <p:cNvPr id="0" name="Picture 35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200" y="5105400"/>
                        <a:ext cx="3733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9986" name="Object 169985"/>
          <p:cNvGraphicFramePr/>
          <p:nvPr/>
        </p:nvGraphicFramePr>
        <p:xfrm>
          <a:off x="914400" y="457200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" r:id="rId1" imgW="1358900" imgH="419100" progId="Equation.3">
                  <p:embed/>
                </p:oleObj>
              </mc:Choice>
              <mc:Fallback>
                <p:oleObj name="" r:id="rId1" imgW="1358900" imgH="419100" progId="Equation.3">
                  <p:embed/>
                  <p:pic>
                    <p:nvPicPr>
                      <p:cNvPr id="0" name="Picture 35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57200"/>
                        <a:ext cx="2743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169986"/>
          <p:cNvGraphicFramePr/>
          <p:nvPr/>
        </p:nvGraphicFramePr>
        <p:xfrm>
          <a:off x="4267200" y="685800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" name="" r:id="rId3" imgW="1269365" imgH="393700" progId="Equation.3">
                  <p:embed/>
                </p:oleObj>
              </mc:Choice>
              <mc:Fallback>
                <p:oleObj name="" r:id="rId3" imgW="1269365" imgH="393700" progId="Equation.3">
                  <p:embed/>
                  <p:pic>
                    <p:nvPicPr>
                      <p:cNvPr id="0" name="Picture 35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685800"/>
                        <a:ext cx="2057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169987"/>
          <p:cNvGraphicFramePr/>
          <p:nvPr/>
        </p:nvGraphicFramePr>
        <p:xfrm>
          <a:off x="762000" y="1828800"/>
          <a:ext cx="754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" name="" r:id="rId5" imgW="3224530" imgH="482600" progId="Equation.3">
                  <p:embed/>
                </p:oleObj>
              </mc:Choice>
              <mc:Fallback>
                <p:oleObj name="" r:id="rId5" imgW="3224530" imgH="482600" progId="Equation.3">
                  <p:embed/>
                  <p:pic>
                    <p:nvPicPr>
                      <p:cNvPr id="0" name="Picture 35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1828800"/>
                        <a:ext cx="7543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169988"/>
          <p:cNvGraphicFramePr/>
          <p:nvPr/>
        </p:nvGraphicFramePr>
        <p:xfrm>
          <a:off x="838200" y="3124200"/>
          <a:ext cx="685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" name="" r:id="rId7" imgW="2832100" imgH="914400" progId="Equation.3">
                  <p:embed/>
                </p:oleObj>
              </mc:Choice>
              <mc:Fallback>
                <p:oleObj name="" r:id="rId7" imgW="2832100" imgH="914400" progId="Equation.3">
                  <p:embed/>
                  <p:pic>
                    <p:nvPicPr>
                      <p:cNvPr id="0" name="Picture 35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124200"/>
                        <a:ext cx="68580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169989"/>
          <p:cNvGraphicFramePr/>
          <p:nvPr/>
        </p:nvGraphicFramePr>
        <p:xfrm>
          <a:off x="914400" y="5029200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" r:id="rId9" imgW="1663700" imgH="508000" progId="Equation.3">
                  <p:embed/>
                </p:oleObj>
              </mc:Choice>
              <mc:Fallback>
                <p:oleObj name="" r:id="rId9" imgW="1663700" imgH="508000" progId="Equation.3">
                  <p:embed/>
                  <p:pic>
                    <p:nvPicPr>
                      <p:cNvPr id="0" name="Picture 35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029200"/>
                        <a:ext cx="2895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169990"/>
          <p:cNvGraphicFramePr/>
          <p:nvPr/>
        </p:nvGraphicFramePr>
        <p:xfrm>
          <a:off x="4343400" y="5181600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" r:id="rId11" imgW="381000" imgH="393700" progId="Equation.3">
                  <p:embed/>
                </p:oleObj>
              </mc:Choice>
              <mc:Fallback>
                <p:oleObj name="" r:id="rId11" imgW="381000" imgH="393700" progId="Equation.3">
                  <p:embed/>
                  <p:pic>
                    <p:nvPicPr>
                      <p:cNvPr id="0" name="Picture 35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3400" y="5181600"/>
                        <a:ext cx="1447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1010" name="Object 171009"/>
          <p:cNvGraphicFramePr/>
          <p:nvPr/>
        </p:nvGraphicFramePr>
        <p:xfrm>
          <a:off x="1447800" y="457200"/>
          <a:ext cx="601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" name="" r:id="rId1" imgW="2679700" imgH="457200" progId="Equation.3">
                  <p:embed/>
                </p:oleObj>
              </mc:Choice>
              <mc:Fallback>
                <p:oleObj name="" r:id="rId1" imgW="2679700" imgH="457200" progId="Equation.3">
                  <p:embed/>
                  <p:pic>
                    <p:nvPicPr>
                      <p:cNvPr id="0" name="Picture 35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457200"/>
                        <a:ext cx="6019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171010"/>
          <p:cNvGraphicFramePr/>
          <p:nvPr/>
        </p:nvGraphicFramePr>
        <p:xfrm>
          <a:off x="2286000" y="1600200"/>
          <a:ext cx="510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name="" r:id="rId3" imgW="2957830" imgH="482600" progId="Equation.3">
                  <p:embed/>
                </p:oleObj>
              </mc:Choice>
              <mc:Fallback>
                <p:oleObj name="" r:id="rId3" imgW="2957830" imgH="482600" progId="Equation.3">
                  <p:embed/>
                  <p:pic>
                    <p:nvPicPr>
                      <p:cNvPr id="0" name="Picture 35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600200"/>
                        <a:ext cx="5105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171011"/>
          <p:cNvGraphicFramePr/>
          <p:nvPr/>
        </p:nvGraphicFramePr>
        <p:xfrm>
          <a:off x="381000" y="2819400"/>
          <a:ext cx="8229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" r:id="rId5" imgW="5842000" imgH="889000" progId="Equation.3">
                  <p:embed/>
                </p:oleObj>
              </mc:Choice>
              <mc:Fallback>
                <p:oleObj name="" r:id="rId5" imgW="5842000" imgH="889000" progId="Equation.3">
                  <p:embed/>
                  <p:pic>
                    <p:nvPicPr>
                      <p:cNvPr id="0" name="Picture 35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819400"/>
                        <a:ext cx="82296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Rectangle 6"/>
          <p:cNvSpPr/>
          <p:nvPr/>
        </p:nvSpPr>
        <p:spPr>
          <a:xfrm>
            <a:off x="381000" y="4419600"/>
            <a:ext cx="5715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  <p:graphicFrame>
        <p:nvGraphicFramePr>
          <p:cNvPr id="171013" name="Object 171012"/>
          <p:cNvGraphicFramePr/>
          <p:nvPr/>
        </p:nvGraphicFramePr>
        <p:xfrm>
          <a:off x="1219200" y="4419600"/>
          <a:ext cx="99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" r:id="rId7" imgW="393700" imgH="393700" progId="Equation.3">
                  <p:embed/>
                </p:oleObj>
              </mc:Choice>
              <mc:Fallback>
                <p:oleObj name="" r:id="rId7" imgW="393700" imgH="393700" progId="Equation.3">
                  <p:embed/>
                  <p:pic>
                    <p:nvPicPr>
                      <p:cNvPr id="0" name="Picture 35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419600"/>
                        <a:ext cx="990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5" name="Rectangle 7"/>
          <p:cNvSpPr/>
          <p:nvPr/>
        </p:nvSpPr>
        <p:spPr>
          <a:xfrm>
            <a:off x="609600" y="5287963"/>
            <a:ext cx="7696200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(which is point of continuity) in equation (1), we get</a:t>
            </a:r>
            <a:endParaRPr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/>
      <p:bldP spid="17101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2034" name="Object 172033"/>
          <p:cNvGraphicFramePr/>
          <p:nvPr/>
        </p:nvGraphicFramePr>
        <p:xfrm>
          <a:off x="304800" y="533400"/>
          <a:ext cx="815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" name="" r:id="rId1" imgW="5369560" imgH="431800" progId="Equation.3">
                  <p:embed/>
                </p:oleObj>
              </mc:Choice>
              <mc:Fallback>
                <p:oleObj name="" r:id="rId1" imgW="5369560" imgH="431800" progId="Equation.3">
                  <p:embed/>
                  <p:pic>
                    <p:nvPicPr>
                      <p:cNvPr id="0" name="Picture 35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533400"/>
                        <a:ext cx="8153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5" name="Object 172034"/>
          <p:cNvGraphicFramePr/>
          <p:nvPr/>
        </p:nvGraphicFramePr>
        <p:xfrm>
          <a:off x="838200" y="1828800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" name="" r:id="rId3" imgW="3034030" imgH="431800" progId="Equation.3">
                  <p:embed/>
                </p:oleObj>
              </mc:Choice>
              <mc:Fallback>
                <p:oleObj name="" r:id="rId3" imgW="3034030" imgH="431800" progId="Equation.3">
                  <p:embed/>
                  <p:pic>
                    <p:nvPicPr>
                      <p:cNvPr id="0" name="Picture 35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8800"/>
                        <a:ext cx="4495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172035"/>
          <p:cNvGraphicFramePr/>
          <p:nvPr/>
        </p:nvGraphicFramePr>
        <p:xfrm>
          <a:off x="914400" y="3048000"/>
          <a:ext cx="419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" name="" r:id="rId5" imgW="2411730" imgH="431800" progId="Equation.3">
                  <p:embed/>
                </p:oleObj>
              </mc:Choice>
              <mc:Fallback>
                <p:oleObj name="" r:id="rId5" imgW="2411730" imgH="431800" progId="Equation.3">
                  <p:embed/>
                  <p:pic>
                    <p:nvPicPr>
                      <p:cNvPr id="0" name="Picture 35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048000"/>
                        <a:ext cx="41910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172036"/>
          <p:cNvGraphicFramePr/>
          <p:nvPr/>
        </p:nvGraphicFramePr>
        <p:xfrm>
          <a:off x="990600" y="4343400"/>
          <a:ext cx="3733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" name="" r:id="rId7" imgW="2158365" imgH="431800" progId="Equation.3">
                  <p:embed/>
                </p:oleObj>
              </mc:Choice>
              <mc:Fallback>
                <p:oleObj name="" r:id="rId7" imgW="2158365" imgH="431800" progId="Equation.3">
                  <p:embed/>
                  <p:pic>
                    <p:nvPicPr>
                      <p:cNvPr id="0" name="Picture 35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4343400"/>
                        <a:ext cx="3733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172037"/>
          <p:cNvGraphicFramePr/>
          <p:nvPr/>
        </p:nvGraphicFramePr>
        <p:xfrm>
          <a:off x="1066800" y="5410200"/>
          <a:ext cx="274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" r:id="rId9" imgW="1993265" imgH="393700" progId="Equation.3">
                  <p:embed/>
                </p:oleObj>
              </mc:Choice>
              <mc:Fallback>
                <p:oleObj name="" r:id="rId9" imgW="1993265" imgH="393700" progId="Equation.3">
                  <p:embed/>
                  <p:pic>
                    <p:nvPicPr>
                      <p:cNvPr id="0" name="Picture 35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5410200"/>
                        <a:ext cx="2743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7" name="Rectangle 1"/>
          <p:cNvSpPr/>
          <p:nvPr/>
        </p:nvSpPr>
        <p:spPr>
          <a:xfrm>
            <a:off x="152400" y="381000"/>
            <a:ext cx="43497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Put 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 = l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equation (1) we get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173058" name="Object 173057"/>
          <p:cNvGraphicFramePr/>
          <p:nvPr/>
        </p:nvGraphicFramePr>
        <p:xfrm>
          <a:off x="762000" y="990600"/>
          <a:ext cx="434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" name="" r:id="rId1" imgW="2678430" imgH="431800" progId="Equation.3">
                  <p:embed/>
                </p:oleObj>
              </mc:Choice>
              <mc:Fallback>
                <p:oleObj name="" r:id="rId1" imgW="2678430" imgH="431800" progId="Equation.3">
                  <p:embed/>
                  <p:pic>
                    <p:nvPicPr>
                      <p:cNvPr id="0" name="Picture 35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990600"/>
                        <a:ext cx="4343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1981200"/>
            <a:ext cx="6096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But  </a:t>
            </a:r>
            <a:r>
              <a:rPr i="1">
                <a:latin typeface="Perpetua" panose="02020502060401020303" pitchFamily="18" charset="0"/>
              </a:rPr>
              <a:t>x = l</a:t>
            </a:r>
            <a:r>
              <a:rPr>
                <a:latin typeface="Perpetua" panose="02020502060401020303" pitchFamily="18" charset="0"/>
              </a:rPr>
              <a:t> is the point of discontinuity. So we have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73059" name="Rectangle 3"/>
          <p:cNvSpPr/>
          <p:nvPr/>
        </p:nvSpPr>
        <p:spPr>
          <a:xfrm>
            <a:off x="7086600" y="2209800"/>
            <a:ext cx="1752600" cy="1600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 = l – x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f(l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 = l – l =0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f(l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17306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73060" name="Object 173059"/>
          <p:cNvGraphicFramePr/>
          <p:nvPr/>
        </p:nvGraphicFramePr>
        <p:xfrm>
          <a:off x="1143000" y="2590800"/>
          <a:ext cx="342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" r:id="rId3" imgW="2260600" imgH="393700" progId="Equation.3">
                  <p:embed/>
                </p:oleObj>
              </mc:Choice>
              <mc:Fallback>
                <p:oleObj name="" r:id="rId3" imgW="2260600" imgH="393700" progId="Equation.3">
                  <p:embed/>
                  <p:pic>
                    <p:nvPicPr>
                      <p:cNvPr id="0" name="Picture 35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590800"/>
                        <a:ext cx="34290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173061"/>
          <p:cNvGraphicFramePr/>
          <p:nvPr/>
        </p:nvGraphicFramePr>
        <p:xfrm>
          <a:off x="1524000" y="3505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" name="" r:id="rId5" imgW="2132965" imgH="431800" progId="Equation.3">
                  <p:embed/>
                </p:oleObj>
              </mc:Choice>
              <mc:Fallback>
                <p:oleObj name="" r:id="rId5" imgW="2132965" imgH="431800" progId="Equation.3">
                  <p:embed/>
                  <p:pic>
                    <p:nvPicPr>
                      <p:cNvPr id="0" name="Picture 35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3505200"/>
                        <a:ext cx="3200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173063"/>
          <p:cNvGraphicFramePr/>
          <p:nvPr/>
        </p:nvGraphicFramePr>
        <p:xfrm>
          <a:off x="1371600" y="4572000"/>
          <a:ext cx="3276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" name="" r:id="rId7" imgW="2044065" imgH="431800" progId="Equation.3">
                  <p:embed/>
                </p:oleObj>
              </mc:Choice>
              <mc:Fallback>
                <p:oleObj name="" r:id="rId7" imgW="2044065" imgH="431800" progId="Equation.3">
                  <p:embed/>
                  <p:pic>
                    <p:nvPicPr>
                      <p:cNvPr id="0" name="Picture 35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4572000"/>
                        <a:ext cx="32766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5" name="Object 173064"/>
          <p:cNvGraphicFramePr/>
          <p:nvPr/>
        </p:nvGraphicFramePr>
        <p:xfrm>
          <a:off x="1828800" y="5486400"/>
          <a:ext cx="281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" name="" r:id="rId9" imgW="1828800" imgH="419100" progId="Equation.3">
                  <p:embed/>
                </p:oleObj>
              </mc:Choice>
              <mc:Fallback>
                <p:oleObj name="" r:id="rId9" imgW="1828800" imgH="419100" progId="Equation.3">
                  <p:embed/>
                  <p:pic>
                    <p:nvPicPr>
                      <p:cNvPr id="0" name="Picture 35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5486400"/>
                        <a:ext cx="2819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7" grpId="0"/>
      <p:bldP spid="4" grpId="0"/>
      <p:bldP spid="1730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2514600" y="685800"/>
            <a:ext cx="43942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600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Fourier series</a:t>
            </a:r>
            <a:endParaRPr sz="6000">
              <a:latin typeface="Perpetua" panose="02020502060401020303" pitchFamily="18" charset="0"/>
            </a:endParaRPr>
          </a:p>
        </p:txBody>
      </p:sp>
      <p:graphicFrame>
        <p:nvGraphicFramePr>
          <p:cNvPr id="115719" name="Object 115718"/>
          <p:cNvGraphicFramePr/>
          <p:nvPr/>
        </p:nvGraphicFramePr>
        <p:xfrm>
          <a:off x="2133600" y="22098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393065" imgH="203200" progId="Equation.3">
                  <p:embed/>
                </p:oleObj>
              </mc:Choice>
              <mc:Fallback>
                <p:oleObj name="" r:id="rId1" imgW="393065" imgH="203200" progId="Equation.3">
                  <p:embed/>
                  <p:pic>
                    <p:nvPicPr>
                      <p:cNvPr id="0" name="Picture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2209800"/>
                        <a:ext cx="1371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115719"/>
          <p:cNvGraphicFramePr/>
          <p:nvPr/>
        </p:nvGraphicFramePr>
        <p:xfrm>
          <a:off x="4343400" y="2286000"/>
          <a:ext cx="114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393065" imgH="203200" progId="Equation.3">
                  <p:embed/>
                </p:oleObj>
              </mc:Choice>
              <mc:Fallback>
                <p:oleObj name="" r:id="rId3" imgW="393065" imgH="203200" progId="Equation.3">
                  <p:embed/>
                  <p:pic>
                    <p:nvPicPr>
                      <p:cNvPr id="0" name="Picture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2286000"/>
                        <a:ext cx="1143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115720"/>
          <p:cNvGraphicFramePr/>
          <p:nvPr/>
        </p:nvGraphicFramePr>
        <p:xfrm>
          <a:off x="304800" y="4267200"/>
          <a:ext cx="8077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2767330" imgH="431800" progId="Equation.3">
                  <p:embed/>
                </p:oleObj>
              </mc:Choice>
              <mc:Fallback>
                <p:oleObj name="" r:id="rId5" imgW="2767330" imgH="431800" progId="Equation.3">
                  <p:embed/>
                  <p:pic>
                    <p:nvPicPr>
                      <p:cNvPr id="0" name="Picture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4267200"/>
                        <a:ext cx="80772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33400" y="381000"/>
            <a:ext cx="48148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14.Find the Fourier series for the function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7408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74081" name="Object 174080"/>
          <p:cNvGraphicFramePr/>
          <p:nvPr/>
        </p:nvGraphicFramePr>
        <p:xfrm>
          <a:off x="5680075" y="228600"/>
          <a:ext cx="2735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" name="" r:id="rId1" imgW="1663700" imgH="457200" progId="Equation.3">
                  <p:embed/>
                </p:oleObj>
              </mc:Choice>
              <mc:Fallback>
                <p:oleObj name="" r:id="rId1" imgW="1663700" imgH="457200" progId="Equation.3">
                  <p:embed/>
                  <p:pic>
                    <p:nvPicPr>
                      <p:cNvPr id="0" name="Picture 35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80075" y="228600"/>
                        <a:ext cx="27352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1143000"/>
            <a:ext cx="15573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 Deduce that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74091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74083" name="Object 174082"/>
          <p:cNvGraphicFramePr/>
          <p:nvPr/>
        </p:nvGraphicFramePr>
        <p:xfrm>
          <a:off x="2438400" y="99060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" name="" r:id="rId3" imgW="1180465" imgH="469900" progId="Equation.3">
                  <p:embed/>
                </p:oleObj>
              </mc:Choice>
              <mc:Fallback>
                <p:oleObj name="" r:id="rId3" imgW="1180465" imgH="469900" progId="Equation.3">
                  <p:embed/>
                  <p:pic>
                    <p:nvPicPr>
                      <p:cNvPr id="0" name="Picture 35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990600"/>
                        <a:ext cx="2057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2" name="Rectangle 5"/>
          <p:cNvSpPr/>
          <p:nvPr/>
        </p:nvSpPr>
        <p:spPr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057400"/>
            <a:ext cx="12112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 Solution: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74086" name="Rectangle 6"/>
          <p:cNvSpPr/>
          <p:nvPr/>
        </p:nvSpPr>
        <p:spPr>
          <a:xfrm>
            <a:off x="1524000" y="2438400"/>
            <a:ext cx="5486400" cy="19383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f(– x) = 1 – 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in (–2, 0)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(0, 2)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 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f(– x) = 1 + 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in (0, 2)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(–2, 0)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Hence  </a:t>
            </a:r>
            <a:r>
              <a:rPr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an even function.</a:t>
            </a:r>
            <a:endParaRPr sz="2400">
              <a:latin typeface="Arial" panose="020B0604020202020204" pitchFamily="34" charset="0"/>
            </a:endParaRPr>
          </a:p>
        </p:txBody>
      </p:sp>
      <p:sp>
        <p:nvSpPr>
          <p:cNvPr id="17409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74087" name="Object 174086"/>
          <p:cNvGraphicFramePr/>
          <p:nvPr/>
        </p:nvGraphicFramePr>
        <p:xfrm>
          <a:off x="1981200" y="487680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" r:id="rId5" imgW="1778000" imgH="457200" progId="Equation.3">
                  <p:embed/>
                </p:oleObj>
              </mc:Choice>
              <mc:Fallback>
                <p:oleObj name="" r:id="rId5" imgW="1778000" imgH="457200" progId="Equation.3">
                  <p:embed/>
                  <p:pic>
                    <p:nvPicPr>
                      <p:cNvPr id="0" name="Picture 35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4876800"/>
                        <a:ext cx="4572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7408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5106" name="Object 175105"/>
          <p:cNvGraphicFramePr/>
          <p:nvPr/>
        </p:nvGraphicFramePr>
        <p:xfrm>
          <a:off x="2209800" y="457200"/>
          <a:ext cx="411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" name="" r:id="rId1" imgW="1891665" imgH="482600" progId="Equation.3">
                  <p:embed/>
                </p:oleObj>
              </mc:Choice>
              <mc:Fallback>
                <p:oleObj name="" r:id="rId1" imgW="1891665" imgH="482600" progId="Equation.3">
                  <p:embed/>
                  <p:pic>
                    <p:nvPicPr>
                      <p:cNvPr id="0" name="Picture 35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457200"/>
                        <a:ext cx="4114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175106"/>
          <p:cNvGraphicFramePr/>
          <p:nvPr/>
        </p:nvGraphicFramePr>
        <p:xfrm>
          <a:off x="2895600" y="1600200"/>
          <a:ext cx="2286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" name="" r:id="rId3" imgW="812165" imgH="508000" progId="Equation.3">
                  <p:embed/>
                </p:oleObj>
              </mc:Choice>
              <mc:Fallback>
                <p:oleObj name="" r:id="rId3" imgW="812165" imgH="508000" progId="Equation.3">
                  <p:embed/>
                  <p:pic>
                    <p:nvPicPr>
                      <p:cNvPr id="0" name="Picture 35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600200"/>
                        <a:ext cx="2286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175107"/>
          <p:cNvGraphicFramePr/>
          <p:nvPr/>
        </p:nvGraphicFramePr>
        <p:xfrm>
          <a:off x="1447800" y="3048000"/>
          <a:ext cx="342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" name="" r:id="rId5" imgW="1993265" imgH="431800" progId="Equation.3">
                  <p:embed/>
                </p:oleObj>
              </mc:Choice>
              <mc:Fallback>
                <p:oleObj name="" r:id="rId5" imgW="1993265" imgH="431800" progId="Equation.3">
                  <p:embed/>
                  <p:pic>
                    <p:nvPicPr>
                      <p:cNvPr id="0" name="Picture 35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048000"/>
                        <a:ext cx="3429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175108"/>
          <p:cNvGraphicFramePr/>
          <p:nvPr/>
        </p:nvGraphicFramePr>
        <p:xfrm>
          <a:off x="1219200" y="4648200"/>
          <a:ext cx="571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" name="" r:id="rId7" imgW="2881630" imgH="482600" progId="Equation.3">
                  <p:embed/>
                </p:oleObj>
              </mc:Choice>
              <mc:Fallback>
                <p:oleObj name="" r:id="rId7" imgW="2881630" imgH="482600" progId="Equation.3">
                  <p:embed/>
                  <p:pic>
                    <p:nvPicPr>
                      <p:cNvPr id="0" name="Picture 35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5715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6130" name="Object 176129"/>
          <p:cNvGraphicFramePr/>
          <p:nvPr/>
        </p:nvGraphicFramePr>
        <p:xfrm>
          <a:off x="1524000" y="304800"/>
          <a:ext cx="6019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" r:id="rId1" imgW="2564130" imgH="901065" progId="Equation.3">
                  <p:embed/>
                </p:oleObj>
              </mc:Choice>
              <mc:Fallback>
                <p:oleObj name="" r:id="rId1" imgW="2564130" imgH="901065" progId="Equation.3">
                  <p:embed/>
                  <p:pic>
                    <p:nvPicPr>
                      <p:cNvPr id="0" name="Picture 36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04800"/>
                        <a:ext cx="60198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176130"/>
          <p:cNvGraphicFramePr/>
          <p:nvPr/>
        </p:nvGraphicFramePr>
        <p:xfrm>
          <a:off x="1600200" y="2057400"/>
          <a:ext cx="4191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" r:id="rId3" imgW="1981200" imgH="508000" progId="Equation.3">
                  <p:embed/>
                </p:oleObj>
              </mc:Choice>
              <mc:Fallback>
                <p:oleObj name="" r:id="rId3" imgW="1981200" imgH="508000" progId="Equation.3">
                  <p:embed/>
                  <p:pic>
                    <p:nvPicPr>
                      <p:cNvPr id="0" name="Picture 35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057400"/>
                        <a:ext cx="4191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176131"/>
          <p:cNvGraphicFramePr/>
          <p:nvPr/>
        </p:nvGraphicFramePr>
        <p:xfrm>
          <a:off x="1676400" y="3505200"/>
          <a:ext cx="4800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" r:id="rId5" imgW="1651000" imgH="1066800" progId="Equation.3">
                  <p:embed/>
                </p:oleObj>
              </mc:Choice>
              <mc:Fallback>
                <p:oleObj name="" r:id="rId5" imgW="1651000" imgH="1066800" progId="Equation.3">
                  <p:embed/>
                  <p:pic>
                    <p:nvPicPr>
                      <p:cNvPr id="0" name="Picture 35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505200"/>
                        <a:ext cx="4800600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7154" name="Object 177153"/>
          <p:cNvGraphicFramePr/>
          <p:nvPr/>
        </p:nvGraphicFramePr>
        <p:xfrm>
          <a:off x="990600" y="533400"/>
          <a:ext cx="5029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" r:id="rId1" imgW="1790700" imgH="457200" progId="Equation.3">
                  <p:embed/>
                </p:oleObj>
              </mc:Choice>
              <mc:Fallback>
                <p:oleObj name="" r:id="rId1" imgW="1790700" imgH="457200" progId="Equation.3">
                  <p:embed/>
                  <p:pic>
                    <p:nvPicPr>
                      <p:cNvPr id="0" name="Picture 35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533400"/>
                        <a:ext cx="5029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Object 177154"/>
          <p:cNvGraphicFramePr/>
          <p:nvPr/>
        </p:nvGraphicFramePr>
        <p:xfrm>
          <a:off x="533400" y="2057400"/>
          <a:ext cx="800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" name="" r:id="rId3" imgW="4023995" imgH="431800" progId="Equation.3">
                  <p:embed/>
                </p:oleObj>
              </mc:Choice>
              <mc:Fallback>
                <p:oleObj name="" r:id="rId3" imgW="4023995" imgH="431800" progId="Equation.3">
                  <p:embed/>
                  <p:pic>
                    <p:nvPicPr>
                      <p:cNvPr id="0" name="Picture 35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057400"/>
                        <a:ext cx="8001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" name="Rectangle 4"/>
          <p:cNvSpPr/>
          <p:nvPr/>
        </p:nvSpPr>
        <p:spPr>
          <a:xfrm>
            <a:off x="381000" y="3429000"/>
            <a:ext cx="9144000" cy="4619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Put 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0 in the above series we get </a:t>
            </a:r>
            <a:endParaRPr sz="2400">
              <a:latin typeface="Arial" panose="020B0604020202020204" pitchFamily="34" charset="0"/>
            </a:endParaRPr>
          </a:p>
        </p:txBody>
      </p:sp>
      <p:sp>
        <p:nvSpPr>
          <p:cNvPr id="17715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77157" name="Object 177156"/>
          <p:cNvGraphicFramePr/>
          <p:nvPr/>
        </p:nvGraphicFramePr>
        <p:xfrm>
          <a:off x="1143000" y="4343400"/>
          <a:ext cx="480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" name="" r:id="rId5" imgW="2095500" imgH="431800" progId="Equation.3">
                  <p:embed/>
                </p:oleObj>
              </mc:Choice>
              <mc:Fallback>
                <p:oleObj name="" r:id="rId5" imgW="2095500" imgH="431800" progId="Equation.3">
                  <p:embed/>
                  <p:pic>
                    <p:nvPicPr>
                      <p:cNvPr id="0" name="Picture 36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4343400"/>
                        <a:ext cx="4800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Rectangle 1"/>
          <p:cNvSpPr/>
          <p:nvPr/>
        </p:nvSpPr>
        <p:spPr>
          <a:xfrm>
            <a:off x="0" y="304800"/>
            <a:ext cx="7907338" cy="4619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But 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0 is the point of discontinuity. So we have</a:t>
            </a:r>
            <a:endParaRPr sz="2400">
              <a:latin typeface="Arial" panose="020B0604020202020204" pitchFamily="34" charset="0"/>
            </a:endParaRPr>
          </a:p>
        </p:txBody>
      </p:sp>
      <p:sp>
        <p:nvSpPr>
          <p:cNvPr id="178184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78178" name="Object 178177"/>
          <p:cNvGraphicFramePr/>
          <p:nvPr/>
        </p:nvGraphicFramePr>
        <p:xfrm>
          <a:off x="1295400" y="1219200"/>
          <a:ext cx="441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" name="" r:id="rId1" imgW="2540000" imgH="393700" progId="Equation.3">
                  <p:embed/>
                </p:oleObj>
              </mc:Choice>
              <mc:Fallback>
                <p:oleObj name="" r:id="rId1" imgW="2540000" imgH="393700" progId="Equation.3">
                  <p:embed/>
                  <p:pic>
                    <p:nvPicPr>
                      <p:cNvPr id="0" name="Picture 36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219200"/>
                        <a:ext cx="4419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0" y="2286000"/>
            <a:ext cx="31464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Hence equation (1) becomes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178180" name="Object 178179"/>
          <p:cNvGraphicFramePr/>
          <p:nvPr/>
        </p:nvGraphicFramePr>
        <p:xfrm>
          <a:off x="1905000" y="2971800"/>
          <a:ext cx="3733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" r:id="rId3" imgW="1891665" imgH="431800" progId="Equation.3">
                  <p:embed/>
                </p:oleObj>
              </mc:Choice>
              <mc:Fallback>
                <p:oleObj name="" r:id="rId3" imgW="1891665" imgH="431800" progId="Equation.3">
                  <p:embed/>
                  <p:pic>
                    <p:nvPicPr>
                      <p:cNvPr id="0" name="Picture 35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971800"/>
                        <a:ext cx="3733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178180"/>
          <p:cNvGraphicFramePr/>
          <p:nvPr/>
        </p:nvGraphicFramePr>
        <p:xfrm>
          <a:off x="2133600" y="4114800"/>
          <a:ext cx="358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" r:id="rId5" imgW="1803400" imgH="419100" progId="Equation.3">
                  <p:embed/>
                </p:oleObj>
              </mc:Choice>
              <mc:Fallback>
                <p:oleObj name="" r:id="rId5" imgW="1803400" imgH="419100" progId="Equation.3">
                  <p:embed/>
                  <p:pic>
                    <p:nvPicPr>
                      <p:cNvPr id="0" name="Picture 35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114800"/>
                        <a:ext cx="3581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178181"/>
          <p:cNvGraphicFramePr/>
          <p:nvPr/>
        </p:nvGraphicFramePr>
        <p:xfrm>
          <a:off x="2286000" y="5181600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" r:id="rId7" imgW="1524000" imgH="469900" progId="Equation.3">
                  <p:embed/>
                </p:oleObj>
              </mc:Choice>
              <mc:Fallback>
                <p:oleObj name="" r:id="rId7" imgW="1524000" imgH="469900" progId="Equation.3">
                  <p:embed/>
                  <p:pic>
                    <p:nvPicPr>
                      <p:cNvPr id="0" name="Picture 36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5181600"/>
                        <a:ext cx="3124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7" grpId="0"/>
      <p:bldP spid="5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Rectangle 1"/>
          <p:cNvSpPr/>
          <p:nvPr/>
        </p:nvSpPr>
        <p:spPr>
          <a:xfrm>
            <a:off x="304800" y="381000"/>
            <a:ext cx="81248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Char char="•"/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15.Find the Fourier series of periodicity 3 for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= 2x – x</a:t>
            </a:r>
            <a:r>
              <a:rPr sz="20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0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3.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79202" name="Rectangle 2"/>
          <p:cNvSpPr/>
          <p:nvPr/>
        </p:nvSpPr>
        <p:spPr>
          <a:xfrm>
            <a:off x="533400" y="990600"/>
            <a:ext cx="24796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Fourier series is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7921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79203" name="Object 179202"/>
          <p:cNvGraphicFramePr/>
          <p:nvPr/>
        </p:nvGraphicFramePr>
        <p:xfrm>
          <a:off x="838200" y="1600200"/>
          <a:ext cx="6324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" r:id="rId1" imgW="2806700" imgH="457200" progId="Equation.3">
                  <p:embed/>
                </p:oleObj>
              </mc:Choice>
              <mc:Fallback>
                <p:oleObj name="" r:id="rId1" imgW="2806700" imgH="457200" progId="Equation.3">
                  <p:embed/>
                  <p:pic>
                    <p:nvPicPr>
                      <p:cNvPr id="0" name="Picture 36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00200"/>
                        <a:ext cx="6324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179204"/>
          <p:cNvGraphicFramePr/>
          <p:nvPr/>
        </p:nvGraphicFramePr>
        <p:xfrm>
          <a:off x="1676400" y="2971800"/>
          <a:ext cx="472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" name="" r:id="rId3" imgW="2360930" imgH="482600" progId="Equation.3">
                  <p:embed/>
                </p:oleObj>
              </mc:Choice>
              <mc:Fallback>
                <p:oleObj name="" r:id="rId3" imgW="2360930" imgH="482600" progId="Equation.3">
                  <p:embed/>
                  <p:pic>
                    <p:nvPicPr>
                      <p:cNvPr id="0" name="Picture 36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971800"/>
                        <a:ext cx="4724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179205"/>
          <p:cNvGraphicFramePr/>
          <p:nvPr/>
        </p:nvGraphicFramePr>
        <p:xfrm>
          <a:off x="2209800" y="426720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" name="" r:id="rId5" imgW="1155065" imgH="533400" progId="Equation.3">
                  <p:embed/>
                </p:oleObj>
              </mc:Choice>
              <mc:Fallback>
                <p:oleObj name="" r:id="rId5" imgW="1155065" imgH="533400" progId="Equation.3">
                  <p:embed/>
                  <p:pic>
                    <p:nvPicPr>
                      <p:cNvPr id="0" name="Picture 36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4267200"/>
                        <a:ext cx="2667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179206"/>
          <p:cNvGraphicFramePr/>
          <p:nvPr/>
        </p:nvGraphicFramePr>
        <p:xfrm>
          <a:off x="2514600" y="5715000"/>
          <a:ext cx="274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" name="" r:id="rId7" imgW="1498600" imgH="457200" progId="Equation.3">
                  <p:embed/>
                </p:oleObj>
              </mc:Choice>
              <mc:Fallback>
                <p:oleObj name="" r:id="rId7" imgW="1498600" imgH="457200" progId="Equation.3">
                  <p:embed/>
                  <p:pic>
                    <p:nvPicPr>
                      <p:cNvPr id="0" name="Picture 36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5715000"/>
                        <a:ext cx="2743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179207"/>
          <p:cNvGraphicFramePr/>
          <p:nvPr/>
        </p:nvGraphicFramePr>
        <p:xfrm>
          <a:off x="5562600" y="594360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" name="" r:id="rId9" imgW="254000" imgH="203200" progId="Equation.3">
                  <p:embed/>
                </p:oleObj>
              </mc:Choice>
              <mc:Fallback>
                <p:oleObj name="" r:id="rId9" imgW="254000" imgH="203200" progId="Equation.3">
                  <p:embed/>
                  <p:pic>
                    <p:nvPicPr>
                      <p:cNvPr id="0" name="Picture 36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5943600"/>
                        <a:ext cx="685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1" grpId="0"/>
      <p:bldP spid="17920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0226" name="Object 180225"/>
          <p:cNvGraphicFramePr/>
          <p:nvPr/>
        </p:nvGraphicFramePr>
        <p:xfrm>
          <a:off x="990600" y="304800"/>
          <a:ext cx="685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" name="" r:id="rId1" imgW="3415030" imgH="482600" progId="Equation.3">
                  <p:embed/>
                </p:oleObj>
              </mc:Choice>
              <mc:Fallback>
                <p:oleObj name="" r:id="rId1" imgW="3415030" imgH="482600" progId="Equation.3">
                  <p:embed/>
                  <p:pic>
                    <p:nvPicPr>
                      <p:cNvPr id="0" name="Picture 36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04800"/>
                        <a:ext cx="6858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180226"/>
          <p:cNvGraphicFramePr/>
          <p:nvPr/>
        </p:nvGraphicFramePr>
        <p:xfrm>
          <a:off x="1143000" y="1676400"/>
          <a:ext cx="7620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" name="" r:id="rId3" imgW="4495800" imgH="927100" progId="Equation.3">
                  <p:embed/>
                </p:oleObj>
              </mc:Choice>
              <mc:Fallback>
                <p:oleObj name="" r:id="rId3" imgW="4495800" imgH="927100" progId="Equation.3">
                  <p:embed/>
                  <p:pic>
                    <p:nvPicPr>
                      <p:cNvPr id="0" name="Picture 36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676400"/>
                        <a:ext cx="76200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180227"/>
          <p:cNvGraphicFramePr/>
          <p:nvPr/>
        </p:nvGraphicFramePr>
        <p:xfrm>
          <a:off x="1447800" y="3733800"/>
          <a:ext cx="579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" name="" r:id="rId5" imgW="3326130" imgH="482600" progId="Equation.3">
                  <p:embed/>
                </p:oleObj>
              </mc:Choice>
              <mc:Fallback>
                <p:oleObj name="" r:id="rId5" imgW="3326130" imgH="482600" progId="Equation.3">
                  <p:embed/>
                  <p:pic>
                    <p:nvPicPr>
                      <p:cNvPr id="0" name="Picture 36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733800"/>
                        <a:ext cx="5791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180228"/>
          <p:cNvGraphicFramePr/>
          <p:nvPr/>
        </p:nvGraphicFramePr>
        <p:xfrm>
          <a:off x="1295400" y="4876800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" r:id="rId7" imgW="862965" imgH="431800" progId="Equation.3">
                  <p:embed/>
                </p:oleObj>
              </mc:Choice>
              <mc:Fallback>
                <p:oleObj name="" r:id="rId7" imgW="862965" imgH="431800" progId="Equation.3">
                  <p:embed/>
                  <p:pic>
                    <p:nvPicPr>
                      <p:cNvPr id="0" name="Picture 36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876800"/>
                        <a:ext cx="2057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180229"/>
          <p:cNvGraphicFramePr/>
          <p:nvPr/>
        </p:nvGraphicFramePr>
        <p:xfrm>
          <a:off x="3810000" y="5029200"/>
          <a:ext cx="1295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" name="" r:id="rId9" imgW="533400" imgH="393700" progId="Equation.3">
                  <p:embed/>
                </p:oleObj>
              </mc:Choice>
              <mc:Fallback>
                <p:oleObj name="" r:id="rId9" imgW="533400" imgH="393700" progId="Equation.3">
                  <p:embed/>
                  <p:pic>
                    <p:nvPicPr>
                      <p:cNvPr id="0" name="Picture 36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0" y="5029200"/>
                        <a:ext cx="1295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1250" name="Object 181249"/>
          <p:cNvGraphicFramePr/>
          <p:nvPr/>
        </p:nvGraphicFramePr>
        <p:xfrm>
          <a:off x="762000" y="457200"/>
          <a:ext cx="754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" name="" r:id="rId1" imgW="3351530" imgH="482600" progId="Equation.3">
                  <p:embed/>
                </p:oleObj>
              </mc:Choice>
              <mc:Fallback>
                <p:oleObj name="" r:id="rId1" imgW="3351530" imgH="482600" progId="Equation.3">
                  <p:embed/>
                  <p:pic>
                    <p:nvPicPr>
                      <p:cNvPr id="0" name="Picture 36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457200"/>
                        <a:ext cx="7543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1" name="Object 181250"/>
          <p:cNvGraphicFramePr/>
          <p:nvPr/>
        </p:nvGraphicFramePr>
        <p:xfrm>
          <a:off x="990600" y="1828800"/>
          <a:ext cx="7620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" r:id="rId3" imgW="4470400" imgH="927100" progId="Equation.3">
                  <p:embed/>
                </p:oleObj>
              </mc:Choice>
              <mc:Fallback>
                <p:oleObj name="" r:id="rId3" imgW="4470400" imgH="927100" progId="Equation.3">
                  <p:embed/>
                  <p:pic>
                    <p:nvPicPr>
                      <p:cNvPr id="0" name="Picture 36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828800"/>
                        <a:ext cx="76200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2" name="Object 181251"/>
          <p:cNvGraphicFramePr/>
          <p:nvPr/>
        </p:nvGraphicFramePr>
        <p:xfrm>
          <a:off x="914400" y="3810000"/>
          <a:ext cx="7391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" r:id="rId5" imgW="3693795" imgH="482600" progId="Equation.3">
                  <p:embed/>
                </p:oleObj>
              </mc:Choice>
              <mc:Fallback>
                <p:oleObj name="" r:id="rId5" imgW="3693795" imgH="482600" progId="Equation.3">
                  <p:embed/>
                  <p:pic>
                    <p:nvPicPr>
                      <p:cNvPr id="0" name="Picture 36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810000"/>
                        <a:ext cx="7391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181252"/>
          <p:cNvGraphicFramePr/>
          <p:nvPr/>
        </p:nvGraphicFramePr>
        <p:xfrm>
          <a:off x="1371600" y="5410200"/>
          <a:ext cx="99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" name="" r:id="rId7" imgW="381000" imgH="393700" progId="Equation.3">
                  <p:embed/>
                </p:oleObj>
              </mc:Choice>
              <mc:Fallback>
                <p:oleObj name="" r:id="rId7" imgW="381000" imgH="393700" progId="Equation.3">
                  <p:embed/>
                  <p:pic>
                    <p:nvPicPr>
                      <p:cNvPr id="0" name="Picture 36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5410200"/>
                        <a:ext cx="990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2274" name="Object 182273"/>
          <p:cNvGraphicFramePr/>
          <p:nvPr/>
        </p:nvGraphicFramePr>
        <p:xfrm>
          <a:off x="1600200" y="381000"/>
          <a:ext cx="647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" r:id="rId1" imgW="2806700" imgH="457200" progId="Equation.3">
                  <p:embed/>
                </p:oleObj>
              </mc:Choice>
              <mc:Fallback>
                <p:oleObj name="" r:id="rId1" imgW="2806700" imgH="457200" progId="Equation.3">
                  <p:embed/>
                  <p:pic>
                    <p:nvPicPr>
                      <p:cNvPr id="0" name="Picture 36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81000"/>
                        <a:ext cx="6477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5" name="Object 182274"/>
          <p:cNvGraphicFramePr/>
          <p:nvPr/>
        </p:nvGraphicFramePr>
        <p:xfrm>
          <a:off x="2209800" y="1600200"/>
          <a:ext cx="558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" r:id="rId3" imgW="2476500" imgH="457200" progId="Equation.3">
                  <p:embed/>
                </p:oleObj>
              </mc:Choice>
              <mc:Fallback>
                <p:oleObj name="" r:id="rId3" imgW="2476500" imgH="457200" progId="Equation.3">
                  <p:embed/>
                  <p:pic>
                    <p:nvPicPr>
                      <p:cNvPr id="0" name="Picture 36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1600200"/>
                        <a:ext cx="5588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43000" y="533400"/>
            <a:ext cx="7467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>
                <a:latin typeface="Perpetua" panose="02020502060401020303" pitchFamily="18" charset="0"/>
              </a:rPr>
              <a:t>HALF RANGE FOURIER SERIES</a:t>
            </a:r>
            <a:endParaRPr sz="2400">
              <a:latin typeface="Perpetua" panose="02020502060401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81200"/>
            <a:ext cx="3657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COSINE SERIES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183297" name="Object 183296"/>
          <p:cNvGraphicFramePr/>
          <p:nvPr/>
        </p:nvGraphicFramePr>
        <p:xfrm>
          <a:off x="381000" y="2590800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" r:id="rId1" imgW="1485265" imgH="431800" progId="Equation.3">
                  <p:embed/>
                </p:oleObj>
              </mc:Choice>
              <mc:Fallback>
                <p:oleObj name="" r:id="rId1" imgW="1485265" imgH="431800" progId="Equation.3">
                  <p:embed/>
                  <p:pic>
                    <p:nvPicPr>
                      <p:cNvPr id="0" name="Picture 36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590800"/>
                        <a:ext cx="3124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8" name="Object 183297"/>
          <p:cNvGraphicFramePr/>
          <p:nvPr/>
        </p:nvGraphicFramePr>
        <p:xfrm>
          <a:off x="609600" y="373380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" r:id="rId3" imgW="1015365" imgH="482600" progId="Equation.3">
                  <p:embed/>
                </p:oleObj>
              </mc:Choice>
              <mc:Fallback>
                <p:oleObj name="" r:id="rId3" imgW="1015365" imgH="482600" progId="Equation.3">
                  <p:embed/>
                  <p:pic>
                    <p:nvPicPr>
                      <p:cNvPr id="0" name="Picture 36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733800"/>
                        <a:ext cx="2667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183298"/>
          <p:cNvGraphicFramePr/>
          <p:nvPr/>
        </p:nvGraphicFramePr>
        <p:xfrm>
          <a:off x="533400" y="4953000"/>
          <a:ext cx="312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" r:id="rId5" imgW="1396365" imgH="482600" progId="Equation.3">
                  <p:embed/>
                </p:oleObj>
              </mc:Choice>
              <mc:Fallback>
                <p:oleObj name="" r:id="rId5" imgW="1396365" imgH="482600" progId="Equation.3">
                  <p:embed/>
                  <p:pic>
                    <p:nvPicPr>
                      <p:cNvPr id="0" name="Picture 36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4953000"/>
                        <a:ext cx="3124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143000"/>
            <a:ext cx="4419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FOR THE INTERVAL 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183300" name="Object 183299"/>
          <p:cNvGraphicFramePr/>
          <p:nvPr/>
        </p:nvGraphicFramePr>
        <p:xfrm>
          <a:off x="3352800" y="1066800"/>
          <a:ext cx="774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" name="" r:id="rId7" imgW="380365" imgH="215900" progId="Equation.3">
                  <p:embed/>
                </p:oleObj>
              </mc:Choice>
              <mc:Fallback>
                <p:oleObj name="" r:id="rId7" imgW="380365" imgH="215900" progId="Equation.3">
                  <p:embed/>
                  <p:pic>
                    <p:nvPicPr>
                      <p:cNvPr id="0" name="Picture 36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1066800"/>
                        <a:ext cx="7747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105400" y="2057400"/>
            <a:ext cx="16335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SINE SERIES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183301" name="Object 183300"/>
          <p:cNvGraphicFramePr/>
          <p:nvPr/>
        </p:nvGraphicFramePr>
        <p:xfrm>
          <a:off x="5046663" y="2743200"/>
          <a:ext cx="28019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" name="" r:id="rId9" imgW="1155065" imgH="431800" progId="Equation.3">
                  <p:embed/>
                </p:oleObj>
              </mc:Choice>
              <mc:Fallback>
                <p:oleObj name="" r:id="rId9" imgW="1155065" imgH="431800" progId="Equation.3">
                  <p:embed/>
                  <p:pic>
                    <p:nvPicPr>
                      <p:cNvPr id="0" name="Picture 36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6663" y="2743200"/>
                        <a:ext cx="2801937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183301"/>
          <p:cNvGraphicFramePr/>
          <p:nvPr/>
        </p:nvGraphicFramePr>
        <p:xfrm>
          <a:off x="5105400" y="4191000"/>
          <a:ext cx="3038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" name="" r:id="rId11" imgW="1358265" imgH="482600" progId="Equation.3">
                  <p:embed/>
                </p:oleObj>
              </mc:Choice>
              <mc:Fallback>
                <p:oleObj name="" r:id="rId11" imgW="1358265" imgH="482600" progId="Equation.3">
                  <p:embed/>
                  <p:pic>
                    <p:nvPicPr>
                      <p:cNvPr id="0" name="Picture 36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5400" y="4191000"/>
                        <a:ext cx="30384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3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3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9" name="Rectangle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-365644800" anchor="ctr">
            <a:spAutoFit/>
          </a:bodyPr>
          <a:p>
            <a:pPr fontAlgn="ctr"/>
            <a:r>
              <a:rPr b="1">
                <a:solidFill>
                  <a:srgbClr val="666666"/>
                </a:solidFill>
                <a:latin typeface="Arial" panose="020B0604020202020204" pitchFamily="34" charset="0"/>
              </a:rPr>
              <a:t>Change of interval from</a:t>
            </a:r>
            <a:r>
              <a:rPr>
                <a:latin typeface="Arial" panose="020B0604020202020204" pitchFamily="34" charset="0"/>
              </a:rPr>
              <a:t>   </a:t>
            </a:r>
            <a:r>
              <a:rPr sz="1000">
                <a:latin typeface="Arial" panose="020B0604020202020204" pitchFamily="34" charset="0"/>
              </a:rPr>
              <a:t> </a:t>
            </a:r>
            <a:r>
              <a:rPr>
                <a:latin typeface="Arial" panose="020B0604020202020204" pitchFamily="34" charset="0"/>
              </a:rPr>
              <a:t>to   </a:t>
            </a:r>
            <a:br>
              <a:rPr sz="1000">
                <a:latin typeface="Arial" panose="020B0604020202020204" pitchFamily="34" charset="0"/>
              </a:rPr>
            </a:br>
            <a:endParaRPr>
              <a:latin typeface="Arial" panose="020B0604020202020204" pitchFamily="34" charset="0"/>
            </a:endParaRPr>
          </a:p>
        </p:txBody>
      </p:sp>
      <p:pic>
        <p:nvPicPr>
          <p:cNvPr id="78860" name="Picture 2" descr="(-\pi,\pi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2951712" y="-46037"/>
            <a:ext cx="48577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1" name="Picture 3" descr="(-l,l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535787" y="-46037"/>
            <a:ext cx="390525" cy="17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62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-365644800" tIns="3427920" rIns="219386880" bIns="3427920" anchor="ctr">
            <a:spAutoFit/>
          </a:bodyPr>
          <a:p>
            <a:pPr algn="ctr" fontAlgn="ctr"/>
            <a:r>
              <a:rPr b="1">
                <a:solidFill>
                  <a:srgbClr val="666666"/>
                </a:solidFill>
                <a:latin typeface="Arial" panose="020B0604020202020204" pitchFamily="34" charset="0"/>
              </a:rPr>
              <a:t>Change of interval from</a:t>
            </a:r>
            <a:r>
              <a:rPr>
                <a:latin typeface="Arial" panose="020B0604020202020204" pitchFamily="34" charset="0"/>
              </a:rPr>
              <a:t>   </a:t>
            </a:r>
            <a:r>
              <a:rPr sz="1000">
                <a:latin typeface="Arial" panose="020B0604020202020204" pitchFamily="34" charset="0"/>
              </a:rPr>
              <a:t> </a:t>
            </a:r>
            <a:r>
              <a:rPr>
                <a:latin typeface="Arial" panose="020B0604020202020204" pitchFamily="34" charset="0"/>
              </a:rPr>
              <a:t>to   </a:t>
            </a:r>
            <a:br>
              <a:rPr sz="1000">
                <a:latin typeface="Arial" panose="020B0604020202020204" pitchFamily="34" charset="0"/>
              </a:rPr>
            </a:br>
            <a:endParaRPr>
              <a:latin typeface="Arial" panose="020B0604020202020204" pitchFamily="34" charset="0"/>
            </a:endParaRPr>
          </a:p>
        </p:txBody>
      </p:sp>
      <p:pic>
        <p:nvPicPr>
          <p:cNvPr id="78863" name="Picture 5" descr="(-\pi,\pi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6837437" y="-46037"/>
            <a:ext cx="48577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4" name="Picture 6" descr="(-l,l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421512" y="-46037"/>
            <a:ext cx="390525" cy="17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65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-365644800" tIns="3427920" rIns="219386880" bIns="3427920" anchor="ctr">
            <a:spAutoFit/>
          </a:bodyPr>
          <a:p>
            <a:pPr algn="ctr" fontAlgn="ctr"/>
            <a:r>
              <a:rPr b="1">
                <a:solidFill>
                  <a:srgbClr val="666666"/>
                </a:solidFill>
                <a:latin typeface="Arial" panose="020B0604020202020204" pitchFamily="34" charset="0"/>
              </a:rPr>
              <a:t>Change of interval from</a:t>
            </a:r>
            <a:r>
              <a:rPr>
                <a:latin typeface="Arial" panose="020B0604020202020204" pitchFamily="34" charset="0"/>
              </a:rPr>
              <a:t>   </a:t>
            </a:r>
            <a:r>
              <a:rPr sz="1000">
                <a:latin typeface="Arial" panose="020B0604020202020204" pitchFamily="34" charset="0"/>
              </a:rPr>
              <a:t> </a:t>
            </a:r>
            <a:r>
              <a:rPr>
                <a:latin typeface="Arial" panose="020B0604020202020204" pitchFamily="34" charset="0"/>
              </a:rPr>
              <a:t>to   </a:t>
            </a:r>
            <a:br>
              <a:rPr sz="1000">
                <a:latin typeface="Arial" panose="020B0604020202020204" pitchFamily="34" charset="0"/>
              </a:rPr>
            </a:br>
            <a:endParaRPr>
              <a:latin typeface="Arial" panose="020B0604020202020204" pitchFamily="34" charset="0"/>
            </a:endParaRPr>
          </a:p>
        </p:txBody>
      </p:sp>
      <p:pic>
        <p:nvPicPr>
          <p:cNvPr id="78866" name="Picture 8" descr="(-\pi,\pi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6837437" y="-46037"/>
            <a:ext cx="48577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7" name="Picture 9" descr="(-l,l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421512" y="-46037"/>
            <a:ext cx="390525" cy="17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68" name="Rectangle 10"/>
          <p:cNvSpPr/>
          <p:nvPr/>
        </p:nvSpPr>
        <p:spPr>
          <a:xfrm>
            <a:off x="228600" y="3810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-365644800" tIns="3427920" rIns="219386880" bIns="3427920" anchor="ctr">
            <a:spAutoFit/>
          </a:bodyPr>
          <a:p>
            <a:pPr algn="ctr" fontAlgn="ctr"/>
            <a:r>
              <a:rPr b="1">
                <a:solidFill>
                  <a:srgbClr val="666666"/>
                </a:solidFill>
                <a:latin typeface="Arial" panose="020B0604020202020204" pitchFamily="34" charset="0"/>
              </a:rPr>
              <a:t>Change of interval from</a:t>
            </a:r>
            <a:r>
              <a:rPr>
                <a:latin typeface="Arial" panose="020B0604020202020204" pitchFamily="34" charset="0"/>
              </a:rPr>
              <a:t>   </a:t>
            </a:r>
            <a:r>
              <a:rPr sz="1000">
                <a:latin typeface="Arial" panose="020B0604020202020204" pitchFamily="34" charset="0"/>
              </a:rPr>
              <a:t> </a:t>
            </a:r>
            <a:r>
              <a:rPr>
                <a:latin typeface="Arial" panose="020B0604020202020204" pitchFamily="34" charset="0"/>
              </a:rPr>
              <a:t>to   </a:t>
            </a:r>
            <a:br>
              <a:rPr sz="1000">
                <a:latin typeface="Arial" panose="020B0604020202020204" pitchFamily="34" charset="0"/>
              </a:rPr>
            </a:br>
            <a:endParaRPr>
              <a:latin typeface="Arial" panose="020B0604020202020204" pitchFamily="34" charset="0"/>
            </a:endParaRPr>
          </a:p>
        </p:txBody>
      </p:sp>
      <p:pic>
        <p:nvPicPr>
          <p:cNvPr id="78869" name="Picture 11" descr="(-\pi,\pi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6837437" y="-46037"/>
            <a:ext cx="48577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0" name="Picture 12" descr="(-l,l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421512" y="-46037"/>
            <a:ext cx="390525" cy="1714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Object 1"/>
          <p:cNvGraphicFramePr/>
          <p:nvPr/>
        </p:nvGraphicFramePr>
        <p:xfrm>
          <a:off x="2332038" y="1371600"/>
          <a:ext cx="37163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1028065" imgH="393700" progId="Equation.3">
                  <p:embed/>
                </p:oleObj>
              </mc:Choice>
              <mc:Fallback>
                <p:oleObj name="" r:id="rId3" imgW="1028065" imgH="393700" progId="Equation.3">
                  <p:embed/>
                  <p:pic>
                    <p:nvPicPr>
                      <p:cNvPr id="0" name="Picture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2038" y="1371600"/>
                        <a:ext cx="3716337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762000" y="762000"/>
            <a:ext cx="5867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>
                <a:latin typeface="Perpetua" panose="02020502060401020303" pitchFamily="18" charset="0"/>
              </a:rPr>
              <a:t>FOURIER COEFFICIENTS  FOR  </a:t>
            </a:r>
            <a:endParaRPr sz="2400">
              <a:latin typeface="Perpetua" panose="02020502060401020303" pitchFamily="18" charset="0"/>
            </a:endParaRPr>
          </a:p>
          <a:p>
            <a:endParaRPr sz="2400">
              <a:latin typeface="Perpetua" panose="02020502060401020303" pitchFamily="18" charset="0"/>
            </a:endParaRPr>
          </a:p>
        </p:txBody>
      </p:sp>
      <p:sp>
        <p:nvSpPr>
          <p:cNvPr id="78872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7" name="Object 6"/>
          <p:cNvGraphicFramePr/>
          <p:nvPr/>
        </p:nvGraphicFramePr>
        <p:xfrm>
          <a:off x="5562600" y="6858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393065" imgH="203200" progId="Equation.3">
                  <p:embed/>
                </p:oleObj>
              </mc:Choice>
              <mc:Fallback>
                <p:oleObj name="" r:id="rId5" imgW="393065" imgH="203200" progId="Equation.3">
                  <p:embed/>
                  <p:pic>
                    <p:nvPicPr>
                      <p:cNvPr id="0" name="Picture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685800"/>
                        <a:ext cx="1066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9" name="Object 8"/>
          <p:cNvGraphicFramePr/>
          <p:nvPr/>
        </p:nvGraphicFramePr>
        <p:xfrm>
          <a:off x="2286000" y="3124200"/>
          <a:ext cx="46466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1599565" imgH="482600" progId="Equation.3">
                  <p:embed/>
                </p:oleObj>
              </mc:Choice>
              <mc:Fallback>
                <p:oleObj name="" r:id="rId7" imgW="1599565" imgH="482600" progId="Equation.3">
                  <p:embed/>
                  <p:pic>
                    <p:nvPicPr>
                      <p:cNvPr id="0" name="Picture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124200"/>
                        <a:ext cx="464661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2057400" y="4648200"/>
          <a:ext cx="548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9" imgW="1561465" imgH="482600" progId="Equation.3">
                  <p:embed/>
                </p:oleObj>
              </mc:Choice>
              <mc:Fallback>
                <p:oleObj name="" r:id="rId9" imgW="1561465" imgH="482600" progId="Equation.3">
                  <p:embed/>
                  <p:pic>
                    <p:nvPicPr>
                      <p:cNvPr id="0" name="Picture 31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5486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905000" y="457200"/>
            <a:ext cx="4495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HALF RANGE FOURIER SERIES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143000"/>
            <a:ext cx="24209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FOR THE INTERVAL 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184322" name="Object 184321"/>
          <p:cNvGraphicFramePr/>
          <p:nvPr/>
        </p:nvGraphicFramePr>
        <p:xfrm>
          <a:off x="4622800" y="1143000"/>
          <a:ext cx="671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" name="" r:id="rId1" imgW="329565" imgH="215900" progId="Equation.3">
                  <p:embed/>
                </p:oleObj>
              </mc:Choice>
              <mc:Fallback>
                <p:oleObj name="" r:id="rId1" imgW="329565" imgH="215900" progId="Equation.3">
                  <p:embed/>
                  <p:pic>
                    <p:nvPicPr>
                      <p:cNvPr id="0" name="Picture 36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22800" y="1143000"/>
                        <a:ext cx="67151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1828800"/>
            <a:ext cx="19796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COSINE SERIES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1905000"/>
            <a:ext cx="16335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SINE SERIES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184323" name="Object 184322"/>
          <p:cNvGraphicFramePr/>
          <p:nvPr/>
        </p:nvGraphicFramePr>
        <p:xfrm>
          <a:off x="533400" y="2590800"/>
          <a:ext cx="3605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" name="" r:id="rId3" imgW="1713865" imgH="431800" progId="Equation.3">
                  <p:embed/>
                </p:oleObj>
              </mc:Choice>
              <mc:Fallback>
                <p:oleObj name="" r:id="rId3" imgW="1713865" imgH="431800" progId="Equation.3">
                  <p:embed/>
                  <p:pic>
                    <p:nvPicPr>
                      <p:cNvPr id="0" name="Picture 36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590800"/>
                        <a:ext cx="36052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184323"/>
          <p:cNvGraphicFramePr/>
          <p:nvPr/>
        </p:nvGraphicFramePr>
        <p:xfrm>
          <a:off x="642938" y="3733800"/>
          <a:ext cx="2600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" name="" r:id="rId5" imgW="989965" imgH="482600" progId="Equation.3">
                  <p:embed/>
                </p:oleObj>
              </mc:Choice>
              <mc:Fallback>
                <p:oleObj name="" r:id="rId5" imgW="989965" imgH="482600" progId="Equation.3">
                  <p:embed/>
                  <p:pic>
                    <p:nvPicPr>
                      <p:cNvPr id="0" name="Picture 36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938" y="3733800"/>
                        <a:ext cx="26003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184324"/>
          <p:cNvGraphicFramePr/>
          <p:nvPr/>
        </p:nvGraphicFramePr>
        <p:xfrm>
          <a:off x="304800" y="4953000"/>
          <a:ext cx="360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" name="" r:id="rId7" imgW="1612265" imgH="482600" progId="Equation.3">
                  <p:embed/>
                </p:oleObj>
              </mc:Choice>
              <mc:Fallback>
                <p:oleObj name="" r:id="rId7" imgW="1612265" imgH="482600" progId="Equation.3">
                  <p:embed/>
                  <p:pic>
                    <p:nvPicPr>
                      <p:cNvPr id="0" name="Picture 36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4953000"/>
                        <a:ext cx="3606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184325"/>
          <p:cNvGraphicFramePr/>
          <p:nvPr/>
        </p:nvGraphicFramePr>
        <p:xfrm>
          <a:off x="4768850" y="2743200"/>
          <a:ext cx="3357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" name="" r:id="rId9" imgW="1383665" imgH="431800" progId="Equation.3">
                  <p:embed/>
                </p:oleObj>
              </mc:Choice>
              <mc:Fallback>
                <p:oleObj name="" r:id="rId9" imgW="1383665" imgH="431800" progId="Equation.3">
                  <p:embed/>
                  <p:pic>
                    <p:nvPicPr>
                      <p:cNvPr id="0" name="Picture 36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68850" y="2743200"/>
                        <a:ext cx="33575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184326"/>
          <p:cNvGraphicFramePr/>
          <p:nvPr/>
        </p:nvGraphicFramePr>
        <p:xfrm>
          <a:off x="4849813" y="4191000"/>
          <a:ext cx="35496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" name="" r:id="rId11" imgW="1586865" imgH="482600" progId="Equation.3">
                  <p:embed/>
                </p:oleObj>
              </mc:Choice>
              <mc:Fallback>
                <p:oleObj name="" r:id="rId11" imgW="1586865" imgH="482600" progId="Equation.3">
                  <p:embed/>
                  <p:pic>
                    <p:nvPicPr>
                      <p:cNvPr id="0" name="Picture 36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9813" y="4191000"/>
                        <a:ext cx="35496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Rectangle 1"/>
          <p:cNvSpPr/>
          <p:nvPr/>
        </p:nvSpPr>
        <p:spPr>
          <a:xfrm>
            <a:off x="304800" y="381000"/>
            <a:ext cx="66405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Char char="•"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16. 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 the half range sine series for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2 in 0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b="1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14400"/>
            <a:ext cx="12493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Solution:</a:t>
            </a:r>
            <a:r>
              <a:rPr>
                <a:latin typeface="Perpetua" panose="02020502060401020303" pitchFamily="18" charset="0"/>
              </a:rPr>
              <a:t>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85357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85346" name="Object 185345"/>
          <p:cNvGraphicFramePr/>
          <p:nvPr/>
        </p:nvGraphicFramePr>
        <p:xfrm>
          <a:off x="1066800" y="1447800"/>
          <a:ext cx="5715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" name="" r:id="rId1" imgW="2501900" imgH="482600" progId="Equation.3">
                  <p:embed/>
                </p:oleObj>
              </mc:Choice>
              <mc:Fallback>
                <p:oleObj name="" r:id="rId1" imgW="2501900" imgH="482600" progId="Equation.3">
                  <p:embed/>
                  <p:pic>
                    <p:nvPicPr>
                      <p:cNvPr id="0" name="Picture 36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447800"/>
                        <a:ext cx="5715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85348" name="Object 185347"/>
          <p:cNvGraphicFramePr/>
          <p:nvPr/>
        </p:nvGraphicFramePr>
        <p:xfrm>
          <a:off x="1524000" y="2590800"/>
          <a:ext cx="213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" name="" r:id="rId3" imgW="1040765" imgH="495300" progId="Equation.3">
                  <p:embed/>
                </p:oleObj>
              </mc:Choice>
              <mc:Fallback>
                <p:oleObj name="" r:id="rId3" imgW="1040765" imgH="495300" progId="Equation.3">
                  <p:embed/>
                  <p:pic>
                    <p:nvPicPr>
                      <p:cNvPr id="0" name="Picture 36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590800"/>
                        <a:ext cx="2133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185349"/>
          <p:cNvGraphicFramePr/>
          <p:nvPr/>
        </p:nvGraphicFramePr>
        <p:xfrm>
          <a:off x="4191000" y="2743200"/>
          <a:ext cx="213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" name="" r:id="rId5" imgW="977265" imgH="393700" progId="Equation.3">
                  <p:embed/>
                </p:oleObj>
              </mc:Choice>
              <mc:Fallback>
                <p:oleObj name="" r:id="rId5" imgW="977265" imgH="393700" progId="Equation.3">
                  <p:embed/>
                  <p:pic>
                    <p:nvPicPr>
                      <p:cNvPr id="0" name="Picture 36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2743200"/>
                        <a:ext cx="2133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185351"/>
          <p:cNvGraphicFramePr/>
          <p:nvPr/>
        </p:nvGraphicFramePr>
        <p:xfrm>
          <a:off x="1447800" y="3733800"/>
          <a:ext cx="3733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" name="" r:id="rId7" imgW="1498600" imgH="609600" progId="Equation.3">
                  <p:embed/>
                </p:oleObj>
              </mc:Choice>
              <mc:Fallback>
                <p:oleObj name="" r:id="rId7" imgW="1498600" imgH="609600" progId="Equation.3">
                  <p:embed/>
                  <p:pic>
                    <p:nvPicPr>
                      <p:cNvPr id="0" name="Picture 36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733800"/>
                        <a:ext cx="37338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3" name="Rectangle 9"/>
          <p:cNvSpPr/>
          <p:nvPr/>
        </p:nvSpPr>
        <p:spPr>
          <a:xfrm>
            <a:off x="1295400" y="5181600"/>
            <a:ext cx="36163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Half range sine series is </a:t>
            </a:r>
            <a:endParaRPr sz="20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185354" name="Object 185353"/>
          <p:cNvGraphicFramePr/>
          <p:nvPr/>
        </p:nvGraphicFramePr>
        <p:xfrm>
          <a:off x="1524000" y="5715000"/>
          <a:ext cx="42291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" name="" r:id="rId9" imgW="2044700" imgH="457200" progId="Equation.3">
                  <p:embed/>
                </p:oleObj>
              </mc:Choice>
              <mc:Fallback>
                <p:oleObj name="" r:id="rId9" imgW="2044700" imgH="457200" progId="Equation.3">
                  <p:embed/>
                  <p:pic>
                    <p:nvPicPr>
                      <p:cNvPr id="0" name="Picture 36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5715000"/>
                        <a:ext cx="422910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5" grpId="0"/>
      <p:bldP spid="3" grpId="0"/>
      <p:bldP spid="185353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Rectangle 1"/>
          <p:cNvSpPr/>
          <p:nvPr/>
        </p:nvSpPr>
        <p:spPr>
          <a:xfrm>
            <a:off x="381000" y="304800"/>
            <a:ext cx="68008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 17. Expand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f(x) = cos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0 &lt; x &lt; π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a Fourier sine series.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87394" name="Rectangle 2"/>
          <p:cNvSpPr/>
          <p:nvPr/>
        </p:nvSpPr>
        <p:spPr>
          <a:xfrm>
            <a:off x="381000" y="838200"/>
            <a:ext cx="30210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Sol.    Fourier sine series is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8740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87395" name="Object 187394"/>
          <p:cNvGraphicFramePr/>
          <p:nvPr/>
        </p:nvGraphicFramePr>
        <p:xfrm>
          <a:off x="914400" y="1447800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" name="" r:id="rId1" imgW="1181100" imgH="457200" progId="Equation.3">
                  <p:embed/>
                </p:oleObj>
              </mc:Choice>
              <mc:Fallback>
                <p:oleObj name="" r:id="rId1" imgW="1181100" imgH="457200" progId="Equation.3">
                  <p:embed/>
                  <p:pic>
                    <p:nvPicPr>
                      <p:cNvPr id="0" name="Picture 36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2895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187396"/>
          <p:cNvGraphicFramePr/>
          <p:nvPr/>
        </p:nvGraphicFramePr>
        <p:xfrm>
          <a:off x="1143000" y="2819400"/>
          <a:ext cx="579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" name="" r:id="rId3" imgW="2741930" imgH="482600" progId="Equation.3">
                  <p:embed/>
                </p:oleObj>
              </mc:Choice>
              <mc:Fallback>
                <p:oleObj name="" r:id="rId3" imgW="2741930" imgH="482600" progId="Equation.3">
                  <p:embed/>
                  <p:pic>
                    <p:nvPicPr>
                      <p:cNvPr id="0" name="Picture 36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819400"/>
                        <a:ext cx="5791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187397"/>
          <p:cNvGraphicFramePr/>
          <p:nvPr/>
        </p:nvGraphicFramePr>
        <p:xfrm>
          <a:off x="1676400" y="4114800"/>
          <a:ext cx="304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" name="" r:id="rId5" imgW="1383665" imgH="482600" progId="Equation.3">
                  <p:embed/>
                </p:oleObj>
              </mc:Choice>
              <mc:Fallback>
                <p:oleObj name="" r:id="rId5" imgW="1383665" imgH="482600" progId="Equation.3">
                  <p:embed/>
                  <p:pic>
                    <p:nvPicPr>
                      <p:cNvPr id="0" name="Picture 36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3048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0" name="Rectangle 8"/>
          <p:cNvSpPr/>
          <p:nvPr/>
        </p:nvSpPr>
        <p:spPr>
          <a:xfrm>
            <a:off x="1219200" y="5486400"/>
            <a:ext cx="47244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2SinACosB = Sin(A+B) + Sin(A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–B)</a:t>
            </a:r>
            <a:endParaRPr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3" grpId="0"/>
      <p:bldP spid="187394" grpId="0"/>
      <p:bldP spid="187400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9442" name="Object 189441"/>
          <p:cNvGraphicFramePr/>
          <p:nvPr/>
        </p:nvGraphicFramePr>
        <p:xfrm>
          <a:off x="1219200" y="533400"/>
          <a:ext cx="510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" name="" r:id="rId1" imgW="2653030" imgH="482600" progId="Equation.3">
                  <p:embed/>
                </p:oleObj>
              </mc:Choice>
              <mc:Fallback>
                <p:oleObj name="" r:id="rId1" imgW="2653030" imgH="482600" progId="Equation.3">
                  <p:embed/>
                  <p:pic>
                    <p:nvPicPr>
                      <p:cNvPr id="0" name="Picture 36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533400"/>
                        <a:ext cx="5105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189442"/>
          <p:cNvGraphicFramePr/>
          <p:nvPr/>
        </p:nvGraphicFramePr>
        <p:xfrm>
          <a:off x="1295400" y="1752600"/>
          <a:ext cx="502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" name="" r:id="rId3" imgW="2590800" imgH="508000" progId="Equation.3">
                  <p:embed/>
                </p:oleObj>
              </mc:Choice>
              <mc:Fallback>
                <p:oleObj name="" r:id="rId3" imgW="2590800" imgH="508000" progId="Equation.3">
                  <p:embed/>
                  <p:pic>
                    <p:nvPicPr>
                      <p:cNvPr id="0" name="Picture 36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752600"/>
                        <a:ext cx="5029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89444" name="Object 189443"/>
          <p:cNvGraphicFramePr/>
          <p:nvPr/>
        </p:nvGraphicFramePr>
        <p:xfrm>
          <a:off x="2362200" y="3124200"/>
          <a:ext cx="327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" name="" r:id="rId5" imgW="1282700" imgH="482600" progId="Equation.3">
                  <p:embed/>
                </p:oleObj>
              </mc:Choice>
              <mc:Fallback>
                <p:oleObj name="" r:id="rId5" imgW="1282700" imgH="482600" progId="Equation.3">
                  <p:embed/>
                  <p:pic>
                    <p:nvPicPr>
                      <p:cNvPr id="0" name="Picture 36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124200"/>
                        <a:ext cx="3276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189445"/>
          <p:cNvGraphicFramePr/>
          <p:nvPr/>
        </p:nvGraphicFramePr>
        <p:xfrm>
          <a:off x="1752600" y="4648200"/>
          <a:ext cx="518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" r:id="rId7" imgW="2794000" imgH="508000" progId="Equation.3">
                  <p:embed/>
                </p:oleObj>
              </mc:Choice>
              <mc:Fallback>
                <p:oleObj name="" r:id="rId7" imgW="2794000" imgH="508000" progId="Equation.3">
                  <p:embed/>
                  <p:pic>
                    <p:nvPicPr>
                      <p:cNvPr id="0" name="Picture 36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648200"/>
                        <a:ext cx="518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0466" name="Object 190465"/>
          <p:cNvGraphicFramePr/>
          <p:nvPr/>
        </p:nvGraphicFramePr>
        <p:xfrm>
          <a:off x="1447800" y="457200"/>
          <a:ext cx="518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" name="" r:id="rId1" imgW="2832100" imgH="457200" progId="Equation.3">
                  <p:embed/>
                </p:oleObj>
              </mc:Choice>
              <mc:Fallback>
                <p:oleObj name="" r:id="rId1" imgW="2832100" imgH="457200" progId="Equation.3">
                  <p:embed/>
                  <p:pic>
                    <p:nvPicPr>
                      <p:cNvPr id="0" name="Picture 36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457200"/>
                        <a:ext cx="5181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190466"/>
          <p:cNvGraphicFramePr/>
          <p:nvPr/>
        </p:nvGraphicFramePr>
        <p:xfrm>
          <a:off x="1524000" y="1981200"/>
          <a:ext cx="518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" name="" r:id="rId3" imgW="2755900" imgH="457200" progId="Equation.3">
                  <p:embed/>
                </p:oleObj>
              </mc:Choice>
              <mc:Fallback>
                <p:oleObj name="" r:id="rId3" imgW="2755900" imgH="457200" progId="Equation.3">
                  <p:embed/>
                  <p:pic>
                    <p:nvPicPr>
                      <p:cNvPr id="0" name="Picture 36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981200"/>
                        <a:ext cx="5181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190467"/>
          <p:cNvGraphicFramePr/>
          <p:nvPr/>
        </p:nvGraphicFramePr>
        <p:xfrm>
          <a:off x="1524000" y="3429000"/>
          <a:ext cx="373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" r:id="rId5" imgW="2032000" imgH="457200" progId="Equation.3">
                  <p:embed/>
                </p:oleObj>
              </mc:Choice>
              <mc:Fallback>
                <p:oleObj name="" r:id="rId5" imgW="2032000" imgH="457200" progId="Equation.3">
                  <p:embed/>
                  <p:pic>
                    <p:nvPicPr>
                      <p:cNvPr id="0" name="Picture 36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3733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190468"/>
          <p:cNvGraphicFramePr/>
          <p:nvPr/>
        </p:nvGraphicFramePr>
        <p:xfrm>
          <a:off x="1676400" y="4953000"/>
          <a:ext cx="480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" r:id="rId7" imgW="2031365" imgH="431800" progId="Equation.3">
                  <p:embed/>
                </p:oleObj>
              </mc:Choice>
              <mc:Fallback>
                <p:oleObj name="" r:id="rId7" imgW="2031365" imgH="431800" progId="Equation.3">
                  <p:embed/>
                  <p:pic>
                    <p:nvPicPr>
                      <p:cNvPr id="0" name="Picture 36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953000"/>
                        <a:ext cx="4800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Rectangle 1"/>
          <p:cNvSpPr/>
          <p:nvPr/>
        </p:nvSpPr>
        <p:spPr>
          <a:xfrm>
            <a:off x="533400" y="304800"/>
            <a:ext cx="23669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n = 1, we have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191490" name="Object 191489"/>
          <p:cNvGraphicFramePr/>
          <p:nvPr/>
        </p:nvGraphicFramePr>
        <p:xfrm>
          <a:off x="1524000" y="762000"/>
          <a:ext cx="480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" name="" r:id="rId1" imgW="2564130" imgH="482600" progId="Equation.3">
                  <p:embed/>
                </p:oleObj>
              </mc:Choice>
              <mc:Fallback>
                <p:oleObj name="" r:id="rId1" imgW="2564130" imgH="482600" progId="Equation.3">
                  <p:embed/>
                  <p:pic>
                    <p:nvPicPr>
                      <p:cNvPr id="0" name="Picture 36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762000"/>
                        <a:ext cx="4800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191490"/>
          <p:cNvGraphicFramePr/>
          <p:nvPr/>
        </p:nvGraphicFramePr>
        <p:xfrm>
          <a:off x="2057400" y="1905000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" r:id="rId3" imgW="977265" imgH="482600" progId="Equation.3">
                  <p:embed/>
                </p:oleObj>
              </mc:Choice>
              <mc:Fallback>
                <p:oleObj name="" r:id="rId3" imgW="977265" imgH="482600" progId="Equation.3">
                  <p:embed/>
                  <p:pic>
                    <p:nvPicPr>
                      <p:cNvPr id="0" name="Picture 36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1905000"/>
                        <a:ext cx="2209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191491"/>
          <p:cNvGraphicFramePr/>
          <p:nvPr/>
        </p:nvGraphicFramePr>
        <p:xfrm>
          <a:off x="2057400" y="2971800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" r:id="rId5" imgW="1053465" imgH="482600" progId="Equation.3">
                  <p:embed/>
                </p:oleObj>
              </mc:Choice>
              <mc:Fallback>
                <p:oleObj name="" r:id="rId5" imgW="1053465" imgH="482600" progId="Equation.3">
                  <p:embed/>
                  <p:pic>
                    <p:nvPicPr>
                      <p:cNvPr id="0" name="Picture 36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2971800"/>
                        <a:ext cx="2209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191492"/>
          <p:cNvGraphicFramePr/>
          <p:nvPr/>
        </p:nvGraphicFramePr>
        <p:xfrm>
          <a:off x="4724400" y="30480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" name="" r:id="rId7" imgW="1066165" imgH="393700" progId="Equation.3">
                  <p:embed/>
                </p:oleObj>
              </mc:Choice>
              <mc:Fallback>
                <p:oleObj name="" r:id="rId7" imgW="1066165" imgH="393700" progId="Equation.3">
                  <p:embed/>
                  <p:pic>
                    <p:nvPicPr>
                      <p:cNvPr id="0" name="Picture 36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3048000"/>
                        <a:ext cx="1828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191493"/>
          <p:cNvGraphicFramePr/>
          <p:nvPr/>
        </p:nvGraphicFramePr>
        <p:xfrm>
          <a:off x="990600" y="4191000"/>
          <a:ext cx="525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" r:id="rId9" imgW="2616200" imgH="457200" progId="Equation.3">
                  <p:embed/>
                </p:oleObj>
              </mc:Choice>
              <mc:Fallback>
                <p:oleObj name="" r:id="rId9" imgW="2616200" imgH="457200" progId="Equation.3">
                  <p:embed/>
                  <p:pic>
                    <p:nvPicPr>
                      <p:cNvPr id="0" name="Picture 36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4191000"/>
                        <a:ext cx="5257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191495"/>
          <p:cNvGraphicFramePr/>
          <p:nvPr/>
        </p:nvGraphicFramePr>
        <p:xfrm>
          <a:off x="1997075" y="5257800"/>
          <a:ext cx="39274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" r:id="rId11" imgW="1549400" imgH="469900" progId="Equation.3">
                  <p:embed/>
                </p:oleObj>
              </mc:Choice>
              <mc:Fallback>
                <p:oleObj name="" r:id="rId11" imgW="1549400" imgH="469900" progId="Equation.3">
                  <p:embed/>
                  <p:pic>
                    <p:nvPicPr>
                      <p:cNvPr id="0" name="Picture 36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97075" y="5257800"/>
                        <a:ext cx="39274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89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Rectangle 2"/>
          <p:cNvSpPr/>
          <p:nvPr/>
        </p:nvSpPr>
        <p:spPr>
          <a:xfrm>
            <a:off x="228600" y="533400"/>
            <a:ext cx="893286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18.Find the half range cosine series for the function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(π –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 in  0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π.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Deduce that 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188417" name="Object 188416"/>
          <p:cNvGraphicFramePr/>
          <p:nvPr/>
        </p:nvGraphicFramePr>
        <p:xfrm>
          <a:off x="1905000" y="1295400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" name="" r:id="rId1" imgW="1778000" imgH="419100" progId="Equation.3">
                  <p:embed/>
                </p:oleObj>
              </mc:Choice>
              <mc:Fallback>
                <p:oleObj name="" r:id="rId1" imgW="1778000" imgH="419100" progId="Equation.3">
                  <p:embed/>
                  <p:pic>
                    <p:nvPicPr>
                      <p:cNvPr id="0" name="Picture 36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295400"/>
                        <a:ext cx="3352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6" name="Rectangle 3"/>
          <p:cNvSpPr/>
          <p:nvPr/>
        </p:nvSpPr>
        <p:spPr>
          <a:xfrm>
            <a:off x="457200" y="895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88420" name="Rectangle 4"/>
          <p:cNvSpPr/>
          <p:nvPr/>
        </p:nvSpPr>
        <p:spPr>
          <a:xfrm>
            <a:off x="381000" y="2133600"/>
            <a:ext cx="46783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Sol.    </a:t>
            </a:r>
            <a:r>
              <a:rPr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Half range fourier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cosine series is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8842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88421" name="Object 188420"/>
          <p:cNvGraphicFramePr/>
          <p:nvPr/>
        </p:nvGraphicFramePr>
        <p:xfrm>
          <a:off x="685800" y="2895600"/>
          <a:ext cx="304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" name="" r:id="rId3" imgW="1524000" imgH="457200" progId="Equation.3">
                  <p:embed/>
                </p:oleObj>
              </mc:Choice>
              <mc:Fallback>
                <p:oleObj name="" r:id="rId3" imgW="1524000" imgH="457200" progId="Equation.3">
                  <p:embed/>
                  <p:pic>
                    <p:nvPicPr>
                      <p:cNvPr id="0" name="Picture 36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895600"/>
                        <a:ext cx="3048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188422"/>
          <p:cNvGraphicFramePr/>
          <p:nvPr/>
        </p:nvGraphicFramePr>
        <p:xfrm>
          <a:off x="1066800" y="411480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" r:id="rId5" imgW="2171065" imgH="482600" progId="Equation.3">
                  <p:embed/>
                </p:oleObj>
              </mc:Choice>
              <mc:Fallback>
                <p:oleObj name="" r:id="rId5" imgW="2171065" imgH="482600" progId="Equation.3">
                  <p:embed/>
                  <p:pic>
                    <p:nvPicPr>
                      <p:cNvPr id="0" name="Picture 36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114800"/>
                        <a:ext cx="3886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188423"/>
          <p:cNvGraphicFramePr/>
          <p:nvPr/>
        </p:nvGraphicFramePr>
        <p:xfrm>
          <a:off x="1447800" y="5257800"/>
          <a:ext cx="259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" name="" r:id="rId7" imgW="1193800" imgH="508000" progId="Equation.3">
                  <p:embed/>
                </p:oleObj>
              </mc:Choice>
              <mc:Fallback>
                <p:oleObj name="" r:id="rId7" imgW="1193800" imgH="508000" progId="Equation.3">
                  <p:embed/>
                  <p:pic>
                    <p:nvPicPr>
                      <p:cNvPr id="0" name="Picture 36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5257800"/>
                        <a:ext cx="2590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  <p:bldP spid="188420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2514" name="Object 192513"/>
          <p:cNvGraphicFramePr/>
          <p:nvPr/>
        </p:nvGraphicFramePr>
        <p:xfrm>
          <a:off x="1828800" y="457200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" r:id="rId1" imgW="1663700" imgH="508000" progId="Equation.3">
                  <p:embed/>
                </p:oleObj>
              </mc:Choice>
              <mc:Fallback>
                <p:oleObj name="" r:id="rId1" imgW="1663700" imgH="508000" progId="Equation.3">
                  <p:embed/>
                  <p:pic>
                    <p:nvPicPr>
                      <p:cNvPr id="0" name="Picture 36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457200"/>
                        <a:ext cx="2514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192514"/>
          <p:cNvGraphicFramePr/>
          <p:nvPr/>
        </p:nvGraphicFramePr>
        <p:xfrm>
          <a:off x="1905000" y="16764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name="" r:id="rId3" imgW="685800" imgH="482600" progId="Equation.3">
                  <p:embed/>
                </p:oleObj>
              </mc:Choice>
              <mc:Fallback>
                <p:oleObj name="" r:id="rId3" imgW="685800" imgH="482600" progId="Equation.3">
                  <p:embed/>
                  <p:pic>
                    <p:nvPicPr>
                      <p:cNvPr id="0" name="Picture 36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676400"/>
                        <a:ext cx="1371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192515"/>
          <p:cNvGraphicFramePr/>
          <p:nvPr/>
        </p:nvGraphicFramePr>
        <p:xfrm>
          <a:off x="3886200" y="175260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" r:id="rId5" imgW="393700" imgH="419100" progId="Equation.3">
                  <p:embed/>
                </p:oleObj>
              </mc:Choice>
              <mc:Fallback>
                <p:oleObj name="" r:id="rId5" imgW="393700" imgH="419100" progId="Equation.3">
                  <p:embed/>
                  <p:pic>
                    <p:nvPicPr>
                      <p:cNvPr id="0" name="Picture 36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6200" y="1752600"/>
                        <a:ext cx="914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192516"/>
          <p:cNvGraphicFramePr/>
          <p:nvPr/>
        </p:nvGraphicFramePr>
        <p:xfrm>
          <a:off x="914400" y="3352800"/>
          <a:ext cx="693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" name="" r:id="rId7" imgW="2945130" imgH="482600" progId="Equation.3">
                  <p:embed/>
                </p:oleObj>
              </mc:Choice>
              <mc:Fallback>
                <p:oleObj name="" r:id="rId7" imgW="2945130" imgH="482600" progId="Equation.3">
                  <p:embed/>
                  <p:pic>
                    <p:nvPicPr>
                      <p:cNvPr id="0" name="Picture 36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6934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192517"/>
          <p:cNvGraphicFramePr/>
          <p:nvPr/>
        </p:nvGraphicFramePr>
        <p:xfrm>
          <a:off x="1524000" y="4953000"/>
          <a:ext cx="716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" name="" r:id="rId9" imgW="3987800" imgH="508000" progId="Equation.3">
                  <p:embed/>
                </p:oleObj>
              </mc:Choice>
              <mc:Fallback>
                <p:oleObj name="" r:id="rId9" imgW="3987800" imgH="508000" progId="Equation.3">
                  <p:embed/>
                  <p:pic>
                    <p:nvPicPr>
                      <p:cNvPr id="0" name="Picture 36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4953000"/>
                        <a:ext cx="7162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3538" name="Object 193537"/>
          <p:cNvGraphicFramePr/>
          <p:nvPr/>
        </p:nvGraphicFramePr>
        <p:xfrm>
          <a:off x="1219200" y="381000"/>
          <a:ext cx="548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" name="" r:id="rId1" imgW="2844800" imgH="508000" progId="Equation.3">
                  <p:embed/>
                </p:oleObj>
              </mc:Choice>
              <mc:Fallback>
                <p:oleObj name="" r:id="rId1" imgW="2844800" imgH="508000" progId="Equation.3">
                  <p:embed/>
                  <p:pic>
                    <p:nvPicPr>
                      <p:cNvPr id="0" name="Picture 36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381000"/>
                        <a:ext cx="5486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9" name="Object 193538"/>
          <p:cNvGraphicFramePr/>
          <p:nvPr/>
        </p:nvGraphicFramePr>
        <p:xfrm>
          <a:off x="1524000" y="1600200"/>
          <a:ext cx="27289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name="" r:id="rId3" imgW="1142365" imgH="660400" progId="Equation.3">
                  <p:embed/>
                </p:oleObj>
              </mc:Choice>
              <mc:Fallback>
                <p:oleObj name="" r:id="rId3" imgW="1142365" imgH="660400" progId="Equation.3">
                  <p:embed/>
                  <p:pic>
                    <p:nvPicPr>
                      <p:cNvPr id="0" name="Picture 36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600200"/>
                        <a:ext cx="2728913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0" name="Object 193539"/>
          <p:cNvGraphicFramePr/>
          <p:nvPr/>
        </p:nvGraphicFramePr>
        <p:xfrm>
          <a:off x="1600200" y="2971800"/>
          <a:ext cx="4724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" name="" r:id="rId5" imgW="1562100" imgH="1104900" progId="Equation.3">
                  <p:embed/>
                </p:oleObj>
              </mc:Choice>
              <mc:Fallback>
                <p:oleObj name="" r:id="rId5" imgW="1562100" imgH="1104900" progId="Equation.3">
                  <p:embed/>
                  <p:pic>
                    <p:nvPicPr>
                      <p:cNvPr id="0" name="Picture 36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971800"/>
                        <a:ext cx="47244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62" name="Object 194561"/>
          <p:cNvGraphicFramePr/>
          <p:nvPr/>
        </p:nvGraphicFramePr>
        <p:xfrm>
          <a:off x="1362075" y="381000"/>
          <a:ext cx="50387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name="" r:id="rId1" imgW="2095500" imgH="939800" progId="Equation.3">
                  <p:embed/>
                </p:oleObj>
              </mc:Choice>
              <mc:Fallback>
                <p:oleObj name="" r:id="rId1" imgW="2095500" imgH="939800" progId="Equation.3">
                  <p:embed/>
                  <p:pic>
                    <p:nvPicPr>
                      <p:cNvPr id="0" name="Picture 36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2075" y="381000"/>
                        <a:ext cx="5038725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3" name="Object 194562"/>
          <p:cNvGraphicFramePr/>
          <p:nvPr/>
        </p:nvGraphicFramePr>
        <p:xfrm>
          <a:off x="685800" y="2895600"/>
          <a:ext cx="723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" name="" r:id="rId3" imgW="2970530" imgH="444500" progId="Equation.3">
                  <p:embed/>
                </p:oleObj>
              </mc:Choice>
              <mc:Fallback>
                <p:oleObj name="" r:id="rId3" imgW="2970530" imgH="444500" progId="Equation.3">
                  <p:embed/>
                  <p:pic>
                    <p:nvPicPr>
                      <p:cNvPr id="0" name="Picture 36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895600"/>
                        <a:ext cx="7239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Rectangle 4"/>
          <p:cNvSpPr/>
          <p:nvPr/>
        </p:nvSpPr>
        <p:spPr>
          <a:xfrm>
            <a:off x="533400" y="4191000"/>
            <a:ext cx="58816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Parseval’s identity for half range fourier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cosine series is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194565" name="Object 194564"/>
          <p:cNvGraphicFramePr/>
          <p:nvPr/>
        </p:nvGraphicFramePr>
        <p:xfrm>
          <a:off x="1066800" y="5029200"/>
          <a:ext cx="563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" name="" r:id="rId5" imgW="1815465" imgH="482600" progId="Equation.3">
                  <p:embed/>
                </p:oleObj>
              </mc:Choice>
              <mc:Fallback>
                <p:oleObj name="" r:id="rId5" imgW="1815465" imgH="482600" progId="Equation.3">
                  <p:embed/>
                  <p:pic>
                    <p:nvPicPr>
                      <p:cNvPr id="0" name="Picture 36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5029200"/>
                        <a:ext cx="5638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838200" y="533400"/>
            <a:ext cx="36591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FOURIER COEFFICIENTS  FOR 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77825" name="Object 77824"/>
          <p:cNvGraphicFramePr/>
          <p:nvPr/>
        </p:nvGraphicFramePr>
        <p:xfrm>
          <a:off x="4648200" y="457200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393065" imgH="203200" progId="Equation.3">
                  <p:embed/>
                </p:oleObj>
              </mc:Choice>
              <mc:Fallback>
                <p:oleObj name="" r:id="rId1" imgW="393065" imgH="203200" progId="Equation.3">
                  <p:embed/>
                  <p:pic>
                    <p:nvPicPr>
                      <p:cNvPr id="0" name="Picture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457200"/>
                        <a:ext cx="990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77825"/>
          <p:cNvGraphicFramePr/>
          <p:nvPr/>
        </p:nvGraphicFramePr>
        <p:xfrm>
          <a:off x="2362200" y="1371600"/>
          <a:ext cx="3762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1040765" imgH="393700" progId="Equation.3">
                  <p:embed/>
                </p:oleObj>
              </mc:Choice>
              <mc:Fallback>
                <p:oleObj name="" r:id="rId3" imgW="1040765" imgH="393700" progId="Equation.3">
                  <p:embed/>
                  <p:pic>
                    <p:nvPicPr>
                      <p:cNvPr id="0" name="Picture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371600"/>
                        <a:ext cx="37623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77826"/>
          <p:cNvGraphicFramePr/>
          <p:nvPr/>
        </p:nvGraphicFramePr>
        <p:xfrm>
          <a:off x="2152650" y="3124200"/>
          <a:ext cx="46116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5" imgW="1586865" imgH="482600" progId="Equation.3">
                  <p:embed/>
                </p:oleObj>
              </mc:Choice>
              <mc:Fallback>
                <p:oleObj name="" r:id="rId5" imgW="1586865" imgH="482600" progId="Equation.3">
                  <p:embed/>
                  <p:pic>
                    <p:nvPicPr>
                      <p:cNvPr id="0" name="Picture 3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2650" y="3124200"/>
                        <a:ext cx="4611688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77827"/>
          <p:cNvGraphicFramePr/>
          <p:nvPr/>
        </p:nvGraphicFramePr>
        <p:xfrm>
          <a:off x="2057400" y="4648200"/>
          <a:ext cx="548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1561465" imgH="482600" progId="Equation.3">
                  <p:embed/>
                </p:oleObj>
              </mc:Choice>
              <mc:Fallback>
                <p:oleObj name="" r:id="rId7" imgW="1561465" imgH="482600" progId="Equation.3">
                  <p:embed/>
                  <p:pic>
                    <p:nvPicPr>
                      <p:cNvPr id="0" name="Picture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5486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5586" name="Object 195585"/>
          <p:cNvGraphicFramePr/>
          <p:nvPr/>
        </p:nvGraphicFramePr>
        <p:xfrm>
          <a:off x="1647825" y="457200"/>
          <a:ext cx="55435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" name="" r:id="rId1" imgW="2463800" imgH="508000" progId="Equation.3">
                  <p:embed/>
                </p:oleObj>
              </mc:Choice>
              <mc:Fallback>
                <p:oleObj name="" r:id="rId1" imgW="2463800" imgH="508000" progId="Equation.3">
                  <p:embed/>
                  <p:pic>
                    <p:nvPicPr>
                      <p:cNvPr id="0" name="Picture 36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7825" y="457200"/>
                        <a:ext cx="55435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195586"/>
          <p:cNvGraphicFramePr/>
          <p:nvPr/>
        </p:nvGraphicFramePr>
        <p:xfrm>
          <a:off x="304800" y="2209800"/>
          <a:ext cx="883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" r:id="rId3" imgW="3947795" imgH="482600" progId="Equation.3">
                  <p:embed/>
                </p:oleObj>
              </mc:Choice>
              <mc:Fallback>
                <p:oleObj name="" r:id="rId3" imgW="3947795" imgH="482600" progId="Equation.3">
                  <p:embed/>
                  <p:pic>
                    <p:nvPicPr>
                      <p:cNvPr id="0" name="Picture 36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209800"/>
                        <a:ext cx="8839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195587"/>
          <p:cNvGraphicFramePr/>
          <p:nvPr/>
        </p:nvGraphicFramePr>
        <p:xfrm>
          <a:off x="762000" y="4343400"/>
          <a:ext cx="7543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" r:id="rId5" imgW="3884295" imgH="533400" progId="Equation.3">
                  <p:embed/>
                </p:oleObj>
              </mc:Choice>
              <mc:Fallback>
                <p:oleObj name="" r:id="rId5" imgW="3884295" imgH="533400" progId="Equation.3">
                  <p:embed/>
                  <p:pic>
                    <p:nvPicPr>
                      <p:cNvPr id="0" name="Picture 36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343400"/>
                        <a:ext cx="75438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6369" name="Object 186368"/>
          <p:cNvGraphicFramePr/>
          <p:nvPr/>
        </p:nvGraphicFramePr>
        <p:xfrm>
          <a:off x="838200" y="685800"/>
          <a:ext cx="6934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" name="" r:id="rId1" imgW="3721100" imgH="508000" progId="Equation.3">
                  <p:embed/>
                </p:oleObj>
              </mc:Choice>
              <mc:Fallback>
                <p:oleObj name="" r:id="rId1" imgW="3721100" imgH="508000" progId="Equation.3">
                  <p:embed/>
                  <p:pic>
                    <p:nvPicPr>
                      <p:cNvPr id="0" name="Picture 36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685800"/>
                        <a:ext cx="6934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0" name="Object 186369"/>
          <p:cNvGraphicFramePr/>
          <p:nvPr/>
        </p:nvGraphicFramePr>
        <p:xfrm>
          <a:off x="1295400" y="2286000"/>
          <a:ext cx="533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" r:id="rId3" imgW="2653030" imgH="482600" progId="Equation.3">
                  <p:embed/>
                </p:oleObj>
              </mc:Choice>
              <mc:Fallback>
                <p:oleObj name="" r:id="rId3" imgW="2653030" imgH="482600" progId="Equation.3">
                  <p:embed/>
                  <p:pic>
                    <p:nvPicPr>
                      <p:cNvPr id="0" name="Picture 36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286000"/>
                        <a:ext cx="5334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186370"/>
          <p:cNvGraphicFramePr/>
          <p:nvPr/>
        </p:nvGraphicFramePr>
        <p:xfrm>
          <a:off x="1752600" y="3810000"/>
          <a:ext cx="434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" name="" r:id="rId5" imgW="2197100" imgH="419100" progId="Equation.3">
                  <p:embed/>
                </p:oleObj>
              </mc:Choice>
              <mc:Fallback>
                <p:oleObj name="" r:id="rId5" imgW="2197100" imgH="419100" progId="Equation.3">
                  <p:embed/>
                  <p:pic>
                    <p:nvPicPr>
                      <p:cNvPr id="0" name="Picture 36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810000"/>
                        <a:ext cx="4343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186371"/>
          <p:cNvGraphicFramePr/>
          <p:nvPr/>
        </p:nvGraphicFramePr>
        <p:xfrm>
          <a:off x="1752600" y="5105400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" name="" r:id="rId7" imgW="2209800" imgH="419100" progId="Equation.3">
                  <p:embed/>
                </p:oleObj>
              </mc:Choice>
              <mc:Fallback>
                <p:oleObj name="" r:id="rId7" imgW="2209800" imgH="419100" progId="Equation.3">
                  <p:embed/>
                  <p:pic>
                    <p:nvPicPr>
                      <p:cNvPr id="0" name="Picture 36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5105400"/>
                        <a:ext cx="3657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09" name="Rectangle 1"/>
          <p:cNvSpPr/>
          <p:nvPr/>
        </p:nvSpPr>
        <p:spPr>
          <a:xfrm>
            <a:off x="457200" y="228600"/>
            <a:ext cx="65944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20.Find the half range sine series of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f(x) = x cos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(0, π)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31210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 Sol.    </a:t>
            </a:r>
            <a:r>
              <a:rPr>
                <a:latin typeface="Perpetua" panose="02020502060401020303" pitchFamily="18" charset="0"/>
              </a:rPr>
              <a:t>Fourier sine series is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96617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96610" name="Object 196609"/>
          <p:cNvGraphicFramePr/>
          <p:nvPr/>
        </p:nvGraphicFramePr>
        <p:xfrm>
          <a:off x="2057400" y="1524000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" name="" r:id="rId1" imgW="1181100" imgH="457200" progId="Equation.3">
                  <p:embed/>
                </p:oleObj>
              </mc:Choice>
              <mc:Fallback>
                <p:oleObj name="" r:id="rId1" imgW="1181100" imgH="457200" progId="Equation.3">
                  <p:embed/>
                  <p:pic>
                    <p:nvPicPr>
                      <p:cNvPr id="0" name="Picture 36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1524000"/>
                        <a:ext cx="2590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196611"/>
          <p:cNvGraphicFramePr/>
          <p:nvPr/>
        </p:nvGraphicFramePr>
        <p:xfrm>
          <a:off x="1066800" y="2667000"/>
          <a:ext cx="533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" r:id="rId3" imgW="2818130" imgH="482600" progId="Equation.3">
                  <p:embed/>
                </p:oleObj>
              </mc:Choice>
              <mc:Fallback>
                <p:oleObj name="" r:id="rId3" imgW="2818130" imgH="482600" progId="Equation.3">
                  <p:embed/>
                  <p:pic>
                    <p:nvPicPr>
                      <p:cNvPr id="0" name="Picture 36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667000"/>
                        <a:ext cx="5334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196612"/>
          <p:cNvGraphicFramePr/>
          <p:nvPr/>
        </p:nvGraphicFramePr>
        <p:xfrm>
          <a:off x="1447800" y="3962400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" name="" r:id="rId5" imgW="1574165" imgH="482600" progId="Equation.3">
                  <p:embed/>
                </p:oleObj>
              </mc:Choice>
              <mc:Fallback>
                <p:oleObj name="" r:id="rId5" imgW="1574165" imgH="482600" progId="Equation.3">
                  <p:embed/>
                  <p:pic>
                    <p:nvPicPr>
                      <p:cNvPr id="0" name="Picture 36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962400"/>
                        <a:ext cx="3276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196613"/>
          <p:cNvGraphicFramePr/>
          <p:nvPr/>
        </p:nvGraphicFramePr>
        <p:xfrm>
          <a:off x="1371600" y="5105400"/>
          <a:ext cx="563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" name="" r:id="rId7" imgW="2665730" imgH="482600" progId="Equation.3">
                  <p:embed/>
                </p:oleObj>
              </mc:Choice>
              <mc:Fallback>
                <p:oleObj name="" r:id="rId7" imgW="2665730" imgH="482600" progId="Equation.3">
                  <p:embed/>
                  <p:pic>
                    <p:nvPicPr>
                      <p:cNvPr id="0" name="Picture 36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5105400"/>
                        <a:ext cx="5638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09" grpId="0"/>
      <p:bldP spid="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7634" name="Object 197633"/>
          <p:cNvGraphicFramePr/>
          <p:nvPr/>
        </p:nvGraphicFramePr>
        <p:xfrm>
          <a:off x="762000" y="381000"/>
          <a:ext cx="685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" name="" r:id="rId1" imgW="3034030" imgH="482600" progId="Equation.3">
                  <p:embed/>
                </p:oleObj>
              </mc:Choice>
              <mc:Fallback>
                <p:oleObj name="" r:id="rId1" imgW="3034030" imgH="482600" progId="Equation.3">
                  <p:embed/>
                  <p:pic>
                    <p:nvPicPr>
                      <p:cNvPr id="0" name="Picture 36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81000"/>
                        <a:ext cx="6858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197634"/>
          <p:cNvGraphicFramePr/>
          <p:nvPr/>
        </p:nvGraphicFramePr>
        <p:xfrm>
          <a:off x="304800" y="1752600"/>
          <a:ext cx="853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" name="" r:id="rId3" imgW="5775960" imgH="533400" progId="Equation.3">
                  <p:embed/>
                </p:oleObj>
              </mc:Choice>
              <mc:Fallback>
                <p:oleObj name="" r:id="rId3" imgW="5775960" imgH="533400" progId="Equation.3">
                  <p:embed/>
                  <p:pic>
                    <p:nvPicPr>
                      <p:cNvPr id="0" name="Picture 36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752600"/>
                        <a:ext cx="8534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197635"/>
          <p:cNvGraphicFramePr/>
          <p:nvPr/>
        </p:nvGraphicFramePr>
        <p:xfrm>
          <a:off x="762000" y="3124200"/>
          <a:ext cx="723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" name="" r:id="rId5" imgW="4000500" imgH="508000" progId="Equation.3">
                  <p:embed/>
                </p:oleObj>
              </mc:Choice>
              <mc:Fallback>
                <p:oleObj name="" r:id="rId5" imgW="4000500" imgH="508000" progId="Equation.3">
                  <p:embed/>
                  <p:pic>
                    <p:nvPicPr>
                      <p:cNvPr id="0" name="Picture 36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124200"/>
                        <a:ext cx="7239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197636"/>
          <p:cNvGraphicFramePr/>
          <p:nvPr/>
        </p:nvGraphicFramePr>
        <p:xfrm>
          <a:off x="914400" y="4419600"/>
          <a:ext cx="236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" name="" r:id="rId7" imgW="1155700" imgH="419100" progId="Equation.3">
                  <p:embed/>
                </p:oleObj>
              </mc:Choice>
              <mc:Fallback>
                <p:oleObj name="" r:id="rId7" imgW="1155700" imgH="419100" progId="Equation.3">
                  <p:embed/>
                  <p:pic>
                    <p:nvPicPr>
                      <p:cNvPr id="0" name="Picture 36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419600"/>
                        <a:ext cx="2362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197637"/>
          <p:cNvGraphicFramePr/>
          <p:nvPr/>
        </p:nvGraphicFramePr>
        <p:xfrm>
          <a:off x="990600" y="5638800"/>
          <a:ext cx="243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" name="" r:id="rId9" imgW="1421765" imgH="431800" progId="Equation.3">
                  <p:embed/>
                </p:oleObj>
              </mc:Choice>
              <mc:Fallback>
                <p:oleObj name="" r:id="rId9" imgW="1421765" imgH="431800" progId="Equation.3">
                  <p:embed/>
                  <p:pic>
                    <p:nvPicPr>
                      <p:cNvPr id="0" name="Picture 36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5638800"/>
                        <a:ext cx="2438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8658" name="Object 198657"/>
          <p:cNvGraphicFramePr/>
          <p:nvPr/>
        </p:nvGraphicFramePr>
        <p:xfrm>
          <a:off x="2209800" y="381000"/>
          <a:ext cx="251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" r:id="rId1" imgW="1409700" imgH="457200" progId="Equation.3">
                  <p:embed/>
                </p:oleObj>
              </mc:Choice>
              <mc:Fallback>
                <p:oleObj name="" r:id="rId1" imgW="1409700" imgH="457200" progId="Equation.3">
                  <p:embed/>
                  <p:pic>
                    <p:nvPicPr>
                      <p:cNvPr id="0" name="Picture 36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381000"/>
                        <a:ext cx="2514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198658"/>
          <p:cNvGraphicFramePr/>
          <p:nvPr/>
        </p:nvGraphicFramePr>
        <p:xfrm>
          <a:off x="914400" y="1447800"/>
          <a:ext cx="426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" name="" r:id="rId3" imgW="1600200" imgH="419100" progId="Equation.3">
                  <p:embed/>
                </p:oleObj>
              </mc:Choice>
              <mc:Fallback>
                <p:oleObj name="" r:id="rId3" imgW="1600200" imgH="419100" progId="Equation.3">
                  <p:embed/>
                  <p:pic>
                    <p:nvPicPr>
                      <p:cNvPr id="0" name="Picture 36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4267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Rectangle 4"/>
          <p:cNvSpPr/>
          <p:nvPr/>
        </p:nvSpPr>
        <p:spPr>
          <a:xfrm>
            <a:off x="609600" y="2438400"/>
            <a:ext cx="23669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n = 1, we have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198661" name="Object 198660"/>
          <p:cNvGraphicFramePr/>
          <p:nvPr/>
        </p:nvGraphicFramePr>
        <p:xfrm>
          <a:off x="838200" y="3276600"/>
          <a:ext cx="472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" r:id="rId5" imgW="2653030" imgH="482600" progId="Equation.3">
                  <p:embed/>
                </p:oleObj>
              </mc:Choice>
              <mc:Fallback>
                <p:oleObj name="" r:id="rId5" imgW="2653030" imgH="482600" progId="Equation.3">
                  <p:embed/>
                  <p:pic>
                    <p:nvPicPr>
                      <p:cNvPr id="0" name="Picture 36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276600"/>
                        <a:ext cx="4724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198661"/>
          <p:cNvGraphicFramePr/>
          <p:nvPr/>
        </p:nvGraphicFramePr>
        <p:xfrm>
          <a:off x="1295400" y="4724400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" r:id="rId7" imgW="1104265" imgH="482600" progId="Equation.3">
                  <p:embed/>
                </p:oleObj>
              </mc:Choice>
              <mc:Fallback>
                <p:oleObj name="" r:id="rId7" imgW="1104265" imgH="482600" progId="Equation.3">
                  <p:embed/>
                  <p:pic>
                    <p:nvPicPr>
                      <p:cNvPr id="0" name="Picture 36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724400"/>
                        <a:ext cx="2438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9682" name="Object 199681"/>
          <p:cNvGraphicFramePr/>
          <p:nvPr/>
        </p:nvGraphicFramePr>
        <p:xfrm>
          <a:off x="1295400" y="457200"/>
          <a:ext cx="411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" name="" r:id="rId1" imgW="2235200" imgH="508000" progId="Equation.3">
                  <p:embed/>
                </p:oleObj>
              </mc:Choice>
              <mc:Fallback>
                <p:oleObj name="" r:id="rId1" imgW="2235200" imgH="508000" progId="Equation.3">
                  <p:embed/>
                  <p:pic>
                    <p:nvPicPr>
                      <p:cNvPr id="0" name="Picture 36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457200"/>
                        <a:ext cx="4114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199682"/>
          <p:cNvGraphicFramePr/>
          <p:nvPr/>
        </p:nvGraphicFramePr>
        <p:xfrm>
          <a:off x="1371600" y="1828800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5" name="" r:id="rId3" imgW="2183765" imgH="482600" progId="Equation.3">
                  <p:embed/>
                </p:oleObj>
              </mc:Choice>
              <mc:Fallback>
                <p:oleObj name="" r:id="rId3" imgW="2183765" imgH="482600" progId="Equation.3">
                  <p:embed/>
                  <p:pic>
                    <p:nvPicPr>
                      <p:cNvPr id="0" name="Picture 36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28800"/>
                        <a:ext cx="4114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199683"/>
          <p:cNvGraphicFramePr/>
          <p:nvPr/>
        </p:nvGraphicFramePr>
        <p:xfrm>
          <a:off x="685800" y="2971800"/>
          <a:ext cx="510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" r:id="rId5" imgW="2590800" imgH="457200" progId="Equation.3">
                  <p:embed/>
                </p:oleObj>
              </mc:Choice>
              <mc:Fallback>
                <p:oleObj name="" r:id="rId5" imgW="2590800" imgH="457200" progId="Equation.3">
                  <p:embed/>
                  <p:pic>
                    <p:nvPicPr>
                      <p:cNvPr id="0" name="Picture 36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971800"/>
                        <a:ext cx="5105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199684"/>
          <p:cNvGraphicFramePr/>
          <p:nvPr/>
        </p:nvGraphicFramePr>
        <p:xfrm>
          <a:off x="1524000" y="4572000"/>
          <a:ext cx="388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" name="" r:id="rId7" imgW="1917700" imgH="469900" progId="Equation.3">
                  <p:embed/>
                </p:oleObj>
              </mc:Choice>
              <mc:Fallback>
                <p:oleObj name="" r:id="rId7" imgW="1917700" imgH="469900" progId="Equation.3">
                  <p:embed/>
                  <p:pic>
                    <p:nvPicPr>
                      <p:cNvPr id="0" name="Picture 36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4572000"/>
                        <a:ext cx="3886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85800" y="457200"/>
            <a:ext cx="33401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21.Obtain the sine series for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20071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00705" name="Object 200704"/>
          <p:cNvGraphicFramePr/>
          <p:nvPr/>
        </p:nvGraphicFramePr>
        <p:xfrm>
          <a:off x="1143000" y="990600"/>
          <a:ext cx="3657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" name="" r:id="rId1" imgW="1790700" imgH="838200" progId="Equation.3">
                  <p:embed/>
                </p:oleObj>
              </mc:Choice>
              <mc:Fallback>
                <p:oleObj name="" r:id="rId1" imgW="1790700" imgH="838200" progId="Equation.3">
                  <p:embed/>
                  <p:pic>
                    <p:nvPicPr>
                      <p:cNvPr id="0" name="Picture 37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990600"/>
                        <a:ext cx="36576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7" name="Rectangle 3"/>
          <p:cNvSpPr/>
          <p:nvPr/>
        </p:nvSpPr>
        <p:spPr>
          <a:xfrm>
            <a:off x="381000" y="2438400"/>
            <a:ext cx="30210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Fourier sine series is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0071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00708" name="Object 200707"/>
          <p:cNvGraphicFramePr/>
          <p:nvPr/>
        </p:nvGraphicFramePr>
        <p:xfrm>
          <a:off x="990600" y="31242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" name="" r:id="rId3" imgW="1346200" imgH="457200" progId="Equation.3">
                  <p:embed/>
                </p:oleObj>
              </mc:Choice>
              <mc:Fallback>
                <p:oleObj name="" r:id="rId3" imgW="1346200" imgH="457200" progId="Equation.3">
                  <p:embed/>
                  <p:pic>
                    <p:nvPicPr>
                      <p:cNvPr id="0" name="Picture 36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124200"/>
                        <a:ext cx="297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200709"/>
          <p:cNvGraphicFramePr/>
          <p:nvPr/>
        </p:nvGraphicFramePr>
        <p:xfrm>
          <a:off x="990600" y="426720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" name="" r:id="rId5" imgW="1586865" imgH="482600" progId="Equation.3">
                  <p:embed/>
                </p:oleObj>
              </mc:Choice>
              <mc:Fallback>
                <p:oleObj name="" r:id="rId5" imgW="1586865" imgH="482600" progId="Equation.3">
                  <p:embed/>
                  <p:pic>
                    <p:nvPicPr>
                      <p:cNvPr id="0" name="Picture 37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267200"/>
                        <a:ext cx="2667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200710"/>
          <p:cNvGraphicFramePr/>
          <p:nvPr/>
        </p:nvGraphicFramePr>
        <p:xfrm>
          <a:off x="1676400" y="5181600"/>
          <a:ext cx="495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" name="" r:id="rId7" imgW="2767330" imgH="482600" progId="Equation.3">
                  <p:embed/>
                </p:oleObj>
              </mc:Choice>
              <mc:Fallback>
                <p:oleObj name="" r:id="rId7" imgW="2767330" imgH="482600" progId="Equation.3">
                  <p:embed/>
                  <p:pic>
                    <p:nvPicPr>
                      <p:cNvPr id="0" name="Picture 36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181600"/>
                        <a:ext cx="4953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0707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1730" name="Object 201729"/>
          <p:cNvGraphicFramePr/>
          <p:nvPr/>
        </p:nvGraphicFramePr>
        <p:xfrm>
          <a:off x="533400" y="457200"/>
          <a:ext cx="8229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" name="" r:id="rId1" imgW="5499100" imgH="939800" progId="Equation.3">
                  <p:embed/>
                </p:oleObj>
              </mc:Choice>
              <mc:Fallback>
                <p:oleObj name="" r:id="rId1" imgW="5499100" imgH="939800" progId="Equation.3">
                  <p:embed/>
                  <p:pic>
                    <p:nvPicPr>
                      <p:cNvPr id="0" name="Picture 36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57200"/>
                        <a:ext cx="82296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201730"/>
          <p:cNvGraphicFramePr/>
          <p:nvPr/>
        </p:nvGraphicFramePr>
        <p:xfrm>
          <a:off x="533400" y="2362200"/>
          <a:ext cx="8382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" name="" r:id="rId3" imgW="6108700" imgH="838200" progId="Equation.3">
                  <p:embed/>
                </p:oleObj>
              </mc:Choice>
              <mc:Fallback>
                <p:oleObj name="" r:id="rId3" imgW="6108700" imgH="838200" progId="Equation.3">
                  <p:embed/>
                  <p:pic>
                    <p:nvPicPr>
                      <p:cNvPr id="0" name="Picture 37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362200"/>
                        <a:ext cx="83820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201731"/>
          <p:cNvGraphicFramePr/>
          <p:nvPr/>
        </p:nvGraphicFramePr>
        <p:xfrm>
          <a:off x="533400" y="3810000"/>
          <a:ext cx="2286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" name="" r:id="rId5" imgW="1219200" imgH="787400" progId="Equation.3">
                  <p:embed/>
                </p:oleObj>
              </mc:Choice>
              <mc:Fallback>
                <p:oleObj name="" r:id="rId5" imgW="1219200" imgH="787400" progId="Equation.3">
                  <p:embed/>
                  <p:pic>
                    <p:nvPicPr>
                      <p:cNvPr id="0" name="Picture 37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3810000"/>
                        <a:ext cx="22860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201732"/>
          <p:cNvGraphicFramePr/>
          <p:nvPr/>
        </p:nvGraphicFramePr>
        <p:xfrm>
          <a:off x="4114800" y="4038600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" name="" r:id="rId7" imgW="1116965" imgH="393700" progId="Equation.3">
                  <p:embed/>
                </p:oleObj>
              </mc:Choice>
              <mc:Fallback>
                <p:oleObj name="" r:id="rId7" imgW="1116965" imgH="393700" progId="Equation.3">
                  <p:embed/>
                  <p:pic>
                    <p:nvPicPr>
                      <p:cNvPr id="0" name="Picture 36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4038600"/>
                        <a:ext cx="2590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201733"/>
          <p:cNvGraphicFramePr/>
          <p:nvPr/>
        </p:nvGraphicFramePr>
        <p:xfrm>
          <a:off x="1066800" y="5410200"/>
          <a:ext cx="236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" name="" r:id="rId9" imgW="1346200" imgH="457200" progId="Equation.3">
                  <p:embed/>
                </p:oleObj>
              </mc:Choice>
              <mc:Fallback>
                <p:oleObj name="" r:id="rId9" imgW="1346200" imgH="457200" progId="Equation.3">
                  <p:embed/>
                  <p:pic>
                    <p:nvPicPr>
                      <p:cNvPr id="0" name="Picture 37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5410200"/>
                        <a:ext cx="2362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201734"/>
          <p:cNvGraphicFramePr/>
          <p:nvPr/>
        </p:nvGraphicFramePr>
        <p:xfrm>
          <a:off x="3581400" y="5334000"/>
          <a:ext cx="342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" name="" r:id="rId11" imgW="1714500" imgH="457200" progId="Equation.3">
                  <p:embed/>
                </p:oleObj>
              </mc:Choice>
              <mc:Fallback>
                <p:oleObj name="" r:id="rId11" imgW="1714500" imgH="457200" progId="Equation.3">
                  <p:embed/>
                  <p:pic>
                    <p:nvPicPr>
                      <p:cNvPr id="0" name="Picture 37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1400" y="5334000"/>
                        <a:ext cx="3429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3" name="Rectangle 1"/>
          <p:cNvSpPr/>
          <p:nvPr/>
        </p:nvSpPr>
        <p:spPr>
          <a:xfrm>
            <a:off x="228600" y="381000"/>
            <a:ext cx="803751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22.Find the half range cosine series for the function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= 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0 &lt; x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b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hangingPunct="0"/>
            <a:r>
              <a:rPr sz="2000" b="1">
                <a:latin typeface="Arial" panose="020B0604020202020204" pitchFamily="34" charset="0"/>
                <a:cs typeface="Times New Roman" panose="02020603050405020304" pitchFamily="18" charset="0"/>
              </a:rPr>
              <a:t>       Hence deduce the value of the series</a:t>
            </a:r>
            <a:r>
              <a:rPr sz="2000">
                <a:latin typeface="Arial" panose="020B0604020202020204" pitchFamily="34" charset="0"/>
              </a:rPr>
              <a:t>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02762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02754" name="Object 202753"/>
          <p:cNvGraphicFramePr/>
          <p:nvPr/>
        </p:nvGraphicFramePr>
        <p:xfrm>
          <a:off x="5791200" y="9144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" name="" r:id="rId1" imgW="787400" imgH="457200" progId="Equation.3">
                  <p:embed/>
                </p:oleObj>
              </mc:Choice>
              <mc:Fallback>
                <p:oleObj name="" r:id="rId1" imgW="787400" imgH="457200" progId="Equation.3">
                  <p:embed/>
                  <p:pic>
                    <p:nvPicPr>
                      <p:cNvPr id="0" name="Picture 37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1200" y="914400"/>
                        <a:ext cx="1371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1752600"/>
            <a:ext cx="4365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Sol.   </a:t>
            </a:r>
            <a:r>
              <a:rPr>
                <a:latin typeface="Perpetua" panose="02020502060401020303" pitchFamily="18" charset="0"/>
              </a:rPr>
              <a:t>Half range Fourier cosine series is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20276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02756" name="Object 202755"/>
          <p:cNvGraphicFramePr/>
          <p:nvPr/>
        </p:nvGraphicFramePr>
        <p:xfrm>
          <a:off x="1295400" y="2209800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" name="" r:id="rId3" imgW="1701800" imgH="457200" progId="Equation.3">
                  <p:embed/>
                </p:oleObj>
              </mc:Choice>
              <mc:Fallback>
                <p:oleObj name="" r:id="rId3" imgW="1701800" imgH="457200" progId="Equation.3">
                  <p:embed/>
                  <p:pic>
                    <p:nvPicPr>
                      <p:cNvPr id="0" name="Picture 37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209800"/>
                        <a:ext cx="3048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202757"/>
          <p:cNvGraphicFramePr/>
          <p:nvPr/>
        </p:nvGraphicFramePr>
        <p:xfrm>
          <a:off x="1524000" y="3352800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" name="" r:id="rId5" imgW="1028065" imgH="482600" progId="Equation.3">
                  <p:embed/>
                </p:oleObj>
              </mc:Choice>
              <mc:Fallback>
                <p:oleObj name="" r:id="rId5" imgW="1028065" imgH="482600" progId="Equation.3">
                  <p:embed/>
                  <p:pic>
                    <p:nvPicPr>
                      <p:cNvPr id="0" name="Picture 37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3352800"/>
                        <a:ext cx="1905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202758"/>
          <p:cNvGraphicFramePr/>
          <p:nvPr/>
        </p:nvGraphicFramePr>
        <p:xfrm>
          <a:off x="1828800" y="4267200"/>
          <a:ext cx="228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" name="" r:id="rId7" imgW="1332865" imgH="520700" progId="Equation.3">
                  <p:embed/>
                </p:oleObj>
              </mc:Choice>
              <mc:Fallback>
                <p:oleObj name="" r:id="rId7" imgW="1332865" imgH="520700" progId="Equation.3">
                  <p:embed/>
                  <p:pic>
                    <p:nvPicPr>
                      <p:cNvPr id="0" name="Picture 37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4267200"/>
                        <a:ext cx="22860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202759"/>
          <p:cNvGraphicFramePr/>
          <p:nvPr/>
        </p:nvGraphicFramePr>
        <p:xfrm>
          <a:off x="1828800" y="53340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" name="" r:id="rId9" imgW="977265" imgH="482600" progId="Equation.3">
                  <p:embed/>
                </p:oleObj>
              </mc:Choice>
              <mc:Fallback>
                <p:oleObj name="" r:id="rId9" imgW="977265" imgH="482600" progId="Equation.3">
                  <p:embed/>
                  <p:pic>
                    <p:nvPicPr>
                      <p:cNvPr id="0" name="Picture 37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5334000"/>
                        <a:ext cx="1676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3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3778" name="Object 203777"/>
          <p:cNvGraphicFramePr/>
          <p:nvPr/>
        </p:nvGraphicFramePr>
        <p:xfrm>
          <a:off x="1143000" y="457200"/>
          <a:ext cx="655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" name="" r:id="rId1" imgW="2767330" imgH="482600" progId="Equation.3">
                  <p:embed/>
                </p:oleObj>
              </mc:Choice>
              <mc:Fallback>
                <p:oleObj name="" r:id="rId1" imgW="2767330" imgH="482600" progId="Equation.3">
                  <p:embed/>
                  <p:pic>
                    <p:nvPicPr>
                      <p:cNvPr id="0" name="Picture 36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57200"/>
                        <a:ext cx="6553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203778"/>
          <p:cNvGraphicFramePr/>
          <p:nvPr/>
        </p:nvGraphicFramePr>
        <p:xfrm>
          <a:off x="1447800" y="2209800"/>
          <a:ext cx="5638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" name="" r:id="rId3" imgW="2451100" imgH="914400" progId="Equation.3">
                  <p:embed/>
                </p:oleObj>
              </mc:Choice>
              <mc:Fallback>
                <p:oleObj name="" r:id="rId3" imgW="2451100" imgH="914400" progId="Equation.3">
                  <p:embed/>
                  <p:pic>
                    <p:nvPicPr>
                      <p:cNvPr id="0" name="Picture 36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209800"/>
                        <a:ext cx="56388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203779"/>
          <p:cNvGraphicFramePr/>
          <p:nvPr/>
        </p:nvGraphicFramePr>
        <p:xfrm>
          <a:off x="1600200" y="4419600"/>
          <a:ext cx="487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" name="" r:id="rId5" imgW="2171700" imgH="508000" progId="Equation.3">
                  <p:embed/>
                </p:oleObj>
              </mc:Choice>
              <mc:Fallback>
                <p:oleObj name="" r:id="rId5" imgW="2171700" imgH="508000" progId="Equation.3">
                  <p:embed/>
                  <p:pic>
                    <p:nvPicPr>
                      <p:cNvPr id="0" name="Picture 36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419600"/>
                        <a:ext cx="4876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533400"/>
          <a:ext cx="80772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023"/>
                <a:gridCol w="5912177"/>
              </a:tblGrid>
              <a:tr h="29183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Interval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</a:t>
                      </a:r>
                      <a:r>
                        <a:rPr lang="en-US" dirty="0" err="1" smtClean="0"/>
                        <a:t>Parsevals</a:t>
                      </a:r>
                      <a:r>
                        <a:rPr lang="en-US" dirty="0" smtClean="0"/>
                        <a:t> Identity</a:t>
                      </a:r>
                      <a:endParaRPr lang="en-US" dirty="0"/>
                    </a:p>
                  </a:txBody>
                  <a:tcPr/>
                </a:tc>
              </a:tr>
              <a:tr h="116731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138619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83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91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922" name="Object 81921"/>
          <p:cNvGraphicFramePr/>
          <p:nvPr/>
        </p:nvGraphicFramePr>
        <p:xfrm>
          <a:off x="1219200" y="12192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393065" imgH="203200" progId="Equation.3">
                  <p:embed/>
                </p:oleObj>
              </mc:Choice>
              <mc:Fallback>
                <p:oleObj name="" r:id="rId1" imgW="393065" imgH="203200" progId="Equation.3">
                  <p:embed/>
                  <p:pic>
                    <p:nvPicPr>
                      <p:cNvPr id="0" name="Picture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19200"/>
                        <a:ext cx="1066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81923" name="Object 81922"/>
          <p:cNvGraphicFramePr/>
          <p:nvPr/>
        </p:nvGraphicFramePr>
        <p:xfrm>
          <a:off x="3200400" y="1219200"/>
          <a:ext cx="502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1930400" imgH="508000" progId="Equation.3">
                  <p:embed/>
                </p:oleObj>
              </mc:Choice>
              <mc:Fallback>
                <p:oleObj name="" r:id="rId3" imgW="1930400" imgH="508000" progId="Equation.3">
                  <p:embed/>
                  <p:pic>
                    <p:nvPicPr>
                      <p:cNvPr id="0" name="Picture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1219200"/>
                        <a:ext cx="5029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81925"/>
          <p:cNvGraphicFramePr/>
          <p:nvPr/>
        </p:nvGraphicFramePr>
        <p:xfrm>
          <a:off x="3289300" y="2667000"/>
          <a:ext cx="4787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1917700" imgH="508000" progId="Equation.3">
                  <p:embed/>
                </p:oleObj>
              </mc:Choice>
              <mc:Fallback>
                <p:oleObj name="" r:id="rId5" imgW="1917700" imgH="508000" progId="Equation.3">
                  <p:embed/>
                  <p:pic>
                    <p:nvPicPr>
                      <p:cNvPr id="0" name="Picture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9300" y="2667000"/>
                        <a:ext cx="47879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9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81929" name="Object 81928"/>
          <p:cNvGraphicFramePr/>
          <p:nvPr/>
        </p:nvGraphicFramePr>
        <p:xfrm>
          <a:off x="3289300" y="4267200"/>
          <a:ext cx="4164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1981200" imgH="508000" progId="Equation.3">
                  <p:embed/>
                </p:oleObj>
              </mc:Choice>
              <mc:Fallback>
                <p:oleObj name="" r:id="rId7" imgW="1981200" imgH="508000" progId="Equation.3">
                  <p:embed/>
                  <p:pic>
                    <p:nvPicPr>
                      <p:cNvPr id="0" name="Picture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9300" y="4267200"/>
                        <a:ext cx="41640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0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81931" name="Object 81930"/>
          <p:cNvGraphicFramePr/>
          <p:nvPr/>
        </p:nvGraphicFramePr>
        <p:xfrm>
          <a:off x="3429000" y="5410200"/>
          <a:ext cx="4543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1981200" imgH="508000" progId="Equation.3">
                  <p:embed/>
                </p:oleObj>
              </mc:Choice>
              <mc:Fallback>
                <p:oleObj name="" r:id="rId9" imgW="1981200" imgH="508000" progId="Equation.3">
                  <p:embed/>
                  <p:pic>
                    <p:nvPicPr>
                      <p:cNvPr id="0" name="Picture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5410200"/>
                        <a:ext cx="45434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1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81933" name="Object 81932"/>
          <p:cNvGraphicFramePr/>
          <p:nvPr/>
        </p:nvGraphicFramePr>
        <p:xfrm>
          <a:off x="1066800" y="4572000"/>
          <a:ext cx="1057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1" imgW="520700" imgH="215900" progId="Equation.3">
                  <p:embed/>
                </p:oleObj>
              </mc:Choice>
              <mc:Fallback>
                <p:oleObj name="" r:id="rId11" imgW="520700" imgH="215900" progId="Equation.3">
                  <p:embed/>
                  <p:pic>
                    <p:nvPicPr>
                      <p:cNvPr id="0" name="Picture 31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4572000"/>
                        <a:ext cx="10572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81934"/>
          <p:cNvGraphicFramePr/>
          <p:nvPr/>
        </p:nvGraphicFramePr>
        <p:xfrm>
          <a:off x="1130300" y="5715000"/>
          <a:ext cx="9286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3" imgW="456565" imgH="215900" progId="Equation.3">
                  <p:embed/>
                </p:oleObj>
              </mc:Choice>
              <mc:Fallback>
                <p:oleObj name="" r:id="rId13" imgW="456565" imgH="215900" progId="Equation.3">
                  <p:embed/>
                  <p:pic>
                    <p:nvPicPr>
                      <p:cNvPr id="0" name="Picture 3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0300" y="5715000"/>
                        <a:ext cx="92868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81936"/>
          <p:cNvGraphicFramePr/>
          <p:nvPr/>
        </p:nvGraphicFramePr>
        <p:xfrm>
          <a:off x="1066800" y="2971800"/>
          <a:ext cx="114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5" imgW="393065" imgH="203200" progId="Equation.3">
                  <p:embed/>
                </p:oleObj>
              </mc:Choice>
              <mc:Fallback>
                <p:oleObj name="" r:id="rId15" imgW="393065" imgH="203200" progId="Equation.3">
                  <p:embed/>
                  <p:pic>
                    <p:nvPicPr>
                      <p:cNvPr id="0" name="Picture 31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6800" y="2971800"/>
                        <a:ext cx="1143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02" name="Object 204801"/>
          <p:cNvGraphicFramePr/>
          <p:nvPr/>
        </p:nvGraphicFramePr>
        <p:xfrm>
          <a:off x="1600200" y="1447800"/>
          <a:ext cx="388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" r:id="rId1" imgW="1625600" imgH="609600" progId="Equation.3">
                  <p:embed/>
                </p:oleObj>
              </mc:Choice>
              <mc:Fallback>
                <p:oleObj name="" r:id="rId1" imgW="1625600" imgH="609600" progId="Equation.3">
                  <p:embed/>
                  <p:pic>
                    <p:nvPicPr>
                      <p:cNvPr id="0" name="Picture 34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447800"/>
                        <a:ext cx="3886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204802"/>
          <p:cNvGraphicFramePr/>
          <p:nvPr/>
        </p:nvGraphicFramePr>
        <p:xfrm>
          <a:off x="2057400" y="457200"/>
          <a:ext cx="19161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" r:id="rId3" imgW="1116965" imgH="635000" progId="Equation.3">
                  <p:embed/>
                </p:oleObj>
              </mc:Choice>
              <mc:Fallback>
                <p:oleObj name="" r:id="rId3" imgW="1116965" imgH="635000" progId="Equation.3">
                  <p:embed/>
                  <p:pic>
                    <p:nvPicPr>
                      <p:cNvPr id="0" name="Picture 34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457200"/>
                        <a:ext cx="1916113" cy="110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Object 204803"/>
          <p:cNvGraphicFramePr/>
          <p:nvPr/>
        </p:nvGraphicFramePr>
        <p:xfrm>
          <a:off x="1143000" y="31242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" r:id="rId5" imgW="1689100" imgH="457200" progId="Equation.3">
                  <p:embed/>
                </p:oleObj>
              </mc:Choice>
              <mc:Fallback>
                <p:oleObj name="" r:id="rId5" imgW="1689100" imgH="457200" progId="Equation.3">
                  <p:embed/>
                  <p:pic>
                    <p:nvPicPr>
                      <p:cNvPr id="0" name="Picture 34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3352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204804"/>
          <p:cNvGraphicFramePr/>
          <p:nvPr/>
        </p:nvGraphicFramePr>
        <p:xfrm>
          <a:off x="1600200" y="4419600"/>
          <a:ext cx="327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" name="" r:id="rId7" imgW="1485900" imgH="457200" progId="Equation.3">
                  <p:embed/>
                </p:oleObj>
              </mc:Choice>
              <mc:Fallback>
                <p:oleObj name="" r:id="rId7" imgW="1485900" imgH="457200" progId="Equation.3">
                  <p:embed/>
                  <p:pic>
                    <p:nvPicPr>
                      <p:cNvPr id="0" name="Picture 34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4419600"/>
                        <a:ext cx="3276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7" name="Rectangle 1"/>
          <p:cNvSpPr/>
          <p:nvPr/>
        </p:nvSpPr>
        <p:spPr>
          <a:xfrm>
            <a:off x="0" y="381000"/>
            <a:ext cx="76787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Using Parseval’s identity for half range Fourier cosine series we have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08898" name="Object 208897"/>
          <p:cNvGraphicFramePr/>
          <p:nvPr/>
        </p:nvGraphicFramePr>
        <p:xfrm>
          <a:off x="1143000" y="990600"/>
          <a:ext cx="381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" name="" r:id="rId1" imgW="1904365" imgH="482600" progId="Equation.3">
                  <p:embed/>
                </p:oleObj>
              </mc:Choice>
              <mc:Fallback>
                <p:oleObj name="" r:id="rId1" imgW="1904365" imgH="482600" progId="Equation.3">
                  <p:embed/>
                  <p:pic>
                    <p:nvPicPr>
                      <p:cNvPr id="0" name="Picture 34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990600"/>
                        <a:ext cx="3810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208898"/>
          <p:cNvGraphicFramePr/>
          <p:nvPr/>
        </p:nvGraphicFramePr>
        <p:xfrm>
          <a:off x="1676400" y="2286000"/>
          <a:ext cx="33305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" r:id="rId3" imgW="1777365" imgH="482600" progId="Equation.3">
                  <p:embed/>
                </p:oleObj>
              </mc:Choice>
              <mc:Fallback>
                <p:oleObj name="" r:id="rId3" imgW="1777365" imgH="482600" progId="Equation.3">
                  <p:embed/>
                  <p:pic>
                    <p:nvPicPr>
                      <p:cNvPr id="0" name="Picture 34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286000"/>
                        <a:ext cx="333057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208899"/>
          <p:cNvGraphicFramePr/>
          <p:nvPr/>
        </p:nvGraphicFramePr>
        <p:xfrm>
          <a:off x="0" y="3276600"/>
          <a:ext cx="7315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" r:id="rId5" imgW="3580130" imgH="635000" progId="Equation.3">
                  <p:embed/>
                </p:oleObj>
              </mc:Choice>
              <mc:Fallback>
                <p:oleObj name="" r:id="rId5" imgW="3580130" imgH="635000" progId="Equation.3">
                  <p:embed/>
                  <p:pic>
                    <p:nvPicPr>
                      <p:cNvPr id="0" name="Picture 34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276600"/>
                        <a:ext cx="7315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Object 208900"/>
          <p:cNvGraphicFramePr/>
          <p:nvPr/>
        </p:nvGraphicFramePr>
        <p:xfrm>
          <a:off x="1371600" y="5105400"/>
          <a:ext cx="548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" name="" r:id="rId7" imgW="2767330" imgH="444500" progId="Equation.3">
                  <p:embed/>
                </p:oleObj>
              </mc:Choice>
              <mc:Fallback>
                <p:oleObj name="" r:id="rId7" imgW="2767330" imgH="444500" progId="Equation.3">
                  <p:embed/>
                  <p:pic>
                    <p:nvPicPr>
                      <p:cNvPr id="0" name="Picture 34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5105400"/>
                        <a:ext cx="5486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7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9922" name="Object 209921"/>
          <p:cNvGraphicFramePr/>
          <p:nvPr/>
        </p:nvGraphicFramePr>
        <p:xfrm>
          <a:off x="1295400" y="457200"/>
          <a:ext cx="5181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" r:id="rId1" imgW="2437130" imgH="444500" progId="Equation.3">
                  <p:embed/>
                </p:oleObj>
              </mc:Choice>
              <mc:Fallback>
                <p:oleObj name="" r:id="rId1" imgW="2437130" imgH="444500" progId="Equation.3">
                  <p:embed/>
                  <p:pic>
                    <p:nvPicPr>
                      <p:cNvPr id="0" name="Picture 34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457200"/>
                        <a:ext cx="5181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" name="Object 209922"/>
          <p:cNvGraphicFramePr/>
          <p:nvPr/>
        </p:nvGraphicFramePr>
        <p:xfrm>
          <a:off x="1524000" y="2209800"/>
          <a:ext cx="525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" r:id="rId3" imgW="1968500" imgH="419100" progId="Equation.3">
                  <p:embed/>
                </p:oleObj>
              </mc:Choice>
              <mc:Fallback>
                <p:oleObj name="" r:id="rId3" imgW="1968500" imgH="419100" progId="Equation.3">
                  <p:embed/>
                  <p:pic>
                    <p:nvPicPr>
                      <p:cNvPr id="0" name="Picture 34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5257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209923"/>
          <p:cNvGraphicFramePr/>
          <p:nvPr/>
        </p:nvGraphicFramePr>
        <p:xfrm>
          <a:off x="1143000" y="3886200"/>
          <a:ext cx="4191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" r:id="rId5" imgW="1459865" imgH="469900" progId="Equation.3">
                  <p:embed/>
                </p:oleObj>
              </mc:Choice>
              <mc:Fallback>
                <p:oleObj name="" r:id="rId5" imgW="1459865" imgH="469900" progId="Equation.3">
                  <p:embed/>
                  <p:pic>
                    <p:nvPicPr>
                      <p:cNvPr id="0" name="Picture 34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886200"/>
                        <a:ext cx="4191000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62000" y="381000"/>
            <a:ext cx="1698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23.Prove that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210955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10956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10947" name="Object 210946"/>
          <p:cNvGraphicFramePr/>
          <p:nvPr/>
        </p:nvGraphicFramePr>
        <p:xfrm>
          <a:off x="838200" y="990600"/>
          <a:ext cx="624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" r:id="rId1" imgW="3149600" imgH="431800" progId="Equation.3">
                  <p:embed/>
                </p:oleObj>
              </mc:Choice>
              <mc:Fallback>
                <p:oleObj name="" r:id="rId1" imgW="3149600" imgH="431800" progId="Equation.3">
                  <p:embed/>
                  <p:pic>
                    <p:nvPicPr>
                      <p:cNvPr id="0" name="Picture 34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990600"/>
                        <a:ext cx="6248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9" name="Rectangle 5"/>
          <p:cNvSpPr/>
          <p:nvPr/>
        </p:nvSpPr>
        <p:spPr>
          <a:xfrm>
            <a:off x="685800" y="1981200"/>
            <a:ext cx="26590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interval 0 &lt; x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10950" name="Rectangle 6"/>
          <p:cNvSpPr/>
          <p:nvPr/>
        </p:nvSpPr>
        <p:spPr>
          <a:xfrm>
            <a:off x="304800" y="2514600"/>
            <a:ext cx="77374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Since RHS contains sine series and given 0 &lt; x &lt;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we have to find 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half range Fourie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sine  series for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1095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10951" name="Object 210950"/>
          <p:cNvGraphicFramePr/>
          <p:nvPr/>
        </p:nvGraphicFramePr>
        <p:xfrm>
          <a:off x="1981200" y="3657600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" r:id="rId3" imgW="1333500" imgH="457200" progId="Equation.3">
                  <p:embed/>
                </p:oleObj>
              </mc:Choice>
              <mc:Fallback>
                <p:oleObj name="" r:id="rId3" imgW="1333500" imgH="457200" progId="Equation.3">
                  <p:embed/>
                  <p:pic>
                    <p:nvPicPr>
                      <p:cNvPr id="0" name="Picture 34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657600"/>
                        <a:ext cx="266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3" name="Object 210952"/>
          <p:cNvGraphicFramePr/>
          <p:nvPr/>
        </p:nvGraphicFramePr>
        <p:xfrm>
          <a:off x="1371600" y="4953000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" r:id="rId5" imgW="2792730" imgH="482600" progId="Equation.3">
                  <p:embed/>
                </p:oleObj>
              </mc:Choice>
              <mc:Fallback>
                <p:oleObj name="" r:id="rId5" imgW="2792730" imgH="482600" progId="Equation.3">
                  <p:embed/>
                  <p:pic>
                    <p:nvPicPr>
                      <p:cNvPr id="0" name="Picture 34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953000"/>
                        <a:ext cx="6019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0949" grpId="0"/>
      <p:bldP spid="210950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1970" name="Object 211969"/>
          <p:cNvGraphicFramePr/>
          <p:nvPr/>
        </p:nvGraphicFramePr>
        <p:xfrm>
          <a:off x="1295400" y="381000"/>
          <a:ext cx="5334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" name="" r:id="rId1" imgW="2908300" imgH="838200" progId="Equation.3">
                  <p:embed/>
                </p:oleObj>
              </mc:Choice>
              <mc:Fallback>
                <p:oleObj name="" r:id="rId1" imgW="2908300" imgH="838200" progId="Equation.3">
                  <p:embed/>
                  <p:pic>
                    <p:nvPicPr>
                      <p:cNvPr id="0" name="Picture 34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81000"/>
                        <a:ext cx="53340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211970"/>
          <p:cNvGraphicFramePr/>
          <p:nvPr/>
        </p:nvGraphicFramePr>
        <p:xfrm>
          <a:off x="1524000" y="2209800"/>
          <a:ext cx="220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" r:id="rId3" imgW="1078865" imgH="393700" progId="Equation.3">
                  <p:embed/>
                </p:oleObj>
              </mc:Choice>
              <mc:Fallback>
                <p:oleObj name="" r:id="rId3" imgW="1078865" imgH="393700" progId="Equation.3">
                  <p:embed/>
                  <p:pic>
                    <p:nvPicPr>
                      <p:cNvPr id="0" name="Picture 34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2209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2" name="Object 211971"/>
          <p:cNvGraphicFramePr/>
          <p:nvPr/>
        </p:nvGraphicFramePr>
        <p:xfrm>
          <a:off x="1295400" y="3352800"/>
          <a:ext cx="586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" r:id="rId5" imgW="3035300" imgH="469900" progId="Equation.3">
                  <p:embed/>
                </p:oleObj>
              </mc:Choice>
              <mc:Fallback>
                <p:oleObj name="" r:id="rId5" imgW="3035300" imgH="469900" progId="Equation.3">
                  <p:embed/>
                  <p:pic>
                    <p:nvPicPr>
                      <p:cNvPr id="0" name="Picture 35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352800"/>
                        <a:ext cx="5867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211972"/>
          <p:cNvGraphicFramePr/>
          <p:nvPr/>
        </p:nvGraphicFramePr>
        <p:xfrm>
          <a:off x="1905000" y="4495800"/>
          <a:ext cx="640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" r:id="rId7" imgW="3719195" imgH="431800" progId="Equation.3">
                  <p:embed/>
                </p:oleObj>
              </mc:Choice>
              <mc:Fallback>
                <p:oleObj name="" r:id="rId7" imgW="3719195" imgH="431800" progId="Equation.3">
                  <p:embed/>
                  <p:pic>
                    <p:nvPicPr>
                      <p:cNvPr id="0" name="Picture 34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495800"/>
                        <a:ext cx="640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5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11974" name="Object 211973"/>
          <p:cNvGraphicFramePr/>
          <p:nvPr/>
        </p:nvGraphicFramePr>
        <p:xfrm>
          <a:off x="1371600" y="5562600"/>
          <a:ext cx="670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" name="" r:id="rId9" imgW="3111500" imgH="431800" progId="Equation.3">
                  <p:embed/>
                </p:oleObj>
              </mc:Choice>
              <mc:Fallback>
                <p:oleObj name="" r:id="rId9" imgW="3111500" imgH="431800" progId="Equation.3">
                  <p:embed/>
                  <p:pic>
                    <p:nvPicPr>
                      <p:cNvPr id="0" name="Picture 34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5562600"/>
                        <a:ext cx="6705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3" name="Rectangle 1"/>
          <p:cNvSpPr/>
          <p:nvPr/>
        </p:nvSpPr>
        <p:spPr>
          <a:xfrm>
            <a:off x="304800" y="533400"/>
            <a:ext cx="899636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24.Obtain the half range cosine series for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2)</a:t>
            </a:r>
            <a:r>
              <a:rPr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the interval 0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 2. </a:t>
            </a:r>
            <a:endParaRPr sz="2000" b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hangingPunct="0"/>
            <a:r>
              <a:rPr sz="2000" b="1">
                <a:latin typeface="Arial" panose="020B0604020202020204" pitchFamily="34" charset="0"/>
                <a:cs typeface="Times New Roman" panose="02020603050405020304" pitchFamily="18" charset="0"/>
              </a:rPr>
              <a:t>   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1300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13005" name="Rectangle 4"/>
          <p:cNvSpPr/>
          <p:nvPr/>
        </p:nvSpPr>
        <p:spPr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12997" name="Rectangle 5"/>
          <p:cNvSpPr/>
          <p:nvPr/>
        </p:nvSpPr>
        <p:spPr>
          <a:xfrm>
            <a:off x="533400" y="1219200"/>
            <a:ext cx="35972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Half range cosine series is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13007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12998" name="Object 212997"/>
          <p:cNvGraphicFramePr/>
          <p:nvPr/>
        </p:nvGraphicFramePr>
        <p:xfrm>
          <a:off x="914400" y="23622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" r:id="rId1" imgW="1663700" imgH="457200" progId="Equation.3">
                  <p:embed/>
                </p:oleObj>
              </mc:Choice>
              <mc:Fallback>
                <p:oleObj name="" r:id="rId1" imgW="1663700" imgH="457200" progId="Equation.3">
                  <p:embed/>
                  <p:pic>
                    <p:nvPicPr>
                      <p:cNvPr id="0" name="Picture 34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2819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212999"/>
          <p:cNvGraphicFramePr/>
          <p:nvPr/>
        </p:nvGraphicFramePr>
        <p:xfrm>
          <a:off x="914400" y="3733800"/>
          <a:ext cx="350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name="" r:id="rId3" imgW="1993265" imgH="482600" progId="Equation.3">
                  <p:embed/>
                </p:oleObj>
              </mc:Choice>
              <mc:Fallback>
                <p:oleObj name="" r:id="rId3" imgW="1993265" imgH="482600" progId="Equation.3">
                  <p:embed/>
                  <p:pic>
                    <p:nvPicPr>
                      <p:cNvPr id="0" name="Picture 34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3505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213000"/>
          <p:cNvGraphicFramePr/>
          <p:nvPr/>
        </p:nvGraphicFramePr>
        <p:xfrm>
          <a:off x="1219200" y="5105400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" name="" r:id="rId5" imgW="876300" imgH="508000" progId="Equation.3">
                  <p:embed/>
                </p:oleObj>
              </mc:Choice>
              <mc:Fallback>
                <p:oleObj name="" r:id="rId5" imgW="876300" imgH="508000" progId="Equation.3">
                  <p:embed/>
                  <p:pic>
                    <p:nvPicPr>
                      <p:cNvPr id="0" name="Picture 34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5105400"/>
                        <a:ext cx="1752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213001"/>
          <p:cNvGraphicFramePr/>
          <p:nvPr/>
        </p:nvGraphicFramePr>
        <p:xfrm>
          <a:off x="3810000" y="5181600"/>
          <a:ext cx="198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" r:id="rId7" imgW="1168400" imgH="457200" progId="Equation.3">
                  <p:embed/>
                </p:oleObj>
              </mc:Choice>
              <mc:Fallback>
                <p:oleObj name="" r:id="rId7" imgW="1168400" imgH="457200" progId="Equation.3">
                  <p:embed/>
                  <p:pic>
                    <p:nvPicPr>
                      <p:cNvPr id="0" name="Picture 34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5181600"/>
                        <a:ext cx="1981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3" grpId="0"/>
      <p:bldP spid="21299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4018" name="Object 214017"/>
          <p:cNvGraphicFramePr/>
          <p:nvPr/>
        </p:nvGraphicFramePr>
        <p:xfrm>
          <a:off x="914400" y="4572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" name="" r:id="rId1" imgW="2983230" imgH="482600" progId="Equation.3">
                  <p:embed/>
                </p:oleObj>
              </mc:Choice>
              <mc:Fallback>
                <p:oleObj name="" r:id="rId1" imgW="2983230" imgH="482600" progId="Equation.3">
                  <p:embed/>
                  <p:pic>
                    <p:nvPicPr>
                      <p:cNvPr id="0" name="Picture 34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57200"/>
                        <a:ext cx="5486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214018"/>
          <p:cNvGraphicFramePr/>
          <p:nvPr/>
        </p:nvGraphicFramePr>
        <p:xfrm>
          <a:off x="1219200" y="1447800"/>
          <a:ext cx="7239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" name="" r:id="rId3" imgW="4038600" imgH="914400" progId="Equation.3">
                  <p:embed/>
                </p:oleObj>
              </mc:Choice>
              <mc:Fallback>
                <p:oleObj name="" r:id="rId3" imgW="4038600" imgH="914400" progId="Equation.3">
                  <p:embed/>
                  <p:pic>
                    <p:nvPicPr>
                      <p:cNvPr id="0" name="Picture 34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72390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214019"/>
          <p:cNvGraphicFramePr/>
          <p:nvPr/>
        </p:nvGraphicFramePr>
        <p:xfrm>
          <a:off x="1219200" y="3048000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" r:id="rId5" imgW="2006600" imgH="457200" progId="Equation.3">
                  <p:embed/>
                </p:oleObj>
              </mc:Choice>
              <mc:Fallback>
                <p:oleObj name="" r:id="rId5" imgW="2006600" imgH="457200" progId="Equation.3">
                  <p:embed/>
                  <p:pic>
                    <p:nvPicPr>
                      <p:cNvPr id="0" name="Picture 34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048000"/>
                        <a:ext cx="3962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214020"/>
          <p:cNvGraphicFramePr/>
          <p:nvPr/>
        </p:nvGraphicFramePr>
        <p:xfrm>
          <a:off x="5562600" y="3200400"/>
          <a:ext cx="1295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" r:id="rId7" imgW="571500" imgH="431800" progId="Equation.3">
                  <p:embed/>
                </p:oleObj>
              </mc:Choice>
              <mc:Fallback>
                <p:oleObj name="" r:id="rId7" imgW="571500" imgH="431800" progId="Equation.3">
                  <p:embed/>
                  <p:pic>
                    <p:nvPicPr>
                      <p:cNvPr id="0" name="Picture 34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2600" y="3200400"/>
                        <a:ext cx="1295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214021"/>
          <p:cNvGraphicFramePr/>
          <p:nvPr/>
        </p:nvGraphicFramePr>
        <p:xfrm>
          <a:off x="990600" y="4267200"/>
          <a:ext cx="6934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" r:id="rId9" imgW="3759200" imgH="914400" progId="Equation.3">
                  <p:embed/>
                </p:oleObj>
              </mc:Choice>
              <mc:Fallback>
                <p:oleObj name="" r:id="rId9" imgW="3759200" imgH="914400" progId="Equation.3">
                  <p:embed/>
                  <p:pic>
                    <p:nvPicPr>
                      <p:cNvPr id="0" name="Picture 35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4267200"/>
                        <a:ext cx="69342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15067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381000"/>
            <a:ext cx="7086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COMPLEX OR EXPONENTIAL FORM OF FOURIER SERIES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215065" name="Object 215064"/>
          <p:cNvGraphicFramePr/>
          <p:nvPr/>
        </p:nvGraphicFramePr>
        <p:xfrm>
          <a:off x="762000" y="1066800"/>
          <a:ext cx="6477000" cy="434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" r:id="rId1" imgW="2413000" imgH="1625600" progId="Equation.3">
                  <p:embed/>
                </p:oleObj>
              </mc:Choice>
              <mc:Fallback>
                <p:oleObj name="" r:id="rId1" imgW="2413000" imgH="1625600" progId="Equation.3">
                  <p:embed/>
                  <p:pic>
                    <p:nvPicPr>
                      <p:cNvPr id="0" name="Picture 34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066800"/>
                        <a:ext cx="6477000" cy="434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6070" name="Object 216069"/>
          <p:cNvGraphicFramePr/>
          <p:nvPr/>
        </p:nvGraphicFramePr>
        <p:xfrm>
          <a:off x="838200" y="914400"/>
          <a:ext cx="79248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" r:id="rId1" imgW="2463800" imgH="1625600" progId="Equation.3">
                  <p:embed/>
                </p:oleObj>
              </mc:Choice>
              <mc:Fallback>
                <p:oleObj name="" r:id="rId1" imgW="2463800" imgH="1625600" progId="Equation.3">
                  <p:embed/>
                  <p:pic>
                    <p:nvPicPr>
                      <p:cNvPr id="0" name="Picture 34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914400"/>
                        <a:ext cx="7924800" cy="464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Rectangle 2"/>
          <p:cNvSpPr/>
          <p:nvPr/>
        </p:nvSpPr>
        <p:spPr>
          <a:xfrm>
            <a:off x="304800" y="533400"/>
            <a:ext cx="62738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Arial" panose="020B0604020202020204" pitchFamily="34" charset="0"/>
                <a:cs typeface="Times New Roman" panose="02020603050405020304" pitchFamily="18" charset="0"/>
              </a:rPr>
              <a:t>25.Find the complex form of the Fourier series of 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17089" name="Object 217088"/>
          <p:cNvGraphicFramePr/>
          <p:nvPr/>
        </p:nvGraphicFramePr>
        <p:xfrm>
          <a:off x="6629400" y="5334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" r:id="rId1" imgW="685800" imgH="228600" progId="Equation.3">
                  <p:embed/>
                </p:oleObj>
              </mc:Choice>
              <mc:Fallback>
                <p:oleObj name="" r:id="rId1" imgW="685800" imgH="228600" progId="Equation.3">
                  <p:embed/>
                  <p:pic>
                    <p:nvPicPr>
                      <p:cNvPr id="0" name="Picture 35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9400" y="533400"/>
                        <a:ext cx="1143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1" name="Rectangle 3"/>
          <p:cNvSpPr/>
          <p:nvPr/>
        </p:nvSpPr>
        <p:spPr>
          <a:xfrm>
            <a:off x="457200" y="1143000"/>
            <a:ext cx="19161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Arial" panose="020B0604020202020204" pitchFamily="34" charset="0"/>
                <a:cs typeface="Times New Roman" panose="02020603050405020304" pitchFamily="18" charset="0"/>
              </a:rPr>
              <a:t>  in  –1 &lt; x &lt; 1</a:t>
            </a:r>
            <a:r>
              <a:rPr sz="2000">
                <a:latin typeface="Arial" panose="020B0604020202020204" pitchFamily="34" charset="0"/>
              </a:rPr>
              <a:t>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17092" name="Rectangle 4"/>
          <p:cNvSpPr/>
          <p:nvPr/>
        </p:nvSpPr>
        <p:spPr>
          <a:xfrm>
            <a:off x="304800" y="1600200"/>
            <a:ext cx="65055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 form of  Fourier series of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given by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1710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17093" name="Object 217092"/>
          <p:cNvGraphicFramePr/>
          <p:nvPr/>
        </p:nvGraphicFramePr>
        <p:xfrm>
          <a:off x="1600200" y="2362200"/>
          <a:ext cx="2743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" name="" r:id="rId3" imgW="1219200" imgH="457200" progId="Equation.3">
                  <p:embed/>
                </p:oleObj>
              </mc:Choice>
              <mc:Fallback>
                <p:oleObj name="" r:id="rId3" imgW="1219200" imgH="457200" progId="Equation.3">
                  <p:embed/>
                  <p:pic>
                    <p:nvPicPr>
                      <p:cNvPr id="0" name="Picture 35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362200"/>
                        <a:ext cx="2743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4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17097" name="Rectangle 9"/>
          <p:cNvSpPr/>
          <p:nvPr/>
        </p:nvSpPr>
        <p:spPr>
          <a:xfrm>
            <a:off x="5029200" y="2743200"/>
            <a:ext cx="236220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2l = 2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17098" name="Object 217097"/>
          <p:cNvGraphicFramePr/>
          <p:nvPr/>
        </p:nvGraphicFramePr>
        <p:xfrm>
          <a:off x="1143000" y="3962400"/>
          <a:ext cx="350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" name="" r:id="rId5" imgW="1549400" imgH="469900" progId="Equation.3">
                  <p:embed/>
                </p:oleObj>
              </mc:Choice>
              <mc:Fallback>
                <p:oleObj name="" r:id="rId5" imgW="1549400" imgH="469900" progId="Equation.3">
                  <p:embed/>
                  <p:pic>
                    <p:nvPicPr>
                      <p:cNvPr id="0" name="Picture 35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962400"/>
                        <a:ext cx="3505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9" name="Object 217098"/>
          <p:cNvGraphicFramePr/>
          <p:nvPr/>
        </p:nvGraphicFramePr>
        <p:xfrm>
          <a:off x="1752600" y="5257800"/>
          <a:ext cx="228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" r:id="rId7" imgW="1104900" imgH="469900" progId="Equation.3">
                  <p:embed/>
                </p:oleObj>
              </mc:Choice>
              <mc:Fallback>
                <p:oleObj name="" r:id="rId7" imgW="1104900" imgH="469900" progId="Equation.3">
                  <p:embed/>
                  <p:pic>
                    <p:nvPicPr>
                      <p:cNvPr id="0" name="Picture 35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5257800"/>
                        <a:ext cx="2286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7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7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/>
      <p:bldP spid="217091" grpId="0"/>
      <p:bldP spid="217092" grpId="0"/>
      <p:bldP spid="2170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9" name="Rectangle 2"/>
          <p:cNvSpPr/>
          <p:nvPr/>
        </p:nvSpPr>
        <p:spPr>
          <a:xfrm>
            <a:off x="1295400" y="533400"/>
            <a:ext cx="50085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sz="3200" b="1">
                <a:solidFill>
                  <a:srgbClr val="008000"/>
                </a:solidFill>
                <a:latin typeface="Perpetua" panose="02020502060401020303" pitchFamily="18" charset="0"/>
              </a:rPr>
              <a:t>Even and Odd Functions</a:t>
            </a:r>
            <a:endParaRPr sz="3200" b="1">
              <a:solidFill>
                <a:srgbClr val="008000"/>
              </a:solidFill>
              <a:latin typeface="Perpetua" panose="02020502060401020303" pitchFamily="18" charset="0"/>
            </a:endParaRPr>
          </a:p>
        </p:txBody>
      </p:sp>
      <p:sp>
        <p:nvSpPr>
          <p:cNvPr id="82950" name="Rectangle 3"/>
          <p:cNvSpPr/>
          <p:nvPr/>
        </p:nvSpPr>
        <p:spPr>
          <a:xfrm>
            <a:off x="2667000" y="1295400"/>
            <a:ext cx="25495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solidFill>
                  <a:srgbClr val="008000"/>
                </a:solidFill>
                <a:latin typeface="Perpetua" panose="02020502060401020303" pitchFamily="18" charset="0"/>
              </a:rPr>
              <a:t>Even Functions</a:t>
            </a:r>
            <a:endParaRPr sz="2400" b="1">
              <a:solidFill>
                <a:srgbClr val="008000"/>
              </a:solidFill>
              <a:latin typeface="Perpetua" panose="02020502060401020303" pitchFamily="18" charset="0"/>
            </a:endParaRPr>
          </a:p>
        </p:txBody>
      </p:sp>
      <p:graphicFrame>
        <p:nvGraphicFramePr>
          <p:cNvPr id="82947" name="Object 82946"/>
          <p:cNvGraphicFramePr/>
          <p:nvPr/>
        </p:nvGraphicFramePr>
        <p:xfrm>
          <a:off x="457200" y="2133600"/>
          <a:ext cx="2895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4188460" imgH="2811145" progId="">
                  <p:embed/>
                </p:oleObj>
              </mc:Choice>
              <mc:Fallback>
                <p:oleObj name="" r:id="rId1" imgW="4188460" imgH="2811145" progId="">
                  <p:embed/>
                  <p:pic>
                    <p:nvPicPr>
                      <p:cNvPr id="0" name="Picture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133600"/>
                        <a:ext cx="2895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Rectangle 5"/>
          <p:cNvSpPr/>
          <p:nvPr/>
        </p:nvSpPr>
        <p:spPr>
          <a:xfrm>
            <a:off x="3886200" y="2133600"/>
            <a:ext cx="49530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solidFill>
                  <a:srgbClr val="993300"/>
                </a:solidFill>
                <a:latin typeface="Perpetua" panose="02020502060401020303" pitchFamily="18" charset="0"/>
              </a:rPr>
              <a:t>The value of the function would be the same when we walk equal distances along the X-axis in opposite directions.</a:t>
            </a:r>
            <a:endParaRPr sz="2400" b="1">
              <a:solidFill>
                <a:srgbClr val="993300"/>
              </a:solidFill>
              <a:latin typeface="Perpetua" panose="02020502060401020303" pitchFamily="18" charset="0"/>
            </a:endParaRPr>
          </a:p>
        </p:txBody>
      </p:sp>
      <p:sp>
        <p:nvSpPr>
          <p:cNvPr id="82952" name="Rectangle 6"/>
          <p:cNvSpPr/>
          <p:nvPr/>
        </p:nvSpPr>
        <p:spPr>
          <a:xfrm>
            <a:off x="1066800" y="4572000"/>
            <a:ext cx="39989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sz="2400" b="1">
                <a:solidFill>
                  <a:srgbClr val="008000"/>
                </a:solidFill>
                <a:latin typeface="Perpetua" panose="02020502060401020303" pitchFamily="18" charset="0"/>
              </a:rPr>
              <a:t>Mathematically speaking -</a:t>
            </a:r>
            <a:endParaRPr sz="2400" b="1">
              <a:solidFill>
                <a:srgbClr val="008000"/>
              </a:solidFill>
              <a:latin typeface="Perpetua" panose="02020502060401020303" pitchFamily="18" charset="0"/>
            </a:endParaRPr>
          </a:p>
        </p:txBody>
      </p:sp>
      <p:graphicFrame>
        <p:nvGraphicFramePr>
          <p:cNvPr id="82948" name="Object 82947"/>
          <p:cNvGraphicFramePr/>
          <p:nvPr/>
        </p:nvGraphicFramePr>
        <p:xfrm>
          <a:off x="1524000" y="5334000"/>
          <a:ext cx="26146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913130" imgH="215900" progId="Equation.3">
                  <p:embed/>
                </p:oleObj>
              </mc:Choice>
              <mc:Fallback>
                <p:oleObj name="" r:id="rId3" imgW="913130" imgH="215900" progId="Equation.3">
                  <p:embed/>
                  <p:pic>
                    <p:nvPicPr>
                      <p:cNvPr id="0" name="Picture 317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5334000"/>
                        <a:ext cx="2614613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9138" name="Object 219137"/>
          <p:cNvGraphicFramePr/>
          <p:nvPr/>
        </p:nvGraphicFramePr>
        <p:xfrm>
          <a:off x="2362200" y="381000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" r:id="rId1" imgW="1066800" imgH="469900" progId="Equation.3">
                  <p:embed/>
                </p:oleObj>
              </mc:Choice>
              <mc:Fallback>
                <p:oleObj name="" r:id="rId1" imgW="1066800" imgH="469900" progId="Equation.3">
                  <p:embed/>
                  <p:pic>
                    <p:nvPicPr>
                      <p:cNvPr id="0" name="Picture 35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381000"/>
                        <a:ext cx="2514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219138"/>
          <p:cNvGraphicFramePr/>
          <p:nvPr/>
        </p:nvGraphicFramePr>
        <p:xfrm>
          <a:off x="2209800" y="1828800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" name="" r:id="rId3" imgW="1218565" imgH="533400" progId="Equation.3">
                  <p:embed/>
                </p:oleObj>
              </mc:Choice>
              <mc:Fallback>
                <p:oleObj name="" r:id="rId3" imgW="1218565" imgH="533400" progId="Equation.3">
                  <p:embed/>
                  <p:pic>
                    <p:nvPicPr>
                      <p:cNvPr id="0" name="Picture 35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1828800"/>
                        <a:ext cx="2286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219139"/>
          <p:cNvGraphicFramePr/>
          <p:nvPr/>
        </p:nvGraphicFramePr>
        <p:xfrm>
          <a:off x="2286000" y="3429000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" r:id="rId5" imgW="1942465" imgH="431800" progId="Equation.3">
                  <p:embed/>
                </p:oleObj>
              </mc:Choice>
              <mc:Fallback>
                <p:oleObj name="" r:id="rId5" imgW="1942465" imgH="431800" progId="Equation.3">
                  <p:embed/>
                  <p:pic>
                    <p:nvPicPr>
                      <p:cNvPr id="0" name="Picture 35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3429000"/>
                        <a:ext cx="4800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219140"/>
          <p:cNvGraphicFramePr/>
          <p:nvPr/>
        </p:nvGraphicFramePr>
        <p:xfrm>
          <a:off x="2362200" y="5029200"/>
          <a:ext cx="464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" name="" r:id="rId7" imgW="2005965" imgH="431800" progId="Equation.3">
                  <p:embed/>
                </p:oleObj>
              </mc:Choice>
              <mc:Fallback>
                <p:oleObj name="" r:id="rId7" imgW="2005965" imgH="431800" progId="Equation.3">
                  <p:embed/>
                  <p:pic>
                    <p:nvPicPr>
                      <p:cNvPr id="0" name="Picture 35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5029200"/>
                        <a:ext cx="4648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0162" name="Object 220161"/>
          <p:cNvGraphicFramePr/>
          <p:nvPr/>
        </p:nvGraphicFramePr>
        <p:xfrm>
          <a:off x="838200" y="609600"/>
          <a:ext cx="792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" r:id="rId1" imgW="3605530" imgH="431800" progId="Equation.3">
                  <p:embed/>
                </p:oleObj>
              </mc:Choice>
              <mc:Fallback>
                <p:oleObj name="" r:id="rId1" imgW="3605530" imgH="431800" progId="Equation.3">
                  <p:embed/>
                  <p:pic>
                    <p:nvPicPr>
                      <p:cNvPr id="0" name="Picture 35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7924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220162"/>
          <p:cNvGraphicFramePr/>
          <p:nvPr/>
        </p:nvGraphicFramePr>
        <p:xfrm>
          <a:off x="1066800" y="1828800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" r:id="rId3" imgW="2284730" imgH="431800" progId="Equation.3">
                  <p:embed/>
                </p:oleObj>
              </mc:Choice>
              <mc:Fallback>
                <p:oleObj name="" r:id="rId3" imgW="2284730" imgH="431800" progId="Equation.3">
                  <p:embed/>
                  <p:pic>
                    <p:nvPicPr>
                      <p:cNvPr id="0" name="Picture 35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828800"/>
                        <a:ext cx="4572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4" name="Object 220163"/>
          <p:cNvGraphicFramePr/>
          <p:nvPr/>
        </p:nvGraphicFramePr>
        <p:xfrm>
          <a:off x="838200" y="31242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" r:id="rId5" imgW="1676400" imgH="457200" progId="Equation.3">
                  <p:embed/>
                </p:oleObj>
              </mc:Choice>
              <mc:Fallback>
                <p:oleObj name="" r:id="rId5" imgW="1676400" imgH="457200" progId="Equation.3">
                  <p:embed/>
                  <p:pic>
                    <p:nvPicPr>
                      <p:cNvPr id="0" name="Picture 35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124200"/>
                        <a:ext cx="3352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220164"/>
          <p:cNvGraphicFramePr/>
          <p:nvPr/>
        </p:nvGraphicFramePr>
        <p:xfrm>
          <a:off x="4572000" y="3200400"/>
          <a:ext cx="335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" r:id="rId7" imgW="1562100" imgH="457200" progId="Equation.3">
                  <p:embed/>
                </p:oleObj>
              </mc:Choice>
              <mc:Fallback>
                <p:oleObj name="" r:id="rId7" imgW="1562100" imgH="457200" progId="Equation.3">
                  <p:embed/>
                  <p:pic>
                    <p:nvPicPr>
                      <p:cNvPr id="0" name="Picture 35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3200400"/>
                        <a:ext cx="3352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220165"/>
          <p:cNvGraphicFramePr/>
          <p:nvPr/>
        </p:nvGraphicFramePr>
        <p:xfrm>
          <a:off x="2514600" y="4267200"/>
          <a:ext cx="373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name="" r:id="rId9" imgW="1676400" imgH="419100" progId="Equation.3">
                  <p:embed/>
                </p:oleObj>
              </mc:Choice>
              <mc:Fallback>
                <p:oleObj name="" r:id="rId9" imgW="1676400" imgH="419100" progId="Equation.3">
                  <p:embed/>
                  <p:pic>
                    <p:nvPicPr>
                      <p:cNvPr id="0" name="Picture 35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4600" y="4267200"/>
                        <a:ext cx="3733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8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20167" name="Object 220166"/>
          <p:cNvGraphicFramePr/>
          <p:nvPr/>
        </p:nvGraphicFramePr>
        <p:xfrm>
          <a:off x="1295400" y="5410200"/>
          <a:ext cx="518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" r:id="rId11" imgW="2527300" imgH="469900" progId="Equation.3">
                  <p:embed/>
                </p:oleObj>
              </mc:Choice>
              <mc:Fallback>
                <p:oleObj name="" r:id="rId11" imgW="2527300" imgH="469900" progId="Equation.3">
                  <p:embed/>
                  <p:pic>
                    <p:nvPicPr>
                      <p:cNvPr id="0" name="Picture 35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5410200"/>
                        <a:ext cx="518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85800" y="457200"/>
            <a:ext cx="6934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b="1">
                <a:latin typeface="Arial" panose="020B0604020202020204" pitchFamily="34" charset="0"/>
                <a:cs typeface="Times New Roman" panose="02020603050405020304" pitchFamily="18" charset="0"/>
              </a:rPr>
              <a:t>26.Find the complex form of the Fourier series of  </a:t>
            </a:r>
            <a:endParaRPr>
              <a:latin typeface="Arial" panose="020B0604020202020204" pitchFamily="34" charset="0"/>
            </a:endParaRPr>
          </a:p>
        </p:txBody>
      </p:sp>
      <p:graphicFrame>
        <p:nvGraphicFramePr>
          <p:cNvPr id="221187" name="Object 221186"/>
          <p:cNvGraphicFramePr/>
          <p:nvPr/>
        </p:nvGraphicFramePr>
        <p:xfrm>
          <a:off x="1066800" y="1143000"/>
          <a:ext cx="449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" r:id="rId1" imgW="1751330" imgH="203200" progId="Equation.3">
                  <p:embed/>
                </p:oleObj>
              </mc:Choice>
              <mc:Fallback>
                <p:oleObj name="" r:id="rId1" imgW="1751330" imgH="203200" progId="Equation.3">
                  <p:embed/>
                  <p:pic>
                    <p:nvPicPr>
                      <p:cNvPr id="0" name="Picture 35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143000"/>
                        <a:ext cx="4495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676400"/>
            <a:ext cx="2057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Solution: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221188" name="Object 221187"/>
          <p:cNvGraphicFramePr/>
          <p:nvPr/>
        </p:nvGraphicFramePr>
        <p:xfrm>
          <a:off x="1600200" y="23622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" r:id="rId3" imgW="1219200" imgH="457200" progId="Equation.3">
                  <p:embed/>
                </p:oleObj>
              </mc:Choice>
              <mc:Fallback>
                <p:oleObj name="" r:id="rId3" imgW="1219200" imgH="457200" progId="Equation.3">
                  <p:embed/>
                  <p:pic>
                    <p:nvPicPr>
                      <p:cNvPr id="0" name="Picture 35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362200"/>
                        <a:ext cx="2743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221188"/>
          <p:cNvGraphicFramePr/>
          <p:nvPr/>
        </p:nvGraphicFramePr>
        <p:xfrm>
          <a:off x="1828800" y="3581400"/>
          <a:ext cx="388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name="" r:id="rId5" imgW="1332865" imgH="482600" progId="Equation.3">
                  <p:embed/>
                </p:oleObj>
              </mc:Choice>
              <mc:Fallback>
                <p:oleObj name="" r:id="rId5" imgW="1332865" imgH="482600" progId="Equation.3">
                  <p:embed/>
                  <p:pic>
                    <p:nvPicPr>
                      <p:cNvPr id="0" name="Picture 35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581400"/>
                        <a:ext cx="3886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221190"/>
          <p:cNvGraphicFramePr/>
          <p:nvPr/>
        </p:nvGraphicFramePr>
        <p:xfrm>
          <a:off x="2590800" y="5105400"/>
          <a:ext cx="2819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" r:id="rId7" imgW="1243965" imgH="482600" progId="Equation.3">
                  <p:embed/>
                </p:oleObj>
              </mc:Choice>
              <mc:Fallback>
                <p:oleObj name="" r:id="rId7" imgW="1243965" imgH="482600" progId="Equation.3">
                  <p:embed/>
                  <p:pic>
                    <p:nvPicPr>
                      <p:cNvPr id="0" name="Picture 35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5105400"/>
                        <a:ext cx="2819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2210" name="Object 222209"/>
          <p:cNvGraphicFramePr/>
          <p:nvPr/>
        </p:nvGraphicFramePr>
        <p:xfrm>
          <a:off x="1828800" y="457200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" name="" r:id="rId1" imgW="2501900" imgH="508000" progId="Equation.3">
                  <p:embed/>
                </p:oleObj>
              </mc:Choice>
              <mc:Fallback>
                <p:oleObj name="" r:id="rId1" imgW="2501900" imgH="508000" progId="Equation.3">
                  <p:embed/>
                  <p:pic>
                    <p:nvPicPr>
                      <p:cNvPr id="0" name="Picture 35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457200"/>
                        <a:ext cx="4800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1" name="Object 222210"/>
          <p:cNvGraphicFramePr/>
          <p:nvPr/>
        </p:nvGraphicFramePr>
        <p:xfrm>
          <a:off x="838200" y="1828800"/>
          <a:ext cx="5181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name="" r:id="rId3" imgW="2425700" imgH="609600" progId="Equation.3">
                  <p:embed/>
                </p:oleObj>
              </mc:Choice>
              <mc:Fallback>
                <p:oleObj name="" r:id="rId3" imgW="2425700" imgH="609600" progId="Equation.3">
                  <p:embed/>
                  <p:pic>
                    <p:nvPicPr>
                      <p:cNvPr id="0" name="Picture 35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8800"/>
                        <a:ext cx="51816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2" name="Object 222211"/>
          <p:cNvGraphicFramePr/>
          <p:nvPr/>
        </p:nvGraphicFramePr>
        <p:xfrm>
          <a:off x="457200" y="3581400"/>
          <a:ext cx="830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" name="" r:id="rId5" imgW="4303395" imgH="482600" progId="Equation.3">
                  <p:embed/>
                </p:oleObj>
              </mc:Choice>
              <mc:Fallback>
                <p:oleObj name="" r:id="rId5" imgW="4303395" imgH="482600" progId="Equation.3">
                  <p:embed/>
                  <p:pic>
                    <p:nvPicPr>
                      <p:cNvPr id="0" name="Picture 35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581400"/>
                        <a:ext cx="8305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222212"/>
          <p:cNvGraphicFramePr/>
          <p:nvPr/>
        </p:nvGraphicFramePr>
        <p:xfrm>
          <a:off x="533400" y="5029200"/>
          <a:ext cx="784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" name="" r:id="rId7" imgW="3644900" imgH="419100" progId="Equation.3">
                  <p:embed/>
                </p:oleObj>
              </mc:Choice>
              <mc:Fallback>
                <p:oleObj name="" r:id="rId7" imgW="3644900" imgH="419100" progId="Equation.3">
                  <p:embed/>
                  <p:pic>
                    <p:nvPicPr>
                      <p:cNvPr id="0" name="Picture 35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5029200"/>
                        <a:ext cx="7848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3234" name="Object 223233"/>
          <p:cNvGraphicFramePr/>
          <p:nvPr/>
        </p:nvGraphicFramePr>
        <p:xfrm>
          <a:off x="838200" y="381000"/>
          <a:ext cx="640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" name="" r:id="rId1" imgW="3111500" imgH="419100" progId="Equation.3">
                  <p:embed/>
                </p:oleObj>
              </mc:Choice>
              <mc:Fallback>
                <p:oleObj name="" r:id="rId1" imgW="3111500" imgH="419100" progId="Equation.3">
                  <p:embed/>
                  <p:pic>
                    <p:nvPicPr>
                      <p:cNvPr id="0" name="Picture 35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81000"/>
                        <a:ext cx="640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5" name="Object 223234"/>
          <p:cNvGraphicFramePr/>
          <p:nvPr/>
        </p:nvGraphicFramePr>
        <p:xfrm>
          <a:off x="838200" y="1524000"/>
          <a:ext cx="419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name="" r:id="rId3" imgW="1955800" imgH="419100" progId="Equation.3">
                  <p:embed/>
                </p:oleObj>
              </mc:Choice>
              <mc:Fallback>
                <p:oleObj name="" r:id="rId3" imgW="1955800" imgH="419100" progId="Equation.3">
                  <p:embed/>
                  <p:pic>
                    <p:nvPicPr>
                      <p:cNvPr id="0" name="Picture 35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24000"/>
                        <a:ext cx="4191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6" name="Object 223235"/>
          <p:cNvGraphicFramePr/>
          <p:nvPr/>
        </p:nvGraphicFramePr>
        <p:xfrm>
          <a:off x="6172200" y="18288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" name="" r:id="rId5" imgW="773430" imgH="177800" progId="Equation.3">
                  <p:embed/>
                </p:oleObj>
              </mc:Choice>
              <mc:Fallback>
                <p:oleObj name="" r:id="rId5" imgW="773430" imgH="177800" progId="Equation.3">
                  <p:embed/>
                  <p:pic>
                    <p:nvPicPr>
                      <p:cNvPr id="0" name="Picture 35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1828800"/>
                        <a:ext cx="1676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223236"/>
          <p:cNvGraphicFramePr/>
          <p:nvPr/>
        </p:nvGraphicFramePr>
        <p:xfrm>
          <a:off x="914400" y="31242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" name="" r:id="rId7" imgW="989965" imgH="457200" progId="Equation.3">
                  <p:embed/>
                </p:oleObj>
              </mc:Choice>
              <mc:Fallback>
                <p:oleObj name="" r:id="rId7" imgW="989965" imgH="457200" progId="Equation.3">
                  <p:embed/>
                  <p:pic>
                    <p:nvPicPr>
                      <p:cNvPr id="0" name="Picture 35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124200"/>
                        <a:ext cx="190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223237"/>
          <p:cNvGraphicFramePr/>
          <p:nvPr/>
        </p:nvGraphicFramePr>
        <p:xfrm>
          <a:off x="838200" y="4572000"/>
          <a:ext cx="464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" r:id="rId9" imgW="1905000" imgH="457200" progId="Equation.3">
                  <p:embed/>
                </p:oleObj>
              </mc:Choice>
              <mc:Fallback>
                <p:oleObj name="" r:id="rId9" imgW="1905000" imgH="457200" progId="Equation.3">
                  <p:embed/>
                  <p:pic>
                    <p:nvPicPr>
                      <p:cNvPr id="0" name="Picture 35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4572000"/>
                        <a:ext cx="4648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762000"/>
            <a:ext cx="6934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800">
                <a:latin typeface="Perpetua" panose="02020502060401020303" pitchFamily="18" charset="0"/>
              </a:rPr>
              <a:t>HARMONIC ANALYSIS</a:t>
            </a:r>
            <a:endParaRPr sz="2800">
              <a:latin typeface="Perpetua" panose="02020502060401020303" pitchFamily="18" charset="0"/>
            </a:endParaRPr>
          </a:p>
        </p:txBody>
      </p:sp>
      <p:sp>
        <p:nvSpPr>
          <p:cNvPr id="224257" name="Rectangle 1"/>
          <p:cNvSpPr/>
          <p:nvPr/>
        </p:nvSpPr>
        <p:spPr>
          <a:xfrm>
            <a:off x="381000" y="1905000"/>
            <a:ext cx="8534400" cy="30464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finding the Fourier series for a function given by numerical value is known  as harmonic analysis. In harmonic analysis the Fourier coefficients a</a:t>
            </a:r>
            <a:r>
              <a:rPr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 and b</a:t>
            </a:r>
            <a:r>
              <a:rPr sz="2400" baseline="-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 function 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y = f(</a:t>
            </a:r>
            <a:r>
              <a:rPr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) in (0, 2π)  are given by    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</a:t>
            </a:r>
            <a:r>
              <a:rPr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2 [mean value of y in (0, 2π)]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</a:t>
            </a:r>
            <a:r>
              <a:rPr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 = 2 [mean value of y cosn</a:t>
            </a:r>
            <a:r>
              <a:rPr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(0, 2π)]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b</a:t>
            </a:r>
            <a:r>
              <a:rPr sz="2400" baseline="-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 = 2 [mean value of y sinn</a:t>
            </a:r>
            <a:r>
              <a:rPr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(0, 2π)]</a:t>
            </a:r>
            <a:endParaRPr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425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1" name="Rectangle 1"/>
          <p:cNvSpPr/>
          <p:nvPr/>
        </p:nvSpPr>
        <p:spPr>
          <a:xfrm>
            <a:off x="228600" y="457200"/>
            <a:ext cx="8915400" cy="13239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27.   Find the Fourier series expansion up to third harmonic from the following data:</a:t>
            </a:r>
            <a:endParaRPr sz="2000">
              <a:latin typeface="Arial" panose="020B0604020202020204" pitchFamily="34" charset="0"/>
            </a:endParaRPr>
          </a:p>
          <a:p>
            <a:pPr defTabSz="914400" eaLnBrk="0" hangingPunct="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	        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   0	      1	       2	        3	         4	      5</a:t>
            </a:r>
            <a:endParaRPr sz="2000">
              <a:latin typeface="Arial" panose="020B0604020202020204" pitchFamily="34" charset="0"/>
            </a:endParaRPr>
          </a:p>
          <a:p>
            <a:pPr defTabSz="914400" eaLnBrk="0" hangingPunct="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   9	     18	      24	       28           26        20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25283" name="Rectangle 3"/>
          <p:cNvSpPr/>
          <p:nvPr/>
        </p:nvSpPr>
        <p:spPr>
          <a:xfrm>
            <a:off x="381000" y="2057400"/>
            <a:ext cx="548640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Here the length of the interval is 6 </a:t>
            </a:r>
            <a:endParaRPr sz="2000">
              <a:latin typeface="Arial" panose="020B0604020202020204" pitchFamily="34" charset="0"/>
            </a:endParaRPr>
          </a:p>
          <a:p>
            <a:pPr defTabSz="914400" eaLnBrk="0" hangingPunct="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(i.e.)  2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6 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25282" name="Object 225281"/>
          <p:cNvGraphicFramePr/>
          <p:nvPr/>
        </p:nvGraphicFramePr>
        <p:xfrm>
          <a:off x="3962400" y="25146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" r:id="rId1" imgW="190500" imgH="152400" progId="Equation.3">
                  <p:embed/>
                </p:oleObj>
              </mc:Choice>
              <mc:Fallback>
                <p:oleObj name="" r:id="rId1" imgW="190500" imgH="152400" progId="Equation.3">
                  <p:embed/>
                  <p:pic>
                    <p:nvPicPr>
                      <p:cNvPr id="0" name="Picture 35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2514600"/>
                        <a:ext cx="3048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" name="Rectangle 4"/>
          <p:cNvSpPr/>
          <p:nvPr/>
        </p:nvSpPr>
        <p:spPr>
          <a:xfrm>
            <a:off x="4648200" y="2362200"/>
            <a:ext cx="7461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25286" name="Object 225285"/>
          <p:cNvGraphicFramePr/>
          <p:nvPr/>
        </p:nvGraphicFramePr>
        <p:xfrm>
          <a:off x="3352800" y="2743200"/>
          <a:ext cx="426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" r:id="rId3" imgW="2679700" imgH="457200" progId="Equation.3">
                  <p:embed/>
                </p:oleObj>
              </mc:Choice>
              <mc:Fallback>
                <p:oleObj name="" r:id="rId3" imgW="2679700" imgH="457200" progId="Equation.3">
                  <p:embed/>
                  <p:pic>
                    <p:nvPicPr>
                      <p:cNvPr id="0" name="Picture 35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743200"/>
                        <a:ext cx="4267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225284"/>
          <p:cNvGraphicFramePr/>
          <p:nvPr/>
        </p:nvGraphicFramePr>
        <p:xfrm>
          <a:off x="609600" y="3886200"/>
          <a:ext cx="79248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" r:id="rId5" imgW="5397500" imgH="1219200" progId="Equation.3">
                  <p:embed/>
                </p:oleObj>
              </mc:Choice>
              <mc:Fallback>
                <p:oleObj name="" r:id="rId5" imgW="5397500" imgH="1219200" progId="Equation.3">
                  <p:embed/>
                  <p:pic>
                    <p:nvPicPr>
                      <p:cNvPr id="0" name="Picture 35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886200"/>
                        <a:ext cx="7924800" cy="197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7" name="Rectangle 7"/>
          <p:cNvSpPr/>
          <p:nvPr/>
        </p:nvSpPr>
        <p:spPr>
          <a:xfrm>
            <a:off x="609600" y="2819400"/>
            <a:ext cx="2376488" cy="615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is </a:t>
            </a:r>
            <a:endParaRPr sz="2000">
              <a:latin typeface="Arial" panose="020B0604020202020204" pitchFamily="34" charset="0"/>
            </a:endParaRPr>
          </a:p>
          <a:p>
            <a:pPr defTabSz="914400" eaLnBrk="0" hangingPunct="0">
              <a:tabLst>
                <a:tab pos="342900" algn="r"/>
              </a:tabLst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25291" name="Rectangle 8"/>
          <p:cNvSpPr/>
          <p:nvPr/>
        </p:nvSpPr>
        <p:spPr>
          <a:xfrm>
            <a:off x="228600" y="933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25292" name="Rectangle 9"/>
          <p:cNvSpPr/>
          <p:nvPr/>
        </p:nvSpPr>
        <p:spPr>
          <a:xfrm>
            <a:off x="228600" y="1781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342900" algn="r"/>
              </a:tabLst>
            </a:pPr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1" grpId="0"/>
      <p:bldP spid="225283" grpId="0"/>
      <p:bldP spid="225284" grpId="0"/>
      <p:bldP spid="225287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7745" name="Table 287744"/>
          <p:cNvGraphicFramePr/>
          <p:nvPr/>
        </p:nvGraphicFramePr>
        <p:xfrm>
          <a:off x="533400" y="685800"/>
          <a:ext cx="7924800" cy="4764088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865188"/>
                <a:gridCol w="898525"/>
                <a:gridCol w="1131887"/>
                <a:gridCol w="844550"/>
                <a:gridCol w="989013"/>
                <a:gridCol w="1062037"/>
                <a:gridCol w="914400"/>
              </a:tblGrid>
              <a:tr h="5207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θ=π</a:t>
                      </a:r>
                      <a:r>
                        <a:rPr sz="18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/3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ycosθ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ycos2θ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ycos3θ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ysinθ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ysin2θ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ysin3θ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π/3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–9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–18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15.588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15.588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2π/3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–12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–12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20.784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–20.784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–28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–28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4π/3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–13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–13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–22.516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22.516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5π/3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–17.32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–17.32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endParaRPr lang="en-IN" altLang="x-none" sz="18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–25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56" marR="64056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–3.464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7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7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7332" name="Object 227331"/>
          <p:cNvGraphicFramePr/>
          <p:nvPr/>
        </p:nvGraphicFramePr>
        <p:xfrm>
          <a:off x="914400" y="1295400"/>
          <a:ext cx="6934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name="" r:id="rId1" imgW="3683000" imgH="508000" progId="Equation.3">
                  <p:embed/>
                </p:oleObj>
              </mc:Choice>
              <mc:Fallback>
                <p:oleObj name="" r:id="rId1" imgW="3683000" imgH="508000" progId="Equation.3">
                  <p:embed/>
                  <p:pic>
                    <p:nvPicPr>
                      <p:cNvPr id="0" name="Picture 35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6934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227330"/>
          <p:cNvGraphicFramePr/>
          <p:nvPr/>
        </p:nvGraphicFramePr>
        <p:xfrm>
          <a:off x="838200" y="2667000"/>
          <a:ext cx="746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" r:id="rId3" imgW="4394200" imgH="508000" progId="Equation.3">
                  <p:embed/>
                </p:oleObj>
              </mc:Choice>
              <mc:Fallback>
                <p:oleObj name="" r:id="rId3" imgW="4394200" imgH="508000" progId="Equation.3">
                  <p:embed/>
                  <p:pic>
                    <p:nvPicPr>
                      <p:cNvPr id="0" name="Picture 35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67000"/>
                        <a:ext cx="7467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0" name="Object 227329"/>
          <p:cNvGraphicFramePr/>
          <p:nvPr/>
        </p:nvGraphicFramePr>
        <p:xfrm>
          <a:off x="838200" y="4038600"/>
          <a:ext cx="739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name="" r:id="rId5" imgW="4495800" imgH="508000" progId="Equation.3">
                  <p:embed/>
                </p:oleObj>
              </mc:Choice>
              <mc:Fallback>
                <p:oleObj name="" r:id="rId5" imgW="4495800" imgH="508000" progId="Equation.3">
                  <p:embed/>
                  <p:pic>
                    <p:nvPicPr>
                      <p:cNvPr id="0" name="Picture 35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038600"/>
                        <a:ext cx="7391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9" name="Object 227328"/>
          <p:cNvGraphicFramePr/>
          <p:nvPr/>
        </p:nvGraphicFramePr>
        <p:xfrm>
          <a:off x="914400" y="5410200"/>
          <a:ext cx="769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" r:id="rId7" imgW="4470400" imgH="508000" progId="Equation.3">
                  <p:embed/>
                </p:oleObj>
              </mc:Choice>
              <mc:Fallback>
                <p:oleObj name="" r:id="rId7" imgW="4470400" imgH="508000" progId="Equation.3">
                  <p:embed/>
                  <p:pic>
                    <p:nvPicPr>
                      <p:cNvPr id="0" name="Picture 35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410200"/>
                        <a:ext cx="7696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3" name="Rectangle 5"/>
          <p:cNvSpPr/>
          <p:nvPr/>
        </p:nvSpPr>
        <p:spPr>
          <a:xfrm>
            <a:off x="457200" y="381000"/>
            <a:ext cx="1276350" cy="569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Here n = 6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27334" name="Rectangle 6"/>
          <p:cNvSpPr/>
          <p:nvPr/>
        </p:nvSpPr>
        <p:spPr>
          <a:xfrm>
            <a:off x="0" y="9810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7335" name="Rectangle 7"/>
          <p:cNvSpPr/>
          <p:nvPr/>
        </p:nvSpPr>
        <p:spPr>
          <a:xfrm>
            <a:off x="0" y="19621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7336" name="Rectangle 8"/>
          <p:cNvSpPr/>
          <p:nvPr/>
        </p:nvSpPr>
        <p:spPr>
          <a:xfrm>
            <a:off x="0" y="2943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7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7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8355" name="Object 228354"/>
          <p:cNvGraphicFramePr/>
          <p:nvPr/>
        </p:nvGraphicFramePr>
        <p:xfrm>
          <a:off x="381000" y="457200"/>
          <a:ext cx="838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name="" r:id="rId1" imgW="4521200" imgH="508000" progId="Equation.3">
                  <p:embed/>
                </p:oleObj>
              </mc:Choice>
              <mc:Fallback>
                <p:oleObj name="" r:id="rId1" imgW="4521200" imgH="508000" progId="Equation.3">
                  <p:embed/>
                  <p:pic>
                    <p:nvPicPr>
                      <p:cNvPr id="0" name="Picture 35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57200"/>
                        <a:ext cx="8382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4" name="Object 228353"/>
          <p:cNvGraphicFramePr/>
          <p:nvPr/>
        </p:nvGraphicFramePr>
        <p:xfrm>
          <a:off x="381000" y="1752600"/>
          <a:ext cx="8077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name="" r:id="rId3" imgW="3949700" imgH="508000" progId="Equation.3">
                  <p:embed/>
                </p:oleObj>
              </mc:Choice>
              <mc:Fallback>
                <p:oleObj name="" r:id="rId3" imgW="3949700" imgH="508000" progId="Equation.3">
                  <p:embed/>
                  <p:pic>
                    <p:nvPicPr>
                      <p:cNvPr id="0" name="Picture 35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752600"/>
                        <a:ext cx="8077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" name="Object 228352"/>
          <p:cNvGraphicFramePr/>
          <p:nvPr/>
        </p:nvGraphicFramePr>
        <p:xfrm>
          <a:off x="381000" y="3124200"/>
          <a:ext cx="7620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name="" r:id="rId5" imgW="3924300" imgH="508000" progId="Equation.3">
                  <p:embed/>
                </p:oleObj>
              </mc:Choice>
              <mc:Fallback>
                <p:oleObj name="" r:id="rId5" imgW="3924300" imgH="508000" progId="Equation.3">
                  <p:embed/>
                  <p:pic>
                    <p:nvPicPr>
                      <p:cNvPr id="0" name="Picture 35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124200"/>
                        <a:ext cx="7620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0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28361" name="Rectangle 5"/>
          <p:cNvSpPr/>
          <p:nvPr/>
        </p:nvSpPr>
        <p:spPr>
          <a:xfrm>
            <a:off x="0" y="9810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8362" name="Rectangle 6"/>
          <p:cNvSpPr/>
          <p:nvPr/>
        </p:nvSpPr>
        <p:spPr>
          <a:xfrm>
            <a:off x="0" y="19621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836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28359" name="Object 228358"/>
          <p:cNvGraphicFramePr/>
          <p:nvPr/>
        </p:nvGraphicFramePr>
        <p:xfrm>
          <a:off x="228600" y="4648200"/>
          <a:ext cx="8610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" r:id="rId7" imgW="5778500" imgH="812800" progId="Equation.3">
                  <p:embed/>
                </p:oleObj>
              </mc:Choice>
              <mc:Fallback>
                <p:oleObj name="" r:id="rId7" imgW="5778500" imgH="812800" progId="Equation.3">
                  <p:embed/>
                  <p:pic>
                    <p:nvPicPr>
                      <p:cNvPr id="0" name="Picture 35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4648200"/>
                        <a:ext cx="86106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8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2" name="Rectangle 1"/>
          <p:cNvSpPr/>
          <p:nvPr/>
        </p:nvSpPr>
        <p:spPr>
          <a:xfrm>
            <a:off x="3200400" y="381000"/>
            <a:ext cx="2352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sz="2400" b="1">
                <a:solidFill>
                  <a:srgbClr val="008000"/>
                </a:solidFill>
                <a:latin typeface="Perpetua" panose="02020502060401020303" pitchFamily="18" charset="0"/>
              </a:rPr>
              <a:t>Odd Functions</a:t>
            </a:r>
            <a:endParaRPr sz="2400" b="1">
              <a:solidFill>
                <a:srgbClr val="008000"/>
              </a:solidFill>
              <a:latin typeface="Perpetua" panose="02020502060401020303" pitchFamily="18" charset="0"/>
            </a:endParaRPr>
          </a:p>
        </p:txBody>
      </p:sp>
      <p:graphicFrame>
        <p:nvGraphicFramePr>
          <p:cNvPr id="83970" name="Object 83969"/>
          <p:cNvGraphicFramePr/>
          <p:nvPr/>
        </p:nvGraphicFramePr>
        <p:xfrm>
          <a:off x="457200" y="1143000"/>
          <a:ext cx="364807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4188460" imgH="2811145" progId="">
                  <p:embed/>
                </p:oleObj>
              </mc:Choice>
              <mc:Fallback>
                <p:oleObj name="" r:id="rId1" imgW="4188460" imgH="2811145" progId="">
                  <p:embed/>
                  <p:pic>
                    <p:nvPicPr>
                      <p:cNvPr id="0" name="Picture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143000"/>
                        <a:ext cx="3648075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3"/>
          <p:cNvSpPr/>
          <p:nvPr/>
        </p:nvSpPr>
        <p:spPr>
          <a:xfrm>
            <a:off x="4267200" y="1752600"/>
            <a:ext cx="45720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solidFill>
                  <a:srgbClr val="993300"/>
                </a:solidFill>
                <a:latin typeface="Perpetua" panose="02020502060401020303" pitchFamily="18" charset="0"/>
              </a:rPr>
              <a:t>The value of the function would change its sign but with the same magnitude when we walk equal distances along the X-axis in opposite directions.</a:t>
            </a:r>
            <a:endParaRPr sz="2400" b="1">
              <a:solidFill>
                <a:srgbClr val="993300"/>
              </a:solidFill>
              <a:latin typeface="Perpetua" panose="02020502060401020303" pitchFamily="18" charset="0"/>
            </a:endParaRPr>
          </a:p>
        </p:txBody>
      </p:sp>
      <p:sp>
        <p:nvSpPr>
          <p:cNvPr id="83974" name="Rectangle 4"/>
          <p:cNvSpPr/>
          <p:nvPr/>
        </p:nvSpPr>
        <p:spPr>
          <a:xfrm>
            <a:off x="914400" y="4191000"/>
            <a:ext cx="46466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000" b="1">
                <a:solidFill>
                  <a:srgbClr val="008000"/>
                </a:solidFill>
                <a:latin typeface="Perpetua" panose="02020502060401020303" pitchFamily="18" charset="0"/>
              </a:rPr>
              <a:t>Mathematically speaking -</a:t>
            </a:r>
            <a:endParaRPr sz="2000" b="1">
              <a:solidFill>
                <a:srgbClr val="008000"/>
              </a:solidFill>
              <a:latin typeface="Perpetua" panose="02020502060401020303" pitchFamily="18" charset="0"/>
            </a:endParaRPr>
          </a:p>
        </p:txBody>
      </p:sp>
      <p:graphicFrame>
        <p:nvGraphicFramePr>
          <p:cNvPr id="83971" name="Object 83970"/>
          <p:cNvGraphicFramePr/>
          <p:nvPr/>
        </p:nvGraphicFramePr>
        <p:xfrm>
          <a:off x="1219200" y="5029200"/>
          <a:ext cx="2905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1014730" imgH="215900" progId="Equation.3">
                  <p:embed/>
                </p:oleObj>
              </mc:Choice>
              <mc:Fallback>
                <p:oleObj name="" r:id="rId3" imgW="1014730" imgH="215900" progId="Equation.3">
                  <p:embed/>
                  <p:pic>
                    <p:nvPicPr>
                      <p:cNvPr id="0" name="Picture 31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9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5029200"/>
                        <a:ext cx="2905125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304800" y="228600"/>
            <a:ext cx="8110538" cy="923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r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28.Find the Fourier series expansion up to second harmonic from the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r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following data: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r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9401" name="Rectangle 9"/>
          <p:cNvSpPr/>
          <p:nvPr/>
        </p:nvSpPr>
        <p:spPr>
          <a:xfrm>
            <a:off x="228600" y="638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29402" name="Rectangle 10"/>
          <p:cNvSpPr/>
          <p:nvPr/>
        </p:nvSpPr>
        <p:spPr>
          <a:xfrm>
            <a:off x="228600" y="819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29403" name="Rectangle 11"/>
          <p:cNvSpPr/>
          <p:nvPr/>
        </p:nvSpPr>
        <p:spPr>
          <a:xfrm>
            <a:off x="228600" y="1000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29404" name="Rectangle 12"/>
          <p:cNvSpPr/>
          <p:nvPr/>
        </p:nvSpPr>
        <p:spPr>
          <a:xfrm>
            <a:off x="228600" y="1143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29405" name="Rectangle 13"/>
          <p:cNvSpPr/>
          <p:nvPr/>
        </p:nvSpPr>
        <p:spPr>
          <a:xfrm>
            <a:off x="228600" y="1323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29406" name="Rectangle 14"/>
          <p:cNvSpPr/>
          <p:nvPr/>
        </p:nvSpPr>
        <p:spPr>
          <a:xfrm>
            <a:off x="228600" y="15049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>
              <a:latin typeface="Arial" panose="020B0604020202020204" pitchFamily="34" charset="0"/>
            </a:endParaRPr>
          </a:p>
        </p:txBody>
      </p:sp>
      <p:graphicFrame>
        <p:nvGraphicFramePr>
          <p:cNvPr id="229394" name="Object 229393"/>
          <p:cNvGraphicFramePr/>
          <p:nvPr/>
        </p:nvGraphicFramePr>
        <p:xfrm>
          <a:off x="685800" y="1371600"/>
          <a:ext cx="7391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" name="" r:id="rId1" imgW="4023995" imgH="635000" progId="Equation.3">
                  <p:embed/>
                </p:oleObj>
              </mc:Choice>
              <mc:Fallback>
                <p:oleObj name="" r:id="rId1" imgW="4023995" imgH="635000" progId="Equation.3">
                  <p:embed/>
                  <p:pic>
                    <p:nvPicPr>
                      <p:cNvPr id="0" name="Picture 37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371600"/>
                        <a:ext cx="7391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/>
          <p:nvPr/>
        </p:nvSpPr>
        <p:spPr>
          <a:xfrm>
            <a:off x="381000" y="2819400"/>
            <a:ext cx="8382000" cy="1016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Since the last value of y is a repetition of the first, only the first six values will be used.</a:t>
            </a:r>
            <a:endParaRPr sz="2000">
              <a:latin typeface="Arial" panose="020B0604020202020204" pitchFamily="34" charset="0"/>
            </a:endParaRPr>
          </a:p>
          <a:p>
            <a:pPr defTabSz="914400" eaLnBrk="0" hangingPunct="0">
              <a:tabLst>
                <a:tab pos="342900" algn="r"/>
              </a:tab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29396" name="Rectangle 20"/>
          <p:cNvSpPr/>
          <p:nvPr/>
        </p:nvSpPr>
        <p:spPr>
          <a:xfrm>
            <a:off x="0" y="3657600"/>
            <a:ext cx="25876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Fourier series is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29409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29397" name="Object 229396"/>
          <p:cNvGraphicFramePr/>
          <p:nvPr/>
        </p:nvGraphicFramePr>
        <p:xfrm>
          <a:off x="838200" y="4343400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" name="" r:id="rId3" imgW="2387600" imgH="457200" progId="Equation.3">
                  <p:embed/>
                </p:oleObj>
              </mc:Choice>
              <mc:Fallback>
                <p:oleObj name="" r:id="rId3" imgW="2387600" imgH="457200" progId="Equation.3">
                  <p:embed/>
                  <p:pic>
                    <p:nvPicPr>
                      <p:cNvPr id="0" name="Picture 37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343400"/>
                        <a:ext cx="4267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10" name="Rectangle 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29399" name="Object 229398"/>
          <p:cNvGraphicFramePr/>
          <p:nvPr/>
        </p:nvGraphicFramePr>
        <p:xfrm>
          <a:off x="838200" y="5486400"/>
          <a:ext cx="693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" name="" r:id="rId5" imgW="3581400" imgH="406400" progId="Equation.3">
                  <p:embed/>
                </p:oleObj>
              </mc:Choice>
              <mc:Fallback>
                <p:oleObj name="" r:id="rId5" imgW="3581400" imgH="406400" progId="Equation.3">
                  <p:embed/>
                  <p:pic>
                    <p:nvPicPr>
                      <p:cNvPr id="0" name="Picture 37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5486400"/>
                        <a:ext cx="6934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11" name="Rectangle 25"/>
          <p:cNvSpPr/>
          <p:nvPr/>
        </p:nvSpPr>
        <p:spPr>
          <a:xfrm>
            <a:off x="0" y="419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4" grpId="0"/>
      <p:bldP spid="229395" grpId="0"/>
      <p:bldP spid="229396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1841" name="Table 291840"/>
          <p:cNvGraphicFramePr/>
          <p:nvPr/>
        </p:nvGraphicFramePr>
        <p:xfrm>
          <a:off x="685800" y="838200"/>
          <a:ext cx="7620000" cy="4265613"/>
        </p:xfrm>
        <a:graphic>
          <a:graphicData uri="http://schemas.openxmlformats.org/drawingml/2006/table">
            <a:tbl>
              <a:tblPr/>
              <a:tblGrid>
                <a:gridCol w="1100138"/>
                <a:gridCol w="860425"/>
                <a:gridCol w="1270000"/>
                <a:gridCol w="1397000"/>
                <a:gridCol w="1595437"/>
                <a:gridCol w="1397000"/>
              </a:tblGrid>
              <a:tr h="465138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ycos</a:t>
                      </a:r>
                      <a:r>
                        <a:rPr sz="2000" b="1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ycos2</a:t>
                      </a:r>
                      <a:r>
                        <a:rPr sz="20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ysin</a:t>
                      </a:r>
                      <a:r>
                        <a:rPr sz="2000" b="1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ysin2</a:t>
                      </a:r>
                      <a:r>
                        <a:rPr sz="20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π/3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10.392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10.392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2π/3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12.99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–12.99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4π/3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–8.5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–8.5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–14.722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14.722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5π/3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–9.526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–9.526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–14.5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–0.866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2.598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1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5" name="Rectangle 1"/>
          <p:cNvSpPr/>
          <p:nvPr/>
        </p:nvSpPr>
        <p:spPr>
          <a:xfrm>
            <a:off x="381000" y="304800"/>
            <a:ext cx="12763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Here n = 6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30404" name="Object 230403"/>
          <p:cNvGraphicFramePr/>
          <p:nvPr/>
        </p:nvGraphicFramePr>
        <p:xfrm>
          <a:off x="1143000" y="1066800"/>
          <a:ext cx="617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" name="" r:id="rId1" imgW="3606800" imgH="508000" progId="Equation.3">
                  <p:embed/>
                </p:oleObj>
              </mc:Choice>
              <mc:Fallback>
                <p:oleObj name="" r:id="rId1" imgW="3606800" imgH="508000" progId="Equation.3">
                  <p:embed/>
                  <p:pic>
                    <p:nvPicPr>
                      <p:cNvPr id="0" name="Picture 37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066800"/>
                        <a:ext cx="6172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3" name="Object 230402"/>
          <p:cNvGraphicFramePr/>
          <p:nvPr/>
        </p:nvGraphicFramePr>
        <p:xfrm>
          <a:off x="1219200" y="2819400"/>
          <a:ext cx="7086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" name="" r:id="rId3" imgW="4483100" imgH="508000" progId="Equation.3">
                  <p:embed/>
                </p:oleObj>
              </mc:Choice>
              <mc:Fallback>
                <p:oleObj name="" r:id="rId3" imgW="4483100" imgH="508000" progId="Equation.3">
                  <p:embed/>
                  <p:pic>
                    <p:nvPicPr>
                      <p:cNvPr id="0" name="Picture 37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819400"/>
                        <a:ext cx="708660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2" name="Object 230401"/>
          <p:cNvGraphicFramePr/>
          <p:nvPr/>
        </p:nvGraphicFramePr>
        <p:xfrm>
          <a:off x="1295400" y="4572000"/>
          <a:ext cx="746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" name="" r:id="rId5" imgW="4368800" imgH="508000" progId="Equation.3">
                  <p:embed/>
                </p:oleObj>
              </mc:Choice>
              <mc:Fallback>
                <p:oleObj name="" r:id="rId5" imgW="4368800" imgH="508000" progId="Equation.3">
                  <p:embed/>
                  <p:pic>
                    <p:nvPicPr>
                      <p:cNvPr id="0" name="Picture 37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572000"/>
                        <a:ext cx="7467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30407" name="Rectangle 6"/>
          <p:cNvSpPr/>
          <p:nvPr/>
        </p:nvSpPr>
        <p:spPr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0408" name="Rectangle 7"/>
          <p:cNvSpPr/>
          <p:nvPr/>
        </p:nvSpPr>
        <p:spPr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1426" name="Object 231425"/>
          <p:cNvGraphicFramePr/>
          <p:nvPr/>
        </p:nvGraphicFramePr>
        <p:xfrm>
          <a:off x="762000" y="609600"/>
          <a:ext cx="777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" name="" r:id="rId1" imgW="4521200" imgH="508000" progId="Equation.3">
                  <p:embed/>
                </p:oleObj>
              </mc:Choice>
              <mc:Fallback>
                <p:oleObj name="" r:id="rId1" imgW="4521200" imgH="508000" progId="Equation.3">
                  <p:embed/>
                  <p:pic>
                    <p:nvPicPr>
                      <p:cNvPr id="0" name="Picture 37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772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5" name="Object 231424"/>
          <p:cNvGraphicFramePr/>
          <p:nvPr/>
        </p:nvGraphicFramePr>
        <p:xfrm>
          <a:off x="762000" y="2133600"/>
          <a:ext cx="777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" name="" r:id="rId3" imgW="4470400" imgH="508000" progId="Equation.3">
                  <p:embed/>
                </p:oleObj>
              </mc:Choice>
              <mc:Fallback>
                <p:oleObj name="" r:id="rId3" imgW="4470400" imgH="508000" progId="Equation.3">
                  <p:embed/>
                  <p:pic>
                    <p:nvPicPr>
                      <p:cNvPr id="0" name="Picture 37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133600"/>
                        <a:ext cx="7772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0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31431" name="Rectangle 4"/>
          <p:cNvSpPr/>
          <p:nvPr/>
        </p:nvSpPr>
        <p:spPr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143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31429" name="Object 231428"/>
          <p:cNvGraphicFramePr/>
          <p:nvPr/>
        </p:nvGraphicFramePr>
        <p:xfrm>
          <a:off x="457200" y="3886200"/>
          <a:ext cx="807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" name="" r:id="rId5" imgW="4737100" imgH="635000" progId="Equation.3">
                  <p:embed/>
                </p:oleObj>
              </mc:Choice>
              <mc:Fallback>
                <p:oleObj name="" r:id="rId5" imgW="4737100" imgH="635000" progId="Equation.3">
                  <p:embed/>
                  <p:pic>
                    <p:nvPicPr>
                      <p:cNvPr id="0" name="Picture 37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886200"/>
                        <a:ext cx="8077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449" name="Rectangle 1"/>
          <p:cNvSpPr/>
          <p:nvPr/>
        </p:nvSpPr>
        <p:spPr>
          <a:xfrm>
            <a:off x="457200" y="533400"/>
            <a:ext cx="7772400" cy="1016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29.Find the Fourier series expansion up to first harmonic from the following data:</a:t>
            </a:r>
            <a:endParaRPr sz="2000">
              <a:latin typeface="Arial" panose="020B0604020202020204" pitchFamily="34" charset="0"/>
            </a:endParaRPr>
          </a:p>
          <a:p>
            <a:pPr defTabSz="914400" eaLnBrk="0" hangingPunct="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32451" name="Object 232450"/>
          <p:cNvGraphicFramePr/>
          <p:nvPr/>
        </p:nvGraphicFramePr>
        <p:xfrm>
          <a:off x="381000" y="1676400"/>
          <a:ext cx="830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" name="" r:id="rId1" imgW="6525260" imgH="431800" progId="Equation.3">
                  <p:embed/>
                </p:oleObj>
              </mc:Choice>
              <mc:Fallback>
                <p:oleObj name="" r:id="rId1" imgW="6525260" imgH="431800" progId="Equation.3">
                  <p:embed/>
                  <p:pic>
                    <p:nvPicPr>
                      <p:cNvPr id="0" name="Picture 37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676400"/>
                        <a:ext cx="8305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Rectangle 5"/>
          <p:cNvSpPr/>
          <p:nvPr/>
        </p:nvSpPr>
        <p:spPr>
          <a:xfrm>
            <a:off x="381000" y="2514600"/>
            <a:ext cx="4414838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Here the length of the interval is 12 </a:t>
            </a:r>
            <a:endParaRPr sz="2000">
              <a:latin typeface="Arial" panose="020B0604020202020204" pitchFamily="34" charset="0"/>
            </a:endParaRPr>
          </a:p>
          <a:p>
            <a:pPr defTabSz="914400" eaLnBrk="0" hangingPunct="0">
              <a:tabLst>
                <a:tab pos="342900" algn="r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(i.e.)  2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12 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32452" name="Object 232451"/>
          <p:cNvGraphicFramePr/>
          <p:nvPr/>
        </p:nvGraphicFramePr>
        <p:xfrm>
          <a:off x="4038600" y="297180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" name="" r:id="rId3" imgW="190500" imgH="152400" progId="Equation.3">
                  <p:embed/>
                </p:oleObj>
              </mc:Choice>
              <mc:Fallback>
                <p:oleObj name="" r:id="rId3" imgW="190500" imgH="152400" progId="Equation.3">
                  <p:embed/>
                  <p:pic>
                    <p:nvPicPr>
                      <p:cNvPr id="0" name="Picture 37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2971800"/>
                        <a:ext cx="3810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Rectangle 6"/>
          <p:cNvSpPr/>
          <p:nvPr/>
        </p:nvSpPr>
        <p:spPr>
          <a:xfrm>
            <a:off x="4495800" y="2819400"/>
            <a:ext cx="7842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32455" name="Rectangle 7"/>
          <p:cNvSpPr/>
          <p:nvPr/>
        </p:nvSpPr>
        <p:spPr>
          <a:xfrm>
            <a:off x="533400" y="3429000"/>
            <a:ext cx="25876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342900" algn="r"/>
              </a:tabLst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Fourier series is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324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32456" name="Object 232455"/>
          <p:cNvGraphicFramePr/>
          <p:nvPr/>
        </p:nvGraphicFramePr>
        <p:xfrm>
          <a:off x="533400" y="3962400"/>
          <a:ext cx="541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" name="" r:id="rId5" imgW="2679700" imgH="457200" progId="Equation.3">
                  <p:embed/>
                </p:oleObj>
              </mc:Choice>
              <mc:Fallback>
                <p:oleObj name="" r:id="rId5" imgW="2679700" imgH="457200" progId="Equation.3">
                  <p:embed/>
                  <p:pic>
                    <p:nvPicPr>
                      <p:cNvPr id="0" name="Picture 37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3962400"/>
                        <a:ext cx="5410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4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32458" name="Object 232457"/>
          <p:cNvGraphicFramePr/>
          <p:nvPr/>
        </p:nvGraphicFramePr>
        <p:xfrm>
          <a:off x="685800" y="5029200"/>
          <a:ext cx="6096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" name="" r:id="rId7" imgW="3213100" imgH="812800" progId="Equation.3">
                  <p:embed/>
                </p:oleObj>
              </mc:Choice>
              <mc:Fallback>
                <p:oleObj name="" r:id="rId7" imgW="3213100" imgH="812800" progId="Equation.3">
                  <p:embed/>
                  <p:pic>
                    <p:nvPicPr>
                      <p:cNvPr id="0" name="Picture 37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5029200"/>
                        <a:ext cx="60960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5" name="Rectangle 12"/>
          <p:cNvSpPr/>
          <p:nvPr/>
        </p:nvSpPr>
        <p:spPr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2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49" grpId="0"/>
      <p:bldP spid="232453" grpId="0"/>
      <p:bldP spid="232454" grpId="0"/>
      <p:bldP spid="23245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5937" name="Table 295936"/>
          <p:cNvGraphicFramePr/>
          <p:nvPr/>
        </p:nvGraphicFramePr>
        <p:xfrm>
          <a:off x="762000" y="533400"/>
          <a:ext cx="7696200" cy="5634038"/>
        </p:xfrm>
        <a:graphic>
          <a:graphicData uri="http://schemas.openxmlformats.org/drawingml/2006/table">
            <a:tbl>
              <a:tblPr/>
              <a:tblGrid>
                <a:gridCol w="723900"/>
                <a:gridCol w="1012825"/>
                <a:gridCol w="1285875"/>
                <a:gridCol w="1285875"/>
                <a:gridCol w="1517650"/>
                <a:gridCol w="1870075"/>
              </a:tblGrid>
              <a:tr h="350838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θ=π</a:t>
                      </a:r>
                      <a:r>
                        <a:rPr sz="20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cosθ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ycosθ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ysinθ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18.7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16.1942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15.2416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–0.5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–5.8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10.0456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–0.866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–7.1878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–0.866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–4.5898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–2.65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–0.5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–3.2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–5.5424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–9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–10.7384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11π/6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13.5962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–7.85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endParaRPr lang="en-IN" altLang="x-none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endParaRPr lang="en-IN" altLang="x-none" sz="20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36.0128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73050" lvl="0" indent="-273050" algn="l" rtl="0" fontAlgn="base"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48005" lvl="1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822325" lvl="2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97280" lvl="3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lvl="4" indent="-228600" algn="l" rtl="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buSzTx/>
                        <a:buFontTx/>
                        <a:buChar char="o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342900" algn="r"/>
                        </a:tabLst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18.0064</a:t>
                      </a:r>
                      <a:endParaRPr lang="en-US" sz="20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4499" name="Object 234498"/>
          <p:cNvGraphicFramePr/>
          <p:nvPr/>
        </p:nvGraphicFramePr>
        <p:xfrm>
          <a:off x="1295400" y="685800"/>
          <a:ext cx="6629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" name="" r:id="rId1" imgW="3416300" imgH="508000" progId="Equation.3">
                  <p:embed/>
                </p:oleObj>
              </mc:Choice>
              <mc:Fallback>
                <p:oleObj name="" r:id="rId1" imgW="3416300" imgH="508000" progId="Equation.3">
                  <p:embed/>
                  <p:pic>
                    <p:nvPicPr>
                      <p:cNvPr id="0" name="Picture 37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685800"/>
                        <a:ext cx="6629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8" name="Object 234497"/>
          <p:cNvGraphicFramePr/>
          <p:nvPr/>
        </p:nvGraphicFramePr>
        <p:xfrm>
          <a:off x="685800" y="2057400"/>
          <a:ext cx="777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" name="" r:id="rId3" imgW="4508500" imgH="508000" progId="Equation.3">
                  <p:embed/>
                </p:oleObj>
              </mc:Choice>
              <mc:Fallback>
                <p:oleObj name="" r:id="rId3" imgW="4508500" imgH="508000" progId="Equation.3">
                  <p:embed/>
                  <p:pic>
                    <p:nvPicPr>
                      <p:cNvPr id="0" name="Picture 37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057400"/>
                        <a:ext cx="777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234496"/>
          <p:cNvGraphicFramePr/>
          <p:nvPr/>
        </p:nvGraphicFramePr>
        <p:xfrm>
          <a:off x="609600" y="3429000"/>
          <a:ext cx="777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" name="" r:id="rId5" imgW="4432300" imgH="508000" progId="Equation.3">
                  <p:embed/>
                </p:oleObj>
              </mc:Choice>
              <mc:Fallback>
                <p:oleObj name="" r:id="rId5" imgW="4432300" imgH="508000" progId="Equation.3">
                  <p:embed/>
                  <p:pic>
                    <p:nvPicPr>
                      <p:cNvPr id="0" name="Picture 37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429000"/>
                        <a:ext cx="7772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Rectangle 4"/>
          <p:cNvSpPr/>
          <p:nvPr/>
        </p:nvSpPr>
        <p:spPr>
          <a:xfrm>
            <a:off x="0" y="152400"/>
            <a:ext cx="2020888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Here n = 12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34506" name="Rectangle 5"/>
          <p:cNvSpPr/>
          <p:nvPr/>
        </p:nvSpPr>
        <p:spPr>
          <a:xfrm>
            <a:off x="0" y="9810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4507" name="Rectangle 6"/>
          <p:cNvSpPr/>
          <p:nvPr/>
        </p:nvSpPr>
        <p:spPr>
          <a:xfrm>
            <a:off x="0" y="19621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4508" name="Rectangle 7"/>
          <p:cNvSpPr/>
          <p:nvPr/>
        </p:nvSpPr>
        <p:spPr>
          <a:xfrm>
            <a:off x="228600" y="2943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34509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34504" name="Object 234503"/>
          <p:cNvGraphicFramePr/>
          <p:nvPr/>
        </p:nvGraphicFramePr>
        <p:xfrm>
          <a:off x="685800" y="4724400"/>
          <a:ext cx="6934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" name="" r:id="rId7" imgW="3683000" imgH="812800" progId="Equation.3">
                  <p:embed/>
                </p:oleObj>
              </mc:Choice>
              <mc:Fallback>
                <p:oleObj name="" r:id="rId7" imgW="3683000" imgH="812800" progId="Equation.3">
                  <p:embed/>
                  <p:pic>
                    <p:nvPicPr>
                      <p:cNvPr id="0" name="Picture 37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724400"/>
                        <a:ext cx="69342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752600" y="381000"/>
            <a:ext cx="3581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PART-A</a:t>
            </a:r>
            <a:endParaRPr kumimoji="0" lang="en-US" sz="54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25" name="Rectangle 1"/>
          <p:cNvSpPr/>
          <p:nvPr/>
        </p:nvSpPr>
        <p:spPr>
          <a:xfrm>
            <a:off x="381000" y="1676400"/>
            <a:ext cx="807720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Write down the form of the Fourier series of an odd function in (–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and the associated Euler’s formula for the Fourier coefficients.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35523" name="Object 235522"/>
          <p:cNvGraphicFramePr/>
          <p:nvPr/>
        </p:nvGraphicFramePr>
        <p:xfrm>
          <a:off x="1219200" y="297180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" name="" r:id="rId1" imgW="1333500" imgH="457200" progId="Equation.3">
                  <p:embed/>
                </p:oleObj>
              </mc:Choice>
              <mc:Fallback>
                <p:oleObj name="" r:id="rId1" imgW="1333500" imgH="457200" progId="Equation.3">
                  <p:embed/>
                  <p:pic>
                    <p:nvPicPr>
                      <p:cNvPr id="0" name="Picture 37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2895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2" name="Object 235521"/>
          <p:cNvGraphicFramePr/>
          <p:nvPr/>
        </p:nvGraphicFramePr>
        <p:xfrm>
          <a:off x="1143000" y="41910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" name="" r:id="rId3" imgW="1524000" imgH="482600" progId="Equation.3">
                  <p:embed/>
                </p:oleObj>
              </mc:Choice>
              <mc:Fallback>
                <p:oleObj name="" r:id="rId3" imgW="1524000" imgH="482600" progId="Equation.3">
                  <p:embed/>
                  <p:pic>
                    <p:nvPicPr>
                      <p:cNvPr id="0" name="Picture 37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4191000"/>
                        <a:ext cx="297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6" name="Rectangle 4"/>
          <p:cNvSpPr/>
          <p:nvPr/>
        </p:nvSpPr>
        <p:spPr>
          <a:xfrm>
            <a:off x="533400" y="2514600"/>
            <a:ext cx="3657600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35527" name="Rectangle 5"/>
          <p:cNvSpPr/>
          <p:nvPr/>
        </p:nvSpPr>
        <p:spPr>
          <a:xfrm>
            <a:off x="-342900" y="962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     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7" name="Rectangle 2"/>
          <p:cNvSpPr/>
          <p:nvPr/>
        </p:nvSpPr>
        <p:spPr>
          <a:xfrm>
            <a:off x="457200" y="457200"/>
            <a:ext cx="7696200" cy="13239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 If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4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defined in the interval (– 2, 2) then find the value     </a:t>
            </a:r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of a</a:t>
            </a:r>
            <a:r>
              <a:rPr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the Fourier series expansion.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Sol.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Since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an odd function,  a</a:t>
            </a:r>
            <a:r>
              <a:rPr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0.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37569" name="Object 237568"/>
          <p:cNvGraphicFramePr/>
          <p:nvPr/>
        </p:nvGraphicFramePr>
        <p:xfrm>
          <a:off x="0" y="457200"/>
          <a:ext cx="1714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" name="" r:id="rId1" imgW="139700" imgH="127000" progId="Equation.3">
                  <p:embed/>
                </p:oleObj>
              </mc:Choice>
              <mc:Fallback>
                <p:oleObj name="" r:id="rId1" imgW="139700" imgH="127000" progId="Equation.3">
                  <p:embed/>
                  <p:pic>
                    <p:nvPicPr>
                      <p:cNvPr id="0" name="Picture 37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57200"/>
                        <a:ext cx="17145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3" name="Object 237572"/>
          <p:cNvGraphicFramePr/>
          <p:nvPr/>
        </p:nvGraphicFramePr>
        <p:xfrm>
          <a:off x="1371600" y="16764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" name="" r:id="rId3" imgW="507365" imgH="215900" progId="Equation.3">
                  <p:embed/>
                </p:oleObj>
              </mc:Choice>
              <mc:Fallback>
                <p:oleObj name="" r:id="rId3" imgW="507365" imgH="215900" progId="Equation.3">
                  <p:embed/>
                  <p:pic>
                    <p:nvPicPr>
                      <p:cNvPr id="0" name="Picture 37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676400"/>
                        <a:ext cx="914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6" name="Object 237575"/>
          <p:cNvGraphicFramePr/>
          <p:nvPr/>
        </p:nvGraphicFramePr>
        <p:xfrm>
          <a:off x="4191000" y="3124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" name="" r:id="rId5" imgW="1524000" imgH="457200" progId="Equation.3">
                  <p:embed/>
                </p:oleObj>
              </mc:Choice>
              <mc:Fallback>
                <p:oleObj name="" r:id="rId5" imgW="1524000" imgH="457200" progId="Equation.3">
                  <p:embed/>
                  <p:pic>
                    <p:nvPicPr>
                      <p:cNvPr id="0" name="Picture 37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3124200"/>
                        <a:ext cx="3200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5" name="Object 237574"/>
          <p:cNvGraphicFramePr/>
          <p:nvPr/>
        </p:nvGraphicFramePr>
        <p:xfrm>
          <a:off x="1447800" y="3886200"/>
          <a:ext cx="472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" name="" r:id="rId7" imgW="3086100" imgH="1016000" progId="Equation.3">
                  <p:embed/>
                </p:oleObj>
              </mc:Choice>
              <mc:Fallback>
                <p:oleObj name="" r:id="rId7" imgW="3086100" imgH="1016000" progId="Equation.3">
                  <p:embed/>
                  <p:pic>
                    <p:nvPicPr>
                      <p:cNvPr id="0" name="Picture 37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47244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4" name="Object 237573"/>
          <p:cNvGraphicFramePr/>
          <p:nvPr/>
        </p:nvGraphicFramePr>
        <p:xfrm>
          <a:off x="2667000" y="58674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" name="" r:id="rId9" imgW="584200" imgH="419100" progId="Equation.3">
                  <p:embed/>
                </p:oleObj>
              </mc:Choice>
              <mc:Fallback>
                <p:oleObj name="" r:id="rId9" imgW="584200" imgH="419100" progId="Equation.3">
                  <p:embed/>
                  <p:pic>
                    <p:nvPicPr>
                      <p:cNvPr id="0" name="Picture 37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5867400"/>
                        <a:ext cx="1371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8" name="Rectangle 9"/>
          <p:cNvSpPr/>
          <p:nvPr/>
        </p:nvSpPr>
        <p:spPr>
          <a:xfrm>
            <a:off x="228600" y="2057400"/>
            <a:ext cx="8305800" cy="19383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457200" indent="-457200">
              <a:buAutoNum type="arabicPeriod" startAt="3"/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Obtain the first term of the Fourier series for the function </a:t>
            </a:r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 – π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π</a:t>
            </a:r>
            <a:endParaRPr sz="2000">
              <a:latin typeface="Arial" panose="020B0604020202020204" pitchFamily="34" charset="0"/>
            </a:endParaRPr>
          </a:p>
          <a:p>
            <a:pPr marL="457200" indent="-457200"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Sol.  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an even function.</a:t>
            </a:r>
            <a:endParaRPr sz="2000">
              <a:latin typeface="Arial" panose="020B0604020202020204" pitchFamily="34" charset="0"/>
            </a:endParaRPr>
          </a:p>
          <a:p>
            <a:pPr marL="457200" indent="-457200"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Fourier series is </a:t>
            </a:r>
            <a:endParaRPr sz="2000">
              <a:latin typeface="Arial" panose="020B0604020202020204" pitchFamily="34" charset="0"/>
            </a:endParaRPr>
          </a:p>
          <a:p>
            <a:pPr marL="457200" indent="-457200"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37579" name="Rectangle 10"/>
          <p:cNvSpPr/>
          <p:nvPr/>
        </p:nvSpPr>
        <p:spPr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37580" name="Rectangle 11"/>
          <p:cNvSpPr/>
          <p:nvPr/>
        </p:nvSpPr>
        <p:spPr>
          <a:xfrm>
            <a:off x="685800" y="5410200"/>
            <a:ext cx="58769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Hence the first term of the Fourier series is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37581" name="Rectangle 12"/>
          <p:cNvSpPr/>
          <p:nvPr/>
        </p:nvSpPr>
        <p:spPr>
          <a:xfrm>
            <a:off x="-342900" y="2800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8594" name="Object 238593"/>
          <p:cNvGraphicFramePr/>
          <p:nvPr/>
        </p:nvGraphicFramePr>
        <p:xfrm>
          <a:off x="1752600" y="1676400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" name="" r:id="rId1" imgW="1459865" imgH="482600" progId="Equation.3">
                  <p:embed/>
                </p:oleObj>
              </mc:Choice>
              <mc:Fallback>
                <p:oleObj name="" r:id="rId1" imgW="1459865" imgH="482600" progId="Equation.3">
                  <p:embed/>
                  <p:pic>
                    <p:nvPicPr>
                      <p:cNvPr id="0" name="Picture 37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1676400"/>
                        <a:ext cx="2514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3" name="Object 238592"/>
          <p:cNvGraphicFramePr/>
          <p:nvPr/>
        </p:nvGraphicFramePr>
        <p:xfrm>
          <a:off x="1600200" y="2667000"/>
          <a:ext cx="4267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" name="" r:id="rId3" imgW="2044700" imgH="1676400" progId="Equation.3">
                  <p:embed/>
                </p:oleObj>
              </mc:Choice>
              <mc:Fallback>
                <p:oleObj name="" r:id="rId3" imgW="2044700" imgH="1676400" progId="Equation.3">
                  <p:embed/>
                  <p:pic>
                    <p:nvPicPr>
                      <p:cNvPr id="0" name="Picture 37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667000"/>
                        <a:ext cx="4267200" cy="259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5" name="Rectangle 3"/>
          <p:cNvSpPr/>
          <p:nvPr/>
        </p:nvSpPr>
        <p:spPr>
          <a:xfrm>
            <a:off x="381000" y="609600"/>
            <a:ext cx="8932863" cy="1016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4.If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the interval (0, 4) then find the value of a</a:t>
            </a:r>
            <a:r>
              <a:rPr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the Fourier series  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expansion</a:t>
            </a:r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9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Sol.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38596" name="Rectangle 4"/>
          <p:cNvSpPr/>
          <p:nvPr/>
        </p:nvSpPr>
        <p:spPr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</a:t>
            </a:r>
            <a:endParaRPr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8597" name="Rectangle 5"/>
          <p:cNvSpPr/>
          <p:nvPr/>
        </p:nvSpPr>
        <p:spPr>
          <a:xfrm>
            <a:off x="-347662" y="3248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1" name="Rectangle 1"/>
          <p:cNvSpPr/>
          <p:nvPr/>
        </p:nvSpPr>
        <p:spPr>
          <a:xfrm>
            <a:off x="609600" y="304800"/>
            <a:ext cx="815340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800" b="1">
                <a:solidFill>
                  <a:srgbClr val="0000FF"/>
                </a:solidFill>
                <a:latin typeface="Perpetua" panose="02020502060401020303" pitchFamily="18" charset="0"/>
              </a:rPr>
              <a:t>Even functions can solely be represented by cosine waves because, cosine waves are even functions.  A sum of even functions is another even function.</a:t>
            </a:r>
            <a:endParaRPr sz="2800">
              <a:latin typeface="Perpetua" panose="02020502060401020303" pitchFamily="18" charset="0"/>
            </a:endParaRPr>
          </a:p>
        </p:txBody>
      </p:sp>
      <p:sp>
        <p:nvSpPr>
          <p:cNvPr id="256002" name="Rectangle 37"/>
          <p:cNvSpPr/>
          <p:nvPr/>
        </p:nvSpPr>
        <p:spPr>
          <a:xfrm>
            <a:off x="1189038" y="2481263"/>
            <a:ext cx="7134225" cy="306705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56003" name="Line 52"/>
          <p:cNvSpPr/>
          <p:nvPr/>
        </p:nvSpPr>
        <p:spPr>
          <a:xfrm>
            <a:off x="1208088" y="4029075"/>
            <a:ext cx="70993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04" name="Line 53"/>
          <p:cNvSpPr/>
          <p:nvPr/>
        </p:nvSpPr>
        <p:spPr>
          <a:xfrm>
            <a:off x="4757738" y="2479675"/>
            <a:ext cx="0" cy="30686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05" name="Freeform 38"/>
          <p:cNvSpPr/>
          <p:nvPr/>
        </p:nvSpPr>
        <p:spPr>
          <a:xfrm>
            <a:off x="1225550" y="2725738"/>
            <a:ext cx="7135813" cy="2555875"/>
          </a:xfrm>
          <a:custGeom>
            <a:avLst/>
            <a:gdLst>
              <a:gd name="txL" fmla="*/ 0 w 187"/>
              <a:gd name="txT" fmla="*/ 0 h 125"/>
              <a:gd name="txR" fmla="*/ 187 w 187"/>
              <a:gd name="txB" fmla="*/ 125 h 125"/>
            </a:gdLst>
            <a:ahLst/>
            <a:cxnLst>
              <a:cxn ang="0">
                <a:pos x="114478" y="2535428"/>
              </a:cxn>
              <a:cxn ang="0">
                <a:pos x="343435" y="2433193"/>
              </a:cxn>
              <a:cxn ang="0">
                <a:pos x="457913" y="2187829"/>
              </a:cxn>
              <a:cxn ang="0">
                <a:pos x="534232" y="1942465"/>
              </a:cxn>
              <a:cxn ang="0">
                <a:pos x="648710" y="1656207"/>
              </a:cxn>
              <a:cxn ang="0">
                <a:pos x="725029" y="1369949"/>
              </a:cxn>
              <a:cxn ang="0">
                <a:pos x="801348" y="1063244"/>
              </a:cxn>
              <a:cxn ang="0">
                <a:pos x="877667" y="756539"/>
              </a:cxn>
              <a:cxn ang="0">
                <a:pos x="992145" y="490728"/>
              </a:cxn>
              <a:cxn ang="0">
                <a:pos x="1068464" y="245364"/>
              </a:cxn>
              <a:cxn ang="0">
                <a:pos x="1221102" y="40894"/>
              </a:cxn>
              <a:cxn ang="0">
                <a:pos x="1450058" y="102235"/>
              </a:cxn>
              <a:cxn ang="0">
                <a:pos x="1564537" y="347599"/>
              </a:cxn>
              <a:cxn ang="0">
                <a:pos x="1679015" y="592963"/>
              </a:cxn>
              <a:cxn ang="0">
                <a:pos x="1755334" y="858774"/>
              </a:cxn>
              <a:cxn ang="0">
                <a:pos x="1831653" y="1165479"/>
              </a:cxn>
              <a:cxn ang="0">
                <a:pos x="1907971" y="1472184"/>
              </a:cxn>
              <a:cxn ang="0">
                <a:pos x="2022450" y="1758442"/>
              </a:cxn>
              <a:cxn ang="0">
                <a:pos x="2098768" y="2024253"/>
              </a:cxn>
              <a:cxn ang="0">
                <a:pos x="2175087" y="2269617"/>
              </a:cxn>
              <a:cxn ang="0">
                <a:pos x="2289566" y="2474087"/>
              </a:cxn>
              <a:cxn ang="0">
                <a:pos x="2556682" y="2474087"/>
              </a:cxn>
              <a:cxn ang="0">
                <a:pos x="2671160" y="2290064"/>
              </a:cxn>
              <a:cxn ang="0">
                <a:pos x="2747479" y="2065147"/>
              </a:cxn>
              <a:cxn ang="0">
                <a:pos x="2823798" y="1819783"/>
              </a:cxn>
              <a:cxn ang="0">
                <a:pos x="2938276" y="1513078"/>
              </a:cxn>
              <a:cxn ang="0">
                <a:pos x="3014595" y="1206373"/>
              </a:cxn>
              <a:cxn ang="0">
                <a:pos x="3090914" y="920115"/>
              </a:cxn>
              <a:cxn ang="0">
                <a:pos x="3167233" y="633857"/>
              </a:cxn>
              <a:cxn ang="0">
                <a:pos x="3281711" y="388493"/>
              </a:cxn>
              <a:cxn ang="0">
                <a:pos x="3396189" y="143129"/>
              </a:cxn>
              <a:cxn ang="0">
                <a:pos x="3586986" y="0"/>
              </a:cxn>
              <a:cxn ang="0">
                <a:pos x="3739624" y="184023"/>
              </a:cxn>
              <a:cxn ang="0">
                <a:pos x="3854102" y="429387"/>
              </a:cxn>
              <a:cxn ang="0">
                <a:pos x="3930421" y="674751"/>
              </a:cxn>
              <a:cxn ang="0">
                <a:pos x="4006740" y="961009"/>
              </a:cxn>
              <a:cxn ang="0">
                <a:pos x="4121218" y="1267714"/>
              </a:cxn>
              <a:cxn ang="0">
                <a:pos x="4197537" y="1574419"/>
              </a:cxn>
              <a:cxn ang="0">
                <a:pos x="4273856" y="1860677"/>
              </a:cxn>
              <a:cxn ang="0">
                <a:pos x="4350175" y="2106041"/>
              </a:cxn>
              <a:cxn ang="0">
                <a:pos x="4464653" y="2310511"/>
              </a:cxn>
              <a:cxn ang="0">
                <a:pos x="4579131" y="2494534"/>
              </a:cxn>
              <a:cxn ang="0">
                <a:pos x="4808087" y="2433193"/>
              </a:cxn>
              <a:cxn ang="0">
                <a:pos x="4922567" y="2228723"/>
              </a:cxn>
              <a:cxn ang="0">
                <a:pos x="5037045" y="1983359"/>
              </a:cxn>
              <a:cxn ang="0">
                <a:pos x="5113364" y="1717548"/>
              </a:cxn>
              <a:cxn ang="0">
                <a:pos x="5189683" y="1431290"/>
              </a:cxn>
              <a:cxn ang="0">
                <a:pos x="5266002" y="1124585"/>
              </a:cxn>
              <a:cxn ang="0">
                <a:pos x="5342320" y="817880"/>
              </a:cxn>
              <a:cxn ang="0">
                <a:pos x="5456799" y="552069"/>
              </a:cxn>
              <a:cxn ang="0">
                <a:pos x="5533118" y="306705"/>
              </a:cxn>
              <a:cxn ang="0">
                <a:pos x="5685755" y="81788"/>
              </a:cxn>
              <a:cxn ang="0">
                <a:pos x="5914712" y="81788"/>
              </a:cxn>
              <a:cxn ang="0">
                <a:pos x="6029190" y="286258"/>
              </a:cxn>
              <a:cxn ang="0">
                <a:pos x="6143668" y="531622"/>
              </a:cxn>
              <a:cxn ang="0">
                <a:pos x="6219987" y="817880"/>
              </a:cxn>
              <a:cxn ang="0">
                <a:pos x="6296306" y="1104138"/>
              </a:cxn>
              <a:cxn ang="0">
                <a:pos x="6372625" y="1410843"/>
              </a:cxn>
              <a:cxn ang="0">
                <a:pos x="6487103" y="1717548"/>
              </a:cxn>
              <a:cxn ang="0">
                <a:pos x="6563422" y="1983359"/>
              </a:cxn>
              <a:cxn ang="0">
                <a:pos x="6639741" y="2228723"/>
              </a:cxn>
              <a:cxn ang="0">
                <a:pos x="6792378" y="2453640"/>
              </a:cxn>
              <a:cxn ang="0">
                <a:pos x="7021335" y="2514981"/>
              </a:cxn>
            </a:cxnLst>
            <a:rect l="txL" t="txT" r="txR" b="txB"/>
            <a:pathLst>
              <a:path w="187" h="125">
                <a:moveTo>
                  <a:pt x="0" y="115"/>
                </a:moveTo>
                <a:lnTo>
                  <a:pt x="0" y="116"/>
                </a:lnTo>
                <a:lnTo>
                  <a:pt x="0" y="117"/>
                </a:lnTo>
                <a:lnTo>
                  <a:pt x="0" y="118"/>
                </a:lnTo>
                <a:lnTo>
                  <a:pt x="1" y="119"/>
                </a:lnTo>
                <a:lnTo>
                  <a:pt x="1" y="120"/>
                </a:lnTo>
                <a:lnTo>
                  <a:pt x="1" y="121"/>
                </a:lnTo>
                <a:lnTo>
                  <a:pt x="2" y="121"/>
                </a:lnTo>
                <a:lnTo>
                  <a:pt x="2" y="122"/>
                </a:lnTo>
                <a:lnTo>
                  <a:pt x="2" y="123"/>
                </a:lnTo>
                <a:lnTo>
                  <a:pt x="3" y="123"/>
                </a:lnTo>
                <a:lnTo>
                  <a:pt x="3" y="124"/>
                </a:lnTo>
                <a:lnTo>
                  <a:pt x="4" y="124"/>
                </a:lnTo>
                <a:lnTo>
                  <a:pt x="4" y="125"/>
                </a:lnTo>
                <a:lnTo>
                  <a:pt x="5" y="125"/>
                </a:lnTo>
                <a:lnTo>
                  <a:pt x="6" y="125"/>
                </a:lnTo>
                <a:lnTo>
                  <a:pt x="6" y="124"/>
                </a:lnTo>
                <a:lnTo>
                  <a:pt x="7" y="124"/>
                </a:lnTo>
                <a:lnTo>
                  <a:pt x="7" y="123"/>
                </a:lnTo>
                <a:lnTo>
                  <a:pt x="8" y="122"/>
                </a:lnTo>
                <a:lnTo>
                  <a:pt x="8" y="121"/>
                </a:lnTo>
                <a:lnTo>
                  <a:pt x="8" y="120"/>
                </a:lnTo>
                <a:lnTo>
                  <a:pt x="9" y="120"/>
                </a:lnTo>
                <a:lnTo>
                  <a:pt x="9" y="119"/>
                </a:lnTo>
                <a:lnTo>
                  <a:pt x="9" y="118"/>
                </a:lnTo>
                <a:lnTo>
                  <a:pt x="10" y="117"/>
                </a:lnTo>
                <a:lnTo>
                  <a:pt x="10" y="116"/>
                </a:lnTo>
                <a:lnTo>
                  <a:pt x="10" y="115"/>
                </a:lnTo>
                <a:lnTo>
                  <a:pt x="11" y="114"/>
                </a:lnTo>
                <a:lnTo>
                  <a:pt x="11" y="113"/>
                </a:lnTo>
                <a:lnTo>
                  <a:pt x="11" y="112"/>
                </a:lnTo>
                <a:lnTo>
                  <a:pt x="11" y="111"/>
                </a:lnTo>
                <a:lnTo>
                  <a:pt x="11" y="110"/>
                </a:lnTo>
                <a:lnTo>
                  <a:pt x="12" y="109"/>
                </a:lnTo>
                <a:lnTo>
                  <a:pt x="12" y="108"/>
                </a:lnTo>
                <a:lnTo>
                  <a:pt x="12" y="107"/>
                </a:lnTo>
                <a:lnTo>
                  <a:pt x="12" y="106"/>
                </a:lnTo>
                <a:lnTo>
                  <a:pt x="13" y="105"/>
                </a:lnTo>
                <a:lnTo>
                  <a:pt x="13" y="104"/>
                </a:lnTo>
                <a:lnTo>
                  <a:pt x="13" y="103"/>
                </a:lnTo>
                <a:lnTo>
                  <a:pt x="13" y="102"/>
                </a:lnTo>
                <a:lnTo>
                  <a:pt x="13" y="101"/>
                </a:lnTo>
                <a:lnTo>
                  <a:pt x="14" y="100"/>
                </a:lnTo>
                <a:lnTo>
                  <a:pt x="14" y="99"/>
                </a:lnTo>
                <a:lnTo>
                  <a:pt x="14" y="98"/>
                </a:lnTo>
                <a:lnTo>
                  <a:pt x="14" y="97"/>
                </a:lnTo>
                <a:lnTo>
                  <a:pt x="14" y="96"/>
                </a:lnTo>
                <a:lnTo>
                  <a:pt x="14" y="95"/>
                </a:lnTo>
                <a:lnTo>
                  <a:pt x="15" y="94"/>
                </a:lnTo>
                <a:lnTo>
                  <a:pt x="15" y="93"/>
                </a:lnTo>
                <a:lnTo>
                  <a:pt x="15" y="92"/>
                </a:lnTo>
                <a:lnTo>
                  <a:pt x="15" y="91"/>
                </a:lnTo>
                <a:lnTo>
                  <a:pt x="15" y="89"/>
                </a:lnTo>
                <a:lnTo>
                  <a:pt x="16" y="88"/>
                </a:lnTo>
                <a:lnTo>
                  <a:pt x="16" y="87"/>
                </a:lnTo>
                <a:lnTo>
                  <a:pt x="16" y="86"/>
                </a:lnTo>
                <a:lnTo>
                  <a:pt x="16" y="85"/>
                </a:lnTo>
                <a:lnTo>
                  <a:pt x="16" y="84"/>
                </a:lnTo>
                <a:lnTo>
                  <a:pt x="17" y="83"/>
                </a:lnTo>
                <a:lnTo>
                  <a:pt x="17" y="81"/>
                </a:lnTo>
                <a:lnTo>
                  <a:pt x="17" y="80"/>
                </a:lnTo>
                <a:lnTo>
                  <a:pt x="17" y="79"/>
                </a:lnTo>
                <a:lnTo>
                  <a:pt x="17" y="78"/>
                </a:lnTo>
                <a:lnTo>
                  <a:pt x="17" y="77"/>
                </a:lnTo>
                <a:lnTo>
                  <a:pt x="18" y="75"/>
                </a:lnTo>
                <a:lnTo>
                  <a:pt x="18" y="74"/>
                </a:lnTo>
                <a:lnTo>
                  <a:pt x="18" y="73"/>
                </a:lnTo>
                <a:lnTo>
                  <a:pt x="18" y="72"/>
                </a:lnTo>
                <a:lnTo>
                  <a:pt x="18" y="70"/>
                </a:lnTo>
                <a:lnTo>
                  <a:pt x="19" y="69"/>
                </a:lnTo>
                <a:lnTo>
                  <a:pt x="19" y="68"/>
                </a:lnTo>
                <a:lnTo>
                  <a:pt x="19" y="67"/>
                </a:lnTo>
                <a:lnTo>
                  <a:pt x="19" y="65"/>
                </a:lnTo>
                <a:lnTo>
                  <a:pt x="19" y="64"/>
                </a:lnTo>
                <a:lnTo>
                  <a:pt x="20" y="63"/>
                </a:lnTo>
                <a:lnTo>
                  <a:pt x="20" y="62"/>
                </a:lnTo>
                <a:lnTo>
                  <a:pt x="20" y="60"/>
                </a:lnTo>
                <a:lnTo>
                  <a:pt x="20" y="59"/>
                </a:lnTo>
                <a:lnTo>
                  <a:pt x="20" y="58"/>
                </a:lnTo>
                <a:lnTo>
                  <a:pt x="20" y="57"/>
                </a:lnTo>
                <a:lnTo>
                  <a:pt x="21" y="55"/>
                </a:lnTo>
                <a:lnTo>
                  <a:pt x="21" y="54"/>
                </a:lnTo>
                <a:lnTo>
                  <a:pt x="21" y="53"/>
                </a:lnTo>
                <a:lnTo>
                  <a:pt x="21" y="52"/>
                </a:lnTo>
                <a:lnTo>
                  <a:pt x="21" y="50"/>
                </a:lnTo>
                <a:lnTo>
                  <a:pt x="22" y="49"/>
                </a:lnTo>
                <a:lnTo>
                  <a:pt x="22" y="48"/>
                </a:lnTo>
                <a:lnTo>
                  <a:pt x="22" y="47"/>
                </a:lnTo>
                <a:lnTo>
                  <a:pt x="22" y="46"/>
                </a:lnTo>
                <a:lnTo>
                  <a:pt x="22" y="44"/>
                </a:lnTo>
                <a:lnTo>
                  <a:pt x="23" y="43"/>
                </a:lnTo>
                <a:lnTo>
                  <a:pt x="23" y="42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3" y="37"/>
                </a:lnTo>
                <a:lnTo>
                  <a:pt x="24" y="36"/>
                </a:lnTo>
                <a:lnTo>
                  <a:pt x="24" y="35"/>
                </a:lnTo>
                <a:lnTo>
                  <a:pt x="24" y="34"/>
                </a:lnTo>
                <a:lnTo>
                  <a:pt x="24" y="33"/>
                </a:lnTo>
                <a:lnTo>
                  <a:pt x="24" y="32"/>
                </a:lnTo>
                <a:lnTo>
                  <a:pt x="25" y="31"/>
                </a:lnTo>
                <a:lnTo>
                  <a:pt x="25" y="30"/>
                </a:lnTo>
                <a:lnTo>
                  <a:pt x="25" y="29"/>
                </a:lnTo>
                <a:lnTo>
                  <a:pt x="25" y="28"/>
                </a:lnTo>
                <a:lnTo>
                  <a:pt x="25" y="26"/>
                </a:lnTo>
                <a:lnTo>
                  <a:pt x="25" y="25"/>
                </a:lnTo>
                <a:lnTo>
                  <a:pt x="26" y="24"/>
                </a:lnTo>
                <a:lnTo>
                  <a:pt x="26" y="23"/>
                </a:lnTo>
                <a:lnTo>
                  <a:pt x="26" y="22"/>
                </a:lnTo>
                <a:lnTo>
                  <a:pt x="26" y="21"/>
                </a:lnTo>
                <a:lnTo>
                  <a:pt x="27" y="20"/>
                </a:lnTo>
                <a:lnTo>
                  <a:pt x="27" y="19"/>
                </a:lnTo>
                <a:lnTo>
                  <a:pt x="27" y="18"/>
                </a:lnTo>
                <a:lnTo>
                  <a:pt x="27" y="17"/>
                </a:lnTo>
                <a:lnTo>
                  <a:pt x="27" y="16"/>
                </a:lnTo>
                <a:lnTo>
                  <a:pt x="28" y="15"/>
                </a:lnTo>
                <a:lnTo>
                  <a:pt x="28" y="14"/>
                </a:lnTo>
                <a:lnTo>
                  <a:pt x="28" y="13"/>
                </a:lnTo>
                <a:lnTo>
                  <a:pt x="28" y="12"/>
                </a:lnTo>
                <a:lnTo>
                  <a:pt x="29" y="11"/>
                </a:lnTo>
                <a:lnTo>
                  <a:pt x="29" y="10"/>
                </a:lnTo>
                <a:lnTo>
                  <a:pt x="29" y="9"/>
                </a:lnTo>
                <a:lnTo>
                  <a:pt x="29" y="8"/>
                </a:lnTo>
                <a:lnTo>
                  <a:pt x="30" y="8"/>
                </a:lnTo>
                <a:lnTo>
                  <a:pt x="30" y="7"/>
                </a:lnTo>
                <a:lnTo>
                  <a:pt x="30" y="6"/>
                </a:lnTo>
                <a:lnTo>
                  <a:pt x="30" y="5"/>
                </a:lnTo>
                <a:lnTo>
                  <a:pt x="31" y="5"/>
                </a:lnTo>
                <a:lnTo>
                  <a:pt x="31" y="4"/>
                </a:lnTo>
                <a:lnTo>
                  <a:pt x="31" y="3"/>
                </a:lnTo>
                <a:lnTo>
                  <a:pt x="32" y="2"/>
                </a:lnTo>
                <a:lnTo>
                  <a:pt x="32" y="1"/>
                </a:lnTo>
                <a:lnTo>
                  <a:pt x="33" y="1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6" y="1"/>
                </a:lnTo>
                <a:lnTo>
                  <a:pt x="36" y="2"/>
                </a:lnTo>
                <a:lnTo>
                  <a:pt x="37" y="2"/>
                </a:lnTo>
                <a:lnTo>
                  <a:pt x="37" y="3"/>
                </a:lnTo>
                <a:lnTo>
                  <a:pt x="37" y="4"/>
                </a:lnTo>
                <a:lnTo>
                  <a:pt x="38" y="4"/>
                </a:lnTo>
                <a:lnTo>
                  <a:pt x="38" y="5"/>
                </a:lnTo>
                <a:lnTo>
                  <a:pt x="38" y="6"/>
                </a:lnTo>
                <a:lnTo>
                  <a:pt x="39" y="7"/>
                </a:lnTo>
                <a:lnTo>
                  <a:pt x="39" y="8"/>
                </a:lnTo>
                <a:lnTo>
                  <a:pt x="39" y="9"/>
                </a:lnTo>
                <a:lnTo>
                  <a:pt x="40" y="10"/>
                </a:lnTo>
                <a:lnTo>
                  <a:pt x="40" y="11"/>
                </a:lnTo>
                <a:lnTo>
                  <a:pt x="40" y="12"/>
                </a:lnTo>
                <a:lnTo>
                  <a:pt x="40" y="13"/>
                </a:lnTo>
                <a:lnTo>
                  <a:pt x="41" y="14"/>
                </a:lnTo>
                <a:lnTo>
                  <a:pt x="41" y="15"/>
                </a:lnTo>
                <a:lnTo>
                  <a:pt x="41" y="16"/>
                </a:lnTo>
                <a:lnTo>
                  <a:pt x="41" y="17"/>
                </a:lnTo>
                <a:lnTo>
                  <a:pt x="42" y="18"/>
                </a:lnTo>
                <a:lnTo>
                  <a:pt x="42" y="19"/>
                </a:lnTo>
                <a:lnTo>
                  <a:pt x="42" y="20"/>
                </a:lnTo>
                <a:lnTo>
                  <a:pt x="42" y="21"/>
                </a:lnTo>
                <a:lnTo>
                  <a:pt x="42" y="22"/>
                </a:lnTo>
                <a:lnTo>
                  <a:pt x="43" y="23"/>
                </a:lnTo>
                <a:lnTo>
                  <a:pt x="43" y="24"/>
                </a:lnTo>
                <a:lnTo>
                  <a:pt x="43" y="25"/>
                </a:lnTo>
                <a:lnTo>
                  <a:pt x="43" y="26"/>
                </a:lnTo>
                <a:lnTo>
                  <a:pt x="43" y="27"/>
                </a:lnTo>
                <a:lnTo>
                  <a:pt x="43" y="28"/>
                </a:lnTo>
                <a:lnTo>
                  <a:pt x="44" y="29"/>
                </a:lnTo>
                <a:lnTo>
                  <a:pt x="44" y="30"/>
                </a:lnTo>
                <a:lnTo>
                  <a:pt x="44" y="31"/>
                </a:lnTo>
                <a:lnTo>
                  <a:pt x="44" y="32"/>
                </a:lnTo>
                <a:lnTo>
                  <a:pt x="44" y="33"/>
                </a:lnTo>
                <a:lnTo>
                  <a:pt x="45" y="34"/>
                </a:lnTo>
                <a:lnTo>
                  <a:pt x="45" y="35"/>
                </a:lnTo>
                <a:lnTo>
                  <a:pt x="45" y="37"/>
                </a:lnTo>
                <a:lnTo>
                  <a:pt x="45" y="38"/>
                </a:lnTo>
                <a:lnTo>
                  <a:pt x="45" y="39"/>
                </a:lnTo>
                <a:lnTo>
                  <a:pt x="46" y="40"/>
                </a:lnTo>
                <a:lnTo>
                  <a:pt x="46" y="41"/>
                </a:lnTo>
                <a:lnTo>
                  <a:pt x="46" y="42"/>
                </a:lnTo>
                <a:lnTo>
                  <a:pt x="46" y="44"/>
                </a:lnTo>
                <a:lnTo>
                  <a:pt x="46" y="45"/>
                </a:lnTo>
                <a:lnTo>
                  <a:pt x="46" y="46"/>
                </a:lnTo>
                <a:lnTo>
                  <a:pt x="47" y="47"/>
                </a:lnTo>
                <a:lnTo>
                  <a:pt x="47" y="48"/>
                </a:lnTo>
                <a:lnTo>
                  <a:pt x="47" y="50"/>
                </a:lnTo>
                <a:lnTo>
                  <a:pt x="47" y="51"/>
                </a:lnTo>
                <a:lnTo>
                  <a:pt x="47" y="52"/>
                </a:lnTo>
                <a:lnTo>
                  <a:pt x="48" y="53"/>
                </a:lnTo>
                <a:lnTo>
                  <a:pt x="48" y="55"/>
                </a:lnTo>
                <a:lnTo>
                  <a:pt x="48" y="56"/>
                </a:lnTo>
                <a:lnTo>
                  <a:pt x="48" y="57"/>
                </a:lnTo>
                <a:lnTo>
                  <a:pt x="48" y="58"/>
                </a:lnTo>
                <a:lnTo>
                  <a:pt x="48" y="60"/>
                </a:lnTo>
                <a:lnTo>
                  <a:pt x="49" y="61"/>
                </a:lnTo>
                <a:lnTo>
                  <a:pt x="49" y="62"/>
                </a:lnTo>
                <a:lnTo>
                  <a:pt x="49" y="63"/>
                </a:lnTo>
                <a:lnTo>
                  <a:pt x="49" y="65"/>
                </a:lnTo>
                <a:lnTo>
                  <a:pt x="49" y="66"/>
                </a:lnTo>
                <a:lnTo>
                  <a:pt x="50" y="67"/>
                </a:lnTo>
                <a:lnTo>
                  <a:pt x="50" y="68"/>
                </a:lnTo>
                <a:lnTo>
                  <a:pt x="50" y="70"/>
                </a:lnTo>
                <a:lnTo>
                  <a:pt x="50" y="71"/>
                </a:lnTo>
                <a:lnTo>
                  <a:pt x="50" y="72"/>
                </a:lnTo>
                <a:lnTo>
                  <a:pt x="51" y="73"/>
                </a:lnTo>
                <a:lnTo>
                  <a:pt x="51" y="74"/>
                </a:lnTo>
                <a:lnTo>
                  <a:pt x="51" y="76"/>
                </a:lnTo>
                <a:lnTo>
                  <a:pt x="51" y="77"/>
                </a:lnTo>
                <a:lnTo>
                  <a:pt x="51" y="78"/>
                </a:lnTo>
                <a:lnTo>
                  <a:pt x="51" y="79"/>
                </a:lnTo>
                <a:lnTo>
                  <a:pt x="52" y="81"/>
                </a:lnTo>
                <a:lnTo>
                  <a:pt x="52" y="82"/>
                </a:lnTo>
                <a:lnTo>
                  <a:pt x="52" y="83"/>
                </a:lnTo>
                <a:lnTo>
                  <a:pt x="52" y="84"/>
                </a:lnTo>
                <a:lnTo>
                  <a:pt x="52" y="85"/>
                </a:lnTo>
                <a:lnTo>
                  <a:pt x="53" y="86"/>
                </a:lnTo>
                <a:lnTo>
                  <a:pt x="53" y="88"/>
                </a:lnTo>
                <a:lnTo>
                  <a:pt x="53" y="89"/>
                </a:lnTo>
                <a:lnTo>
                  <a:pt x="53" y="90"/>
                </a:lnTo>
                <a:lnTo>
                  <a:pt x="53" y="91"/>
                </a:lnTo>
                <a:lnTo>
                  <a:pt x="54" y="92"/>
                </a:lnTo>
                <a:lnTo>
                  <a:pt x="54" y="93"/>
                </a:lnTo>
                <a:lnTo>
                  <a:pt x="54" y="94"/>
                </a:lnTo>
                <a:lnTo>
                  <a:pt x="54" y="95"/>
                </a:lnTo>
                <a:lnTo>
                  <a:pt x="54" y="96"/>
                </a:lnTo>
                <a:lnTo>
                  <a:pt x="54" y="97"/>
                </a:lnTo>
                <a:lnTo>
                  <a:pt x="55" y="98"/>
                </a:lnTo>
                <a:lnTo>
                  <a:pt x="55" y="99"/>
                </a:lnTo>
                <a:lnTo>
                  <a:pt x="55" y="100"/>
                </a:lnTo>
                <a:lnTo>
                  <a:pt x="55" y="101"/>
                </a:lnTo>
                <a:lnTo>
                  <a:pt x="55" y="102"/>
                </a:lnTo>
                <a:lnTo>
                  <a:pt x="56" y="103"/>
                </a:lnTo>
                <a:lnTo>
                  <a:pt x="56" y="104"/>
                </a:lnTo>
                <a:lnTo>
                  <a:pt x="56" y="105"/>
                </a:lnTo>
                <a:lnTo>
                  <a:pt x="56" y="106"/>
                </a:lnTo>
                <a:lnTo>
                  <a:pt x="56" y="107"/>
                </a:lnTo>
                <a:lnTo>
                  <a:pt x="57" y="108"/>
                </a:lnTo>
                <a:lnTo>
                  <a:pt x="57" y="109"/>
                </a:lnTo>
                <a:lnTo>
                  <a:pt x="57" y="110"/>
                </a:lnTo>
                <a:lnTo>
                  <a:pt x="57" y="111"/>
                </a:lnTo>
                <a:lnTo>
                  <a:pt x="57" y="112"/>
                </a:lnTo>
                <a:lnTo>
                  <a:pt x="58" y="113"/>
                </a:lnTo>
                <a:lnTo>
                  <a:pt x="58" y="114"/>
                </a:lnTo>
                <a:lnTo>
                  <a:pt x="58" y="115"/>
                </a:lnTo>
                <a:lnTo>
                  <a:pt x="58" y="116"/>
                </a:lnTo>
                <a:lnTo>
                  <a:pt x="59" y="116"/>
                </a:lnTo>
                <a:lnTo>
                  <a:pt x="59" y="117"/>
                </a:lnTo>
                <a:lnTo>
                  <a:pt x="59" y="118"/>
                </a:lnTo>
                <a:lnTo>
                  <a:pt x="59" y="119"/>
                </a:lnTo>
                <a:lnTo>
                  <a:pt x="60" y="119"/>
                </a:lnTo>
                <a:lnTo>
                  <a:pt x="60" y="120"/>
                </a:lnTo>
                <a:lnTo>
                  <a:pt x="60" y="121"/>
                </a:lnTo>
                <a:lnTo>
                  <a:pt x="61" y="122"/>
                </a:lnTo>
                <a:lnTo>
                  <a:pt x="61" y="123"/>
                </a:lnTo>
                <a:lnTo>
                  <a:pt x="62" y="124"/>
                </a:lnTo>
                <a:lnTo>
                  <a:pt x="63" y="125"/>
                </a:lnTo>
                <a:lnTo>
                  <a:pt x="64" y="125"/>
                </a:lnTo>
                <a:lnTo>
                  <a:pt x="65" y="125"/>
                </a:lnTo>
                <a:lnTo>
                  <a:pt x="65" y="124"/>
                </a:lnTo>
                <a:lnTo>
                  <a:pt x="66" y="124"/>
                </a:lnTo>
                <a:lnTo>
                  <a:pt x="66" y="123"/>
                </a:lnTo>
                <a:lnTo>
                  <a:pt x="66" y="122"/>
                </a:lnTo>
                <a:lnTo>
                  <a:pt x="67" y="122"/>
                </a:lnTo>
                <a:lnTo>
                  <a:pt x="67" y="121"/>
                </a:lnTo>
                <a:lnTo>
                  <a:pt x="67" y="120"/>
                </a:lnTo>
                <a:lnTo>
                  <a:pt x="68" y="120"/>
                </a:lnTo>
                <a:lnTo>
                  <a:pt x="68" y="119"/>
                </a:lnTo>
                <a:lnTo>
                  <a:pt x="68" y="118"/>
                </a:lnTo>
                <a:lnTo>
                  <a:pt x="68" y="117"/>
                </a:lnTo>
                <a:lnTo>
                  <a:pt x="69" y="117"/>
                </a:lnTo>
                <a:lnTo>
                  <a:pt x="69" y="116"/>
                </a:lnTo>
                <a:lnTo>
                  <a:pt x="69" y="115"/>
                </a:lnTo>
                <a:lnTo>
                  <a:pt x="69" y="114"/>
                </a:lnTo>
                <a:lnTo>
                  <a:pt x="69" y="113"/>
                </a:lnTo>
                <a:lnTo>
                  <a:pt x="70" y="113"/>
                </a:lnTo>
                <a:lnTo>
                  <a:pt x="70" y="112"/>
                </a:lnTo>
                <a:lnTo>
                  <a:pt x="70" y="111"/>
                </a:lnTo>
                <a:lnTo>
                  <a:pt x="70" y="110"/>
                </a:lnTo>
                <a:lnTo>
                  <a:pt x="70" y="109"/>
                </a:lnTo>
                <a:lnTo>
                  <a:pt x="71" y="109"/>
                </a:lnTo>
                <a:lnTo>
                  <a:pt x="71" y="108"/>
                </a:lnTo>
                <a:lnTo>
                  <a:pt x="71" y="107"/>
                </a:lnTo>
                <a:lnTo>
                  <a:pt x="71" y="106"/>
                </a:lnTo>
                <a:lnTo>
                  <a:pt x="71" y="105"/>
                </a:lnTo>
                <a:lnTo>
                  <a:pt x="71" y="104"/>
                </a:lnTo>
                <a:lnTo>
                  <a:pt x="72" y="103"/>
                </a:lnTo>
                <a:lnTo>
                  <a:pt x="72" y="102"/>
                </a:lnTo>
                <a:lnTo>
                  <a:pt x="72" y="101"/>
                </a:lnTo>
                <a:lnTo>
                  <a:pt x="72" y="100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73" y="96"/>
                </a:lnTo>
                <a:lnTo>
                  <a:pt x="73" y="95"/>
                </a:lnTo>
                <a:lnTo>
                  <a:pt x="73" y="94"/>
                </a:lnTo>
                <a:lnTo>
                  <a:pt x="74" y="93"/>
                </a:lnTo>
                <a:lnTo>
                  <a:pt x="74" y="92"/>
                </a:lnTo>
                <a:lnTo>
                  <a:pt x="74" y="91"/>
                </a:lnTo>
                <a:lnTo>
                  <a:pt x="74" y="90"/>
                </a:lnTo>
                <a:lnTo>
                  <a:pt x="74" y="89"/>
                </a:lnTo>
                <a:lnTo>
                  <a:pt x="74" y="87"/>
                </a:lnTo>
                <a:lnTo>
                  <a:pt x="75" y="86"/>
                </a:lnTo>
                <a:lnTo>
                  <a:pt x="75" y="85"/>
                </a:lnTo>
                <a:lnTo>
                  <a:pt x="75" y="84"/>
                </a:lnTo>
                <a:lnTo>
                  <a:pt x="75" y="83"/>
                </a:lnTo>
                <a:lnTo>
                  <a:pt x="75" y="82"/>
                </a:lnTo>
                <a:lnTo>
                  <a:pt x="76" y="80"/>
                </a:lnTo>
                <a:lnTo>
                  <a:pt x="76" y="79"/>
                </a:lnTo>
                <a:lnTo>
                  <a:pt x="76" y="78"/>
                </a:lnTo>
                <a:lnTo>
                  <a:pt x="76" y="77"/>
                </a:lnTo>
                <a:lnTo>
                  <a:pt x="76" y="75"/>
                </a:lnTo>
                <a:lnTo>
                  <a:pt x="77" y="74"/>
                </a:lnTo>
                <a:lnTo>
                  <a:pt x="77" y="73"/>
                </a:lnTo>
                <a:lnTo>
                  <a:pt x="77" y="72"/>
                </a:lnTo>
                <a:lnTo>
                  <a:pt x="77" y="71"/>
                </a:lnTo>
                <a:lnTo>
                  <a:pt x="77" y="69"/>
                </a:lnTo>
                <a:lnTo>
                  <a:pt x="77" y="68"/>
                </a:lnTo>
                <a:lnTo>
                  <a:pt x="78" y="67"/>
                </a:lnTo>
                <a:lnTo>
                  <a:pt x="78" y="66"/>
                </a:lnTo>
                <a:lnTo>
                  <a:pt x="78" y="64"/>
                </a:lnTo>
                <a:lnTo>
                  <a:pt x="78" y="63"/>
                </a:lnTo>
                <a:lnTo>
                  <a:pt x="78" y="62"/>
                </a:lnTo>
                <a:lnTo>
                  <a:pt x="79" y="61"/>
                </a:lnTo>
                <a:lnTo>
                  <a:pt x="79" y="59"/>
                </a:lnTo>
                <a:lnTo>
                  <a:pt x="79" y="58"/>
                </a:lnTo>
                <a:lnTo>
                  <a:pt x="79" y="57"/>
                </a:lnTo>
                <a:lnTo>
                  <a:pt x="79" y="56"/>
                </a:lnTo>
                <a:lnTo>
                  <a:pt x="80" y="54"/>
                </a:lnTo>
                <a:lnTo>
                  <a:pt x="80" y="53"/>
                </a:lnTo>
                <a:lnTo>
                  <a:pt x="80" y="52"/>
                </a:lnTo>
                <a:lnTo>
                  <a:pt x="80" y="51"/>
                </a:lnTo>
                <a:lnTo>
                  <a:pt x="80" y="49"/>
                </a:lnTo>
                <a:lnTo>
                  <a:pt x="80" y="48"/>
                </a:lnTo>
                <a:lnTo>
                  <a:pt x="81" y="47"/>
                </a:lnTo>
                <a:lnTo>
                  <a:pt x="81" y="46"/>
                </a:lnTo>
                <a:lnTo>
                  <a:pt x="81" y="45"/>
                </a:lnTo>
                <a:lnTo>
                  <a:pt x="81" y="43"/>
                </a:lnTo>
                <a:lnTo>
                  <a:pt x="81" y="42"/>
                </a:lnTo>
                <a:lnTo>
                  <a:pt x="82" y="41"/>
                </a:lnTo>
                <a:lnTo>
                  <a:pt x="82" y="40"/>
                </a:lnTo>
                <a:lnTo>
                  <a:pt x="82" y="39"/>
                </a:lnTo>
                <a:lnTo>
                  <a:pt x="82" y="38"/>
                </a:lnTo>
                <a:lnTo>
                  <a:pt x="82" y="36"/>
                </a:lnTo>
                <a:lnTo>
                  <a:pt x="83" y="35"/>
                </a:lnTo>
                <a:lnTo>
                  <a:pt x="83" y="34"/>
                </a:lnTo>
                <a:lnTo>
                  <a:pt x="83" y="33"/>
                </a:lnTo>
                <a:lnTo>
                  <a:pt x="83" y="32"/>
                </a:lnTo>
                <a:lnTo>
                  <a:pt x="83" y="31"/>
                </a:lnTo>
                <a:lnTo>
                  <a:pt x="83" y="30"/>
                </a:lnTo>
                <a:lnTo>
                  <a:pt x="84" y="29"/>
                </a:lnTo>
                <a:lnTo>
                  <a:pt x="84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5" y="24"/>
                </a:lnTo>
                <a:lnTo>
                  <a:pt x="85" y="23"/>
                </a:lnTo>
                <a:lnTo>
                  <a:pt x="85" y="22"/>
                </a:lnTo>
                <a:lnTo>
                  <a:pt x="85" y="21"/>
                </a:lnTo>
                <a:lnTo>
                  <a:pt x="85" y="20"/>
                </a:lnTo>
                <a:lnTo>
                  <a:pt x="86" y="19"/>
                </a:lnTo>
                <a:lnTo>
                  <a:pt x="86" y="18"/>
                </a:lnTo>
                <a:lnTo>
                  <a:pt x="86" y="17"/>
                </a:lnTo>
                <a:lnTo>
                  <a:pt x="86" y="16"/>
                </a:lnTo>
                <a:lnTo>
                  <a:pt x="86" y="15"/>
                </a:lnTo>
                <a:lnTo>
                  <a:pt x="87" y="14"/>
                </a:lnTo>
                <a:lnTo>
                  <a:pt x="87" y="13"/>
                </a:lnTo>
                <a:lnTo>
                  <a:pt x="87" y="12"/>
                </a:lnTo>
                <a:lnTo>
                  <a:pt x="87" y="11"/>
                </a:lnTo>
                <a:lnTo>
                  <a:pt x="88" y="10"/>
                </a:lnTo>
                <a:lnTo>
                  <a:pt x="88" y="9"/>
                </a:lnTo>
                <a:lnTo>
                  <a:pt x="88" y="8"/>
                </a:lnTo>
                <a:lnTo>
                  <a:pt x="89" y="7"/>
                </a:lnTo>
                <a:lnTo>
                  <a:pt x="89" y="6"/>
                </a:lnTo>
                <a:lnTo>
                  <a:pt x="89" y="5"/>
                </a:lnTo>
                <a:lnTo>
                  <a:pt x="89" y="4"/>
                </a:lnTo>
                <a:lnTo>
                  <a:pt x="90" y="4"/>
                </a:lnTo>
                <a:lnTo>
                  <a:pt x="90" y="3"/>
                </a:lnTo>
                <a:lnTo>
                  <a:pt x="90" y="2"/>
                </a:lnTo>
                <a:lnTo>
                  <a:pt x="91" y="2"/>
                </a:lnTo>
                <a:lnTo>
                  <a:pt x="91" y="1"/>
                </a:lnTo>
                <a:lnTo>
                  <a:pt x="92" y="1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1"/>
                </a:lnTo>
                <a:lnTo>
                  <a:pt x="95" y="1"/>
                </a:lnTo>
                <a:lnTo>
                  <a:pt x="95" y="2"/>
                </a:lnTo>
                <a:lnTo>
                  <a:pt x="96" y="2"/>
                </a:lnTo>
                <a:lnTo>
                  <a:pt x="96" y="3"/>
                </a:lnTo>
                <a:lnTo>
                  <a:pt x="96" y="4"/>
                </a:lnTo>
                <a:lnTo>
                  <a:pt x="97" y="4"/>
                </a:lnTo>
                <a:lnTo>
                  <a:pt x="97" y="5"/>
                </a:lnTo>
                <a:lnTo>
                  <a:pt x="97" y="6"/>
                </a:lnTo>
                <a:lnTo>
                  <a:pt x="97" y="7"/>
                </a:lnTo>
                <a:lnTo>
                  <a:pt x="98" y="8"/>
                </a:lnTo>
                <a:lnTo>
                  <a:pt x="98" y="9"/>
                </a:lnTo>
                <a:lnTo>
                  <a:pt x="98" y="10"/>
                </a:lnTo>
                <a:lnTo>
                  <a:pt x="99" y="11"/>
                </a:lnTo>
                <a:lnTo>
                  <a:pt x="99" y="12"/>
                </a:lnTo>
                <a:lnTo>
                  <a:pt x="99" y="13"/>
                </a:lnTo>
                <a:lnTo>
                  <a:pt x="99" y="14"/>
                </a:lnTo>
                <a:lnTo>
                  <a:pt x="100" y="15"/>
                </a:lnTo>
                <a:lnTo>
                  <a:pt x="100" y="16"/>
                </a:lnTo>
                <a:lnTo>
                  <a:pt x="100" y="17"/>
                </a:lnTo>
                <a:lnTo>
                  <a:pt x="100" y="18"/>
                </a:lnTo>
                <a:lnTo>
                  <a:pt x="100" y="19"/>
                </a:lnTo>
                <a:lnTo>
                  <a:pt x="101" y="20"/>
                </a:lnTo>
                <a:lnTo>
                  <a:pt x="101" y="21"/>
                </a:lnTo>
                <a:lnTo>
                  <a:pt x="101" y="22"/>
                </a:lnTo>
                <a:lnTo>
                  <a:pt x="101" y="23"/>
                </a:lnTo>
                <a:lnTo>
                  <a:pt x="101" y="24"/>
                </a:lnTo>
                <a:lnTo>
                  <a:pt x="102" y="25"/>
                </a:lnTo>
                <a:lnTo>
                  <a:pt x="102" y="26"/>
                </a:lnTo>
                <a:lnTo>
                  <a:pt x="102" y="27"/>
                </a:lnTo>
                <a:lnTo>
                  <a:pt x="102" y="28"/>
                </a:lnTo>
                <a:lnTo>
                  <a:pt x="102" y="29"/>
                </a:lnTo>
                <a:lnTo>
                  <a:pt x="103" y="30"/>
                </a:lnTo>
                <a:lnTo>
                  <a:pt x="103" y="31"/>
                </a:lnTo>
                <a:lnTo>
                  <a:pt x="103" y="32"/>
                </a:lnTo>
                <a:lnTo>
                  <a:pt x="103" y="33"/>
                </a:lnTo>
                <a:lnTo>
                  <a:pt x="103" y="34"/>
                </a:lnTo>
                <a:lnTo>
                  <a:pt x="103" y="35"/>
                </a:lnTo>
                <a:lnTo>
                  <a:pt x="104" y="36"/>
                </a:lnTo>
                <a:lnTo>
                  <a:pt x="104" y="38"/>
                </a:lnTo>
                <a:lnTo>
                  <a:pt x="104" y="39"/>
                </a:lnTo>
                <a:lnTo>
                  <a:pt x="104" y="40"/>
                </a:lnTo>
                <a:lnTo>
                  <a:pt x="104" y="41"/>
                </a:lnTo>
                <a:lnTo>
                  <a:pt x="105" y="42"/>
                </a:lnTo>
                <a:lnTo>
                  <a:pt x="105" y="43"/>
                </a:lnTo>
                <a:lnTo>
                  <a:pt x="105" y="45"/>
                </a:lnTo>
                <a:lnTo>
                  <a:pt x="105" y="46"/>
                </a:lnTo>
                <a:lnTo>
                  <a:pt x="105" y="47"/>
                </a:lnTo>
                <a:lnTo>
                  <a:pt x="106" y="48"/>
                </a:lnTo>
                <a:lnTo>
                  <a:pt x="106" y="49"/>
                </a:lnTo>
                <a:lnTo>
                  <a:pt x="106" y="51"/>
                </a:lnTo>
                <a:lnTo>
                  <a:pt x="106" y="52"/>
                </a:lnTo>
                <a:lnTo>
                  <a:pt x="106" y="53"/>
                </a:lnTo>
                <a:lnTo>
                  <a:pt x="106" y="54"/>
                </a:lnTo>
                <a:lnTo>
                  <a:pt x="107" y="56"/>
                </a:lnTo>
                <a:lnTo>
                  <a:pt x="107" y="57"/>
                </a:lnTo>
                <a:lnTo>
                  <a:pt x="107" y="58"/>
                </a:lnTo>
                <a:lnTo>
                  <a:pt x="107" y="59"/>
                </a:lnTo>
                <a:lnTo>
                  <a:pt x="107" y="61"/>
                </a:lnTo>
                <a:lnTo>
                  <a:pt x="108" y="62"/>
                </a:lnTo>
                <a:lnTo>
                  <a:pt x="108" y="63"/>
                </a:lnTo>
                <a:lnTo>
                  <a:pt x="108" y="64"/>
                </a:lnTo>
                <a:lnTo>
                  <a:pt x="108" y="66"/>
                </a:lnTo>
                <a:lnTo>
                  <a:pt x="108" y="67"/>
                </a:lnTo>
                <a:lnTo>
                  <a:pt x="109" y="68"/>
                </a:lnTo>
                <a:lnTo>
                  <a:pt x="109" y="69"/>
                </a:lnTo>
                <a:lnTo>
                  <a:pt x="109" y="71"/>
                </a:lnTo>
                <a:lnTo>
                  <a:pt x="109" y="72"/>
                </a:lnTo>
                <a:lnTo>
                  <a:pt x="109" y="73"/>
                </a:lnTo>
                <a:lnTo>
                  <a:pt x="109" y="74"/>
                </a:lnTo>
                <a:lnTo>
                  <a:pt x="110" y="75"/>
                </a:lnTo>
                <a:lnTo>
                  <a:pt x="110" y="77"/>
                </a:lnTo>
                <a:lnTo>
                  <a:pt x="110" y="78"/>
                </a:lnTo>
                <a:lnTo>
                  <a:pt x="110" y="79"/>
                </a:lnTo>
                <a:lnTo>
                  <a:pt x="110" y="80"/>
                </a:lnTo>
                <a:lnTo>
                  <a:pt x="111" y="82"/>
                </a:lnTo>
                <a:lnTo>
                  <a:pt x="111" y="83"/>
                </a:lnTo>
                <a:lnTo>
                  <a:pt x="111" y="84"/>
                </a:lnTo>
                <a:lnTo>
                  <a:pt x="111" y="85"/>
                </a:lnTo>
                <a:lnTo>
                  <a:pt x="111" y="86"/>
                </a:lnTo>
                <a:lnTo>
                  <a:pt x="112" y="87"/>
                </a:lnTo>
                <a:lnTo>
                  <a:pt x="112" y="89"/>
                </a:lnTo>
                <a:lnTo>
                  <a:pt x="112" y="90"/>
                </a:lnTo>
                <a:lnTo>
                  <a:pt x="112" y="91"/>
                </a:lnTo>
                <a:lnTo>
                  <a:pt x="112" y="92"/>
                </a:lnTo>
                <a:lnTo>
                  <a:pt x="112" y="93"/>
                </a:lnTo>
                <a:lnTo>
                  <a:pt x="113" y="94"/>
                </a:lnTo>
                <a:lnTo>
                  <a:pt x="113" y="95"/>
                </a:lnTo>
                <a:lnTo>
                  <a:pt x="113" y="96"/>
                </a:lnTo>
                <a:lnTo>
                  <a:pt x="113" y="97"/>
                </a:lnTo>
                <a:lnTo>
                  <a:pt x="113" y="98"/>
                </a:lnTo>
                <a:lnTo>
                  <a:pt x="114" y="99"/>
                </a:lnTo>
                <a:lnTo>
                  <a:pt x="114" y="100"/>
                </a:lnTo>
                <a:lnTo>
                  <a:pt x="114" y="101"/>
                </a:lnTo>
                <a:lnTo>
                  <a:pt x="114" y="102"/>
                </a:lnTo>
                <a:lnTo>
                  <a:pt x="114" y="103"/>
                </a:lnTo>
                <a:lnTo>
                  <a:pt x="115" y="104"/>
                </a:lnTo>
                <a:lnTo>
                  <a:pt x="115" y="105"/>
                </a:lnTo>
                <a:lnTo>
                  <a:pt x="115" y="106"/>
                </a:lnTo>
                <a:lnTo>
                  <a:pt x="115" y="107"/>
                </a:lnTo>
                <a:lnTo>
                  <a:pt x="115" y="108"/>
                </a:lnTo>
                <a:lnTo>
                  <a:pt x="115" y="109"/>
                </a:lnTo>
                <a:lnTo>
                  <a:pt x="116" y="109"/>
                </a:lnTo>
                <a:lnTo>
                  <a:pt x="116" y="110"/>
                </a:lnTo>
                <a:lnTo>
                  <a:pt x="116" y="111"/>
                </a:lnTo>
                <a:lnTo>
                  <a:pt x="116" y="112"/>
                </a:lnTo>
                <a:lnTo>
                  <a:pt x="116" y="113"/>
                </a:lnTo>
                <a:lnTo>
                  <a:pt x="117" y="113"/>
                </a:lnTo>
                <a:lnTo>
                  <a:pt x="117" y="114"/>
                </a:lnTo>
                <a:lnTo>
                  <a:pt x="117" y="115"/>
                </a:lnTo>
                <a:lnTo>
                  <a:pt x="117" y="116"/>
                </a:lnTo>
                <a:lnTo>
                  <a:pt x="117" y="117"/>
                </a:lnTo>
                <a:lnTo>
                  <a:pt x="118" y="117"/>
                </a:lnTo>
                <a:lnTo>
                  <a:pt x="118" y="118"/>
                </a:lnTo>
                <a:lnTo>
                  <a:pt x="118" y="119"/>
                </a:lnTo>
                <a:lnTo>
                  <a:pt x="118" y="120"/>
                </a:lnTo>
                <a:lnTo>
                  <a:pt x="119" y="120"/>
                </a:lnTo>
                <a:lnTo>
                  <a:pt x="119" y="121"/>
                </a:lnTo>
                <a:lnTo>
                  <a:pt x="119" y="122"/>
                </a:lnTo>
                <a:lnTo>
                  <a:pt x="120" y="122"/>
                </a:lnTo>
                <a:lnTo>
                  <a:pt x="120" y="123"/>
                </a:lnTo>
                <a:lnTo>
                  <a:pt x="120" y="124"/>
                </a:lnTo>
                <a:lnTo>
                  <a:pt x="121" y="124"/>
                </a:lnTo>
                <a:lnTo>
                  <a:pt x="121" y="125"/>
                </a:lnTo>
                <a:lnTo>
                  <a:pt x="122" y="125"/>
                </a:lnTo>
                <a:lnTo>
                  <a:pt x="123" y="125"/>
                </a:lnTo>
                <a:lnTo>
                  <a:pt x="124" y="124"/>
                </a:lnTo>
                <a:lnTo>
                  <a:pt x="125" y="123"/>
                </a:lnTo>
                <a:lnTo>
                  <a:pt x="125" y="122"/>
                </a:lnTo>
                <a:lnTo>
                  <a:pt x="126" y="121"/>
                </a:lnTo>
                <a:lnTo>
                  <a:pt x="126" y="120"/>
                </a:lnTo>
                <a:lnTo>
                  <a:pt x="126" y="119"/>
                </a:lnTo>
                <a:lnTo>
                  <a:pt x="127" y="119"/>
                </a:lnTo>
                <a:lnTo>
                  <a:pt x="127" y="118"/>
                </a:lnTo>
                <a:lnTo>
                  <a:pt x="127" y="117"/>
                </a:lnTo>
                <a:lnTo>
                  <a:pt x="127" y="116"/>
                </a:lnTo>
                <a:lnTo>
                  <a:pt x="128" y="116"/>
                </a:lnTo>
                <a:lnTo>
                  <a:pt x="128" y="115"/>
                </a:lnTo>
                <a:lnTo>
                  <a:pt x="128" y="114"/>
                </a:lnTo>
                <a:lnTo>
                  <a:pt x="128" y="113"/>
                </a:lnTo>
                <a:lnTo>
                  <a:pt x="129" y="112"/>
                </a:lnTo>
                <a:lnTo>
                  <a:pt x="129" y="111"/>
                </a:lnTo>
                <a:lnTo>
                  <a:pt x="129" y="110"/>
                </a:lnTo>
                <a:lnTo>
                  <a:pt x="129" y="109"/>
                </a:lnTo>
                <a:lnTo>
                  <a:pt x="129" y="108"/>
                </a:lnTo>
                <a:lnTo>
                  <a:pt x="130" y="107"/>
                </a:lnTo>
                <a:lnTo>
                  <a:pt x="130" y="106"/>
                </a:lnTo>
                <a:lnTo>
                  <a:pt x="130" y="105"/>
                </a:lnTo>
                <a:lnTo>
                  <a:pt x="130" y="104"/>
                </a:lnTo>
                <a:lnTo>
                  <a:pt x="130" y="103"/>
                </a:lnTo>
                <a:lnTo>
                  <a:pt x="131" y="102"/>
                </a:lnTo>
                <a:lnTo>
                  <a:pt x="131" y="101"/>
                </a:lnTo>
                <a:lnTo>
                  <a:pt x="131" y="100"/>
                </a:lnTo>
                <a:lnTo>
                  <a:pt x="131" y="99"/>
                </a:lnTo>
                <a:lnTo>
                  <a:pt x="131" y="98"/>
                </a:lnTo>
                <a:lnTo>
                  <a:pt x="132" y="97"/>
                </a:lnTo>
                <a:lnTo>
                  <a:pt x="132" y="96"/>
                </a:lnTo>
                <a:lnTo>
                  <a:pt x="132" y="95"/>
                </a:lnTo>
                <a:lnTo>
                  <a:pt x="132" y="94"/>
                </a:lnTo>
                <a:lnTo>
                  <a:pt x="132" y="93"/>
                </a:lnTo>
                <a:lnTo>
                  <a:pt x="132" y="92"/>
                </a:lnTo>
                <a:lnTo>
                  <a:pt x="133" y="91"/>
                </a:lnTo>
                <a:lnTo>
                  <a:pt x="133" y="90"/>
                </a:lnTo>
                <a:lnTo>
                  <a:pt x="133" y="89"/>
                </a:lnTo>
                <a:lnTo>
                  <a:pt x="133" y="88"/>
                </a:lnTo>
                <a:lnTo>
                  <a:pt x="133" y="86"/>
                </a:lnTo>
                <a:lnTo>
                  <a:pt x="134" y="85"/>
                </a:lnTo>
                <a:lnTo>
                  <a:pt x="134" y="84"/>
                </a:lnTo>
                <a:lnTo>
                  <a:pt x="134" y="83"/>
                </a:lnTo>
                <a:lnTo>
                  <a:pt x="134" y="82"/>
                </a:lnTo>
                <a:lnTo>
                  <a:pt x="134" y="81"/>
                </a:lnTo>
                <a:lnTo>
                  <a:pt x="135" y="79"/>
                </a:lnTo>
                <a:lnTo>
                  <a:pt x="135" y="78"/>
                </a:lnTo>
                <a:lnTo>
                  <a:pt x="135" y="77"/>
                </a:lnTo>
                <a:lnTo>
                  <a:pt x="135" y="76"/>
                </a:lnTo>
                <a:lnTo>
                  <a:pt x="135" y="74"/>
                </a:lnTo>
                <a:lnTo>
                  <a:pt x="135" y="73"/>
                </a:lnTo>
                <a:lnTo>
                  <a:pt x="136" y="72"/>
                </a:lnTo>
                <a:lnTo>
                  <a:pt x="136" y="71"/>
                </a:lnTo>
                <a:lnTo>
                  <a:pt x="136" y="70"/>
                </a:lnTo>
                <a:lnTo>
                  <a:pt x="136" y="68"/>
                </a:lnTo>
                <a:lnTo>
                  <a:pt x="136" y="67"/>
                </a:lnTo>
                <a:lnTo>
                  <a:pt x="137" y="66"/>
                </a:lnTo>
                <a:lnTo>
                  <a:pt x="137" y="65"/>
                </a:lnTo>
                <a:lnTo>
                  <a:pt x="137" y="63"/>
                </a:lnTo>
                <a:lnTo>
                  <a:pt x="137" y="62"/>
                </a:lnTo>
                <a:lnTo>
                  <a:pt x="137" y="61"/>
                </a:lnTo>
                <a:lnTo>
                  <a:pt x="138" y="60"/>
                </a:lnTo>
                <a:lnTo>
                  <a:pt x="138" y="58"/>
                </a:lnTo>
                <a:lnTo>
                  <a:pt x="138" y="57"/>
                </a:lnTo>
                <a:lnTo>
                  <a:pt x="138" y="56"/>
                </a:lnTo>
                <a:lnTo>
                  <a:pt x="138" y="55"/>
                </a:lnTo>
                <a:lnTo>
                  <a:pt x="138" y="53"/>
                </a:lnTo>
                <a:lnTo>
                  <a:pt x="139" y="52"/>
                </a:lnTo>
                <a:lnTo>
                  <a:pt x="139" y="51"/>
                </a:lnTo>
                <a:lnTo>
                  <a:pt x="139" y="50"/>
                </a:lnTo>
                <a:lnTo>
                  <a:pt x="139" y="48"/>
                </a:lnTo>
                <a:lnTo>
                  <a:pt x="139" y="47"/>
                </a:lnTo>
                <a:lnTo>
                  <a:pt x="140" y="46"/>
                </a:lnTo>
                <a:lnTo>
                  <a:pt x="140" y="45"/>
                </a:lnTo>
                <a:lnTo>
                  <a:pt x="140" y="44"/>
                </a:lnTo>
                <a:lnTo>
                  <a:pt x="140" y="42"/>
                </a:lnTo>
                <a:lnTo>
                  <a:pt x="140" y="41"/>
                </a:lnTo>
                <a:lnTo>
                  <a:pt x="140" y="40"/>
                </a:lnTo>
                <a:lnTo>
                  <a:pt x="141" y="39"/>
                </a:lnTo>
                <a:lnTo>
                  <a:pt x="141" y="38"/>
                </a:lnTo>
                <a:lnTo>
                  <a:pt x="141" y="37"/>
                </a:lnTo>
                <a:lnTo>
                  <a:pt x="141" y="35"/>
                </a:lnTo>
                <a:lnTo>
                  <a:pt x="141" y="34"/>
                </a:lnTo>
                <a:lnTo>
                  <a:pt x="142" y="33"/>
                </a:lnTo>
                <a:lnTo>
                  <a:pt x="142" y="32"/>
                </a:lnTo>
                <a:lnTo>
                  <a:pt x="142" y="31"/>
                </a:lnTo>
                <a:lnTo>
                  <a:pt x="142" y="30"/>
                </a:lnTo>
                <a:lnTo>
                  <a:pt x="142" y="29"/>
                </a:lnTo>
                <a:lnTo>
                  <a:pt x="143" y="28"/>
                </a:lnTo>
                <a:lnTo>
                  <a:pt x="143" y="27"/>
                </a:lnTo>
                <a:lnTo>
                  <a:pt x="143" y="26"/>
                </a:lnTo>
                <a:lnTo>
                  <a:pt x="143" y="25"/>
                </a:lnTo>
                <a:lnTo>
                  <a:pt x="143" y="24"/>
                </a:lnTo>
                <a:lnTo>
                  <a:pt x="143" y="23"/>
                </a:lnTo>
                <a:lnTo>
                  <a:pt x="144" y="22"/>
                </a:lnTo>
                <a:lnTo>
                  <a:pt x="144" y="21"/>
                </a:lnTo>
                <a:lnTo>
                  <a:pt x="144" y="20"/>
                </a:lnTo>
                <a:lnTo>
                  <a:pt x="144" y="19"/>
                </a:lnTo>
                <a:lnTo>
                  <a:pt x="144" y="18"/>
                </a:lnTo>
                <a:lnTo>
                  <a:pt x="145" y="17"/>
                </a:lnTo>
                <a:lnTo>
                  <a:pt x="145" y="16"/>
                </a:lnTo>
                <a:lnTo>
                  <a:pt x="145" y="15"/>
                </a:lnTo>
                <a:lnTo>
                  <a:pt x="145" y="14"/>
                </a:lnTo>
                <a:lnTo>
                  <a:pt x="146" y="13"/>
                </a:lnTo>
                <a:lnTo>
                  <a:pt x="146" y="12"/>
                </a:lnTo>
                <a:lnTo>
                  <a:pt x="146" y="11"/>
                </a:lnTo>
                <a:lnTo>
                  <a:pt x="146" y="10"/>
                </a:lnTo>
                <a:lnTo>
                  <a:pt x="147" y="9"/>
                </a:lnTo>
                <a:lnTo>
                  <a:pt x="147" y="8"/>
                </a:lnTo>
                <a:lnTo>
                  <a:pt x="147" y="7"/>
                </a:lnTo>
                <a:lnTo>
                  <a:pt x="148" y="6"/>
                </a:lnTo>
                <a:lnTo>
                  <a:pt x="148" y="5"/>
                </a:lnTo>
                <a:lnTo>
                  <a:pt x="148" y="4"/>
                </a:lnTo>
                <a:lnTo>
                  <a:pt x="149" y="4"/>
                </a:lnTo>
                <a:lnTo>
                  <a:pt x="149" y="3"/>
                </a:lnTo>
                <a:lnTo>
                  <a:pt x="149" y="2"/>
                </a:lnTo>
                <a:lnTo>
                  <a:pt x="150" y="2"/>
                </a:lnTo>
                <a:lnTo>
                  <a:pt x="150" y="1"/>
                </a:lnTo>
                <a:lnTo>
                  <a:pt x="151" y="0"/>
                </a:lnTo>
                <a:lnTo>
                  <a:pt x="152" y="0"/>
                </a:lnTo>
                <a:lnTo>
                  <a:pt x="153" y="0"/>
                </a:lnTo>
                <a:lnTo>
                  <a:pt x="153" y="1"/>
                </a:lnTo>
                <a:lnTo>
                  <a:pt x="154" y="1"/>
                </a:lnTo>
                <a:lnTo>
                  <a:pt x="154" y="2"/>
                </a:lnTo>
                <a:lnTo>
                  <a:pt x="155" y="3"/>
                </a:lnTo>
                <a:lnTo>
                  <a:pt x="155" y="4"/>
                </a:lnTo>
                <a:lnTo>
                  <a:pt x="155" y="5"/>
                </a:lnTo>
                <a:lnTo>
                  <a:pt x="156" y="5"/>
                </a:lnTo>
                <a:lnTo>
                  <a:pt x="156" y="6"/>
                </a:lnTo>
                <a:lnTo>
                  <a:pt x="156" y="7"/>
                </a:lnTo>
                <a:lnTo>
                  <a:pt x="156" y="8"/>
                </a:lnTo>
                <a:lnTo>
                  <a:pt x="157" y="8"/>
                </a:lnTo>
                <a:lnTo>
                  <a:pt x="157" y="9"/>
                </a:lnTo>
                <a:lnTo>
                  <a:pt x="157" y="10"/>
                </a:lnTo>
                <a:lnTo>
                  <a:pt x="157" y="11"/>
                </a:lnTo>
                <a:lnTo>
                  <a:pt x="158" y="12"/>
                </a:lnTo>
                <a:lnTo>
                  <a:pt x="158" y="13"/>
                </a:lnTo>
                <a:lnTo>
                  <a:pt x="158" y="14"/>
                </a:lnTo>
                <a:lnTo>
                  <a:pt x="158" y="15"/>
                </a:lnTo>
                <a:lnTo>
                  <a:pt x="159" y="16"/>
                </a:lnTo>
                <a:lnTo>
                  <a:pt x="159" y="17"/>
                </a:lnTo>
                <a:lnTo>
                  <a:pt x="159" y="18"/>
                </a:lnTo>
                <a:lnTo>
                  <a:pt x="159" y="19"/>
                </a:lnTo>
                <a:lnTo>
                  <a:pt x="159" y="20"/>
                </a:lnTo>
                <a:lnTo>
                  <a:pt x="160" y="21"/>
                </a:lnTo>
                <a:lnTo>
                  <a:pt x="160" y="22"/>
                </a:lnTo>
                <a:lnTo>
                  <a:pt x="160" y="23"/>
                </a:lnTo>
                <a:lnTo>
                  <a:pt x="160" y="24"/>
                </a:lnTo>
                <a:lnTo>
                  <a:pt x="161" y="25"/>
                </a:lnTo>
                <a:lnTo>
                  <a:pt x="161" y="26"/>
                </a:lnTo>
                <a:lnTo>
                  <a:pt x="161" y="28"/>
                </a:lnTo>
                <a:lnTo>
                  <a:pt x="161" y="29"/>
                </a:lnTo>
                <a:lnTo>
                  <a:pt x="161" y="30"/>
                </a:lnTo>
                <a:lnTo>
                  <a:pt x="161" y="31"/>
                </a:lnTo>
                <a:lnTo>
                  <a:pt x="162" y="32"/>
                </a:lnTo>
                <a:lnTo>
                  <a:pt x="162" y="33"/>
                </a:lnTo>
                <a:lnTo>
                  <a:pt x="162" y="34"/>
                </a:lnTo>
                <a:lnTo>
                  <a:pt x="162" y="35"/>
                </a:lnTo>
                <a:lnTo>
                  <a:pt x="162" y="36"/>
                </a:lnTo>
                <a:lnTo>
                  <a:pt x="163" y="37"/>
                </a:lnTo>
                <a:lnTo>
                  <a:pt x="163" y="39"/>
                </a:lnTo>
                <a:lnTo>
                  <a:pt x="163" y="40"/>
                </a:lnTo>
                <a:lnTo>
                  <a:pt x="163" y="41"/>
                </a:lnTo>
                <a:lnTo>
                  <a:pt x="163" y="42"/>
                </a:lnTo>
                <a:lnTo>
                  <a:pt x="163" y="43"/>
                </a:lnTo>
                <a:lnTo>
                  <a:pt x="164" y="44"/>
                </a:lnTo>
                <a:lnTo>
                  <a:pt x="164" y="46"/>
                </a:lnTo>
                <a:lnTo>
                  <a:pt x="164" y="47"/>
                </a:lnTo>
                <a:lnTo>
                  <a:pt x="164" y="48"/>
                </a:lnTo>
                <a:lnTo>
                  <a:pt x="164" y="49"/>
                </a:lnTo>
                <a:lnTo>
                  <a:pt x="165" y="50"/>
                </a:lnTo>
                <a:lnTo>
                  <a:pt x="165" y="52"/>
                </a:lnTo>
                <a:lnTo>
                  <a:pt x="165" y="53"/>
                </a:lnTo>
                <a:lnTo>
                  <a:pt x="165" y="54"/>
                </a:lnTo>
                <a:lnTo>
                  <a:pt x="165" y="55"/>
                </a:lnTo>
                <a:lnTo>
                  <a:pt x="166" y="57"/>
                </a:lnTo>
                <a:lnTo>
                  <a:pt x="166" y="58"/>
                </a:lnTo>
                <a:lnTo>
                  <a:pt x="166" y="59"/>
                </a:lnTo>
                <a:lnTo>
                  <a:pt x="166" y="60"/>
                </a:lnTo>
                <a:lnTo>
                  <a:pt x="166" y="62"/>
                </a:lnTo>
                <a:lnTo>
                  <a:pt x="166" y="63"/>
                </a:lnTo>
                <a:lnTo>
                  <a:pt x="167" y="64"/>
                </a:lnTo>
                <a:lnTo>
                  <a:pt x="167" y="65"/>
                </a:lnTo>
                <a:lnTo>
                  <a:pt x="167" y="67"/>
                </a:lnTo>
                <a:lnTo>
                  <a:pt x="167" y="68"/>
                </a:lnTo>
                <a:lnTo>
                  <a:pt x="167" y="69"/>
                </a:lnTo>
                <a:lnTo>
                  <a:pt x="168" y="70"/>
                </a:lnTo>
                <a:lnTo>
                  <a:pt x="168" y="72"/>
                </a:lnTo>
                <a:lnTo>
                  <a:pt x="168" y="73"/>
                </a:lnTo>
                <a:lnTo>
                  <a:pt x="168" y="74"/>
                </a:lnTo>
                <a:lnTo>
                  <a:pt x="168" y="75"/>
                </a:lnTo>
                <a:lnTo>
                  <a:pt x="169" y="77"/>
                </a:lnTo>
                <a:lnTo>
                  <a:pt x="169" y="78"/>
                </a:lnTo>
                <a:lnTo>
                  <a:pt x="169" y="79"/>
                </a:lnTo>
                <a:lnTo>
                  <a:pt x="169" y="80"/>
                </a:lnTo>
                <a:lnTo>
                  <a:pt x="169" y="81"/>
                </a:lnTo>
                <a:lnTo>
                  <a:pt x="169" y="83"/>
                </a:lnTo>
                <a:lnTo>
                  <a:pt x="170" y="84"/>
                </a:lnTo>
                <a:lnTo>
                  <a:pt x="170" y="85"/>
                </a:lnTo>
                <a:lnTo>
                  <a:pt x="170" y="86"/>
                </a:lnTo>
                <a:lnTo>
                  <a:pt x="170" y="87"/>
                </a:lnTo>
                <a:lnTo>
                  <a:pt x="170" y="88"/>
                </a:lnTo>
                <a:lnTo>
                  <a:pt x="171" y="89"/>
                </a:lnTo>
                <a:lnTo>
                  <a:pt x="171" y="91"/>
                </a:lnTo>
                <a:lnTo>
                  <a:pt x="171" y="92"/>
                </a:lnTo>
                <a:lnTo>
                  <a:pt x="171" y="93"/>
                </a:lnTo>
                <a:lnTo>
                  <a:pt x="171" y="94"/>
                </a:lnTo>
                <a:lnTo>
                  <a:pt x="172" y="95"/>
                </a:lnTo>
                <a:lnTo>
                  <a:pt x="172" y="96"/>
                </a:lnTo>
                <a:lnTo>
                  <a:pt x="172" y="97"/>
                </a:lnTo>
                <a:lnTo>
                  <a:pt x="172" y="98"/>
                </a:lnTo>
                <a:lnTo>
                  <a:pt x="172" y="99"/>
                </a:lnTo>
                <a:lnTo>
                  <a:pt x="172" y="100"/>
                </a:lnTo>
                <a:lnTo>
                  <a:pt x="173" y="101"/>
                </a:lnTo>
                <a:lnTo>
                  <a:pt x="173" y="102"/>
                </a:lnTo>
                <a:lnTo>
                  <a:pt x="173" y="103"/>
                </a:lnTo>
                <a:lnTo>
                  <a:pt x="173" y="104"/>
                </a:lnTo>
                <a:lnTo>
                  <a:pt x="173" y="105"/>
                </a:lnTo>
                <a:lnTo>
                  <a:pt x="174" y="106"/>
                </a:lnTo>
                <a:lnTo>
                  <a:pt x="174" y="107"/>
                </a:lnTo>
                <a:lnTo>
                  <a:pt x="174" y="108"/>
                </a:lnTo>
                <a:lnTo>
                  <a:pt x="174" y="109"/>
                </a:lnTo>
                <a:lnTo>
                  <a:pt x="175" y="110"/>
                </a:lnTo>
                <a:lnTo>
                  <a:pt x="175" y="111"/>
                </a:lnTo>
                <a:lnTo>
                  <a:pt x="175" y="112"/>
                </a:lnTo>
                <a:lnTo>
                  <a:pt x="175" y="113"/>
                </a:lnTo>
                <a:lnTo>
                  <a:pt x="175" y="114"/>
                </a:lnTo>
                <a:lnTo>
                  <a:pt x="176" y="115"/>
                </a:lnTo>
                <a:lnTo>
                  <a:pt x="176" y="116"/>
                </a:lnTo>
                <a:lnTo>
                  <a:pt x="176" y="117"/>
                </a:lnTo>
                <a:lnTo>
                  <a:pt x="177" y="118"/>
                </a:lnTo>
                <a:lnTo>
                  <a:pt x="177" y="119"/>
                </a:lnTo>
                <a:lnTo>
                  <a:pt x="177" y="120"/>
                </a:lnTo>
                <a:lnTo>
                  <a:pt x="178" y="120"/>
                </a:lnTo>
                <a:lnTo>
                  <a:pt x="178" y="121"/>
                </a:lnTo>
                <a:lnTo>
                  <a:pt x="178" y="122"/>
                </a:lnTo>
                <a:lnTo>
                  <a:pt x="179" y="123"/>
                </a:lnTo>
                <a:lnTo>
                  <a:pt x="179" y="124"/>
                </a:lnTo>
                <a:lnTo>
                  <a:pt x="180" y="124"/>
                </a:lnTo>
                <a:lnTo>
                  <a:pt x="180" y="125"/>
                </a:lnTo>
                <a:lnTo>
                  <a:pt x="181" y="125"/>
                </a:lnTo>
                <a:lnTo>
                  <a:pt x="182" y="125"/>
                </a:lnTo>
                <a:lnTo>
                  <a:pt x="182" y="124"/>
                </a:lnTo>
                <a:lnTo>
                  <a:pt x="183" y="124"/>
                </a:lnTo>
                <a:lnTo>
                  <a:pt x="183" y="123"/>
                </a:lnTo>
                <a:lnTo>
                  <a:pt x="184" y="123"/>
                </a:lnTo>
                <a:lnTo>
                  <a:pt x="184" y="122"/>
                </a:lnTo>
                <a:lnTo>
                  <a:pt x="184" y="121"/>
                </a:lnTo>
                <a:lnTo>
                  <a:pt x="185" y="121"/>
                </a:lnTo>
                <a:lnTo>
                  <a:pt x="185" y="120"/>
                </a:lnTo>
                <a:lnTo>
                  <a:pt x="185" y="119"/>
                </a:lnTo>
                <a:lnTo>
                  <a:pt x="186" y="118"/>
                </a:lnTo>
                <a:lnTo>
                  <a:pt x="186" y="117"/>
                </a:lnTo>
                <a:lnTo>
                  <a:pt x="186" y="116"/>
                </a:lnTo>
                <a:lnTo>
                  <a:pt x="187" y="115"/>
                </a:lnTo>
              </a:path>
            </a:pathLst>
          </a:custGeom>
          <a:noFill/>
          <a:ln w="74613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22" name="Rectangle 2"/>
          <p:cNvSpPr/>
          <p:nvPr/>
        </p:nvSpPr>
        <p:spPr>
          <a:xfrm>
            <a:off x="304800" y="533400"/>
            <a:ext cx="8097838" cy="12303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5.  Define root mean square value of a function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The root mean square value of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over the interval (a, b) is defined as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39617" name="Object 239616"/>
          <p:cNvGraphicFramePr/>
          <p:nvPr/>
        </p:nvGraphicFramePr>
        <p:xfrm>
          <a:off x="762000" y="1905000"/>
          <a:ext cx="6553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" name="" r:id="rId1" imgW="3556000" imgH="736600" progId="Equation.3">
                  <p:embed/>
                </p:oleObj>
              </mc:Choice>
              <mc:Fallback>
                <p:oleObj name="" r:id="rId1" imgW="3556000" imgH="736600" progId="Equation.3">
                  <p:embed/>
                  <p:pic>
                    <p:nvPicPr>
                      <p:cNvPr id="0" name="Picture 37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65532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239620"/>
          <p:cNvGraphicFramePr/>
          <p:nvPr/>
        </p:nvGraphicFramePr>
        <p:xfrm>
          <a:off x="1676400" y="4343400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" name="" r:id="rId3" imgW="1688465" imgH="482600" progId="Equation.3">
                  <p:embed/>
                </p:oleObj>
              </mc:Choice>
              <mc:Fallback>
                <p:oleObj name="" r:id="rId3" imgW="1688465" imgH="482600" progId="Equation.3">
                  <p:embed/>
                  <p:pic>
                    <p:nvPicPr>
                      <p:cNvPr id="0" name="Picture 37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343400"/>
                        <a:ext cx="26670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239619"/>
          <p:cNvGraphicFramePr/>
          <p:nvPr/>
        </p:nvGraphicFramePr>
        <p:xfrm>
          <a:off x="685800" y="5181600"/>
          <a:ext cx="541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" name="" r:id="rId5" imgW="3086100" imgH="533400" progId="Equation.3">
                  <p:embed/>
                </p:oleObj>
              </mc:Choice>
              <mc:Fallback>
                <p:oleObj name="" r:id="rId5" imgW="3086100" imgH="533400" progId="Equation.3">
                  <p:embed/>
                  <p:pic>
                    <p:nvPicPr>
                      <p:cNvPr id="0" name="Picture 37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5181600"/>
                        <a:ext cx="5410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19" name="Object 239618"/>
          <p:cNvGraphicFramePr/>
          <p:nvPr/>
        </p:nvGraphicFramePr>
        <p:xfrm>
          <a:off x="6324600" y="51816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" name="" r:id="rId7" imgW="685800" imgH="444500" progId="Equation.3">
                  <p:embed/>
                </p:oleObj>
              </mc:Choice>
              <mc:Fallback>
                <p:oleObj name="" r:id="rId7" imgW="685800" imgH="444500" progId="Equation.3">
                  <p:embed/>
                  <p:pic>
                    <p:nvPicPr>
                      <p:cNvPr id="0" name="Picture 37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24600" y="5181600"/>
                        <a:ext cx="1371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3" name="Rectangle 6"/>
          <p:cNvSpPr/>
          <p:nvPr/>
        </p:nvSpPr>
        <p:spPr>
          <a:xfrm>
            <a:off x="381000" y="3733800"/>
            <a:ext cx="800100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6.Find the root mean square value of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(0,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39624" name="Rectangle 7"/>
          <p:cNvSpPr/>
          <p:nvPr/>
        </p:nvSpPr>
        <p:spPr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39625" name="Rectangle 8"/>
          <p:cNvSpPr/>
          <p:nvPr/>
        </p:nvSpPr>
        <p:spPr>
          <a:xfrm>
            <a:off x="0" y="20002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7" name="Rectangle 2"/>
          <p:cNvSpPr/>
          <p:nvPr/>
        </p:nvSpPr>
        <p:spPr>
          <a:xfrm>
            <a:off x="228600" y="533400"/>
            <a:ext cx="8382000" cy="12303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7.Find the root mean square value of a function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(0, 2π)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root mean square value of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over the interval (0, 2π) is defined as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40641" name="Object 240640"/>
          <p:cNvGraphicFramePr/>
          <p:nvPr/>
        </p:nvGraphicFramePr>
        <p:xfrm>
          <a:off x="457200" y="1752600"/>
          <a:ext cx="6629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" name="" r:id="rId1" imgW="3670300" imgH="520700" progId="Equation.3">
                  <p:embed/>
                </p:oleObj>
              </mc:Choice>
              <mc:Fallback>
                <p:oleObj name="" r:id="rId1" imgW="3670300" imgH="520700" progId="Equation.3">
                  <p:embed/>
                  <p:pic>
                    <p:nvPicPr>
                      <p:cNvPr id="0" name="Picture 37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752600"/>
                        <a:ext cx="6629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8" name="Rectangle 3"/>
          <p:cNvSpPr/>
          <p:nvPr/>
        </p:nvSpPr>
        <p:spPr>
          <a:xfrm>
            <a:off x="228600" y="1019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graphicFrame>
        <p:nvGraphicFramePr>
          <p:cNvPr id="240646" name="Object 240645"/>
          <p:cNvGraphicFramePr/>
          <p:nvPr/>
        </p:nvGraphicFramePr>
        <p:xfrm>
          <a:off x="838200" y="3962400"/>
          <a:ext cx="3200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" name="" r:id="rId3" imgW="1688465" imgH="482600" progId="Equation.3">
                  <p:embed/>
                </p:oleObj>
              </mc:Choice>
              <mc:Fallback>
                <p:oleObj name="" r:id="rId3" imgW="1688465" imgH="482600" progId="Equation.3">
                  <p:embed/>
                  <p:pic>
                    <p:nvPicPr>
                      <p:cNvPr id="0" name="Picture 37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962400"/>
                        <a:ext cx="320040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5" name="Object 240644"/>
          <p:cNvGraphicFramePr/>
          <p:nvPr/>
        </p:nvGraphicFramePr>
        <p:xfrm>
          <a:off x="685800" y="5105400"/>
          <a:ext cx="4267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" name="" r:id="rId5" imgW="2768600" imgH="533400" progId="Equation.3">
                  <p:embed/>
                </p:oleObj>
              </mc:Choice>
              <mc:Fallback>
                <p:oleObj name="" r:id="rId5" imgW="2768600" imgH="533400" progId="Equation.3">
                  <p:embed/>
                  <p:pic>
                    <p:nvPicPr>
                      <p:cNvPr id="0" name="Picture 37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5105400"/>
                        <a:ext cx="42672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240643"/>
          <p:cNvGraphicFramePr/>
          <p:nvPr/>
        </p:nvGraphicFramePr>
        <p:xfrm>
          <a:off x="5715000" y="5257800"/>
          <a:ext cx="1524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" name="" r:id="rId7" imgW="685800" imgH="419100" progId="Equation.3">
                  <p:embed/>
                </p:oleObj>
              </mc:Choice>
              <mc:Fallback>
                <p:oleObj name="" r:id="rId7" imgW="685800" imgH="419100" progId="Equation.3">
                  <p:embed/>
                  <p:pic>
                    <p:nvPicPr>
                      <p:cNvPr id="0" name="Picture 37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5257800"/>
                        <a:ext cx="1524000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9" name="Rectangle 7"/>
          <p:cNvSpPr/>
          <p:nvPr/>
        </p:nvSpPr>
        <p:spPr>
          <a:xfrm>
            <a:off x="228600" y="3276600"/>
            <a:ext cx="914400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8.Find the root mean square value of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 –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0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1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Sol.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0650" name="Rectangle 8"/>
          <p:cNvSpPr/>
          <p:nvPr/>
        </p:nvSpPr>
        <p:spPr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40651" name="Rectangle 9"/>
          <p:cNvSpPr/>
          <p:nvPr/>
        </p:nvSpPr>
        <p:spPr>
          <a:xfrm>
            <a:off x="0" y="20002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40652" name="Rectangle 10"/>
          <p:cNvSpPr/>
          <p:nvPr/>
        </p:nvSpPr>
        <p:spPr>
          <a:xfrm>
            <a:off x="228600" y="2905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1667" name="Object 241666"/>
          <p:cNvGraphicFramePr/>
          <p:nvPr/>
        </p:nvGraphicFramePr>
        <p:xfrm>
          <a:off x="1905000" y="1447800"/>
          <a:ext cx="342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" name="" r:id="rId1" imgW="1841500" imgH="482600" progId="Equation.3">
                  <p:embed/>
                </p:oleObj>
              </mc:Choice>
              <mc:Fallback>
                <p:oleObj name="" r:id="rId1" imgW="1841500" imgH="482600" progId="Equation.3">
                  <p:embed/>
                  <p:pic>
                    <p:nvPicPr>
                      <p:cNvPr id="0" name="Picture 37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447800"/>
                        <a:ext cx="3429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6" name="Object 241665"/>
          <p:cNvGraphicFramePr/>
          <p:nvPr/>
        </p:nvGraphicFramePr>
        <p:xfrm>
          <a:off x="1295400" y="2438400"/>
          <a:ext cx="5562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" name="" r:id="rId3" imgW="2400300" imgH="1536700" progId="Equation.3">
                  <p:embed/>
                </p:oleObj>
              </mc:Choice>
              <mc:Fallback>
                <p:oleObj name="" r:id="rId3" imgW="2400300" imgH="1536700" progId="Equation.3">
                  <p:embed/>
                  <p:pic>
                    <p:nvPicPr>
                      <p:cNvPr id="0" name="Picture 37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438400"/>
                        <a:ext cx="55626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5" name="Object 241664"/>
          <p:cNvGraphicFramePr/>
          <p:nvPr/>
        </p:nvGraphicFramePr>
        <p:xfrm>
          <a:off x="1828800" y="54864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" name="" r:id="rId5" imgW="685800" imgH="419100" progId="Equation.3">
                  <p:embed/>
                </p:oleObj>
              </mc:Choice>
              <mc:Fallback>
                <p:oleObj name="" r:id="rId5" imgW="685800" imgH="419100" progId="Equation.3">
                  <p:embed/>
                  <p:pic>
                    <p:nvPicPr>
                      <p:cNvPr id="0" name="Picture 37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5486400"/>
                        <a:ext cx="1371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Rectangle 4"/>
          <p:cNvSpPr/>
          <p:nvPr/>
        </p:nvSpPr>
        <p:spPr>
          <a:xfrm>
            <a:off x="304800" y="609600"/>
            <a:ext cx="838200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9.Find the root mean square value of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π –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0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2π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Sol.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1669" name="Rectangle 5"/>
          <p:cNvSpPr/>
          <p:nvPr/>
        </p:nvSpPr>
        <p:spPr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41670" name="Rectangle 6"/>
          <p:cNvSpPr/>
          <p:nvPr/>
        </p:nvSpPr>
        <p:spPr>
          <a:xfrm>
            <a:off x="0" y="3076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41671" name="Rectangle 7"/>
          <p:cNvSpPr/>
          <p:nvPr/>
        </p:nvSpPr>
        <p:spPr>
          <a:xfrm>
            <a:off x="228600" y="3981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8" name="Rectangle 1"/>
          <p:cNvSpPr/>
          <p:nvPr/>
        </p:nvSpPr>
        <p:spPr>
          <a:xfrm>
            <a:off x="160338" y="685800"/>
            <a:ext cx="8602662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10.Write the sufficient conditions for a function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satisfy for the existence of a Fourier series.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3719" name="Rectangle 3"/>
          <p:cNvSpPr/>
          <p:nvPr/>
        </p:nvSpPr>
        <p:spPr>
          <a:xfrm>
            <a:off x="228600" y="1447800"/>
            <a:ext cx="8915400" cy="13239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i)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and single valued except possibly at a finite number of points in (–π, π)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ii)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periodic with period 2π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iii)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43714" name="Object 243713"/>
          <p:cNvGraphicFramePr/>
          <p:nvPr/>
        </p:nvGraphicFramePr>
        <p:xfrm>
          <a:off x="1752600" y="27432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" name="" r:id="rId1" imgW="368300" imgH="203200" progId="Equation.3">
                  <p:embed/>
                </p:oleObj>
              </mc:Choice>
              <mc:Fallback>
                <p:oleObj name="" r:id="rId1" imgW="368300" imgH="203200" progId="Equation.3">
                  <p:embed/>
                  <p:pic>
                    <p:nvPicPr>
                      <p:cNvPr id="0" name="Picture 37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743200"/>
                        <a:ext cx="533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0" name="Rectangle 4"/>
          <p:cNvSpPr/>
          <p:nvPr/>
        </p:nvSpPr>
        <p:spPr>
          <a:xfrm>
            <a:off x="2438400" y="2743200"/>
            <a:ext cx="37719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piecewise continuous in (–π, π)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3721" name="Rectangle 6"/>
          <p:cNvSpPr/>
          <p:nvPr/>
        </p:nvSpPr>
        <p:spPr>
          <a:xfrm>
            <a:off x="533400" y="3429000"/>
            <a:ext cx="5121275" cy="9842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Then the Fourier series of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 converges to f(x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 of continuity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graphicFrame>
        <p:nvGraphicFramePr>
          <p:cNvPr id="243717" name="Object 243716"/>
          <p:cNvGraphicFramePr/>
          <p:nvPr/>
        </p:nvGraphicFramePr>
        <p:xfrm>
          <a:off x="533400" y="4267200"/>
          <a:ext cx="1782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" name="" r:id="rId3" imgW="1358265" imgH="393700" progId="Equation.3">
                  <p:embed/>
                </p:oleObj>
              </mc:Choice>
              <mc:Fallback>
                <p:oleObj name="" r:id="rId3" imgW="1358265" imgH="393700" progId="Equation.3">
                  <p:embed/>
                  <p:pic>
                    <p:nvPicPr>
                      <p:cNvPr id="0" name="Picture 37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4267200"/>
                        <a:ext cx="178276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2" name="Rectangle 7"/>
          <p:cNvSpPr/>
          <p:nvPr/>
        </p:nvSpPr>
        <p:spPr>
          <a:xfrm>
            <a:off x="2590800" y="4343400"/>
            <a:ext cx="33988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 of discontinuity. </a:t>
            </a:r>
            <a:endParaRPr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48" name="Rectangle 2"/>
          <p:cNvSpPr/>
          <p:nvPr/>
        </p:nvSpPr>
        <p:spPr>
          <a:xfrm>
            <a:off x="381000" y="381000"/>
            <a:ext cx="47259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11.Find the sum of the Fourier series for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44737" name="Object 244736"/>
          <p:cNvGraphicFramePr/>
          <p:nvPr/>
        </p:nvGraphicFramePr>
        <p:xfrm>
          <a:off x="5257800" y="2286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" name="" r:id="rId1" imgW="1358900" imgH="457200" progId="Equation.3">
                  <p:embed/>
                </p:oleObj>
              </mc:Choice>
              <mc:Fallback>
                <p:oleObj name="" r:id="rId1" imgW="1358900" imgH="457200" progId="Equation.3">
                  <p:embed/>
                  <p:pic>
                    <p:nvPicPr>
                      <p:cNvPr id="0" name="Picture 37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7800" y="228600"/>
                        <a:ext cx="297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9" name="Rectangle 3"/>
          <p:cNvSpPr/>
          <p:nvPr/>
        </p:nvSpPr>
        <p:spPr>
          <a:xfrm>
            <a:off x="530225" y="942975"/>
            <a:ext cx="11207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at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4750" name="Rectangle 5"/>
          <p:cNvSpPr/>
          <p:nvPr/>
        </p:nvSpPr>
        <p:spPr>
          <a:xfrm>
            <a:off x="304800" y="1447800"/>
            <a:ext cx="4602163" cy="615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Here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1 is a point of discontinuity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>
              <a:latin typeface="Arial" panose="020B0604020202020204" pitchFamily="34" charset="0"/>
            </a:endParaRPr>
          </a:p>
        </p:txBody>
      </p:sp>
      <p:graphicFrame>
        <p:nvGraphicFramePr>
          <p:cNvPr id="244740" name="Object 244739"/>
          <p:cNvGraphicFramePr/>
          <p:nvPr/>
        </p:nvGraphicFramePr>
        <p:xfrm>
          <a:off x="1404938" y="2209800"/>
          <a:ext cx="3895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" name="" r:id="rId3" imgW="2259330" imgH="393700" progId="Equation.3">
                  <p:embed/>
                </p:oleObj>
              </mc:Choice>
              <mc:Fallback>
                <p:oleObj name="" r:id="rId3" imgW="2259330" imgH="393700" progId="Equation.3">
                  <p:embed/>
                  <p:pic>
                    <p:nvPicPr>
                      <p:cNvPr id="0" name="Picture 37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38" y="2209800"/>
                        <a:ext cx="389572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1" name="Rectangle 6"/>
          <p:cNvSpPr/>
          <p:nvPr/>
        </p:nvSpPr>
        <p:spPr>
          <a:xfrm>
            <a:off x="228600" y="876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44752" name="Rectangle 7"/>
          <p:cNvSpPr/>
          <p:nvPr/>
        </p:nvSpPr>
        <p:spPr>
          <a:xfrm>
            <a:off x="457200" y="3124200"/>
            <a:ext cx="773271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12.State the Parseval’s identity for Fourier series.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Parseval’s identity for Fourier series in the interval (c, c + 2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is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475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4744" name="Object 244743"/>
          <p:cNvGraphicFramePr/>
          <p:nvPr/>
        </p:nvGraphicFramePr>
        <p:xfrm>
          <a:off x="1524000" y="4038600"/>
          <a:ext cx="457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" name="" r:id="rId5" imgW="2286000" imgH="482600" progId="Equation.3">
                  <p:embed/>
                </p:oleObj>
              </mc:Choice>
              <mc:Fallback>
                <p:oleObj name="" r:id="rId5" imgW="2286000" imgH="482600" progId="Equation.3">
                  <p:embed/>
                  <p:pic>
                    <p:nvPicPr>
                      <p:cNvPr id="0" name="Picture 37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038600"/>
                        <a:ext cx="4572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4" name="Rectangle 10"/>
          <p:cNvSpPr/>
          <p:nvPr/>
        </p:nvSpPr>
        <p:spPr>
          <a:xfrm>
            <a:off x="304800" y="4953000"/>
            <a:ext cx="71945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Parseval’s identity for Fourier series in the interval (c, c + 2π) is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4755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4747" name="Object 244746"/>
          <p:cNvGraphicFramePr/>
          <p:nvPr/>
        </p:nvGraphicFramePr>
        <p:xfrm>
          <a:off x="1905000" y="5638800"/>
          <a:ext cx="487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" name="" r:id="rId7" imgW="2349500" imgH="482600" progId="Equation.3">
                  <p:embed/>
                </p:oleObj>
              </mc:Choice>
              <mc:Fallback>
                <p:oleObj name="" r:id="rId7" imgW="2349500" imgH="482600" progId="Equation.3">
                  <p:embed/>
                  <p:pic>
                    <p:nvPicPr>
                      <p:cNvPr id="0" name="Picture 37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5638800"/>
                        <a:ext cx="4876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8" name="Rectangle 1"/>
          <p:cNvSpPr/>
          <p:nvPr/>
        </p:nvSpPr>
        <p:spPr>
          <a:xfrm>
            <a:off x="304800" y="304800"/>
            <a:ext cx="597376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defTabSz="914400">
              <a:tabLst>
                <a:tab pos="1143000" algn="l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12.Write the formula for finding Fourier coefficients.</a:t>
            </a:r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hangingPunct="0">
              <a:tabLst>
                <a:tab pos="1143000" algn="l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Sol.   </a:t>
            </a:r>
            <a:endParaRPr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7819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7810" name="Object 247809"/>
          <p:cNvGraphicFramePr/>
          <p:nvPr/>
        </p:nvGraphicFramePr>
        <p:xfrm>
          <a:off x="685800" y="1143000"/>
          <a:ext cx="175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" name="" r:id="rId1" imgW="1054100" imgH="482600" progId="Equation.3">
                  <p:embed/>
                </p:oleObj>
              </mc:Choice>
              <mc:Fallback>
                <p:oleObj name="" r:id="rId1" imgW="1054100" imgH="482600" progId="Equation.3">
                  <p:embed/>
                  <p:pic>
                    <p:nvPicPr>
                      <p:cNvPr id="0" name="Picture 37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143000"/>
                        <a:ext cx="1752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0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7812" name="Object 247811"/>
          <p:cNvGraphicFramePr/>
          <p:nvPr/>
        </p:nvGraphicFramePr>
        <p:xfrm>
          <a:off x="3124200" y="1219200"/>
          <a:ext cx="342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" name="" r:id="rId3" imgW="1637665" imgH="482600" progId="Equation.3">
                  <p:embed/>
                </p:oleObj>
              </mc:Choice>
              <mc:Fallback>
                <p:oleObj name="" r:id="rId3" imgW="1637665" imgH="482600" progId="Equation.3">
                  <p:embed/>
                  <p:pic>
                    <p:nvPicPr>
                      <p:cNvPr id="0" name="Picture 37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219200"/>
                        <a:ext cx="3429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1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7814" name="Object 247813"/>
          <p:cNvGraphicFramePr/>
          <p:nvPr/>
        </p:nvGraphicFramePr>
        <p:xfrm>
          <a:off x="1295400" y="2514600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" name="" r:id="rId5" imgW="1612900" imgH="482600" progId="Equation.3">
                  <p:embed/>
                </p:oleObj>
              </mc:Choice>
              <mc:Fallback>
                <p:oleObj name="" r:id="rId5" imgW="1612900" imgH="482600" progId="Equation.3">
                  <p:embed/>
                  <p:pic>
                    <p:nvPicPr>
                      <p:cNvPr id="0" name="Picture 37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514600"/>
                        <a:ext cx="3200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2" name="Rectangle 8"/>
          <p:cNvSpPr/>
          <p:nvPr/>
        </p:nvSpPr>
        <p:spPr>
          <a:xfrm>
            <a:off x="228600" y="3352800"/>
            <a:ext cx="683101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13.Define RMS value of a function.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RMS value of a function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  in  (a,b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  is defined by 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7823" name="Rectangle 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7817" name="Object 247816"/>
          <p:cNvGraphicFramePr/>
          <p:nvPr/>
        </p:nvGraphicFramePr>
        <p:xfrm>
          <a:off x="2590800" y="4343400"/>
          <a:ext cx="304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" name="" r:id="rId7" imgW="1562100" imgH="990600" progId="Equation.3">
                  <p:embed/>
                </p:oleObj>
              </mc:Choice>
              <mc:Fallback>
                <p:oleObj name="" r:id="rId7" imgW="1562100" imgH="990600" progId="Equation.3">
                  <p:embed/>
                  <p:pic>
                    <p:nvPicPr>
                      <p:cNvPr id="0" name="Picture 37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4343400"/>
                        <a:ext cx="30480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93" name="Rectangle 1"/>
          <p:cNvSpPr/>
          <p:nvPr/>
        </p:nvSpPr>
        <p:spPr>
          <a:xfrm>
            <a:off x="228600" y="381000"/>
            <a:ext cx="773271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14.State the Parseval’s identity for Fourier series.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Parseval’s identity for Fourier series in the interval (c, c + 2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is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6794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6786" name="Object 246785"/>
          <p:cNvGraphicFramePr/>
          <p:nvPr/>
        </p:nvGraphicFramePr>
        <p:xfrm>
          <a:off x="2057400" y="1219200"/>
          <a:ext cx="480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" name="" r:id="rId1" imgW="2286000" imgH="482600" progId="Equation.3">
                  <p:embed/>
                </p:oleObj>
              </mc:Choice>
              <mc:Fallback>
                <p:oleObj name="" r:id="rId1" imgW="2286000" imgH="482600" progId="Equation.3">
                  <p:embed/>
                  <p:pic>
                    <p:nvPicPr>
                      <p:cNvPr id="0" name="Picture 37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1219200"/>
                        <a:ext cx="4800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5" name="Rectangle 4"/>
          <p:cNvSpPr/>
          <p:nvPr/>
        </p:nvSpPr>
        <p:spPr>
          <a:xfrm>
            <a:off x="304800" y="2286000"/>
            <a:ext cx="71945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Parseval’s identity for Fourier series in the interval (c, c + 2π) is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679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6789" name="Object 246788"/>
          <p:cNvGraphicFramePr/>
          <p:nvPr/>
        </p:nvGraphicFramePr>
        <p:xfrm>
          <a:off x="1752600" y="2895600"/>
          <a:ext cx="510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name="" r:id="rId3" imgW="2349500" imgH="482600" progId="Equation.3">
                  <p:embed/>
                </p:oleObj>
              </mc:Choice>
              <mc:Fallback>
                <p:oleObj name="" r:id="rId3" imgW="2349500" imgH="482600" progId="Equation.3">
                  <p:embed/>
                  <p:pic>
                    <p:nvPicPr>
                      <p:cNvPr id="0" name="Picture 37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895600"/>
                        <a:ext cx="5105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7" name="Rectangle 7"/>
          <p:cNvSpPr/>
          <p:nvPr/>
        </p:nvSpPr>
        <p:spPr>
          <a:xfrm>
            <a:off x="304800" y="3810000"/>
            <a:ext cx="8458200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15.Find the mean square value of the function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= x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the interval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(0, l).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Mean square value is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6798" name="Rectangle 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6792" name="Object 246791"/>
          <p:cNvGraphicFramePr/>
          <p:nvPr/>
        </p:nvGraphicFramePr>
        <p:xfrm>
          <a:off x="3124200" y="4343400"/>
          <a:ext cx="4419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" name="" r:id="rId5" imgW="2273300" imgH="1447800" progId="Equation.3">
                  <p:embed/>
                </p:oleObj>
              </mc:Choice>
              <mc:Fallback>
                <p:oleObj name="" r:id="rId5" imgW="2273300" imgH="1447800" progId="Equation.3">
                  <p:embed/>
                  <p:pic>
                    <p:nvPicPr>
                      <p:cNvPr id="0" name="Picture 37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4343400"/>
                        <a:ext cx="4419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5" name="Rectangle 1"/>
          <p:cNvSpPr/>
          <p:nvPr/>
        </p:nvSpPr>
        <p:spPr>
          <a:xfrm>
            <a:off x="304800" y="533400"/>
            <a:ext cx="7696200" cy="1016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16.Find the value of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the cosine series expansion of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10  in the interval (0,10).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48836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8834" name="Object 248833"/>
          <p:cNvGraphicFramePr/>
          <p:nvPr/>
        </p:nvGraphicFramePr>
        <p:xfrm>
          <a:off x="1524000" y="1371600"/>
          <a:ext cx="6934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" name="" r:id="rId1" imgW="3937000" imgH="1320800" progId="Equation.3">
                  <p:embed/>
                </p:oleObj>
              </mc:Choice>
              <mc:Fallback>
                <p:oleObj name="" r:id="rId1" imgW="3937000" imgH="1320800" progId="Equation.3">
                  <p:embed/>
                  <p:pic>
                    <p:nvPicPr>
                      <p:cNvPr id="0" name="Picture 37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1371600"/>
                        <a:ext cx="693420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7" name="Rectangle 4"/>
          <p:cNvSpPr/>
          <p:nvPr/>
        </p:nvSpPr>
        <p:spPr>
          <a:xfrm>
            <a:off x="0" y="1438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48838" name="Rectangle 5"/>
          <p:cNvSpPr/>
          <p:nvPr/>
        </p:nvSpPr>
        <p:spPr>
          <a:xfrm>
            <a:off x="457200" y="3810000"/>
            <a:ext cx="8686800" cy="13239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constant term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the coefficient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­n</a:t>
            </a:r>
            <a:r>
              <a:rPr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the Fourier series expansion of 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= 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(–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Sol.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Since the interval is (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let us verify whether the function is odd or even</a:t>
            </a:r>
            <a:endParaRPr sz="200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8839" name="Rectangle 6"/>
          <p:cNvSpPr/>
          <p:nvPr/>
        </p:nvSpPr>
        <p:spPr>
          <a:xfrm>
            <a:off x="228600" y="5181600"/>
            <a:ext cx="6934200" cy="13239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x) = (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(–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–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– (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 = –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The given function is an odd function.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Hence a</a:t>
            </a:r>
            <a:r>
              <a:rPr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0 and a</a:t>
            </a:r>
            <a:r>
              <a:rPr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0.</a:t>
            </a:r>
            <a:endParaRPr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64" name="Rectangle 2"/>
          <p:cNvSpPr/>
          <p:nvPr/>
        </p:nvSpPr>
        <p:spPr>
          <a:xfrm>
            <a:off x="228600" y="762000"/>
            <a:ext cx="8686800" cy="13239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 the constant term in the Fourier series corresponding to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= cos</a:t>
            </a:r>
            <a:r>
              <a:rPr sz="20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expanded  in the interval (–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Sol.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Since the interval is (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let us verify whether the function is odd or even.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sz="200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cos</a:t>
            </a:r>
            <a:r>
              <a:rPr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  cos</a:t>
            </a:r>
            <a:r>
              <a:rPr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Hence the function is even.</a:t>
            </a:r>
            <a:endParaRPr sz="200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49857" name="Object 249856"/>
          <p:cNvGraphicFramePr/>
          <p:nvPr/>
        </p:nvGraphicFramePr>
        <p:xfrm>
          <a:off x="0" y="457200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" name="" r:id="rId1" imgW="114300" imgH="177800" progId="">
                  <p:embed/>
                </p:oleObj>
              </mc:Choice>
              <mc:Fallback>
                <p:oleObj name="" r:id="rId1" imgW="114300" imgH="177800" progId="">
                  <p:embed/>
                  <p:pic>
                    <p:nvPicPr>
                      <p:cNvPr id="0" name="Picture 37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57200"/>
                        <a:ext cx="114300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5" name="Rectangle 3"/>
          <p:cNvSpPr/>
          <p:nvPr/>
        </p:nvSpPr>
        <p:spPr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900">
                <a:latin typeface="Arial" panose="020B0604020202020204" pitchFamily="34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4986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49860" name="Object 249859"/>
          <p:cNvGraphicFramePr/>
          <p:nvPr/>
        </p:nvGraphicFramePr>
        <p:xfrm>
          <a:off x="1828800" y="2286000"/>
          <a:ext cx="5105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name="" r:id="rId3" imgW="2273300" imgH="2095500" progId="Equation.3">
                  <p:embed/>
                </p:oleObj>
              </mc:Choice>
              <mc:Fallback>
                <p:oleObj name="" r:id="rId3" imgW="2273300" imgH="2095500" progId="Equation.3">
                  <p:embed/>
                  <p:pic>
                    <p:nvPicPr>
                      <p:cNvPr id="0" name="Picture 37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286000"/>
                        <a:ext cx="5105400" cy="358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7" name="Rectangle 6"/>
          <p:cNvSpPr/>
          <p:nvPr/>
        </p:nvSpPr>
        <p:spPr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49868" name="Rectangle 8"/>
          <p:cNvSpPr/>
          <p:nvPr/>
        </p:nvSpPr>
        <p:spPr>
          <a:xfrm>
            <a:off x="228600" y="5943600"/>
            <a:ext cx="8915400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Hence the constant term in the Fourier expansion is</a:t>
            </a:r>
            <a:r>
              <a:rPr sz="200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sz="20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249863" name="Object 249862"/>
          <p:cNvGraphicFramePr/>
          <p:nvPr/>
        </p:nvGraphicFramePr>
        <p:xfrm>
          <a:off x="6858000" y="5867400"/>
          <a:ext cx="914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name="" r:id="rId5" imgW="469900" imgH="393700" progId="Equation.3">
                  <p:embed/>
                </p:oleObj>
              </mc:Choice>
              <mc:Fallback>
                <p:oleObj name="" r:id="rId5" imgW="469900" imgH="393700" progId="Equation.3">
                  <p:embed/>
                  <p:pic>
                    <p:nvPicPr>
                      <p:cNvPr id="0" name="Picture 37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0" y="5867400"/>
                        <a:ext cx="91440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6" name="Rectangle 1"/>
          <p:cNvSpPr/>
          <p:nvPr/>
        </p:nvSpPr>
        <p:spPr>
          <a:xfrm>
            <a:off x="228600" y="533400"/>
            <a:ext cx="7848600" cy="12303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19. Find the constant term in the Fourier expansion of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= x</a:t>
            </a:r>
            <a:r>
              <a:rPr sz="20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–2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 2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  = (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2 =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2 </a:t>
            </a:r>
            <a:r>
              <a:rPr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= f(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which is an even function 	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250887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50882" name="Object 250881"/>
          <p:cNvGraphicFramePr/>
          <p:nvPr/>
        </p:nvGraphicFramePr>
        <p:xfrm>
          <a:off x="2438400" y="2286000"/>
          <a:ext cx="4572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name="" r:id="rId1" imgW="2501900" imgH="1485900" progId="Equation.3">
                  <p:embed/>
                </p:oleObj>
              </mc:Choice>
              <mc:Fallback>
                <p:oleObj name="" r:id="rId1" imgW="2501900" imgH="1485900" progId="Equation.3">
                  <p:embed/>
                  <p:pic>
                    <p:nvPicPr>
                      <p:cNvPr id="0" name="Picture 37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2286000"/>
                        <a:ext cx="4572000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8" name="Rectangle 4"/>
          <p:cNvSpPr/>
          <p:nvPr/>
        </p:nvSpPr>
        <p:spPr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50889" name="Rectangle 5"/>
          <p:cNvSpPr/>
          <p:nvPr/>
        </p:nvSpPr>
        <p:spPr>
          <a:xfrm>
            <a:off x="381000" y="5334000"/>
            <a:ext cx="5867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Hence the constant term in the Fourier expansion is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25089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50885" name="Object 250884"/>
          <p:cNvGraphicFramePr/>
          <p:nvPr/>
        </p:nvGraphicFramePr>
        <p:xfrm>
          <a:off x="6172200" y="53340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7" name="" r:id="rId3" imgW="1116965" imgH="406400" progId="Equation.3">
                  <p:embed/>
                </p:oleObj>
              </mc:Choice>
              <mc:Fallback>
                <p:oleObj name="" r:id="rId3" imgW="1116965" imgH="406400" progId="Equation.3">
                  <p:embed/>
                  <p:pic>
                    <p:nvPicPr>
                      <p:cNvPr id="0" name="Picture 37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5334000"/>
                        <a:ext cx="1828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3" name="Rectangle 1"/>
          <p:cNvSpPr/>
          <p:nvPr/>
        </p:nvSpPr>
        <p:spPr>
          <a:xfrm>
            <a:off x="304800" y="609600"/>
            <a:ext cx="8077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solidFill>
                  <a:srgbClr val="0000FF"/>
                </a:solidFill>
                <a:latin typeface="Perpetua" panose="02020502060401020303" pitchFamily="18" charset="0"/>
              </a:rPr>
              <a:t>Odd functions can solely be represented by sine waves because, sine waves are odd functions.  A sum of odd functions is another odd function.</a:t>
            </a:r>
            <a:endParaRPr sz="2400" b="1">
              <a:solidFill>
                <a:srgbClr val="0000FF"/>
              </a:solidFill>
              <a:latin typeface="Perpetua" panose="02020502060401020303" pitchFamily="18" charset="0"/>
            </a:endParaRPr>
          </a:p>
        </p:txBody>
      </p:sp>
      <p:sp>
        <p:nvSpPr>
          <p:cNvPr id="259074" name="Rectangle 83"/>
          <p:cNvSpPr/>
          <p:nvPr/>
        </p:nvSpPr>
        <p:spPr>
          <a:xfrm>
            <a:off x="1131888" y="2386013"/>
            <a:ext cx="6877050" cy="3243262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IN" altLang="x-none">
              <a:latin typeface="Perpetua" panose="02020502060401020303" pitchFamily="18" charset="0"/>
            </a:endParaRPr>
          </a:p>
        </p:txBody>
      </p:sp>
      <p:sp>
        <p:nvSpPr>
          <p:cNvPr id="259075" name="Line 98"/>
          <p:cNvSpPr/>
          <p:nvPr/>
        </p:nvSpPr>
        <p:spPr>
          <a:xfrm>
            <a:off x="1146175" y="4013200"/>
            <a:ext cx="6835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9076" name="Line 99"/>
          <p:cNvSpPr/>
          <p:nvPr/>
        </p:nvSpPr>
        <p:spPr>
          <a:xfrm>
            <a:off x="4556125" y="2386013"/>
            <a:ext cx="0" cy="32559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9077" name="Freeform 84"/>
          <p:cNvSpPr/>
          <p:nvPr/>
        </p:nvSpPr>
        <p:spPr>
          <a:xfrm>
            <a:off x="1169988" y="2644775"/>
            <a:ext cx="6873875" cy="2701925"/>
          </a:xfrm>
          <a:custGeom>
            <a:avLst/>
            <a:gdLst>
              <a:gd name="txL" fmla="*/ 0 w 187"/>
              <a:gd name="txT" fmla="*/ 0 h 125"/>
              <a:gd name="txR" fmla="*/ 187 w 187"/>
              <a:gd name="txB" fmla="*/ 125 h 125"/>
            </a:gdLst>
            <a:ahLst/>
            <a:cxnLst>
              <a:cxn ang="0">
                <a:pos x="73517" y="907847"/>
              </a:cxn>
              <a:cxn ang="0">
                <a:pos x="147035" y="1253693"/>
              </a:cxn>
              <a:cxn ang="0">
                <a:pos x="257311" y="1599540"/>
              </a:cxn>
              <a:cxn ang="0">
                <a:pos x="330828" y="1923771"/>
              </a:cxn>
              <a:cxn ang="0">
                <a:pos x="404346" y="2226386"/>
              </a:cxn>
              <a:cxn ang="0">
                <a:pos x="514622" y="2464156"/>
              </a:cxn>
              <a:cxn ang="0">
                <a:pos x="698415" y="2701925"/>
              </a:cxn>
              <a:cxn ang="0">
                <a:pos x="918967" y="2507386"/>
              </a:cxn>
              <a:cxn ang="0">
                <a:pos x="1029243" y="2248002"/>
              </a:cxn>
              <a:cxn ang="0">
                <a:pos x="1102761" y="1945386"/>
              </a:cxn>
              <a:cxn ang="0">
                <a:pos x="1176278" y="1621155"/>
              </a:cxn>
              <a:cxn ang="0">
                <a:pos x="1286554" y="1275309"/>
              </a:cxn>
              <a:cxn ang="0">
                <a:pos x="1360072" y="929462"/>
              </a:cxn>
              <a:cxn ang="0">
                <a:pos x="1470348" y="605231"/>
              </a:cxn>
              <a:cxn ang="0">
                <a:pos x="1543865" y="324231"/>
              </a:cxn>
              <a:cxn ang="0">
                <a:pos x="1690900" y="86462"/>
              </a:cxn>
              <a:cxn ang="0">
                <a:pos x="1911452" y="86462"/>
              </a:cxn>
              <a:cxn ang="0">
                <a:pos x="2058487" y="324231"/>
              </a:cxn>
              <a:cxn ang="0">
                <a:pos x="2132004" y="605231"/>
              </a:cxn>
              <a:cxn ang="0">
                <a:pos x="2242280" y="929462"/>
              </a:cxn>
              <a:cxn ang="0">
                <a:pos x="2315797" y="1275309"/>
              </a:cxn>
              <a:cxn ang="0">
                <a:pos x="2426074" y="1621155"/>
              </a:cxn>
              <a:cxn ang="0">
                <a:pos x="2499591" y="1945386"/>
              </a:cxn>
              <a:cxn ang="0">
                <a:pos x="2573109" y="2248002"/>
              </a:cxn>
              <a:cxn ang="0">
                <a:pos x="2720143" y="2529002"/>
              </a:cxn>
              <a:cxn ang="0">
                <a:pos x="2903937" y="2701925"/>
              </a:cxn>
              <a:cxn ang="0">
                <a:pos x="3087730" y="2464156"/>
              </a:cxn>
              <a:cxn ang="0">
                <a:pos x="3198006" y="2183156"/>
              </a:cxn>
              <a:cxn ang="0">
                <a:pos x="3271523" y="1880540"/>
              </a:cxn>
              <a:cxn ang="0">
                <a:pos x="3381799" y="1534694"/>
              </a:cxn>
              <a:cxn ang="0">
                <a:pos x="3455317" y="1188847"/>
              </a:cxn>
              <a:cxn ang="0">
                <a:pos x="3565593" y="843001"/>
              </a:cxn>
              <a:cxn ang="0">
                <a:pos x="3639110" y="540385"/>
              </a:cxn>
              <a:cxn ang="0">
                <a:pos x="3749386" y="259385"/>
              </a:cxn>
              <a:cxn ang="0">
                <a:pos x="3896421" y="21615"/>
              </a:cxn>
              <a:cxn ang="0">
                <a:pos x="4116973" y="151308"/>
              </a:cxn>
              <a:cxn ang="0">
                <a:pos x="4227249" y="432308"/>
              </a:cxn>
              <a:cxn ang="0">
                <a:pos x="4337525" y="734924"/>
              </a:cxn>
              <a:cxn ang="0">
                <a:pos x="4411042" y="1059155"/>
              </a:cxn>
              <a:cxn ang="0">
                <a:pos x="4521318" y="1405001"/>
              </a:cxn>
              <a:cxn ang="0">
                <a:pos x="4594836" y="1750848"/>
              </a:cxn>
              <a:cxn ang="0">
                <a:pos x="4705113" y="2075079"/>
              </a:cxn>
              <a:cxn ang="0">
                <a:pos x="4778630" y="2356079"/>
              </a:cxn>
              <a:cxn ang="0">
                <a:pos x="4888906" y="2593848"/>
              </a:cxn>
              <a:cxn ang="0">
                <a:pos x="5146217" y="2637079"/>
              </a:cxn>
              <a:cxn ang="0">
                <a:pos x="5256493" y="2399309"/>
              </a:cxn>
              <a:cxn ang="0">
                <a:pos x="5366769" y="2118309"/>
              </a:cxn>
              <a:cxn ang="0">
                <a:pos x="5477045" y="1815694"/>
              </a:cxn>
              <a:cxn ang="0">
                <a:pos x="5550563" y="1469848"/>
              </a:cxn>
              <a:cxn ang="0">
                <a:pos x="5624080" y="1124001"/>
              </a:cxn>
              <a:cxn ang="0">
                <a:pos x="5734356" y="778155"/>
              </a:cxn>
              <a:cxn ang="0">
                <a:pos x="5807873" y="475539"/>
              </a:cxn>
              <a:cxn ang="0">
                <a:pos x="5918149" y="216154"/>
              </a:cxn>
              <a:cxn ang="0">
                <a:pos x="6101943" y="0"/>
              </a:cxn>
              <a:cxn ang="0">
                <a:pos x="6322495" y="216154"/>
              </a:cxn>
              <a:cxn ang="0">
                <a:pos x="6396012" y="453923"/>
              </a:cxn>
              <a:cxn ang="0">
                <a:pos x="6506288" y="734924"/>
              </a:cxn>
              <a:cxn ang="0">
                <a:pos x="6579806" y="1080770"/>
              </a:cxn>
              <a:cxn ang="0">
                <a:pos x="6690082" y="1426617"/>
              </a:cxn>
              <a:cxn ang="0">
                <a:pos x="6763599" y="1772463"/>
              </a:cxn>
              <a:cxn ang="0">
                <a:pos x="6873875" y="2096694"/>
              </a:cxn>
            </a:cxnLst>
            <a:rect l="txL" t="txT" r="txR" b="txB"/>
            <a:pathLst>
              <a:path w="187" h="125">
                <a:moveTo>
                  <a:pt x="0" y="28"/>
                </a:moveTo>
                <a:lnTo>
                  <a:pt x="0" y="30"/>
                </a:lnTo>
                <a:lnTo>
                  <a:pt x="0" y="31"/>
                </a:lnTo>
                <a:lnTo>
                  <a:pt x="0" y="32"/>
                </a:lnTo>
                <a:lnTo>
                  <a:pt x="0" y="33"/>
                </a:lnTo>
                <a:lnTo>
                  <a:pt x="0" y="34"/>
                </a:lnTo>
                <a:lnTo>
                  <a:pt x="1" y="35"/>
                </a:lnTo>
                <a:lnTo>
                  <a:pt x="1" y="36"/>
                </a:lnTo>
                <a:lnTo>
                  <a:pt x="1" y="37"/>
                </a:lnTo>
                <a:lnTo>
                  <a:pt x="1" y="38"/>
                </a:lnTo>
                <a:lnTo>
                  <a:pt x="1" y="40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3" y="48"/>
                </a:lnTo>
                <a:lnTo>
                  <a:pt x="3" y="49"/>
                </a:lnTo>
                <a:lnTo>
                  <a:pt x="3" y="50"/>
                </a:lnTo>
                <a:lnTo>
                  <a:pt x="3" y="52"/>
                </a:lnTo>
                <a:lnTo>
                  <a:pt x="3" y="53"/>
                </a:lnTo>
                <a:lnTo>
                  <a:pt x="4" y="54"/>
                </a:lnTo>
                <a:lnTo>
                  <a:pt x="4" y="55"/>
                </a:lnTo>
                <a:lnTo>
                  <a:pt x="4" y="57"/>
                </a:lnTo>
                <a:lnTo>
                  <a:pt x="4" y="58"/>
                </a:lnTo>
                <a:lnTo>
                  <a:pt x="4" y="59"/>
                </a:lnTo>
                <a:lnTo>
                  <a:pt x="5" y="60"/>
                </a:lnTo>
                <a:lnTo>
                  <a:pt x="5" y="62"/>
                </a:lnTo>
                <a:lnTo>
                  <a:pt x="5" y="63"/>
                </a:lnTo>
                <a:lnTo>
                  <a:pt x="5" y="64"/>
                </a:lnTo>
                <a:lnTo>
                  <a:pt x="5" y="65"/>
                </a:lnTo>
                <a:lnTo>
                  <a:pt x="5" y="67"/>
                </a:lnTo>
                <a:lnTo>
                  <a:pt x="6" y="68"/>
                </a:lnTo>
                <a:lnTo>
                  <a:pt x="6" y="69"/>
                </a:lnTo>
                <a:lnTo>
                  <a:pt x="6" y="70"/>
                </a:lnTo>
                <a:lnTo>
                  <a:pt x="6" y="72"/>
                </a:lnTo>
                <a:lnTo>
                  <a:pt x="6" y="73"/>
                </a:lnTo>
                <a:lnTo>
                  <a:pt x="7" y="74"/>
                </a:lnTo>
                <a:lnTo>
                  <a:pt x="7" y="75"/>
                </a:lnTo>
                <a:lnTo>
                  <a:pt x="7" y="76"/>
                </a:lnTo>
                <a:lnTo>
                  <a:pt x="7" y="78"/>
                </a:lnTo>
                <a:lnTo>
                  <a:pt x="7" y="79"/>
                </a:lnTo>
                <a:lnTo>
                  <a:pt x="8" y="80"/>
                </a:lnTo>
                <a:lnTo>
                  <a:pt x="8" y="81"/>
                </a:lnTo>
                <a:lnTo>
                  <a:pt x="8" y="82"/>
                </a:lnTo>
                <a:lnTo>
                  <a:pt x="8" y="84"/>
                </a:lnTo>
                <a:lnTo>
                  <a:pt x="8" y="85"/>
                </a:lnTo>
                <a:lnTo>
                  <a:pt x="8" y="86"/>
                </a:lnTo>
                <a:lnTo>
                  <a:pt x="9" y="87"/>
                </a:lnTo>
                <a:lnTo>
                  <a:pt x="9" y="88"/>
                </a:lnTo>
                <a:lnTo>
                  <a:pt x="9" y="89"/>
                </a:lnTo>
                <a:lnTo>
                  <a:pt x="9" y="91"/>
                </a:lnTo>
                <a:lnTo>
                  <a:pt x="9" y="92"/>
                </a:lnTo>
                <a:lnTo>
                  <a:pt x="10" y="93"/>
                </a:lnTo>
                <a:lnTo>
                  <a:pt x="10" y="94"/>
                </a:lnTo>
                <a:lnTo>
                  <a:pt x="10" y="95"/>
                </a:lnTo>
                <a:lnTo>
                  <a:pt x="10" y="96"/>
                </a:lnTo>
                <a:lnTo>
                  <a:pt x="10" y="97"/>
                </a:lnTo>
                <a:lnTo>
                  <a:pt x="11" y="98"/>
                </a:lnTo>
                <a:lnTo>
                  <a:pt x="11" y="99"/>
                </a:lnTo>
                <a:lnTo>
                  <a:pt x="11" y="100"/>
                </a:lnTo>
                <a:lnTo>
                  <a:pt x="11" y="101"/>
                </a:lnTo>
                <a:lnTo>
                  <a:pt x="11" y="102"/>
                </a:lnTo>
                <a:lnTo>
                  <a:pt x="11" y="103"/>
                </a:lnTo>
                <a:lnTo>
                  <a:pt x="12" y="104"/>
                </a:lnTo>
                <a:lnTo>
                  <a:pt x="12" y="105"/>
                </a:lnTo>
                <a:lnTo>
                  <a:pt x="12" y="106"/>
                </a:lnTo>
                <a:lnTo>
                  <a:pt x="12" y="107"/>
                </a:lnTo>
                <a:lnTo>
                  <a:pt x="12" y="108"/>
                </a:lnTo>
                <a:lnTo>
                  <a:pt x="13" y="108"/>
                </a:lnTo>
                <a:lnTo>
                  <a:pt x="13" y="109"/>
                </a:lnTo>
                <a:lnTo>
                  <a:pt x="13" y="110"/>
                </a:lnTo>
                <a:lnTo>
                  <a:pt x="13" y="111"/>
                </a:lnTo>
                <a:lnTo>
                  <a:pt x="13" y="112"/>
                </a:lnTo>
                <a:lnTo>
                  <a:pt x="14" y="112"/>
                </a:lnTo>
                <a:lnTo>
                  <a:pt x="14" y="113"/>
                </a:lnTo>
                <a:lnTo>
                  <a:pt x="14" y="114"/>
                </a:lnTo>
                <a:lnTo>
                  <a:pt x="14" y="115"/>
                </a:lnTo>
                <a:lnTo>
                  <a:pt x="14" y="116"/>
                </a:lnTo>
                <a:lnTo>
                  <a:pt x="15" y="117"/>
                </a:lnTo>
                <a:lnTo>
                  <a:pt x="15" y="118"/>
                </a:lnTo>
                <a:lnTo>
                  <a:pt x="15" y="119"/>
                </a:lnTo>
                <a:lnTo>
                  <a:pt x="16" y="119"/>
                </a:lnTo>
                <a:lnTo>
                  <a:pt x="16" y="120"/>
                </a:lnTo>
                <a:lnTo>
                  <a:pt x="16" y="121"/>
                </a:lnTo>
                <a:lnTo>
                  <a:pt x="17" y="122"/>
                </a:lnTo>
                <a:lnTo>
                  <a:pt x="17" y="123"/>
                </a:lnTo>
                <a:lnTo>
                  <a:pt x="18" y="124"/>
                </a:lnTo>
                <a:lnTo>
                  <a:pt x="18" y="125"/>
                </a:lnTo>
                <a:lnTo>
                  <a:pt x="19" y="125"/>
                </a:lnTo>
                <a:lnTo>
                  <a:pt x="20" y="125"/>
                </a:lnTo>
                <a:lnTo>
                  <a:pt x="21" y="125"/>
                </a:lnTo>
                <a:lnTo>
                  <a:pt x="21" y="124"/>
                </a:lnTo>
                <a:lnTo>
                  <a:pt x="22" y="124"/>
                </a:lnTo>
                <a:lnTo>
                  <a:pt x="22" y="123"/>
                </a:lnTo>
                <a:lnTo>
                  <a:pt x="22" y="122"/>
                </a:lnTo>
                <a:lnTo>
                  <a:pt x="23" y="122"/>
                </a:lnTo>
                <a:lnTo>
                  <a:pt x="23" y="121"/>
                </a:lnTo>
                <a:lnTo>
                  <a:pt x="23" y="120"/>
                </a:lnTo>
                <a:lnTo>
                  <a:pt x="24" y="119"/>
                </a:lnTo>
                <a:lnTo>
                  <a:pt x="24" y="118"/>
                </a:lnTo>
                <a:lnTo>
                  <a:pt x="24" y="117"/>
                </a:lnTo>
                <a:lnTo>
                  <a:pt x="25" y="116"/>
                </a:lnTo>
                <a:lnTo>
                  <a:pt x="25" y="115"/>
                </a:lnTo>
                <a:lnTo>
                  <a:pt x="25" y="114"/>
                </a:lnTo>
                <a:lnTo>
                  <a:pt x="25" y="113"/>
                </a:lnTo>
                <a:lnTo>
                  <a:pt x="26" y="112"/>
                </a:lnTo>
                <a:lnTo>
                  <a:pt x="26" y="111"/>
                </a:lnTo>
                <a:lnTo>
                  <a:pt x="26" y="110"/>
                </a:lnTo>
                <a:lnTo>
                  <a:pt x="26" y="109"/>
                </a:lnTo>
                <a:lnTo>
                  <a:pt x="27" y="108"/>
                </a:lnTo>
                <a:lnTo>
                  <a:pt x="27" y="107"/>
                </a:lnTo>
                <a:lnTo>
                  <a:pt x="27" y="106"/>
                </a:lnTo>
                <a:lnTo>
                  <a:pt x="27" y="105"/>
                </a:lnTo>
                <a:lnTo>
                  <a:pt x="27" y="104"/>
                </a:lnTo>
                <a:lnTo>
                  <a:pt x="28" y="104"/>
                </a:lnTo>
                <a:lnTo>
                  <a:pt x="28" y="103"/>
                </a:lnTo>
                <a:lnTo>
                  <a:pt x="28" y="102"/>
                </a:lnTo>
                <a:lnTo>
                  <a:pt x="28" y="101"/>
                </a:lnTo>
                <a:lnTo>
                  <a:pt x="28" y="100"/>
                </a:lnTo>
                <a:lnTo>
                  <a:pt x="28" y="99"/>
                </a:lnTo>
                <a:lnTo>
                  <a:pt x="29" y="98"/>
                </a:lnTo>
                <a:lnTo>
                  <a:pt x="29" y="97"/>
                </a:lnTo>
                <a:lnTo>
                  <a:pt x="29" y="96"/>
                </a:lnTo>
                <a:lnTo>
                  <a:pt x="29" y="94"/>
                </a:lnTo>
                <a:lnTo>
                  <a:pt x="29" y="93"/>
                </a:lnTo>
                <a:lnTo>
                  <a:pt x="30" y="92"/>
                </a:lnTo>
                <a:lnTo>
                  <a:pt x="30" y="91"/>
                </a:lnTo>
                <a:lnTo>
                  <a:pt x="30" y="90"/>
                </a:lnTo>
                <a:lnTo>
                  <a:pt x="30" y="89"/>
                </a:lnTo>
                <a:lnTo>
                  <a:pt x="30" y="88"/>
                </a:lnTo>
                <a:lnTo>
                  <a:pt x="31" y="87"/>
                </a:lnTo>
                <a:lnTo>
                  <a:pt x="31" y="85"/>
                </a:lnTo>
                <a:lnTo>
                  <a:pt x="31" y="84"/>
                </a:lnTo>
                <a:lnTo>
                  <a:pt x="31" y="83"/>
                </a:lnTo>
                <a:lnTo>
                  <a:pt x="31" y="82"/>
                </a:lnTo>
                <a:lnTo>
                  <a:pt x="31" y="81"/>
                </a:lnTo>
                <a:lnTo>
                  <a:pt x="32" y="80"/>
                </a:lnTo>
                <a:lnTo>
                  <a:pt x="32" y="78"/>
                </a:lnTo>
                <a:lnTo>
                  <a:pt x="32" y="77"/>
                </a:lnTo>
                <a:lnTo>
                  <a:pt x="32" y="76"/>
                </a:lnTo>
                <a:lnTo>
                  <a:pt x="32" y="75"/>
                </a:lnTo>
                <a:lnTo>
                  <a:pt x="33" y="73"/>
                </a:lnTo>
                <a:lnTo>
                  <a:pt x="33" y="72"/>
                </a:lnTo>
                <a:lnTo>
                  <a:pt x="33" y="71"/>
                </a:lnTo>
                <a:lnTo>
                  <a:pt x="33" y="70"/>
                </a:lnTo>
                <a:lnTo>
                  <a:pt x="33" y="69"/>
                </a:lnTo>
                <a:lnTo>
                  <a:pt x="34" y="67"/>
                </a:lnTo>
                <a:lnTo>
                  <a:pt x="34" y="66"/>
                </a:lnTo>
                <a:lnTo>
                  <a:pt x="34" y="65"/>
                </a:lnTo>
                <a:lnTo>
                  <a:pt x="34" y="64"/>
                </a:lnTo>
                <a:lnTo>
                  <a:pt x="34" y="62"/>
                </a:lnTo>
                <a:lnTo>
                  <a:pt x="34" y="61"/>
                </a:lnTo>
                <a:lnTo>
                  <a:pt x="35" y="60"/>
                </a:lnTo>
                <a:lnTo>
                  <a:pt x="35" y="59"/>
                </a:lnTo>
                <a:lnTo>
                  <a:pt x="35" y="57"/>
                </a:lnTo>
                <a:lnTo>
                  <a:pt x="35" y="56"/>
                </a:lnTo>
                <a:lnTo>
                  <a:pt x="35" y="55"/>
                </a:lnTo>
                <a:lnTo>
                  <a:pt x="36" y="54"/>
                </a:lnTo>
                <a:lnTo>
                  <a:pt x="36" y="52"/>
                </a:lnTo>
                <a:lnTo>
                  <a:pt x="36" y="51"/>
                </a:lnTo>
                <a:lnTo>
                  <a:pt x="36" y="50"/>
                </a:lnTo>
                <a:lnTo>
                  <a:pt x="36" y="49"/>
                </a:lnTo>
                <a:lnTo>
                  <a:pt x="37" y="47"/>
                </a:lnTo>
                <a:lnTo>
                  <a:pt x="37" y="46"/>
                </a:lnTo>
                <a:lnTo>
                  <a:pt x="37" y="45"/>
                </a:lnTo>
                <a:lnTo>
                  <a:pt x="37" y="44"/>
                </a:lnTo>
                <a:lnTo>
                  <a:pt x="37" y="43"/>
                </a:lnTo>
                <a:lnTo>
                  <a:pt x="37" y="41"/>
                </a:lnTo>
                <a:lnTo>
                  <a:pt x="38" y="40"/>
                </a:lnTo>
                <a:lnTo>
                  <a:pt x="38" y="39"/>
                </a:lnTo>
                <a:lnTo>
                  <a:pt x="38" y="38"/>
                </a:lnTo>
                <a:lnTo>
                  <a:pt x="38" y="37"/>
                </a:lnTo>
                <a:lnTo>
                  <a:pt x="38" y="36"/>
                </a:lnTo>
                <a:lnTo>
                  <a:pt x="39" y="35"/>
                </a:lnTo>
                <a:lnTo>
                  <a:pt x="39" y="33"/>
                </a:lnTo>
                <a:lnTo>
                  <a:pt x="39" y="32"/>
                </a:lnTo>
                <a:lnTo>
                  <a:pt x="39" y="31"/>
                </a:lnTo>
                <a:lnTo>
                  <a:pt x="39" y="30"/>
                </a:lnTo>
                <a:lnTo>
                  <a:pt x="40" y="29"/>
                </a:lnTo>
                <a:lnTo>
                  <a:pt x="40" y="28"/>
                </a:lnTo>
                <a:lnTo>
                  <a:pt x="40" y="27"/>
                </a:lnTo>
                <a:lnTo>
                  <a:pt x="40" y="26"/>
                </a:lnTo>
                <a:lnTo>
                  <a:pt x="40" y="25"/>
                </a:lnTo>
                <a:lnTo>
                  <a:pt x="40" y="24"/>
                </a:lnTo>
                <a:lnTo>
                  <a:pt x="41" y="23"/>
                </a:lnTo>
                <a:lnTo>
                  <a:pt x="41" y="22"/>
                </a:lnTo>
                <a:lnTo>
                  <a:pt x="41" y="21"/>
                </a:lnTo>
                <a:lnTo>
                  <a:pt x="41" y="20"/>
                </a:lnTo>
                <a:lnTo>
                  <a:pt x="41" y="19"/>
                </a:lnTo>
                <a:lnTo>
                  <a:pt x="42" y="18"/>
                </a:lnTo>
                <a:lnTo>
                  <a:pt x="42" y="17"/>
                </a:lnTo>
                <a:lnTo>
                  <a:pt x="42" y="16"/>
                </a:lnTo>
                <a:lnTo>
                  <a:pt x="42" y="15"/>
                </a:lnTo>
                <a:lnTo>
                  <a:pt x="43" y="14"/>
                </a:lnTo>
                <a:lnTo>
                  <a:pt x="43" y="13"/>
                </a:lnTo>
                <a:lnTo>
                  <a:pt x="43" y="12"/>
                </a:lnTo>
                <a:lnTo>
                  <a:pt x="43" y="11"/>
                </a:lnTo>
                <a:lnTo>
                  <a:pt x="43" y="10"/>
                </a:lnTo>
                <a:lnTo>
                  <a:pt x="44" y="10"/>
                </a:lnTo>
                <a:lnTo>
                  <a:pt x="44" y="9"/>
                </a:lnTo>
                <a:lnTo>
                  <a:pt x="44" y="8"/>
                </a:lnTo>
                <a:lnTo>
                  <a:pt x="44" y="7"/>
                </a:lnTo>
                <a:lnTo>
                  <a:pt x="45" y="7"/>
                </a:lnTo>
                <a:lnTo>
                  <a:pt x="45" y="6"/>
                </a:lnTo>
                <a:lnTo>
                  <a:pt x="45" y="5"/>
                </a:lnTo>
                <a:lnTo>
                  <a:pt x="46" y="4"/>
                </a:lnTo>
                <a:lnTo>
                  <a:pt x="46" y="3"/>
                </a:lnTo>
                <a:lnTo>
                  <a:pt x="46" y="2"/>
                </a:lnTo>
                <a:lnTo>
                  <a:pt x="47" y="2"/>
                </a:lnTo>
                <a:lnTo>
                  <a:pt x="47" y="1"/>
                </a:lnTo>
                <a:lnTo>
                  <a:pt x="48" y="1"/>
                </a:lnTo>
                <a:lnTo>
                  <a:pt x="48" y="0"/>
                </a:lnTo>
                <a:lnTo>
                  <a:pt x="49" y="0"/>
                </a:lnTo>
                <a:lnTo>
                  <a:pt x="50" y="0"/>
                </a:lnTo>
                <a:lnTo>
                  <a:pt x="50" y="1"/>
                </a:lnTo>
                <a:lnTo>
                  <a:pt x="51" y="1"/>
                </a:lnTo>
                <a:lnTo>
                  <a:pt x="51" y="2"/>
                </a:lnTo>
                <a:lnTo>
                  <a:pt x="52" y="3"/>
                </a:lnTo>
                <a:lnTo>
                  <a:pt x="52" y="4"/>
                </a:lnTo>
                <a:lnTo>
                  <a:pt x="53" y="5"/>
                </a:lnTo>
                <a:lnTo>
                  <a:pt x="53" y="6"/>
                </a:lnTo>
                <a:lnTo>
                  <a:pt x="53" y="7"/>
                </a:lnTo>
                <a:lnTo>
                  <a:pt x="54" y="7"/>
                </a:lnTo>
                <a:lnTo>
                  <a:pt x="54" y="8"/>
                </a:lnTo>
                <a:lnTo>
                  <a:pt x="54" y="9"/>
                </a:lnTo>
                <a:lnTo>
                  <a:pt x="54" y="10"/>
                </a:lnTo>
                <a:lnTo>
                  <a:pt x="54" y="11"/>
                </a:lnTo>
                <a:lnTo>
                  <a:pt x="55" y="11"/>
                </a:lnTo>
                <a:lnTo>
                  <a:pt x="55" y="12"/>
                </a:lnTo>
                <a:lnTo>
                  <a:pt x="55" y="13"/>
                </a:lnTo>
                <a:lnTo>
                  <a:pt x="55" y="14"/>
                </a:lnTo>
                <a:lnTo>
                  <a:pt x="56" y="15"/>
                </a:lnTo>
                <a:lnTo>
                  <a:pt x="56" y="16"/>
                </a:lnTo>
                <a:lnTo>
                  <a:pt x="56" y="17"/>
                </a:lnTo>
                <a:lnTo>
                  <a:pt x="56" y="18"/>
                </a:lnTo>
                <a:lnTo>
                  <a:pt x="56" y="19"/>
                </a:lnTo>
                <a:lnTo>
                  <a:pt x="57" y="20"/>
                </a:lnTo>
                <a:lnTo>
                  <a:pt x="57" y="21"/>
                </a:lnTo>
                <a:lnTo>
                  <a:pt x="57" y="22"/>
                </a:lnTo>
                <a:lnTo>
                  <a:pt x="57" y="23"/>
                </a:lnTo>
                <a:lnTo>
                  <a:pt x="57" y="24"/>
                </a:lnTo>
                <a:lnTo>
                  <a:pt x="58" y="25"/>
                </a:lnTo>
                <a:lnTo>
                  <a:pt x="58" y="26"/>
                </a:lnTo>
                <a:lnTo>
                  <a:pt x="58" y="27"/>
                </a:lnTo>
                <a:lnTo>
                  <a:pt x="58" y="28"/>
                </a:lnTo>
                <a:lnTo>
                  <a:pt x="58" y="29"/>
                </a:lnTo>
                <a:lnTo>
                  <a:pt x="59" y="30"/>
                </a:lnTo>
                <a:lnTo>
                  <a:pt x="59" y="32"/>
                </a:lnTo>
                <a:lnTo>
                  <a:pt x="59" y="33"/>
                </a:lnTo>
                <a:lnTo>
                  <a:pt x="59" y="34"/>
                </a:lnTo>
                <a:lnTo>
                  <a:pt x="59" y="35"/>
                </a:lnTo>
                <a:lnTo>
                  <a:pt x="60" y="36"/>
                </a:lnTo>
                <a:lnTo>
                  <a:pt x="60" y="37"/>
                </a:lnTo>
                <a:lnTo>
                  <a:pt x="60" y="38"/>
                </a:lnTo>
                <a:lnTo>
                  <a:pt x="60" y="39"/>
                </a:lnTo>
                <a:lnTo>
                  <a:pt x="60" y="41"/>
                </a:lnTo>
                <a:lnTo>
                  <a:pt x="60" y="42"/>
                </a:lnTo>
                <a:lnTo>
                  <a:pt x="61" y="43"/>
                </a:lnTo>
                <a:lnTo>
                  <a:pt x="61" y="44"/>
                </a:lnTo>
                <a:lnTo>
                  <a:pt x="61" y="45"/>
                </a:lnTo>
                <a:lnTo>
                  <a:pt x="61" y="47"/>
                </a:lnTo>
                <a:lnTo>
                  <a:pt x="61" y="48"/>
                </a:lnTo>
                <a:lnTo>
                  <a:pt x="62" y="49"/>
                </a:lnTo>
                <a:lnTo>
                  <a:pt x="62" y="50"/>
                </a:lnTo>
                <a:lnTo>
                  <a:pt x="62" y="51"/>
                </a:lnTo>
                <a:lnTo>
                  <a:pt x="62" y="53"/>
                </a:lnTo>
                <a:lnTo>
                  <a:pt x="62" y="54"/>
                </a:lnTo>
                <a:lnTo>
                  <a:pt x="63" y="55"/>
                </a:lnTo>
                <a:lnTo>
                  <a:pt x="63" y="56"/>
                </a:lnTo>
                <a:lnTo>
                  <a:pt x="63" y="58"/>
                </a:lnTo>
                <a:lnTo>
                  <a:pt x="63" y="59"/>
                </a:lnTo>
                <a:lnTo>
                  <a:pt x="63" y="60"/>
                </a:lnTo>
                <a:lnTo>
                  <a:pt x="63" y="61"/>
                </a:lnTo>
                <a:lnTo>
                  <a:pt x="64" y="63"/>
                </a:lnTo>
                <a:lnTo>
                  <a:pt x="64" y="64"/>
                </a:lnTo>
                <a:lnTo>
                  <a:pt x="64" y="65"/>
                </a:lnTo>
                <a:lnTo>
                  <a:pt x="64" y="66"/>
                </a:lnTo>
                <a:lnTo>
                  <a:pt x="64" y="68"/>
                </a:lnTo>
                <a:lnTo>
                  <a:pt x="65" y="69"/>
                </a:lnTo>
                <a:lnTo>
                  <a:pt x="65" y="70"/>
                </a:lnTo>
                <a:lnTo>
                  <a:pt x="65" y="71"/>
                </a:lnTo>
                <a:lnTo>
                  <a:pt x="65" y="73"/>
                </a:lnTo>
                <a:lnTo>
                  <a:pt x="65" y="74"/>
                </a:lnTo>
                <a:lnTo>
                  <a:pt x="66" y="75"/>
                </a:lnTo>
                <a:lnTo>
                  <a:pt x="66" y="76"/>
                </a:lnTo>
                <a:lnTo>
                  <a:pt x="66" y="77"/>
                </a:lnTo>
                <a:lnTo>
                  <a:pt x="66" y="79"/>
                </a:lnTo>
                <a:lnTo>
                  <a:pt x="66" y="80"/>
                </a:lnTo>
                <a:lnTo>
                  <a:pt x="66" y="81"/>
                </a:lnTo>
                <a:lnTo>
                  <a:pt x="67" y="82"/>
                </a:lnTo>
                <a:lnTo>
                  <a:pt x="67" y="83"/>
                </a:lnTo>
                <a:lnTo>
                  <a:pt x="67" y="85"/>
                </a:lnTo>
                <a:lnTo>
                  <a:pt x="67" y="86"/>
                </a:lnTo>
                <a:lnTo>
                  <a:pt x="67" y="87"/>
                </a:lnTo>
                <a:lnTo>
                  <a:pt x="68" y="88"/>
                </a:lnTo>
                <a:lnTo>
                  <a:pt x="68" y="89"/>
                </a:lnTo>
                <a:lnTo>
                  <a:pt x="68" y="90"/>
                </a:lnTo>
                <a:lnTo>
                  <a:pt x="68" y="91"/>
                </a:lnTo>
                <a:lnTo>
                  <a:pt x="68" y="93"/>
                </a:lnTo>
                <a:lnTo>
                  <a:pt x="69" y="94"/>
                </a:lnTo>
                <a:lnTo>
                  <a:pt x="69" y="95"/>
                </a:lnTo>
                <a:lnTo>
                  <a:pt x="69" y="96"/>
                </a:lnTo>
                <a:lnTo>
                  <a:pt x="69" y="97"/>
                </a:lnTo>
                <a:lnTo>
                  <a:pt x="69" y="98"/>
                </a:lnTo>
                <a:lnTo>
                  <a:pt x="69" y="99"/>
                </a:lnTo>
                <a:lnTo>
                  <a:pt x="70" y="100"/>
                </a:lnTo>
                <a:lnTo>
                  <a:pt x="70" y="101"/>
                </a:lnTo>
                <a:lnTo>
                  <a:pt x="70" y="102"/>
                </a:lnTo>
                <a:lnTo>
                  <a:pt x="70" y="103"/>
                </a:lnTo>
                <a:lnTo>
                  <a:pt x="70" y="104"/>
                </a:lnTo>
                <a:lnTo>
                  <a:pt x="71" y="105"/>
                </a:lnTo>
                <a:lnTo>
                  <a:pt x="71" y="106"/>
                </a:lnTo>
                <a:lnTo>
                  <a:pt x="71" y="107"/>
                </a:lnTo>
                <a:lnTo>
                  <a:pt x="71" y="108"/>
                </a:lnTo>
                <a:lnTo>
                  <a:pt x="71" y="109"/>
                </a:lnTo>
                <a:lnTo>
                  <a:pt x="72" y="110"/>
                </a:lnTo>
                <a:lnTo>
                  <a:pt x="72" y="111"/>
                </a:lnTo>
                <a:lnTo>
                  <a:pt x="72" y="112"/>
                </a:lnTo>
                <a:lnTo>
                  <a:pt x="72" y="113"/>
                </a:lnTo>
                <a:lnTo>
                  <a:pt x="73" y="114"/>
                </a:lnTo>
                <a:lnTo>
                  <a:pt x="73" y="115"/>
                </a:lnTo>
                <a:lnTo>
                  <a:pt x="73" y="116"/>
                </a:lnTo>
                <a:lnTo>
                  <a:pt x="74" y="117"/>
                </a:lnTo>
                <a:lnTo>
                  <a:pt x="74" y="118"/>
                </a:lnTo>
                <a:lnTo>
                  <a:pt x="74" y="119"/>
                </a:lnTo>
                <a:lnTo>
                  <a:pt x="74" y="120"/>
                </a:lnTo>
                <a:lnTo>
                  <a:pt x="75" y="120"/>
                </a:lnTo>
                <a:lnTo>
                  <a:pt x="75" y="121"/>
                </a:lnTo>
                <a:lnTo>
                  <a:pt x="75" y="122"/>
                </a:lnTo>
                <a:lnTo>
                  <a:pt x="76" y="122"/>
                </a:lnTo>
                <a:lnTo>
                  <a:pt x="76" y="123"/>
                </a:lnTo>
                <a:lnTo>
                  <a:pt x="76" y="124"/>
                </a:lnTo>
                <a:lnTo>
                  <a:pt x="77" y="124"/>
                </a:lnTo>
                <a:lnTo>
                  <a:pt x="77" y="125"/>
                </a:lnTo>
                <a:lnTo>
                  <a:pt x="78" y="125"/>
                </a:lnTo>
                <a:lnTo>
                  <a:pt x="79" y="125"/>
                </a:lnTo>
                <a:lnTo>
                  <a:pt x="80" y="124"/>
                </a:lnTo>
                <a:lnTo>
                  <a:pt x="80" y="123"/>
                </a:lnTo>
                <a:lnTo>
                  <a:pt x="81" y="123"/>
                </a:lnTo>
                <a:lnTo>
                  <a:pt x="81" y="122"/>
                </a:lnTo>
                <a:lnTo>
                  <a:pt x="82" y="121"/>
                </a:lnTo>
                <a:lnTo>
                  <a:pt x="82" y="120"/>
                </a:lnTo>
                <a:lnTo>
                  <a:pt x="82" y="119"/>
                </a:lnTo>
                <a:lnTo>
                  <a:pt x="83" y="119"/>
                </a:lnTo>
                <a:lnTo>
                  <a:pt x="83" y="118"/>
                </a:lnTo>
                <a:lnTo>
                  <a:pt x="83" y="117"/>
                </a:lnTo>
                <a:lnTo>
                  <a:pt x="83" y="116"/>
                </a:lnTo>
                <a:lnTo>
                  <a:pt x="84" y="115"/>
                </a:lnTo>
                <a:lnTo>
                  <a:pt x="84" y="114"/>
                </a:lnTo>
                <a:lnTo>
                  <a:pt x="84" y="113"/>
                </a:lnTo>
                <a:lnTo>
                  <a:pt x="84" y="112"/>
                </a:lnTo>
                <a:lnTo>
                  <a:pt x="85" y="111"/>
                </a:lnTo>
                <a:lnTo>
                  <a:pt x="85" y="110"/>
                </a:lnTo>
                <a:lnTo>
                  <a:pt x="85" y="109"/>
                </a:lnTo>
                <a:lnTo>
                  <a:pt x="85" y="108"/>
                </a:lnTo>
                <a:lnTo>
                  <a:pt x="86" y="107"/>
                </a:lnTo>
                <a:lnTo>
                  <a:pt x="86" y="106"/>
                </a:lnTo>
                <a:lnTo>
                  <a:pt x="86" y="105"/>
                </a:lnTo>
                <a:lnTo>
                  <a:pt x="86" y="104"/>
                </a:lnTo>
                <a:lnTo>
                  <a:pt x="86" y="103"/>
                </a:lnTo>
                <a:lnTo>
                  <a:pt x="87" y="102"/>
                </a:lnTo>
                <a:lnTo>
                  <a:pt x="87" y="101"/>
                </a:lnTo>
                <a:lnTo>
                  <a:pt x="87" y="100"/>
                </a:lnTo>
                <a:lnTo>
                  <a:pt x="87" y="99"/>
                </a:lnTo>
                <a:lnTo>
                  <a:pt x="87" y="98"/>
                </a:lnTo>
                <a:lnTo>
                  <a:pt x="88" y="97"/>
                </a:lnTo>
                <a:lnTo>
                  <a:pt x="88" y="96"/>
                </a:lnTo>
                <a:lnTo>
                  <a:pt x="88" y="95"/>
                </a:lnTo>
                <a:lnTo>
                  <a:pt x="88" y="94"/>
                </a:lnTo>
                <a:lnTo>
                  <a:pt x="88" y="92"/>
                </a:lnTo>
                <a:lnTo>
                  <a:pt x="89" y="91"/>
                </a:lnTo>
                <a:lnTo>
                  <a:pt x="89" y="90"/>
                </a:lnTo>
                <a:lnTo>
                  <a:pt x="89" y="89"/>
                </a:lnTo>
                <a:lnTo>
                  <a:pt x="89" y="88"/>
                </a:lnTo>
                <a:lnTo>
                  <a:pt x="89" y="87"/>
                </a:lnTo>
                <a:lnTo>
                  <a:pt x="89" y="86"/>
                </a:lnTo>
                <a:lnTo>
                  <a:pt x="90" y="85"/>
                </a:lnTo>
                <a:lnTo>
                  <a:pt x="90" y="83"/>
                </a:lnTo>
                <a:lnTo>
                  <a:pt x="90" y="82"/>
                </a:lnTo>
                <a:lnTo>
                  <a:pt x="90" y="81"/>
                </a:lnTo>
                <a:lnTo>
                  <a:pt x="90" y="80"/>
                </a:lnTo>
                <a:lnTo>
                  <a:pt x="91" y="79"/>
                </a:lnTo>
                <a:lnTo>
                  <a:pt x="91" y="77"/>
                </a:lnTo>
                <a:lnTo>
                  <a:pt x="91" y="76"/>
                </a:lnTo>
                <a:lnTo>
                  <a:pt x="91" y="75"/>
                </a:lnTo>
                <a:lnTo>
                  <a:pt x="91" y="74"/>
                </a:lnTo>
                <a:lnTo>
                  <a:pt x="92" y="72"/>
                </a:lnTo>
                <a:lnTo>
                  <a:pt x="92" y="71"/>
                </a:lnTo>
                <a:lnTo>
                  <a:pt x="92" y="70"/>
                </a:lnTo>
                <a:lnTo>
                  <a:pt x="92" y="69"/>
                </a:lnTo>
                <a:lnTo>
                  <a:pt x="92" y="67"/>
                </a:lnTo>
                <a:lnTo>
                  <a:pt x="92" y="66"/>
                </a:lnTo>
                <a:lnTo>
                  <a:pt x="93" y="65"/>
                </a:lnTo>
                <a:lnTo>
                  <a:pt x="93" y="64"/>
                </a:lnTo>
                <a:lnTo>
                  <a:pt x="93" y="63"/>
                </a:lnTo>
                <a:lnTo>
                  <a:pt x="93" y="61"/>
                </a:lnTo>
                <a:lnTo>
                  <a:pt x="93" y="60"/>
                </a:lnTo>
                <a:lnTo>
                  <a:pt x="94" y="59"/>
                </a:lnTo>
                <a:lnTo>
                  <a:pt x="94" y="58"/>
                </a:lnTo>
                <a:lnTo>
                  <a:pt x="94" y="56"/>
                </a:lnTo>
                <a:lnTo>
                  <a:pt x="94" y="55"/>
                </a:lnTo>
                <a:lnTo>
                  <a:pt x="94" y="54"/>
                </a:lnTo>
                <a:lnTo>
                  <a:pt x="94" y="53"/>
                </a:lnTo>
                <a:lnTo>
                  <a:pt x="95" y="51"/>
                </a:lnTo>
                <a:lnTo>
                  <a:pt x="95" y="50"/>
                </a:lnTo>
                <a:lnTo>
                  <a:pt x="95" y="49"/>
                </a:lnTo>
                <a:lnTo>
                  <a:pt x="95" y="48"/>
                </a:lnTo>
                <a:lnTo>
                  <a:pt x="95" y="46"/>
                </a:lnTo>
                <a:lnTo>
                  <a:pt x="96" y="45"/>
                </a:lnTo>
                <a:lnTo>
                  <a:pt x="96" y="44"/>
                </a:lnTo>
                <a:lnTo>
                  <a:pt x="96" y="43"/>
                </a:lnTo>
                <a:lnTo>
                  <a:pt x="96" y="42"/>
                </a:lnTo>
                <a:lnTo>
                  <a:pt x="96" y="40"/>
                </a:lnTo>
                <a:lnTo>
                  <a:pt x="97" y="39"/>
                </a:lnTo>
                <a:lnTo>
                  <a:pt x="97" y="38"/>
                </a:lnTo>
                <a:lnTo>
                  <a:pt x="97" y="37"/>
                </a:lnTo>
                <a:lnTo>
                  <a:pt x="97" y="36"/>
                </a:lnTo>
                <a:lnTo>
                  <a:pt x="97" y="35"/>
                </a:lnTo>
                <a:lnTo>
                  <a:pt x="97" y="34"/>
                </a:lnTo>
                <a:lnTo>
                  <a:pt x="98" y="33"/>
                </a:lnTo>
                <a:lnTo>
                  <a:pt x="98" y="31"/>
                </a:lnTo>
                <a:lnTo>
                  <a:pt x="98" y="30"/>
                </a:lnTo>
                <a:lnTo>
                  <a:pt x="98" y="29"/>
                </a:lnTo>
                <a:lnTo>
                  <a:pt x="98" y="28"/>
                </a:lnTo>
                <a:lnTo>
                  <a:pt x="99" y="27"/>
                </a:lnTo>
                <a:lnTo>
                  <a:pt x="99" y="26"/>
                </a:lnTo>
                <a:lnTo>
                  <a:pt x="99" y="25"/>
                </a:lnTo>
                <a:lnTo>
                  <a:pt x="99" y="24"/>
                </a:lnTo>
                <a:lnTo>
                  <a:pt x="99" y="23"/>
                </a:lnTo>
                <a:lnTo>
                  <a:pt x="100" y="22"/>
                </a:lnTo>
                <a:lnTo>
                  <a:pt x="100" y="21"/>
                </a:lnTo>
                <a:lnTo>
                  <a:pt x="100" y="20"/>
                </a:lnTo>
                <a:lnTo>
                  <a:pt x="100" y="19"/>
                </a:lnTo>
                <a:lnTo>
                  <a:pt x="100" y="18"/>
                </a:lnTo>
                <a:lnTo>
                  <a:pt x="101" y="17"/>
                </a:lnTo>
                <a:lnTo>
                  <a:pt x="101" y="16"/>
                </a:lnTo>
                <a:lnTo>
                  <a:pt x="101" y="15"/>
                </a:lnTo>
                <a:lnTo>
                  <a:pt x="101" y="14"/>
                </a:lnTo>
                <a:lnTo>
                  <a:pt x="102" y="13"/>
                </a:lnTo>
                <a:lnTo>
                  <a:pt x="102" y="12"/>
                </a:lnTo>
                <a:lnTo>
                  <a:pt x="102" y="11"/>
                </a:lnTo>
                <a:lnTo>
                  <a:pt x="102" y="10"/>
                </a:lnTo>
                <a:lnTo>
                  <a:pt x="103" y="9"/>
                </a:lnTo>
                <a:lnTo>
                  <a:pt x="103" y="8"/>
                </a:lnTo>
                <a:lnTo>
                  <a:pt x="103" y="7"/>
                </a:lnTo>
                <a:lnTo>
                  <a:pt x="103" y="6"/>
                </a:lnTo>
                <a:lnTo>
                  <a:pt x="104" y="6"/>
                </a:lnTo>
                <a:lnTo>
                  <a:pt x="104" y="5"/>
                </a:lnTo>
                <a:lnTo>
                  <a:pt x="104" y="4"/>
                </a:lnTo>
                <a:lnTo>
                  <a:pt x="105" y="3"/>
                </a:lnTo>
                <a:lnTo>
                  <a:pt x="105" y="2"/>
                </a:lnTo>
                <a:lnTo>
                  <a:pt x="106" y="2"/>
                </a:lnTo>
                <a:lnTo>
                  <a:pt x="106" y="1"/>
                </a:lnTo>
                <a:lnTo>
                  <a:pt x="107" y="0"/>
                </a:lnTo>
                <a:lnTo>
                  <a:pt x="108" y="0"/>
                </a:lnTo>
                <a:lnTo>
                  <a:pt x="109" y="0"/>
                </a:lnTo>
                <a:lnTo>
                  <a:pt x="109" y="1"/>
                </a:lnTo>
                <a:lnTo>
                  <a:pt x="110" y="1"/>
                </a:lnTo>
                <a:lnTo>
                  <a:pt x="110" y="2"/>
                </a:lnTo>
                <a:lnTo>
                  <a:pt x="110" y="3"/>
                </a:lnTo>
                <a:lnTo>
                  <a:pt x="111" y="3"/>
                </a:lnTo>
                <a:lnTo>
                  <a:pt x="111" y="4"/>
                </a:lnTo>
                <a:lnTo>
                  <a:pt x="111" y="5"/>
                </a:lnTo>
                <a:lnTo>
                  <a:pt x="112" y="5"/>
                </a:lnTo>
                <a:lnTo>
                  <a:pt x="112" y="6"/>
                </a:lnTo>
                <a:lnTo>
                  <a:pt x="112" y="7"/>
                </a:lnTo>
                <a:lnTo>
                  <a:pt x="112" y="8"/>
                </a:lnTo>
                <a:lnTo>
                  <a:pt x="113" y="9"/>
                </a:lnTo>
                <a:lnTo>
                  <a:pt x="113" y="10"/>
                </a:lnTo>
                <a:lnTo>
                  <a:pt x="113" y="11"/>
                </a:lnTo>
                <a:lnTo>
                  <a:pt x="114" y="12"/>
                </a:lnTo>
                <a:lnTo>
                  <a:pt x="114" y="13"/>
                </a:lnTo>
                <a:lnTo>
                  <a:pt x="114" y="14"/>
                </a:lnTo>
                <a:lnTo>
                  <a:pt x="114" y="15"/>
                </a:lnTo>
                <a:lnTo>
                  <a:pt x="115" y="16"/>
                </a:lnTo>
                <a:lnTo>
                  <a:pt x="115" y="17"/>
                </a:lnTo>
                <a:lnTo>
                  <a:pt x="115" y="18"/>
                </a:lnTo>
                <a:lnTo>
                  <a:pt x="115" y="19"/>
                </a:lnTo>
                <a:lnTo>
                  <a:pt x="115" y="20"/>
                </a:lnTo>
                <a:lnTo>
                  <a:pt x="116" y="21"/>
                </a:lnTo>
                <a:lnTo>
                  <a:pt x="116" y="22"/>
                </a:lnTo>
                <a:lnTo>
                  <a:pt x="116" y="23"/>
                </a:lnTo>
                <a:lnTo>
                  <a:pt x="116" y="24"/>
                </a:lnTo>
                <a:lnTo>
                  <a:pt x="116" y="25"/>
                </a:lnTo>
                <a:lnTo>
                  <a:pt x="117" y="26"/>
                </a:lnTo>
                <a:lnTo>
                  <a:pt x="117" y="27"/>
                </a:lnTo>
                <a:lnTo>
                  <a:pt x="117" y="28"/>
                </a:lnTo>
                <a:lnTo>
                  <a:pt x="117" y="29"/>
                </a:lnTo>
                <a:lnTo>
                  <a:pt x="117" y="30"/>
                </a:lnTo>
                <a:lnTo>
                  <a:pt x="117" y="31"/>
                </a:lnTo>
                <a:lnTo>
                  <a:pt x="118" y="32"/>
                </a:lnTo>
                <a:lnTo>
                  <a:pt x="118" y="34"/>
                </a:lnTo>
                <a:lnTo>
                  <a:pt x="118" y="35"/>
                </a:lnTo>
                <a:lnTo>
                  <a:pt x="118" y="36"/>
                </a:lnTo>
                <a:lnTo>
                  <a:pt x="118" y="37"/>
                </a:lnTo>
                <a:lnTo>
                  <a:pt x="119" y="38"/>
                </a:lnTo>
                <a:lnTo>
                  <a:pt x="119" y="39"/>
                </a:lnTo>
                <a:lnTo>
                  <a:pt x="119" y="40"/>
                </a:lnTo>
                <a:lnTo>
                  <a:pt x="119" y="42"/>
                </a:lnTo>
                <a:lnTo>
                  <a:pt x="119" y="43"/>
                </a:lnTo>
                <a:lnTo>
                  <a:pt x="120" y="44"/>
                </a:lnTo>
                <a:lnTo>
                  <a:pt x="120" y="45"/>
                </a:lnTo>
                <a:lnTo>
                  <a:pt x="120" y="46"/>
                </a:lnTo>
                <a:lnTo>
                  <a:pt x="120" y="48"/>
                </a:lnTo>
                <a:lnTo>
                  <a:pt x="120" y="49"/>
                </a:lnTo>
                <a:lnTo>
                  <a:pt x="120" y="50"/>
                </a:lnTo>
                <a:lnTo>
                  <a:pt x="121" y="51"/>
                </a:lnTo>
                <a:lnTo>
                  <a:pt x="121" y="52"/>
                </a:lnTo>
                <a:lnTo>
                  <a:pt x="121" y="54"/>
                </a:lnTo>
                <a:lnTo>
                  <a:pt x="121" y="55"/>
                </a:lnTo>
                <a:lnTo>
                  <a:pt x="121" y="56"/>
                </a:lnTo>
                <a:lnTo>
                  <a:pt x="122" y="57"/>
                </a:lnTo>
                <a:lnTo>
                  <a:pt x="122" y="59"/>
                </a:lnTo>
                <a:lnTo>
                  <a:pt x="122" y="60"/>
                </a:lnTo>
                <a:lnTo>
                  <a:pt x="122" y="61"/>
                </a:lnTo>
                <a:lnTo>
                  <a:pt x="122" y="62"/>
                </a:lnTo>
                <a:lnTo>
                  <a:pt x="123" y="64"/>
                </a:lnTo>
                <a:lnTo>
                  <a:pt x="123" y="65"/>
                </a:lnTo>
                <a:lnTo>
                  <a:pt x="123" y="66"/>
                </a:lnTo>
                <a:lnTo>
                  <a:pt x="123" y="67"/>
                </a:lnTo>
                <a:lnTo>
                  <a:pt x="123" y="69"/>
                </a:lnTo>
                <a:lnTo>
                  <a:pt x="123" y="70"/>
                </a:lnTo>
                <a:lnTo>
                  <a:pt x="124" y="71"/>
                </a:lnTo>
                <a:lnTo>
                  <a:pt x="124" y="72"/>
                </a:lnTo>
                <a:lnTo>
                  <a:pt x="124" y="74"/>
                </a:lnTo>
                <a:lnTo>
                  <a:pt x="124" y="75"/>
                </a:lnTo>
                <a:lnTo>
                  <a:pt x="124" y="76"/>
                </a:lnTo>
                <a:lnTo>
                  <a:pt x="125" y="77"/>
                </a:lnTo>
                <a:lnTo>
                  <a:pt x="125" y="78"/>
                </a:lnTo>
                <a:lnTo>
                  <a:pt x="125" y="80"/>
                </a:lnTo>
                <a:lnTo>
                  <a:pt x="125" y="81"/>
                </a:lnTo>
                <a:lnTo>
                  <a:pt x="125" y="82"/>
                </a:lnTo>
                <a:lnTo>
                  <a:pt x="126" y="83"/>
                </a:lnTo>
                <a:lnTo>
                  <a:pt x="126" y="84"/>
                </a:lnTo>
                <a:lnTo>
                  <a:pt x="126" y="86"/>
                </a:lnTo>
                <a:lnTo>
                  <a:pt x="126" y="87"/>
                </a:lnTo>
                <a:lnTo>
                  <a:pt x="126" y="88"/>
                </a:lnTo>
                <a:lnTo>
                  <a:pt x="126" y="89"/>
                </a:lnTo>
                <a:lnTo>
                  <a:pt x="127" y="90"/>
                </a:lnTo>
                <a:lnTo>
                  <a:pt x="127" y="91"/>
                </a:lnTo>
                <a:lnTo>
                  <a:pt x="127" y="92"/>
                </a:lnTo>
                <a:lnTo>
                  <a:pt x="127" y="93"/>
                </a:lnTo>
                <a:lnTo>
                  <a:pt x="127" y="95"/>
                </a:lnTo>
                <a:lnTo>
                  <a:pt x="128" y="96"/>
                </a:lnTo>
                <a:lnTo>
                  <a:pt x="128" y="97"/>
                </a:lnTo>
                <a:lnTo>
                  <a:pt x="128" y="98"/>
                </a:lnTo>
                <a:lnTo>
                  <a:pt x="128" y="99"/>
                </a:lnTo>
                <a:lnTo>
                  <a:pt x="128" y="100"/>
                </a:lnTo>
                <a:lnTo>
                  <a:pt x="129" y="101"/>
                </a:lnTo>
                <a:lnTo>
                  <a:pt x="129" y="102"/>
                </a:lnTo>
                <a:lnTo>
                  <a:pt x="129" y="103"/>
                </a:lnTo>
                <a:lnTo>
                  <a:pt x="129" y="104"/>
                </a:lnTo>
                <a:lnTo>
                  <a:pt x="129" y="105"/>
                </a:lnTo>
                <a:lnTo>
                  <a:pt x="130" y="106"/>
                </a:lnTo>
                <a:lnTo>
                  <a:pt x="130" y="107"/>
                </a:lnTo>
                <a:lnTo>
                  <a:pt x="130" y="108"/>
                </a:lnTo>
                <a:lnTo>
                  <a:pt x="130" y="109"/>
                </a:lnTo>
                <a:lnTo>
                  <a:pt x="130" y="110"/>
                </a:lnTo>
                <a:lnTo>
                  <a:pt x="131" y="111"/>
                </a:lnTo>
                <a:lnTo>
                  <a:pt x="131" y="112"/>
                </a:lnTo>
                <a:lnTo>
                  <a:pt x="131" y="113"/>
                </a:lnTo>
                <a:lnTo>
                  <a:pt x="131" y="114"/>
                </a:lnTo>
                <a:lnTo>
                  <a:pt x="132" y="114"/>
                </a:lnTo>
                <a:lnTo>
                  <a:pt x="132" y="115"/>
                </a:lnTo>
                <a:lnTo>
                  <a:pt x="132" y="116"/>
                </a:lnTo>
                <a:lnTo>
                  <a:pt x="132" y="117"/>
                </a:lnTo>
                <a:lnTo>
                  <a:pt x="132" y="118"/>
                </a:lnTo>
                <a:lnTo>
                  <a:pt x="133" y="118"/>
                </a:lnTo>
                <a:lnTo>
                  <a:pt x="133" y="119"/>
                </a:lnTo>
                <a:lnTo>
                  <a:pt x="133" y="120"/>
                </a:lnTo>
                <a:lnTo>
                  <a:pt x="134" y="121"/>
                </a:lnTo>
                <a:lnTo>
                  <a:pt x="134" y="122"/>
                </a:lnTo>
                <a:lnTo>
                  <a:pt x="135" y="123"/>
                </a:lnTo>
                <a:lnTo>
                  <a:pt x="135" y="124"/>
                </a:lnTo>
                <a:lnTo>
                  <a:pt x="136" y="124"/>
                </a:lnTo>
                <a:lnTo>
                  <a:pt x="136" y="125"/>
                </a:lnTo>
                <a:lnTo>
                  <a:pt x="137" y="125"/>
                </a:lnTo>
                <a:lnTo>
                  <a:pt x="138" y="125"/>
                </a:lnTo>
                <a:lnTo>
                  <a:pt x="138" y="124"/>
                </a:lnTo>
                <a:lnTo>
                  <a:pt x="139" y="124"/>
                </a:lnTo>
                <a:lnTo>
                  <a:pt x="139" y="123"/>
                </a:lnTo>
                <a:lnTo>
                  <a:pt x="140" y="123"/>
                </a:lnTo>
                <a:lnTo>
                  <a:pt x="140" y="122"/>
                </a:lnTo>
                <a:lnTo>
                  <a:pt x="140" y="121"/>
                </a:lnTo>
                <a:lnTo>
                  <a:pt x="141" y="120"/>
                </a:lnTo>
                <a:lnTo>
                  <a:pt x="141" y="119"/>
                </a:lnTo>
                <a:lnTo>
                  <a:pt x="141" y="118"/>
                </a:lnTo>
                <a:lnTo>
                  <a:pt x="142" y="118"/>
                </a:lnTo>
                <a:lnTo>
                  <a:pt x="142" y="117"/>
                </a:lnTo>
                <a:lnTo>
                  <a:pt x="142" y="116"/>
                </a:lnTo>
                <a:lnTo>
                  <a:pt x="142" y="115"/>
                </a:lnTo>
                <a:lnTo>
                  <a:pt x="143" y="115"/>
                </a:lnTo>
                <a:lnTo>
                  <a:pt x="143" y="114"/>
                </a:lnTo>
                <a:lnTo>
                  <a:pt x="143" y="113"/>
                </a:lnTo>
                <a:lnTo>
                  <a:pt x="143" y="112"/>
                </a:lnTo>
                <a:lnTo>
                  <a:pt x="143" y="111"/>
                </a:lnTo>
                <a:lnTo>
                  <a:pt x="144" y="110"/>
                </a:lnTo>
                <a:lnTo>
                  <a:pt x="144" y="109"/>
                </a:lnTo>
                <a:lnTo>
                  <a:pt x="144" y="108"/>
                </a:lnTo>
                <a:lnTo>
                  <a:pt x="144" y="107"/>
                </a:lnTo>
                <a:lnTo>
                  <a:pt x="145" y="106"/>
                </a:lnTo>
                <a:lnTo>
                  <a:pt x="145" y="105"/>
                </a:lnTo>
                <a:lnTo>
                  <a:pt x="145" y="104"/>
                </a:lnTo>
                <a:lnTo>
                  <a:pt x="145" y="103"/>
                </a:lnTo>
                <a:lnTo>
                  <a:pt x="145" y="102"/>
                </a:lnTo>
                <a:lnTo>
                  <a:pt x="146" y="101"/>
                </a:lnTo>
                <a:lnTo>
                  <a:pt x="146" y="100"/>
                </a:lnTo>
                <a:lnTo>
                  <a:pt x="146" y="99"/>
                </a:lnTo>
                <a:lnTo>
                  <a:pt x="146" y="98"/>
                </a:lnTo>
                <a:lnTo>
                  <a:pt x="146" y="97"/>
                </a:lnTo>
                <a:lnTo>
                  <a:pt x="146" y="96"/>
                </a:lnTo>
                <a:lnTo>
                  <a:pt x="147" y="95"/>
                </a:lnTo>
                <a:lnTo>
                  <a:pt x="147" y="94"/>
                </a:lnTo>
                <a:lnTo>
                  <a:pt x="147" y="93"/>
                </a:lnTo>
                <a:lnTo>
                  <a:pt x="147" y="92"/>
                </a:lnTo>
                <a:lnTo>
                  <a:pt x="147" y="90"/>
                </a:lnTo>
                <a:lnTo>
                  <a:pt x="148" y="89"/>
                </a:lnTo>
                <a:lnTo>
                  <a:pt x="148" y="88"/>
                </a:lnTo>
                <a:lnTo>
                  <a:pt x="148" y="87"/>
                </a:lnTo>
                <a:lnTo>
                  <a:pt x="148" y="86"/>
                </a:lnTo>
                <a:lnTo>
                  <a:pt x="148" y="85"/>
                </a:lnTo>
                <a:lnTo>
                  <a:pt x="149" y="84"/>
                </a:lnTo>
                <a:lnTo>
                  <a:pt x="149" y="82"/>
                </a:lnTo>
                <a:lnTo>
                  <a:pt x="149" y="81"/>
                </a:lnTo>
                <a:lnTo>
                  <a:pt x="149" y="80"/>
                </a:lnTo>
                <a:lnTo>
                  <a:pt x="149" y="79"/>
                </a:lnTo>
                <a:lnTo>
                  <a:pt x="149" y="78"/>
                </a:lnTo>
                <a:lnTo>
                  <a:pt x="150" y="76"/>
                </a:lnTo>
                <a:lnTo>
                  <a:pt x="150" y="75"/>
                </a:lnTo>
                <a:lnTo>
                  <a:pt x="150" y="74"/>
                </a:lnTo>
                <a:lnTo>
                  <a:pt x="150" y="73"/>
                </a:lnTo>
                <a:lnTo>
                  <a:pt x="150" y="71"/>
                </a:lnTo>
                <a:lnTo>
                  <a:pt x="151" y="70"/>
                </a:lnTo>
                <a:lnTo>
                  <a:pt x="151" y="69"/>
                </a:lnTo>
                <a:lnTo>
                  <a:pt x="151" y="68"/>
                </a:lnTo>
                <a:lnTo>
                  <a:pt x="151" y="66"/>
                </a:lnTo>
                <a:lnTo>
                  <a:pt x="151" y="65"/>
                </a:lnTo>
                <a:lnTo>
                  <a:pt x="152" y="64"/>
                </a:lnTo>
                <a:lnTo>
                  <a:pt x="152" y="63"/>
                </a:lnTo>
                <a:lnTo>
                  <a:pt x="152" y="61"/>
                </a:lnTo>
                <a:lnTo>
                  <a:pt x="152" y="60"/>
                </a:lnTo>
                <a:lnTo>
                  <a:pt x="152" y="59"/>
                </a:lnTo>
                <a:lnTo>
                  <a:pt x="152" y="58"/>
                </a:lnTo>
                <a:lnTo>
                  <a:pt x="153" y="56"/>
                </a:lnTo>
                <a:lnTo>
                  <a:pt x="153" y="55"/>
                </a:lnTo>
                <a:lnTo>
                  <a:pt x="153" y="54"/>
                </a:lnTo>
                <a:lnTo>
                  <a:pt x="153" y="53"/>
                </a:lnTo>
                <a:lnTo>
                  <a:pt x="153" y="52"/>
                </a:lnTo>
                <a:lnTo>
                  <a:pt x="154" y="50"/>
                </a:lnTo>
                <a:lnTo>
                  <a:pt x="154" y="49"/>
                </a:lnTo>
                <a:lnTo>
                  <a:pt x="154" y="48"/>
                </a:lnTo>
                <a:lnTo>
                  <a:pt x="154" y="47"/>
                </a:lnTo>
                <a:lnTo>
                  <a:pt x="154" y="45"/>
                </a:lnTo>
                <a:lnTo>
                  <a:pt x="155" y="44"/>
                </a:lnTo>
                <a:lnTo>
                  <a:pt x="155" y="43"/>
                </a:lnTo>
                <a:lnTo>
                  <a:pt x="155" y="42"/>
                </a:lnTo>
                <a:lnTo>
                  <a:pt x="155" y="41"/>
                </a:lnTo>
                <a:lnTo>
                  <a:pt x="155" y="40"/>
                </a:lnTo>
                <a:lnTo>
                  <a:pt x="155" y="38"/>
                </a:lnTo>
                <a:lnTo>
                  <a:pt x="156" y="37"/>
                </a:lnTo>
                <a:lnTo>
                  <a:pt x="156" y="36"/>
                </a:lnTo>
                <a:lnTo>
                  <a:pt x="156" y="35"/>
                </a:lnTo>
                <a:lnTo>
                  <a:pt x="156" y="34"/>
                </a:lnTo>
                <a:lnTo>
                  <a:pt x="156" y="33"/>
                </a:lnTo>
                <a:lnTo>
                  <a:pt x="157" y="32"/>
                </a:lnTo>
                <a:lnTo>
                  <a:pt x="157" y="31"/>
                </a:lnTo>
                <a:lnTo>
                  <a:pt x="157" y="29"/>
                </a:lnTo>
                <a:lnTo>
                  <a:pt x="157" y="28"/>
                </a:lnTo>
                <a:lnTo>
                  <a:pt x="157" y="27"/>
                </a:lnTo>
                <a:lnTo>
                  <a:pt x="158" y="26"/>
                </a:lnTo>
                <a:lnTo>
                  <a:pt x="158" y="25"/>
                </a:lnTo>
                <a:lnTo>
                  <a:pt x="158" y="24"/>
                </a:lnTo>
                <a:lnTo>
                  <a:pt x="158" y="23"/>
                </a:lnTo>
                <a:lnTo>
                  <a:pt x="158" y="22"/>
                </a:lnTo>
                <a:lnTo>
                  <a:pt x="158" y="21"/>
                </a:lnTo>
                <a:lnTo>
                  <a:pt x="159" y="21"/>
                </a:lnTo>
                <a:lnTo>
                  <a:pt x="159" y="20"/>
                </a:lnTo>
                <a:lnTo>
                  <a:pt x="159" y="19"/>
                </a:lnTo>
                <a:lnTo>
                  <a:pt x="159" y="18"/>
                </a:lnTo>
                <a:lnTo>
                  <a:pt x="159" y="17"/>
                </a:lnTo>
                <a:lnTo>
                  <a:pt x="160" y="16"/>
                </a:lnTo>
                <a:lnTo>
                  <a:pt x="160" y="15"/>
                </a:lnTo>
                <a:lnTo>
                  <a:pt x="160" y="14"/>
                </a:lnTo>
                <a:lnTo>
                  <a:pt x="160" y="13"/>
                </a:lnTo>
                <a:lnTo>
                  <a:pt x="161" y="12"/>
                </a:lnTo>
                <a:lnTo>
                  <a:pt x="161" y="11"/>
                </a:lnTo>
                <a:lnTo>
                  <a:pt x="161" y="10"/>
                </a:lnTo>
                <a:lnTo>
                  <a:pt x="161" y="9"/>
                </a:lnTo>
                <a:lnTo>
                  <a:pt x="162" y="8"/>
                </a:lnTo>
                <a:lnTo>
                  <a:pt x="162" y="7"/>
                </a:lnTo>
                <a:lnTo>
                  <a:pt x="162" y="6"/>
                </a:lnTo>
                <a:lnTo>
                  <a:pt x="163" y="5"/>
                </a:lnTo>
                <a:lnTo>
                  <a:pt x="163" y="4"/>
                </a:lnTo>
                <a:lnTo>
                  <a:pt x="163" y="3"/>
                </a:lnTo>
                <a:lnTo>
                  <a:pt x="164" y="3"/>
                </a:lnTo>
                <a:lnTo>
                  <a:pt x="164" y="2"/>
                </a:lnTo>
                <a:lnTo>
                  <a:pt x="164" y="1"/>
                </a:lnTo>
                <a:lnTo>
                  <a:pt x="165" y="1"/>
                </a:lnTo>
                <a:lnTo>
                  <a:pt x="165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1"/>
                </a:lnTo>
                <a:lnTo>
                  <a:pt x="169" y="2"/>
                </a:lnTo>
                <a:lnTo>
                  <a:pt x="169" y="3"/>
                </a:lnTo>
                <a:lnTo>
                  <a:pt x="170" y="4"/>
                </a:lnTo>
                <a:lnTo>
                  <a:pt x="170" y="5"/>
                </a:lnTo>
                <a:lnTo>
                  <a:pt x="170" y="6"/>
                </a:lnTo>
                <a:lnTo>
                  <a:pt x="171" y="6"/>
                </a:lnTo>
                <a:lnTo>
                  <a:pt x="171" y="7"/>
                </a:lnTo>
                <a:lnTo>
                  <a:pt x="171" y="8"/>
                </a:lnTo>
                <a:lnTo>
                  <a:pt x="172" y="9"/>
                </a:lnTo>
                <a:lnTo>
                  <a:pt x="172" y="10"/>
                </a:lnTo>
                <a:lnTo>
                  <a:pt x="172" y="11"/>
                </a:lnTo>
                <a:lnTo>
                  <a:pt x="172" y="12"/>
                </a:lnTo>
                <a:lnTo>
                  <a:pt x="172" y="13"/>
                </a:lnTo>
                <a:lnTo>
                  <a:pt x="173" y="13"/>
                </a:lnTo>
                <a:lnTo>
                  <a:pt x="173" y="14"/>
                </a:lnTo>
                <a:lnTo>
                  <a:pt x="173" y="15"/>
                </a:lnTo>
                <a:lnTo>
                  <a:pt x="173" y="16"/>
                </a:lnTo>
                <a:lnTo>
                  <a:pt x="173" y="17"/>
                </a:lnTo>
                <a:lnTo>
                  <a:pt x="174" y="17"/>
                </a:lnTo>
                <a:lnTo>
                  <a:pt x="174" y="18"/>
                </a:lnTo>
                <a:lnTo>
                  <a:pt x="174" y="19"/>
                </a:lnTo>
                <a:lnTo>
                  <a:pt x="174" y="20"/>
                </a:lnTo>
                <a:lnTo>
                  <a:pt x="174" y="21"/>
                </a:lnTo>
                <a:lnTo>
                  <a:pt x="175" y="22"/>
                </a:lnTo>
                <a:lnTo>
                  <a:pt x="175" y="23"/>
                </a:lnTo>
                <a:lnTo>
                  <a:pt x="175" y="24"/>
                </a:lnTo>
                <a:lnTo>
                  <a:pt x="175" y="25"/>
                </a:lnTo>
                <a:lnTo>
                  <a:pt x="175" y="26"/>
                </a:lnTo>
                <a:lnTo>
                  <a:pt x="175" y="27"/>
                </a:lnTo>
                <a:lnTo>
                  <a:pt x="176" y="28"/>
                </a:lnTo>
                <a:lnTo>
                  <a:pt x="176" y="29"/>
                </a:lnTo>
                <a:lnTo>
                  <a:pt x="176" y="30"/>
                </a:lnTo>
                <a:lnTo>
                  <a:pt x="176" y="31"/>
                </a:lnTo>
                <a:lnTo>
                  <a:pt x="176" y="32"/>
                </a:lnTo>
                <a:lnTo>
                  <a:pt x="177" y="33"/>
                </a:lnTo>
                <a:lnTo>
                  <a:pt x="177" y="34"/>
                </a:lnTo>
                <a:lnTo>
                  <a:pt x="177" y="36"/>
                </a:lnTo>
                <a:lnTo>
                  <a:pt x="177" y="37"/>
                </a:lnTo>
                <a:lnTo>
                  <a:pt x="177" y="38"/>
                </a:lnTo>
                <a:lnTo>
                  <a:pt x="178" y="39"/>
                </a:lnTo>
                <a:lnTo>
                  <a:pt x="178" y="40"/>
                </a:lnTo>
                <a:lnTo>
                  <a:pt x="178" y="41"/>
                </a:lnTo>
                <a:lnTo>
                  <a:pt x="178" y="43"/>
                </a:lnTo>
                <a:lnTo>
                  <a:pt x="178" y="44"/>
                </a:lnTo>
                <a:lnTo>
                  <a:pt x="178" y="45"/>
                </a:lnTo>
                <a:lnTo>
                  <a:pt x="179" y="46"/>
                </a:lnTo>
                <a:lnTo>
                  <a:pt x="179" y="47"/>
                </a:lnTo>
                <a:lnTo>
                  <a:pt x="179" y="49"/>
                </a:lnTo>
                <a:lnTo>
                  <a:pt x="179" y="50"/>
                </a:lnTo>
                <a:lnTo>
                  <a:pt x="179" y="51"/>
                </a:lnTo>
                <a:lnTo>
                  <a:pt x="180" y="52"/>
                </a:lnTo>
                <a:lnTo>
                  <a:pt x="180" y="53"/>
                </a:lnTo>
                <a:lnTo>
                  <a:pt x="180" y="55"/>
                </a:lnTo>
                <a:lnTo>
                  <a:pt x="180" y="56"/>
                </a:lnTo>
                <a:lnTo>
                  <a:pt x="180" y="57"/>
                </a:lnTo>
                <a:lnTo>
                  <a:pt x="181" y="58"/>
                </a:lnTo>
                <a:lnTo>
                  <a:pt x="181" y="60"/>
                </a:lnTo>
                <a:lnTo>
                  <a:pt x="181" y="61"/>
                </a:lnTo>
                <a:lnTo>
                  <a:pt x="181" y="62"/>
                </a:lnTo>
                <a:lnTo>
                  <a:pt x="181" y="63"/>
                </a:lnTo>
                <a:lnTo>
                  <a:pt x="181" y="65"/>
                </a:lnTo>
                <a:lnTo>
                  <a:pt x="182" y="66"/>
                </a:lnTo>
                <a:lnTo>
                  <a:pt x="182" y="67"/>
                </a:lnTo>
                <a:lnTo>
                  <a:pt x="182" y="68"/>
                </a:lnTo>
                <a:lnTo>
                  <a:pt x="182" y="70"/>
                </a:lnTo>
                <a:lnTo>
                  <a:pt x="182" y="71"/>
                </a:lnTo>
                <a:lnTo>
                  <a:pt x="183" y="72"/>
                </a:lnTo>
                <a:lnTo>
                  <a:pt x="183" y="73"/>
                </a:lnTo>
                <a:lnTo>
                  <a:pt x="183" y="75"/>
                </a:lnTo>
                <a:lnTo>
                  <a:pt x="183" y="76"/>
                </a:lnTo>
                <a:lnTo>
                  <a:pt x="183" y="77"/>
                </a:lnTo>
                <a:lnTo>
                  <a:pt x="184" y="78"/>
                </a:lnTo>
                <a:lnTo>
                  <a:pt x="184" y="79"/>
                </a:lnTo>
                <a:lnTo>
                  <a:pt x="184" y="81"/>
                </a:lnTo>
                <a:lnTo>
                  <a:pt x="184" y="82"/>
                </a:lnTo>
                <a:lnTo>
                  <a:pt x="184" y="83"/>
                </a:lnTo>
                <a:lnTo>
                  <a:pt x="184" y="84"/>
                </a:lnTo>
                <a:lnTo>
                  <a:pt x="185" y="85"/>
                </a:lnTo>
                <a:lnTo>
                  <a:pt x="185" y="87"/>
                </a:lnTo>
                <a:lnTo>
                  <a:pt x="185" y="88"/>
                </a:lnTo>
                <a:lnTo>
                  <a:pt x="185" y="89"/>
                </a:lnTo>
                <a:lnTo>
                  <a:pt x="185" y="90"/>
                </a:lnTo>
                <a:lnTo>
                  <a:pt x="186" y="91"/>
                </a:lnTo>
                <a:lnTo>
                  <a:pt x="186" y="92"/>
                </a:lnTo>
                <a:lnTo>
                  <a:pt x="186" y="93"/>
                </a:lnTo>
                <a:lnTo>
                  <a:pt x="186" y="94"/>
                </a:lnTo>
                <a:lnTo>
                  <a:pt x="186" y="95"/>
                </a:lnTo>
                <a:lnTo>
                  <a:pt x="187" y="97"/>
                </a:lnTo>
              </a:path>
            </a:pathLst>
          </a:custGeom>
          <a:noFill/>
          <a:ln w="49213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1906" name="Object 251905"/>
          <p:cNvGraphicFramePr/>
          <p:nvPr/>
        </p:nvGraphicFramePr>
        <p:xfrm>
          <a:off x="914400" y="1219200"/>
          <a:ext cx="3733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" name="" r:id="rId1" imgW="2679700" imgH="533400" progId="Equation.3">
                  <p:embed/>
                </p:oleObj>
              </mc:Choice>
              <mc:Fallback>
                <p:oleObj name="" r:id="rId1" imgW="2679700" imgH="533400" progId="Equation.3">
                  <p:embed/>
                  <p:pic>
                    <p:nvPicPr>
                      <p:cNvPr id="0" name="Picture 37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37338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5" name="Object 251904"/>
          <p:cNvGraphicFramePr/>
          <p:nvPr/>
        </p:nvGraphicFramePr>
        <p:xfrm>
          <a:off x="5029200" y="2057400"/>
          <a:ext cx="304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" name="" r:id="rId3" imgW="1459865" imgH="393700" progId="Equation.3">
                  <p:embed/>
                </p:oleObj>
              </mc:Choice>
              <mc:Fallback>
                <p:oleObj name="" r:id="rId3" imgW="1459865" imgH="393700" progId="Equation.3">
                  <p:embed/>
                  <p:pic>
                    <p:nvPicPr>
                      <p:cNvPr id="0" name="Picture 37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2057400"/>
                        <a:ext cx="30480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2" name="Rectangle 3"/>
          <p:cNvSpPr/>
          <p:nvPr/>
        </p:nvSpPr>
        <p:spPr>
          <a:xfrm>
            <a:off x="304800" y="457200"/>
            <a:ext cx="882491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Calibri" panose="020F0502020204030204" pitchFamily="34" charset="0"/>
                <a:cs typeface="Times New Roman" panose="02020603050405020304" pitchFamily="18" charset="0"/>
              </a:rPr>
              <a:t>20.   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the Fourier series of the function 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 = x + x</a:t>
            </a:r>
            <a:r>
              <a:rPr sz="20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in the interval (–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sz="200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sz="2000" b="1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1913" name="Rectangle 4"/>
          <p:cNvSpPr/>
          <p:nvPr/>
        </p:nvSpPr>
        <p:spPr>
          <a:xfrm>
            <a:off x="457200" y="2057400"/>
            <a:ext cx="5160963" cy="615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 find the value of the infinite series         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51914" name="Rectangle 5"/>
          <p:cNvSpPr/>
          <p:nvPr/>
        </p:nvSpPr>
        <p:spPr>
          <a:xfrm>
            <a:off x="609600" y="2895600"/>
            <a:ext cx="14668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Perpetua" panose="02020502060401020303" pitchFamily="18" charset="0"/>
              </a:rPr>
              <a:t>Sol.   </a:t>
            </a:r>
            <a:r>
              <a:rPr>
                <a:latin typeface="Perpetua" panose="02020502060401020303" pitchFamily="18" charset="0"/>
              </a:rPr>
              <a:t>Given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251915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51909" name="Object 251908"/>
          <p:cNvGraphicFramePr/>
          <p:nvPr/>
        </p:nvGraphicFramePr>
        <p:xfrm>
          <a:off x="2209800" y="2895600"/>
          <a:ext cx="525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" name="" r:id="rId5" imgW="2882900" imgH="444500" progId="Equation.3">
                  <p:embed/>
                </p:oleObj>
              </mc:Choice>
              <mc:Fallback>
                <p:oleObj name="" r:id="rId5" imgW="2882900" imgH="444500" progId="Equation.3">
                  <p:embed/>
                  <p:pic>
                    <p:nvPicPr>
                      <p:cNvPr id="0" name="Picture 37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895600"/>
                        <a:ext cx="5257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6" name="Rectangle 8"/>
          <p:cNvSpPr/>
          <p:nvPr/>
        </p:nvSpPr>
        <p:spPr>
          <a:xfrm>
            <a:off x="228600" y="3657600"/>
            <a:ext cx="53117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Put 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 = π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in the above series we get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51911" name="Object 251910"/>
          <p:cNvGraphicFramePr/>
          <p:nvPr/>
        </p:nvGraphicFramePr>
        <p:xfrm>
          <a:off x="1752600" y="4419600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4" name="" r:id="rId7" imgW="2286000" imgH="444500" progId="Equation.3">
                  <p:embed/>
                </p:oleObj>
              </mc:Choice>
              <mc:Fallback>
                <p:oleObj name="" r:id="rId7" imgW="2286000" imgH="444500" progId="Equation.3">
                  <p:embed/>
                  <p:pic>
                    <p:nvPicPr>
                      <p:cNvPr id="0" name="Picture 37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419600"/>
                        <a:ext cx="3962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7" name="Rectangle 9"/>
          <p:cNvSpPr/>
          <p:nvPr/>
        </p:nvSpPr>
        <p:spPr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 --------------- (1)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51918" name="Rectangle 10"/>
          <p:cNvSpPr/>
          <p:nvPr/>
        </p:nvSpPr>
        <p:spPr>
          <a:xfrm>
            <a:off x="457200" y="5486400"/>
            <a:ext cx="66167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But 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 = π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is the point of discontinuity. So we have</a:t>
            </a:r>
            <a:endParaRPr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52929" name="Object 252928"/>
          <p:cNvGraphicFramePr/>
          <p:nvPr/>
        </p:nvGraphicFramePr>
        <p:xfrm>
          <a:off x="1143000" y="609600"/>
          <a:ext cx="655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3" name="" r:id="rId1" imgW="3632200" imgH="419100" progId="Equation.3">
                  <p:embed/>
                </p:oleObj>
              </mc:Choice>
              <mc:Fallback>
                <p:oleObj name="" r:id="rId1" imgW="3632200" imgH="419100" progId="Equation.3">
                  <p:embed/>
                  <p:pic>
                    <p:nvPicPr>
                      <p:cNvPr id="0" name="Picture 37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609600"/>
                        <a:ext cx="6553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Rectangle 3"/>
          <p:cNvSpPr/>
          <p:nvPr/>
        </p:nvSpPr>
        <p:spPr>
          <a:xfrm>
            <a:off x="1066800" y="1600200"/>
            <a:ext cx="31464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Perpetua" panose="02020502060401020303" pitchFamily="18" charset="0"/>
              </a:rPr>
              <a:t>Hence equation (1) becomes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252934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252931" name="Object 252930"/>
          <p:cNvGraphicFramePr/>
          <p:nvPr/>
        </p:nvGraphicFramePr>
        <p:xfrm>
          <a:off x="1219200" y="2438400"/>
          <a:ext cx="5715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" name="" r:id="rId3" imgW="2425700" imgH="1803400" progId="Equation.3">
                  <p:embed/>
                </p:oleObj>
              </mc:Choice>
              <mc:Fallback>
                <p:oleObj name="" r:id="rId3" imgW="2425700" imgH="1803400" progId="Equation.3">
                  <p:embed/>
                  <p:pic>
                    <p:nvPicPr>
                      <p:cNvPr id="0" name="Picture 37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438400"/>
                        <a:ext cx="5715000" cy="373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3954" name="Rectangle 2"/>
          <p:cNvSpPr/>
          <p:nvPr/>
        </p:nvSpPr>
        <p:spPr>
          <a:xfrm>
            <a:off x="228600" y="1066800"/>
            <a:ext cx="8915400" cy="1016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>
              <a:tabLst>
                <a:tab pos="1143000" algn="l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21.   Does </a:t>
            </a:r>
            <a:r>
              <a:rPr sz="20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= tan 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posses a Fourier series? Justify your answer.</a:t>
            </a:r>
            <a:endParaRPr sz="2000">
              <a:latin typeface="Arial" panose="020B0604020202020204" pitchFamily="34" charset="0"/>
            </a:endParaRPr>
          </a:p>
          <a:p>
            <a:pPr defTabSz="914400" eaLnBrk="0" hangingPunct="0">
              <a:tabLst>
                <a:tab pos="1143000" algn="l"/>
              </a:tabLst>
            </a:pP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Sol.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a function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) to have Fourier series expansion it must satisfy all the three criteria  in Dirichlet’s conditions.  But </a:t>
            </a:r>
            <a:r>
              <a:rPr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 = tan x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has value ∞ at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253953" name="Object 253952"/>
          <p:cNvGraphicFramePr/>
          <p:nvPr/>
        </p:nvGraphicFramePr>
        <p:xfrm>
          <a:off x="7696200" y="1752600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" name="" r:id="rId1" imgW="393700" imgH="393700" progId="">
                  <p:embed/>
                </p:oleObj>
              </mc:Choice>
              <mc:Fallback>
                <p:oleObj name="" r:id="rId1" imgW="393700" imgH="393700" progId="">
                  <p:embed/>
                  <p:pic>
                    <p:nvPicPr>
                      <p:cNvPr id="0" name="Picture 37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6200" y="1752600"/>
                        <a:ext cx="685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5" name="Rectangle 3"/>
          <p:cNvSpPr/>
          <p:nvPr/>
        </p:nvSpPr>
        <p:spPr>
          <a:xfrm>
            <a:off x="457200" y="2286000"/>
            <a:ext cx="845820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so it is a discontinuous point and moreover it is an infinite discontinuity. So it does not have a Fourier series expansion.</a:t>
            </a:r>
            <a:endParaRPr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533400"/>
            <a:ext cx="7010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3200" b="1">
                <a:solidFill>
                  <a:srgbClr val="0000FF"/>
                </a:solidFill>
                <a:latin typeface="Perpetua" panose="02020502060401020303" pitchFamily="18" charset="0"/>
              </a:rPr>
              <a:t>Periodic Functions</a:t>
            </a:r>
            <a:endParaRPr sz="3200">
              <a:latin typeface="Perpetua" panose="02020502060401020303" pitchFamily="18" charset="0"/>
            </a:endParaRPr>
          </a:p>
        </p:txBody>
      </p:sp>
      <p:pic>
        <p:nvPicPr>
          <p:cNvPr id="532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24000"/>
            <a:ext cx="7848600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9" name="Rectangle 1"/>
          <p:cNvSpPr/>
          <p:nvPr/>
        </p:nvSpPr>
        <p:spPr>
          <a:xfrm>
            <a:off x="609600" y="685800"/>
            <a:ext cx="48974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sz="2000" b="1">
                <a:solidFill>
                  <a:srgbClr val="008000"/>
                </a:solidFill>
                <a:latin typeface="Perpetua" panose="02020502060401020303" pitchFamily="18" charset="0"/>
              </a:rPr>
              <a:t>The Fourier series of an even function</a:t>
            </a:r>
            <a:r>
              <a:rPr sz="2000">
                <a:latin typeface="Perpetua" panose="02020502060401020303" pitchFamily="18" charset="0"/>
              </a:rPr>
              <a:t> </a:t>
            </a:r>
            <a:endParaRPr sz="2000">
              <a:latin typeface="Perpetua" panose="02020502060401020303" pitchFamily="18" charset="0"/>
            </a:endParaRPr>
          </a:p>
        </p:txBody>
      </p:sp>
      <p:graphicFrame>
        <p:nvGraphicFramePr>
          <p:cNvPr id="84994" name="Object 84993"/>
          <p:cNvGraphicFramePr/>
          <p:nvPr/>
        </p:nvGraphicFramePr>
        <p:xfrm>
          <a:off x="5410200" y="609600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329565" imgH="215900" progId="Equation.3">
                  <p:embed/>
                </p:oleObj>
              </mc:Choice>
              <mc:Fallback>
                <p:oleObj name="" r:id="rId1" imgW="329565" imgH="215900" progId="Equation.3">
                  <p:embed/>
                  <p:pic>
                    <p:nvPicPr>
                      <p:cNvPr id="0" name="Picture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0200" y="609600"/>
                        <a:ext cx="914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3"/>
          <p:cNvSpPr/>
          <p:nvPr/>
        </p:nvSpPr>
        <p:spPr>
          <a:xfrm>
            <a:off x="685800" y="1295400"/>
            <a:ext cx="51657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sz="2000" b="1">
                <a:solidFill>
                  <a:srgbClr val="008000"/>
                </a:solidFill>
                <a:latin typeface="Perpetua" panose="02020502060401020303" pitchFamily="18" charset="0"/>
              </a:rPr>
              <a:t>is expressed in terms of a cosine series. </a:t>
            </a:r>
            <a:endParaRPr sz="2000" b="1">
              <a:solidFill>
                <a:srgbClr val="008000"/>
              </a:solidFill>
              <a:latin typeface="Perpetua" panose="02020502060401020303" pitchFamily="18" charset="0"/>
            </a:endParaRPr>
          </a:p>
        </p:txBody>
      </p:sp>
      <p:sp>
        <p:nvSpPr>
          <p:cNvPr id="85001" name="Rectangle 5"/>
          <p:cNvSpPr/>
          <p:nvPr/>
        </p:nvSpPr>
        <p:spPr>
          <a:xfrm>
            <a:off x="762000" y="3429000"/>
            <a:ext cx="47831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sz="2000" b="1">
                <a:solidFill>
                  <a:srgbClr val="008000"/>
                </a:solidFill>
                <a:latin typeface="Perpetua" panose="02020502060401020303" pitchFamily="18" charset="0"/>
              </a:rPr>
              <a:t>The Fourier series of an odd function</a:t>
            </a:r>
            <a:r>
              <a:rPr sz="2000">
                <a:latin typeface="Perpetua" panose="02020502060401020303" pitchFamily="18" charset="0"/>
              </a:rPr>
              <a:t> </a:t>
            </a:r>
            <a:endParaRPr sz="2000">
              <a:latin typeface="Perpetua" panose="02020502060401020303" pitchFamily="18" charset="0"/>
            </a:endParaRPr>
          </a:p>
        </p:txBody>
      </p:sp>
      <p:graphicFrame>
        <p:nvGraphicFramePr>
          <p:cNvPr id="84996" name="Object 84995"/>
          <p:cNvGraphicFramePr/>
          <p:nvPr/>
        </p:nvGraphicFramePr>
        <p:xfrm>
          <a:off x="5486400" y="3352800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329565" imgH="215900" progId="Equation.3">
                  <p:embed/>
                </p:oleObj>
              </mc:Choice>
              <mc:Fallback>
                <p:oleObj name="" r:id="rId3" imgW="329565" imgH="215900" progId="Equation.3">
                  <p:embed/>
                  <p:pic>
                    <p:nvPicPr>
                      <p:cNvPr id="0" name="Picture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86400" y="3352800"/>
                        <a:ext cx="914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Rectangle 7"/>
          <p:cNvSpPr/>
          <p:nvPr/>
        </p:nvSpPr>
        <p:spPr>
          <a:xfrm>
            <a:off x="914400" y="4191000"/>
            <a:ext cx="48656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sz="2000" b="1">
                <a:solidFill>
                  <a:srgbClr val="008000"/>
                </a:solidFill>
                <a:latin typeface="Perpetua" panose="02020502060401020303" pitchFamily="18" charset="0"/>
              </a:rPr>
              <a:t>is expressed in terms of a sine series. </a:t>
            </a:r>
            <a:endParaRPr sz="2000" b="1">
              <a:solidFill>
                <a:srgbClr val="008000"/>
              </a:solidFill>
              <a:latin typeface="Perpetua" panose="02020502060401020303" pitchFamily="18" charset="0"/>
            </a:endParaRPr>
          </a:p>
        </p:txBody>
      </p:sp>
      <p:graphicFrame>
        <p:nvGraphicFramePr>
          <p:cNvPr id="84997" name="Object 84996"/>
          <p:cNvGraphicFramePr/>
          <p:nvPr/>
        </p:nvGraphicFramePr>
        <p:xfrm>
          <a:off x="1752600" y="4953000"/>
          <a:ext cx="358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4" imgW="1155065" imgH="431800" progId="Equation.3">
                  <p:embed/>
                </p:oleObj>
              </mc:Choice>
              <mc:Fallback>
                <p:oleObj name="" r:id="rId4" imgW="1155065" imgH="431800" progId="Equation.3">
                  <p:embed/>
                  <p:pic>
                    <p:nvPicPr>
                      <p:cNvPr id="0" name="Picture 31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4953000"/>
                        <a:ext cx="3581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84997"/>
          <p:cNvGraphicFramePr/>
          <p:nvPr/>
        </p:nvGraphicFramePr>
        <p:xfrm>
          <a:off x="1524000" y="2209800"/>
          <a:ext cx="480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6" imgW="1548765" imgH="431800" progId="Equation.3">
                  <p:embed/>
                </p:oleObj>
              </mc:Choice>
              <mc:Fallback>
                <p:oleObj name="" r:id="rId6" imgW="1548765" imgH="431800" progId="Equation.3">
                  <p:embed/>
                  <p:pic>
                    <p:nvPicPr>
                      <p:cNvPr id="0" name="Picture 31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4800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2000" y="762000"/>
            <a:ext cx="7772400" cy="1292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 b="1">
                <a:latin typeface="Perpetua" panose="02020502060401020303" pitchFamily="18" charset="0"/>
              </a:rPr>
              <a:t>1. Find the Fourier series expansion of  </a:t>
            </a:r>
            <a:r>
              <a:rPr sz="2000" b="1" i="1" err="1">
                <a:latin typeface="Perpetua" panose="02020502060401020303" pitchFamily="18" charset="0"/>
              </a:rPr>
              <a:t>f(x</a:t>
            </a:r>
            <a:r>
              <a:rPr sz="2000" b="1" i="1">
                <a:latin typeface="Perpetua" panose="02020502060401020303" pitchFamily="18" charset="0"/>
              </a:rPr>
              <a:t>) = x</a:t>
            </a:r>
            <a:r>
              <a:rPr sz="2000" b="1" i="1" baseline="30000">
                <a:latin typeface="Perpetua" panose="02020502060401020303" pitchFamily="18" charset="0"/>
              </a:rPr>
              <a:t>2</a:t>
            </a:r>
            <a:r>
              <a:rPr sz="2000" b="1">
                <a:latin typeface="Perpetua" panose="02020502060401020303" pitchFamily="18" charset="0"/>
              </a:rPr>
              <a:t>,  0 &lt; </a:t>
            </a:r>
            <a:r>
              <a:rPr sz="2000" b="1" i="1">
                <a:latin typeface="Perpetua" panose="02020502060401020303" pitchFamily="18" charset="0"/>
              </a:rPr>
              <a:t>x</a:t>
            </a:r>
            <a:r>
              <a:rPr sz="2000" b="1">
                <a:latin typeface="Perpetua" panose="02020502060401020303" pitchFamily="18" charset="0"/>
              </a:rPr>
              <a:t> &lt; 2π.  Hence deduce that</a:t>
            </a:r>
            <a:endParaRPr sz="2000">
              <a:latin typeface="Perpetua" panose="02020502060401020303" pitchFamily="18" charset="0"/>
            </a:endParaRPr>
          </a:p>
          <a:p>
            <a:r>
              <a:rPr sz="2000" b="1">
                <a:latin typeface="Perpetua" panose="02020502060401020303" pitchFamily="18" charset="0"/>
              </a:rPr>
              <a:t>              </a:t>
            </a:r>
            <a:endParaRPr sz="2000">
              <a:latin typeface="Perpetua" panose="02020502060401020303" pitchFamily="18" charset="0"/>
            </a:endParaRPr>
          </a:p>
          <a:p>
            <a:endParaRPr>
              <a:latin typeface="Perpetua" panose="02020502060401020303" pitchFamily="18" charset="0"/>
            </a:endParaRPr>
          </a:p>
        </p:txBody>
      </p:sp>
      <p:sp>
        <p:nvSpPr>
          <p:cNvPr id="1027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025" name="Object 1024"/>
          <p:cNvGraphicFramePr/>
          <p:nvPr/>
        </p:nvGraphicFramePr>
        <p:xfrm>
          <a:off x="1295400" y="1676400"/>
          <a:ext cx="51054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2184400" imgH="1295400" progId="Equation.3">
                  <p:embed/>
                </p:oleObj>
              </mc:Choice>
              <mc:Fallback>
                <p:oleObj name="" r:id="rId1" imgW="2184400" imgH="1295400" progId="Equation.3">
                  <p:embed/>
                  <p:pic>
                    <p:nvPicPr>
                      <p:cNvPr id="0" name="Picture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5105400" cy="259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/>
          <p:nvPr/>
        </p:nvSpPr>
        <p:spPr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609600" y="533400"/>
            <a:ext cx="228600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Fourier series is  </a:t>
            </a:r>
            <a:endParaRPr sz="2000">
              <a:latin typeface="Arial" panose="020B0604020202020204" pitchFamily="34" charset="0"/>
            </a:endParaRPr>
          </a:p>
          <a:p>
            <a:pPr eaLnBrk="0" hangingPunct="0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15361" name="Object 15360"/>
          <p:cNvGraphicFramePr/>
          <p:nvPr/>
        </p:nvGraphicFramePr>
        <p:xfrm>
          <a:off x="1295400" y="1143000"/>
          <a:ext cx="678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324100" imgH="457200" progId="Equation.3">
                  <p:embed/>
                </p:oleObj>
              </mc:Choice>
              <mc:Fallback>
                <p:oleObj name="" r:id="rId1" imgW="2324100" imgH="457200" progId="Equation.3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781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3"/>
          <p:cNvSpPr/>
          <p:nvPr/>
        </p:nvSpPr>
        <p:spPr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graphicFrame>
        <p:nvGraphicFramePr>
          <p:cNvPr id="15364" name="Object 15363"/>
          <p:cNvGraphicFramePr/>
          <p:nvPr/>
        </p:nvGraphicFramePr>
        <p:xfrm>
          <a:off x="1447800" y="2362200"/>
          <a:ext cx="358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878965" imgH="482600" progId="Equation.3">
                  <p:embed/>
                </p:oleObj>
              </mc:Choice>
              <mc:Fallback>
                <p:oleObj name="" r:id="rId3" imgW="1878965" imgH="482600" progId="Equation.3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362200"/>
                        <a:ext cx="3581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5364"/>
          <p:cNvGraphicFramePr/>
          <p:nvPr/>
        </p:nvGraphicFramePr>
        <p:xfrm>
          <a:off x="1752600" y="3276600"/>
          <a:ext cx="342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736600" imgH="508000" progId="Equation.3">
                  <p:embed/>
                </p:oleObj>
              </mc:Choice>
              <mc:Fallback>
                <p:oleObj name="" r:id="rId5" imgW="736600" imgH="508000" progId="Equation.3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276600"/>
                        <a:ext cx="3429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5365"/>
          <p:cNvGraphicFramePr/>
          <p:nvPr/>
        </p:nvGraphicFramePr>
        <p:xfrm>
          <a:off x="1524000" y="45720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040765" imgH="482600" progId="Equation.3">
                  <p:embed/>
                </p:oleObj>
              </mc:Choice>
              <mc:Fallback>
                <p:oleObj name="" r:id="rId7" imgW="1040765" imgH="4826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4572000"/>
                        <a:ext cx="2743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5366"/>
          <p:cNvGraphicFramePr/>
          <p:nvPr/>
        </p:nvGraphicFramePr>
        <p:xfrm>
          <a:off x="1981200" y="5867400"/>
          <a:ext cx="137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444500" imgH="419100" progId="Equation.3">
                  <p:embed/>
                </p:oleObj>
              </mc:Choice>
              <mc:Fallback>
                <p:oleObj name="" r:id="rId9" imgW="444500" imgH="419100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5867400"/>
                        <a:ext cx="1371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16385"/>
          <p:cNvGraphicFramePr/>
          <p:nvPr/>
        </p:nvGraphicFramePr>
        <p:xfrm>
          <a:off x="1447800" y="381000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497965" imgH="482600" progId="Equation.3">
                  <p:embed/>
                </p:oleObj>
              </mc:Choice>
              <mc:Fallback>
                <p:oleObj name="" r:id="rId1" imgW="1497965" imgH="482600" progId="Equation.3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381000"/>
                        <a:ext cx="3733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6386"/>
          <p:cNvGraphicFramePr/>
          <p:nvPr/>
        </p:nvGraphicFramePr>
        <p:xfrm>
          <a:off x="2057400" y="1752600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155065" imgH="482600" progId="Equation.3">
                  <p:embed/>
                </p:oleObj>
              </mc:Choice>
              <mc:Fallback>
                <p:oleObj name="" r:id="rId3" imgW="1155065" imgH="482600" progId="Equation.3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1752600"/>
                        <a:ext cx="266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6387"/>
          <p:cNvGraphicFramePr/>
          <p:nvPr/>
        </p:nvGraphicFramePr>
        <p:xfrm>
          <a:off x="1981200" y="2895600"/>
          <a:ext cx="655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441700" imgH="508000" progId="Equation.3">
                  <p:embed/>
                </p:oleObj>
              </mc:Choice>
              <mc:Fallback>
                <p:oleObj name="" r:id="rId5" imgW="3441700" imgH="508000" progId="Equation.3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2895600"/>
                        <a:ext cx="6553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6388"/>
          <p:cNvGraphicFramePr/>
          <p:nvPr/>
        </p:nvGraphicFramePr>
        <p:xfrm>
          <a:off x="2209800" y="4114800"/>
          <a:ext cx="457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260600" imgH="457200" progId="Equation.3">
                  <p:embed/>
                </p:oleObj>
              </mc:Choice>
              <mc:Fallback>
                <p:oleObj name="" r:id="rId7" imgW="2260600" imgH="4572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4114800"/>
                        <a:ext cx="4572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6389"/>
          <p:cNvGraphicFramePr/>
          <p:nvPr/>
        </p:nvGraphicFramePr>
        <p:xfrm>
          <a:off x="2286000" y="5257800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381000" imgH="431800" progId="Equation.3">
                  <p:embed/>
                </p:oleObj>
              </mc:Choice>
              <mc:Fallback>
                <p:oleObj name="" r:id="rId9" imgW="381000" imgH="4318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5257800"/>
                        <a:ext cx="1219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Object 17409"/>
          <p:cNvGraphicFramePr/>
          <p:nvPr/>
        </p:nvGraphicFramePr>
        <p:xfrm>
          <a:off x="1600200" y="457200"/>
          <a:ext cx="304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447165" imgH="482600" progId="Equation.3">
                  <p:embed/>
                </p:oleObj>
              </mc:Choice>
              <mc:Fallback>
                <p:oleObj name="" r:id="rId1" imgW="1447165" imgH="4826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457200"/>
                        <a:ext cx="3048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7410"/>
          <p:cNvGraphicFramePr/>
          <p:nvPr/>
        </p:nvGraphicFramePr>
        <p:xfrm>
          <a:off x="1981200" y="1752600"/>
          <a:ext cx="236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155065" imgH="482600" progId="Equation.3">
                  <p:embed/>
                </p:oleObj>
              </mc:Choice>
              <mc:Fallback>
                <p:oleObj name="" r:id="rId3" imgW="1155065" imgH="4826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752600"/>
                        <a:ext cx="2362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7411"/>
          <p:cNvGraphicFramePr/>
          <p:nvPr/>
        </p:nvGraphicFramePr>
        <p:xfrm>
          <a:off x="2209800" y="2895600"/>
          <a:ext cx="693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3441700" imgH="508000" progId="Equation.3">
                  <p:embed/>
                </p:oleObj>
              </mc:Choice>
              <mc:Fallback>
                <p:oleObj name="" r:id="rId5" imgW="3441700" imgH="508000" progId="Equation.3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895600"/>
                        <a:ext cx="6934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7412"/>
          <p:cNvGraphicFramePr/>
          <p:nvPr/>
        </p:nvGraphicFramePr>
        <p:xfrm>
          <a:off x="1752600" y="4267200"/>
          <a:ext cx="525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2489200" imgH="508000" progId="Equation.3">
                  <p:embed/>
                </p:oleObj>
              </mc:Choice>
              <mc:Fallback>
                <p:oleObj name="" r:id="rId7" imgW="2489200" imgH="5080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267200"/>
                        <a:ext cx="5257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7413"/>
          <p:cNvGraphicFramePr/>
          <p:nvPr/>
        </p:nvGraphicFramePr>
        <p:xfrm>
          <a:off x="1981200" y="5715000"/>
          <a:ext cx="106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520700" imgH="431800" progId="Equation.3">
                  <p:embed/>
                </p:oleObj>
              </mc:Choice>
              <mc:Fallback>
                <p:oleObj name="" r:id="rId9" imgW="520700" imgH="431800" progId="Equation.3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5715000"/>
                        <a:ext cx="1066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4" name="Object 18433"/>
          <p:cNvGraphicFramePr/>
          <p:nvPr/>
        </p:nvGraphicFramePr>
        <p:xfrm>
          <a:off x="1143000" y="609600"/>
          <a:ext cx="533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273300" imgH="457200" progId="Equation.3">
                  <p:embed/>
                </p:oleObj>
              </mc:Choice>
              <mc:Fallback>
                <p:oleObj name="" r:id="rId1" imgW="2273300" imgH="4572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609600"/>
                        <a:ext cx="5334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8434"/>
          <p:cNvGraphicFramePr/>
          <p:nvPr/>
        </p:nvGraphicFramePr>
        <p:xfrm>
          <a:off x="1905000" y="1828800"/>
          <a:ext cx="502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449830" imgH="482600" progId="Equation.3">
                  <p:embed/>
                </p:oleObj>
              </mc:Choice>
              <mc:Fallback>
                <p:oleObj name="" r:id="rId3" imgW="2449830" imgH="4826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828800"/>
                        <a:ext cx="5029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8435"/>
          <p:cNvGraphicFramePr/>
          <p:nvPr/>
        </p:nvGraphicFramePr>
        <p:xfrm>
          <a:off x="442913" y="3200400"/>
          <a:ext cx="861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5623560" imgH="444500" progId="Equation.3">
                  <p:embed/>
                </p:oleObj>
              </mc:Choice>
              <mc:Fallback>
                <p:oleObj name="" r:id="rId5" imgW="5623560" imgH="444500" progId="Equation.3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913" y="3200400"/>
                        <a:ext cx="8610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267200"/>
            <a:ext cx="4648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 Put  </a:t>
            </a:r>
            <a:r>
              <a:rPr i="1">
                <a:latin typeface="Perpetua" panose="02020502060401020303" pitchFamily="18" charset="0"/>
              </a:rPr>
              <a:t>x = </a:t>
            </a:r>
            <a:r>
              <a:rPr>
                <a:latin typeface="Perpetua" panose="02020502060401020303" pitchFamily="18" charset="0"/>
              </a:rPr>
              <a:t>0</a:t>
            </a:r>
            <a:r>
              <a:rPr i="1">
                <a:latin typeface="Perpetua" panose="02020502060401020303" pitchFamily="18" charset="0"/>
              </a:rPr>
              <a:t> </a:t>
            </a:r>
            <a:r>
              <a:rPr>
                <a:latin typeface="Perpetua" panose="02020502060401020303" pitchFamily="18" charset="0"/>
              </a:rPr>
              <a:t>in the above series we get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844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8438" name="Object 18437"/>
          <p:cNvGraphicFramePr/>
          <p:nvPr/>
        </p:nvGraphicFramePr>
        <p:xfrm>
          <a:off x="609600" y="4953000"/>
          <a:ext cx="563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3035300" imgH="444500" progId="Equation.3">
                  <p:embed/>
                </p:oleObj>
              </mc:Choice>
              <mc:Fallback>
                <p:oleObj name="" r:id="rId7" imgW="3035300" imgH="444500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4953000"/>
                        <a:ext cx="5638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Box 8"/>
          <p:cNvSpPr txBox="1"/>
          <p:nvPr/>
        </p:nvSpPr>
        <p:spPr>
          <a:xfrm>
            <a:off x="6172200" y="5257800"/>
            <a:ext cx="1905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--------------- (1)</a:t>
            </a:r>
            <a:endParaRPr>
              <a:latin typeface="Perpetua" panose="02020502060401020303" pitchFamily="18" charset="0"/>
            </a:endParaRPr>
          </a:p>
          <a:p>
            <a:endParaRPr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381000"/>
            <a:ext cx="6553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>
                <a:latin typeface="Perpetua" panose="02020502060401020303" pitchFamily="18" charset="0"/>
              </a:rPr>
              <a:t>But  </a:t>
            </a:r>
            <a:r>
              <a:rPr sz="2000" i="1">
                <a:latin typeface="Perpetua" panose="02020502060401020303" pitchFamily="18" charset="0"/>
              </a:rPr>
              <a:t>x = </a:t>
            </a:r>
            <a:r>
              <a:rPr sz="2000">
                <a:latin typeface="Perpetua" panose="02020502060401020303" pitchFamily="18" charset="0"/>
              </a:rPr>
              <a:t>0 is the point of discontinuity. So we have</a:t>
            </a:r>
            <a:endParaRPr sz="2000">
              <a:latin typeface="Perpetua" panose="02020502060401020303" pitchFamily="18" charset="0"/>
            </a:endParaRPr>
          </a:p>
          <a:p>
            <a:endParaRPr sz="2000">
              <a:latin typeface="Perpetua" panose="02020502060401020303" pitchFamily="18" charset="0"/>
            </a:endParaRPr>
          </a:p>
        </p:txBody>
      </p:sp>
      <p:sp>
        <p:nvSpPr>
          <p:cNvPr id="3175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31745" name="Object 31744"/>
          <p:cNvGraphicFramePr/>
          <p:nvPr/>
        </p:nvGraphicFramePr>
        <p:xfrm>
          <a:off x="914400" y="838200"/>
          <a:ext cx="518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616200" imgH="419100" progId="Equation.3">
                  <p:embed/>
                </p:oleObj>
              </mc:Choice>
              <mc:Fallback>
                <p:oleObj name="" r:id="rId1" imgW="2616200" imgH="419100" progId="Equation.3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5181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752600"/>
            <a:ext cx="5638800" cy="677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>
                <a:latin typeface="Perpetua" panose="02020502060401020303" pitchFamily="18" charset="0"/>
              </a:rPr>
              <a:t>Hence equation (1) becomes</a:t>
            </a:r>
            <a:endParaRPr sz="2000">
              <a:latin typeface="Perpetua" panose="02020502060401020303" pitchFamily="18" charset="0"/>
            </a:endParaRPr>
          </a:p>
          <a:p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31747" name="Object 31746"/>
          <p:cNvGraphicFramePr/>
          <p:nvPr/>
        </p:nvGraphicFramePr>
        <p:xfrm>
          <a:off x="1524000" y="2209800"/>
          <a:ext cx="5715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2462530" imgH="444500" progId="Equation.3">
                  <p:embed/>
                </p:oleObj>
              </mc:Choice>
              <mc:Fallback>
                <p:oleObj name="" r:id="rId3" imgW="2462530" imgH="444500" progId="Equation.3">
                  <p:embed/>
                  <p:pic>
                    <p:nvPicPr>
                      <p:cNvPr id="0" name="Picture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5715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1747"/>
          <p:cNvGraphicFramePr/>
          <p:nvPr/>
        </p:nvGraphicFramePr>
        <p:xfrm>
          <a:off x="381000" y="3429000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2487930" imgH="444500" progId="Equation.3">
                  <p:embed/>
                </p:oleObj>
              </mc:Choice>
              <mc:Fallback>
                <p:oleObj name="" r:id="rId5" imgW="2487930" imgH="444500" progId="Equation.3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429000"/>
                        <a:ext cx="6019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1748"/>
          <p:cNvGraphicFramePr/>
          <p:nvPr/>
        </p:nvGraphicFramePr>
        <p:xfrm>
          <a:off x="1219200" y="4648200"/>
          <a:ext cx="419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145665" imgH="444500" progId="Equation.3">
                  <p:embed/>
                </p:oleObj>
              </mc:Choice>
              <mc:Fallback>
                <p:oleObj name="" r:id="rId7" imgW="2145665" imgH="444500" progId="Equation.3">
                  <p:embed/>
                  <p:pic>
                    <p:nvPicPr>
                      <p:cNvPr id="0" name="Picture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4191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1749"/>
          <p:cNvGraphicFramePr/>
          <p:nvPr/>
        </p:nvGraphicFramePr>
        <p:xfrm>
          <a:off x="1371600" y="5638800"/>
          <a:ext cx="533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3175000" imgH="419100" progId="Equation.3">
                  <p:embed/>
                </p:oleObj>
              </mc:Choice>
              <mc:Fallback>
                <p:oleObj name="" r:id="rId9" imgW="3175000" imgH="419100" progId="Equation.3">
                  <p:embed/>
                  <p:pic>
                    <p:nvPicPr>
                      <p:cNvPr id="0" name="Picture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5638800"/>
                        <a:ext cx="5334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04800"/>
            <a:ext cx="8305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>
                <a:latin typeface="Perpetua" panose="02020502060401020303" pitchFamily="18" charset="0"/>
              </a:rPr>
              <a:t> Now, put  </a:t>
            </a:r>
            <a:r>
              <a:rPr sz="2000" i="1">
                <a:latin typeface="Perpetua" panose="02020502060401020303" pitchFamily="18" charset="0"/>
              </a:rPr>
              <a:t>x = π</a:t>
            </a:r>
            <a:r>
              <a:rPr sz="2000">
                <a:latin typeface="Perpetua" panose="02020502060401020303" pitchFamily="18" charset="0"/>
              </a:rPr>
              <a:t> (which is point of continuity) in the above series we get </a:t>
            </a:r>
            <a:endParaRPr sz="2000">
              <a:latin typeface="Perpetua" panose="02020502060401020303" pitchFamily="18" charset="0"/>
            </a:endParaRPr>
          </a:p>
        </p:txBody>
      </p:sp>
      <p:sp>
        <p:nvSpPr>
          <p:cNvPr id="3277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32769" name="Object 32768"/>
          <p:cNvGraphicFramePr/>
          <p:nvPr/>
        </p:nvGraphicFramePr>
        <p:xfrm>
          <a:off x="533400" y="990600"/>
          <a:ext cx="5562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3009900" imgH="444500" progId="Equation.3">
                  <p:embed/>
                </p:oleObj>
              </mc:Choice>
              <mc:Fallback>
                <p:oleObj name="" r:id="rId1" imgW="3009900" imgH="444500" progId="Equation.3">
                  <p:embed/>
                  <p:pic>
                    <p:nvPicPr>
                      <p:cNvPr id="0" name="Picture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990600"/>
                        <a:ext cx="5562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2770"/>
          <p:cNvGraphicFramePr/>
          <p:nvPr/>
        </p:nvGraphicFramePr>
        <p:xfrm>
          <a:off x="685800" y="1981200"/>
          <a:ext cx="457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475230" imgH="444500" progId="Equation.3">
                  <p:embed/>
                </p:oleObj>
              </mc:Choice>
              <mc:Fallback>
                <p:oleObj name="" r:id="rId3" imgW="2475230" imgH="444500" progId="Equation.3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981200"/>
                        <a:ext cx="4572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32771"/>
          <p:cNvGraphicFramePr/>
          <p:nvPr/>
        </p:nvGraphicFramePr>
        <p:xfrm>
          <a:off x="1143000" y="3124200"/>
          <a:ext cx="510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2284730" imgH="444500" progId="Equation.3">
                  <p:embed/>
                </p:oleObj>
              </mc:Choice>
              <mc:Fallback>
                <p:oleObj name="" r:id="rId5" imgW="2284730" imgH="444500" progId="Equation.3">
                  <p:embed/>
                  <p:pic>
                    <p:nvPicPr>
                      <p:cNvPr id="0" name="Picture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5105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2772"/>
          <p:cNvGraphicFramePr/>
          <p:nvPr/>
        </p:nvGraphicFramePr>
        <p:xfrm>
          <a:off x="1219200" y="4267200"/>
          <a:ext cx="586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3022600" imgH="419100" progId="Equation.3">
                  <p:embed/>
                </p:oleObj>
              </mc:Choice>
              <mc:Fallback>
                <p:oleObj name="" r:id="rId7" imgW="3022600" imgH="419100" progId="Equation.3">
                  <p:embed/>
                  <p:pic>
                    <p:nvPicPr>
                      <p:cNvPr id="0" name="Picture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267200"/>
                        <a:ext cx="5867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200" y="533400"/>
            <a:ext cx="4572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>
                <a:latin typeface="Perpetua" panose="02020502060401020303" pitchFamily="18" charset="0"/>
              </a:rPr>
              <a:t> Adding (2) and (3), we get</a:t>
            </a:r>
            <a:endParaRPr sz="2000">
              <a:latin typeface="Perpetua" panose="02020502060401020303" pitchFamily="18" charset="0"/>
            </a:endParaRPr>
          </a:p>
          <a:p>
            <a:r>
              <a:rPr sz="2000">
                <a:latin typeface="Perpetua" panose="02020502060401020303" pitchFamily="18" charset="0"/>
              </a:rPr>
              <a:t>                      </a:t>
            </a:r>
            <a:endParaRPr sz="2000">
              <a:latin typeface="Perpetua" panose="02020502060401020303" pitchFamily="18" charset="0"/>
            </a:endParaRPr>
          </a:p>
        </p:txBody>
      </p:sp>
      <p:graphicFrame>
        <p:nvGraphicFramePr>
          <p:cNvPr id="33794" name="Object 33793"/>
          <p:cNvGraphicFramePr/>
          <p:nvPr/>
        </p:nvGraphicFramePr>
        <p:xfrm>
          <a:off x="1295400" y="1143000"/>
          <a:ext cx="480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348230" imgH="444500" progId="Equation.3">
                  <p:embed/>
                </p:oleObj>
              </mc:Choice>
              <mc:Fallback>
                <p:oleObj name="" r:id="rId1" imgW="2348230" imgH="444500" progId="Equation.3">
                  <p:embed/>
                  <p:pic>
                    <p:nvPicPr>
                      <p:cNvPr id="0" name="Picture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4800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3794"/>
          <p:cNvGraphicFramePr/>
          <p:nvPr/>
        </p:nvGraphicFramePr>
        <p:xfrm>
          <a:off x="1828800" y="2438400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158365" imgH="444500" progId="Equation.3">
                  <p:embed/>
                </p:oleObj>
              </mc:Choice>
              <mc:Fallback>
                <p:oleObj name="" r:id="rId3" imgW="2158365" imgH="444500" progId="Equation.3">
                  <p:embed/>
                  <p:pic>
                    <p:nvPicPr>
                      <p:cNvPr id="0" name="Picture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438400"/>
                        <a:ext cx="3962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33795"/>
          <p:cNvGraphicFramePr/>
          <p:nvPr/>
        </p:nvGraphicFramePr>
        <p:xfrm>
          <a:off x="2057400" y="4038600"/>
          <a:ext cx="381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955800" imgH="419100" progId="Equation.3">
                  <p:embed/>
                </p:oleObj>
              </mc:Choice>
              <mc:Fallback>
                <p:oleObj name="" r:id="rId5" imgW="1955800" imgH="419100" progId="Equation.3">
                  <p:embed/>
                  <p:pic>
                    <p:nvPicPr>
                      <p:cNvPr id="0" name="Picture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3810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001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 </a:t>
            </a:r>
            <a:r>
              <a:rPr sz="2000" b="1">
                <a:latin typeface="Perpetua" panose="02020502060401020303" pitchFamily="18" charset="0"/>
              </a:rPr>
              <a:t>2.   Expand in Fourier series of  </a:t>
            </a:r>
            <a:r>
              <a:rPr sz="2000" b="1" i="1" err="1">
                <a:latin typeface="Perpetua" panose="02020502060401020303" pitchFamily="18" charset="0"/>
              </a:rPr>
              <a:t>f(x) = x sinx</a:t>
            </a:r>
            <a:r>
              <a:rPr sz="2000" b="1">
                <a:latin typeface="Perpetua" panose="02020502060401020303" pitchFamily="18" charset="0"/>
              </a:rPr>
              <a:t>  for  0 &lt; </a:t>
            </a:r>
            <a:r>
              <a:rPr sz="2000" b="1" i="1">
                <a:latin typeface="Perpetua" panose="02020502060401020303" pitchFamily="18" charset="0"/>
              </a:rPr>
              <a:t>x</a:t>
            </a:r>
            <a:r>
              <a:rPr sz="2000" b="1">
                <a:latin typeface="Perpetua" panose="02020502060401020303" pitchFamily="18" charset="0"/>
              </a:rPr>
              <a:t> &lt; 2π and deduce the result  </a:t>
            </a:r>
            <a:endParaRPr sz="2000">
              <a:latin typeface="Perpetua" panose="02020502060401020303" pitchFamily="18" charset="0"/>
            </a:endParaRPr>
          </a:p>
        </p:txBody>
      </p:sp>
      <p:sp>
        <p:nvSpPr>
          <p:cNvPr id="3482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34817" name="Object 34816"/>
          <p:cNvGraphicFramePr/>
          <p:nvPr/>
        </p:nvGraphicFramePr>
        <p:xfrm>
          <a:off x="1371600" y="1600200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968500" imgH="393700" progId="Equation.3">
                  <p:embed/>
                </p:oleObj>
              </mc:Choice>
              <mc:Fallback>
                <p:oleObj name="" r:id="rId1" imgW="1968500" imgH="393700" progId="Equation.3">
                  <p:embed/>
                  <p:pic>
                    <p:nvPicPr>
                      <p:cNvPr id="0" name="Picture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1600200"/>
                        <a:ext cx="4114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743200"/>
            <a:ext cx="3505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 b="1">
                <a:latin typeface="Perpetua" panose="02020502060401020303" pitchFamily="18" charset="0"/>
              </a:rPr>
              <a:t> Sol.</a:t>
            </a:r>
            <a:r>
              <a:rPr sz="2000">
                <a:latin typeface="Perpetua" panose="02020502060401020303" pitchFamily="18" charset="0"/>
              </a:rPr>
              <a:t>    Fourier series is</a:t>
            </a:r>
            <a:endParaRPr sz="2000">
              <a:latin typeface="Perpetua" panose="02020502060401020303" pitchFamily="18" charset="0"/>
            </a:endParaRPr>
          </a:p>
        </p:txBody>
      </p:sp>
      <p:sp>
        <p:nvSpPr>
          <p:cNvPr id="3482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34819" name="Object 34818"/>
          <p:cNvGraphicFramePr/>
          <p:nvPr/>
        </p:nvGraphicFramePr>
        <p:xfrm>
          <a:off x="990600" y="3352800"/>
          <a:ext cx="495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324100" imgH="457200" progId="Equation.3">
                  <p:embed/>
                </p:oleObj>
              </mc:Choice>
              <mc:Fallback>
                <p:oleObj name="" r:id="rId3" imgW="2324100" imgH="457200" progId="Equation.3">
                  <p:embed/>
                  <p:pic>
                    <p:nvPicPr>
                      <p:cNvPr id="0" name="Picture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352800"/>
                        <a:ext cx="495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4820"/>
          <p:cNvGraphicFramePr/>
          <p:nvPr/>
        </p:nvGraphicFramePr>
        <p:xfrm>
          <a:off x="1066800" y="4724400"/>
          <a:ext cx="396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078865" imgH="482600" progId="Equation.3">
                  <p:embed/>
                </p:oleObj>
              </mc:Choice>
              <mc:Fallback>
                <p:oleObj name="" r:id="rId5" imgW="1078865" imgH="482600" progId="Equation.3">
                  <p:embed/>
                  <p:pic>
                    <p:nvPicPr>
                      <p:cNvPr id="0" name="Picture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724400"/>
                        <a:ext cx="3962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274" name="Object 54273"/>
          <p:cNvGraphicFramePr/>
          <p:nvPr/>
        </p:nvGraphicFramePr>
        <p:xfrm>
          <a:off x="762000" y="1295400"/>
          <a:ext cx="73914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936230" imgH="3872230" progId="">
                  <p:embed/>
                </p:oleObj>
              </mc:Choice>
              <mc:Fallback>
                <p:oleObj name="" r:id="rId1" imgW="7936230" imgH="3872230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295400"/>
                        <a:ext cx="7391400" cy="360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2" name="Object 35841"/>
          <p:cNvGraphicFramePr/>
          <p:nvPr/>
        </p:nvGraphicFramePr>
        <p:xfrm>
          <a:off x="1905000" y="381000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989965" imgH="482600" progId="Equation.3">
                  <p:embed/>
                </p:oleObj>
              </mc:Choice>
              <mc:Fallback>
                <p:oleObj name="" r:id="rId1" imgW="989965" imgH="482600" progId="Equation.3">
                  <p:embed/>
                  <p:pic>
                    <p:nvPicPr>
                      <p:cNvPr id="0" name="Picture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81000"/>
                        <a:ext cx="2286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5842"/>
          <p:cNvGraphicFramePr/>
          <p:nvPr/>
        </p:nvGraphicFramePr>
        <p:xfrm>
          <a:off x="1752600" y="1905000"/>
          <a:ext cx="426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1929765" imgH="393700" progId="Equation.3">
                  <p:embed/>
                </p:oleObj>
              </mc:Choice>
              <mc:Fallback>
                <p:oleObj name="" r:id="rId3" imgW="1929765" imgH="393700" progId="Equation.3">
                  <p:embed/>
                  <p:pic>
                    <p:nvPicPr>
                      <p:cNvPr id="0" name="Picture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905000"/>
                        <a:ext cx="4267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35843"/>
          <p:cNvGraphicFramePr/>
          <p:nvPr/>
        </p:nvGraphicFramePr>
        <p:xfrm>
          <a:off x="1905000" y="3429000"/>
          <a:ext cx="449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624965" imgH="393700" progId="Equation.3">
                  <p:embed/>
                </p:oleObj>
              </mc:Choice>
              <mc:Fallback>
                <p:oleObj name="" r:id="rId5" imgW="1624965" imgH="393700" progId="Equation.3">
                  <p:embed/>
                  <p:pic>
                    <p:nvPicPr>
                      <p:cNvPr id="0" name="Picture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3429000"/>
                        <a:ext cx="449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5844"/>
          <p:cNvGraphicFramePr/>
          <p:nvPr/>
        </p:nvGraphicFramePr>
        <p:xfrm>
          <a:off x="2133600" y="4800600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380365" imgH="203200" progId="Equation.3">
                  <p:embed/>
                </p:oleObj>
              </mc:Choice>
              <mc:Fallback>
                <p:oleObj name="" r:id="rId7" imgW="380365" imgH="203200" progId="Equation.3">
                  <p:embed/>
                  <p:pic>
                    <p:nvPicPr>
                      <p:cNvPr id="0" name="Picture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4800600"/>
                        <a:ext cx="1066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6" name="Object 36865"/>
          <p:cNvGraphicFramePr/>
          <p:nvPr/>
        </p:nvGraphicFramePr>
        <p:xfrm>
          <a:off x="1676400" y="533400"/>
          <a:ext cx="4114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1472565" imgH="482600" progId="Equation.3">
                  <p:embed/>
                </p:oleObj>
              </mc:Choice>
              <mc:Fallback>
                <p:oleObj name="" r:id="rId1" imgW="1472565" imgH="482600" progId="Equation.3">
                  <p:embed/>
                  <p:pic>
                    <p:nvPicPr>
                      <p:cNvPr id="0" name="Picture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533400"/>
                        <a:ext cx="4114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6866"/>
          <p:cNvGraphicFramePr/>
          <p:nvPr/>
        </p:nvGraphicFramePr>
        <p:xfrm>
          <a:off x="2362200" y="205740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370965" imgH="482600" progId="Equation.3">
                  <p:embed/>
                </p:oleObj>
              </mc:Choice>
              <mc:Fallback>
                <p:oleObj name="" r:id="rId3" imgW="1370965" imgH="482600" progId="Equation.3">
                  <p:embed/>
                  <p:pic>
                    <p:nvPicPr>
                      <p:cNvPr id="0" name="Picture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057400"/>
                        <a:ext cx="38862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36867"/>
          <p:cNvGraphicFramePr/>
          <p:nvPr/>
        </p:nvGraphicFramePr>
        <p:xfrm>
          <a:off x="2362200" y="3352800"/>
          <a:ext cx="472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1637665" imgH="482600" progId="Equation.3">
                  <p:embed/>
                </p:oleObj>
              </mc:Choice>
              <mc:Fallback>
                <p:oleObj name="" r:id="rId5" imgW="1637665" imgH="482600" progId="Equation.3">
                  <p:embed/>
                  <p:pic>
                    <p:nvPicPr>
                      <p:cNvPr id="0" name="Picture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352800"/>
                        <a:ext cx="47244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6868"/>
          <p:cNvGraphicFramePr/>
          <p:nvPr/>
        </p:nvGraphicFramePr>
        <p:xfrm>
          <a:off x="2209800" y="4876800"/>
          <a:ext cx="617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945130" imgH="482600" progId="Equation.3">
                  <p:embed/>
                </p:oleObj>
              </mc:Choice>
              <mc:Fallback>
                <p:oleObj name="" r:id="rId7" imgW="2945130" imgH="482600" progId="Equation.3">
                  <p:embed/>
                  <p:pic>
                    <p:nvPicPr>
                      <p:cNvPr id="0" name="Picture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4876800"/>
                        <a:ext cx="6172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37889"/>
          <p:cNvGraphicFramePr/>
          <p:nvPr/>
        </p:nvGraphicFramePr>
        <p:xfrm>
          <a:off x="533400" y="381000"/>
          <a:ext cx="8382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2932430" imgH="482600" progId="Equation.3">
                  <p:embed/>
                </p:oleObj>
              </mc:Choice>
              <mc:Fallback>
                <p:oleObj name="" r:id="rId1" imgW="2932430" imgH="482600" progId="Equation.3">
                  <p:embed/>
                  <p:pic>
                    <p:nvPicPr>
                      <p:cNvPr id="0" name="Picture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381000"/>
                        <a:ext cx="83820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7890"/>
          <p:cNvGraphicFramePr/>
          <p:nvPr/>
        </p:nvGraphicFramePr>
        <p:xfrm>
          <a:off x="762000" y="1524000"/>
          <a:ext cx="7543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3008630" imgH="533400" progId="Equation.3">
                  <p:embed/>
                </p:oleObj>
              </mc:Choice>
              <mc:Fallback>
                <p:oleObj name="" r:id="rId3" imgW="3008630" imgH="533400" progId="Equation.3">
                  <p:embed/>
                  <p:pic>
                    <p:nvPicPr>
                      <p:cNvPr id="0" name="Picture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524000"/>
                        <a:ext cx="75438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37891"/>
          <p:cNvGraphicFramePr/>
          <p:nvPr/>
        </p:nvGraphicFramePr>
        <p:xfrm>
          <a:off x="914400" y="2971800"/>
          <a:ext cx="7086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3021330" imgH="533400" progId="Equation.3">
                  <p:embed/>
                </p:oleObj>
              </mc:Choice>
              <mc:Fallback>
                <p:oleObj name="" r:id="rId5" imgW="3021330" imgH="533400" progId="Equation.3">
                  <p:embed/>
                  <p:pic>
                    <p:nvPicPr>
                      <p:cNvPr id="0" name="Picture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971800"/>
                        <a:ext cx="70866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37894" name="Object 37893"/>
          <p:cNvGraphicFramePr/>
          <p:nvPr/>
        </p:nvGraphicFramePr>
        <p:xfrm>
          <a:off x="3352800" y="4876800"/>
          <a:ext cx="2667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736600" imgH="482600" progId="Equation.3">
                  <p:embed/>
                </p:oleObj>
              </mc:Choice>
              <mc:Fallback>
                <p:oleObj name="" r:id="rId7" imgW="736600" imgH="482600" progId="Equation.3">
                  <p:embed/>
                  <p:pic>
                    <p:nvPicPr>
                      <p:cNvPr id="0" name="Picture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4876800"/>
                        <a:ext cx="26670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800600"/>
            <a:ext cx="15240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>
                <a:latin typeface="Perpetua" panose="02020502060401020303" pitchFamily="18" charset="0"/>
              </a:rPr>
              <a:t>Note:</a:t>
            </a:r>
            <a:endParaRPr sz="2000"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4" name="Object 38913"/>
          <p:cNvGraphicFramePr/>
          <p:nvPr/>
        </p:nvGraphicFramePr>
        <p:xfrm>
          <a:off x="609600" y="609600"/>
          <a:ext cx="838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4445000" imgH="508000" progId="Equation.3">
                  <p:embed/>
                </p:oleObj>
              </mc:Choice>
              <mc:Fallback>
                <p:oleObj name="" r:id="rId1" imgW="4445000" imgH="508000" progId="Equation.3">
                  <p:embed/>
                  <p:pic>
                    <p:nvPicPr>
                      <p:cNvPr id="0" name="Picture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8382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8914"/>
          <p:cNvGraphicFramePr/>
          <p:nvPr/>
        </p:nvGraphicFramePr>
        <p:xfrm>
          <a:off x="1066800" y="24384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939165" imgH="431800" progId="Equation.3">
                  <p:embed/>
                </p:oleObj>
              </mc:Choice>
              <mc:Fallback>
                <p:oleObj name="" r:id="rId3" imgW="939165" imgH="431800" progId="Equation.3">
                  <p:embed/>
                  <p:pic>
                    <p:nvPicPr>
                      <p:cNvPr id="0" name="Picture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438400"/>
                        <a:ext cx="2362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38915"/>
          <p:cNvGraphicFramePr/>
          <p:nvPr/>
        </p:nvGraphicFramePr>
        <p:xfrm>
          <a:off x="838200" y="3733800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358265" imgH="431800" progId="Equation.3">
                  <p:embed/>
                </p:oleObj>
              </mc:Choice>
              <mc:Fallback>
                <p:oleObj name="" r:id="rId5" imgW="1358265" imgH="431800" progId="Equation.3">
                  <p:embed/>
                  <p:pic>
                    <p:nvPicPr>
                      <p:cNvPr id="0" name="Picture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733800"/>
                        <a:ext cx="2971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8916"/>
          <p:cNvGraphicFramePr/>
          <p:nvPr/>
        </p:nvGraphicFramePr>
        <p:xfrm>
          <a:off x="838200" y="5334000"/>
          <a:ext cx="281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1193165" imgH="393700" progId="Equation.3">
                  <p:embed/>
                </p:oleObj>
              </mc:Choice>
              <mc:Fallback>
                <p:oleObj name="" r:id="rId7" imgW="1193165" imgH="393700" progId="Equation.3">
                  <p:embed/>
                  <p:pic>
                    <p:nvPicPr>
                      <p:cNvPr id="0" name="Picture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334000"/>
                        <a:ext cx="2819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1"/>
          <p:cNvSpPr/>
          <p:nvPr/>
        </p:nvSpPr>
        <p:spPr>
          <a:xfrm>
            <a:off x="457200" y="304800"/>
            <a:ext cx="3810000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When n = 1, we have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39938" name="Object 39937"/>
          <p:cNvGraphicFramePr/>
          <p:nvPr/>
        </p:nvGraphicFramePr>
        <p:xfrm>
          <a:off x="1295400" y="838200"/>
          <a:ext cx="327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396365" imgH="482600" progId="Equation.3">
                  <p:embed/>
                </p:oleObj>
              </mc:Choice>
              <mc:Fallback>
                <p:oleObj name="" r:id="rId1" imgW="1396365" imgH="482600" progId="Equation.3">
                  <p:embed/>
                  <p:pic>
                    <p:nvPicPr>
                      <p:cNvPr id="0" name="Picture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838200"/>
                        <a:ext cx="3276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9938"/>
          <p:cNvGraphicFramePr/>
          <p:nvPr/>
        </p:nvGraphicFramePr>
        <p:xfrm>
          <a:off x="4953000" y="838200"/>
          <a:ext cx="335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307465" imgH="482600" progId="Equation.3">
                  <p:embed/>
                </p:oleObj>
              </mc:Choice>
              <mc:Fallback>
                <p:oleObj name="" r:id="rId3" imgW="1307465" imgH="482600" progId="Equation.3">
                  <p:embed/>
                  <p:pic>
                    <p:nvPicPr>
                      <p:cNvPr id="0" name="Picture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838200"/>
                        <a:ext cx="3352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9939"/>
          <p:cNvGraphicFramePr/>
          <p:nvPr/>
        </p:nvGraphicFramePr>
        <p:xfrm>
          <a:off x="1447800" y="2057400"/>
          <a:ext cx="3124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1180465" imgH="482600" progId="Equation.3">
                  <p:embed/>
                </p:oleObj>
              </mc:Choice>
              <mc:Fallback>
                <p:oleObj name="" r:id="rId5" imgW="1180465" imgH="482600" progId="Equation.3">
                  <p:embed/>
                  <p:pic>
                    <p:nvPicPr>
                      <p:cNvPr id="0" name="Picture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057400"/>
                        <a:ext cx="3124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9940"/>
          <p:cNvGraphicFramePr/>
          <p:nvPr/>
        </p:nvGraphicFramePr>
        <p:xfrm>
          <a:off x="1295400" y="3200400"/>
          <a:ext cx="525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2374900" imgH="508000" progId="Equation.3">
                  <p:embed/>
                </p:oleObj>
              </mc:Choice>
              <mc:Fallback>
                <p:oleObj name="" r:id="rId7" imgW="2374900" imgH="508000" progId="Equation.3">
                  <p:embed/>
                  <p:pic>
                    <p:nvPicPr>
                      <p:cNvPr id="0" name="Picture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200400"/>
                        <a:ext cx="5257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39941"/>
          <p:cNvGraphicFramePr/>
          <p:nvPr/>
        </p:nvGraphicFramePr>
        <p:xfrm>
          <a:off x="1371600" y="4572000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1942465" imgH="482600" progId="Equation.3">
                  <p:embed/>
                </p:oleObj>
              </mc:Choice>
              <mc:Fallback>
                <p:oleObj name="" r:id="rId9" imgW="1942465" imgH="482600" progId="Equation.3">
                  <p:embed/>
                  <p:pic>
                    <p:nvPicPr>
                      <p:cNvPr id="0" name="Picture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572000"/>
                        <a:ext cx="4495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39942"/>
          <p:cNvGraphicFramePr/>
          <p:nvPr/>
        </p:nvGraphicFramePr>
        <p:xfrm>
          <a:off x="1447800" y="5638800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1" imgW="405765" imgH="393065" progId="Equation.3">
                  <p:embed/>
                </p:oleObj>
              </mc:Choice>
              <mc:Fallback>
                <p:oleObj name="" r:id="rId11" imgW="405765" imgH="393065" progId="Equation.3">
                  <p:embed/>
                  <p:pic>
                    <p:nvPicPr>
                      <p:cNvPr id="0" name="Picture 31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5638800"/>
                        <a:ext cx="1143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" grpId="0"/>
      <p:bldP spid="3993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2" name="Object 40961"/>
          <p:cNvGraphicFramePr/>
          <p:nvPr/>
        </p:nvGraphicFramePr>
        <p:xfrm>
          <a:off x="1219200" y="533400"/>
          <a:ext cx="6705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2843530" imgH="482600" progId="Equation.3">
                  <p:embed/>
                </p:oleObj>
              </mc:Choice>
              <mc:Fallback>
                <p:oleObj name="" r:id="rId1" imgW="2843530" imgH="482600" progId="Equation.3">
                  <p:embed/>
                  <p:pic>
                    <p:nvPicPr>
                      <p:cNvPr id="0" name="Picture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533400"/>
                        <a:ext cx="67056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40962"/>
          <p:cNvGraphicFramePr/>
          <p:nvPr/>
        </p:nvGraphicFramePr>
        <p:xfrm>
          <a:off x="1752600" y="1981200"/>
          <a:ext cx="4114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1624965" imgH="482600" progId="Equation.3">
                  <p:embed/>
                </p:oleObj>
              </mc:Choice>
              <mc:Fallback>
                <p:oleObj name="" r:id="rId3" imgW="1624965" imgH="482600" progId="Equation.3">
                  <p:embed/>
                  <p:pic>
                    <p:nvPicPr>
                      <p:cNvPr id="0" name="Picture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981200"/>
                        <a:ext cx="41148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0963"/>
          <p:cNvGraphicFramePr/>
          <p:nvPr/>
        </p:nvGraphicFramePr>
        <p:xfrm>
          <a:off x="1524000" y="3505200"/>
          <a:ext cx="647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2945130" imgH="482600" progId="Equation.3">
                  <p:embed/>
                </p:oleObj>
              </mc:Choice>
              <mc:Fallback>
                <p:oleObj name="" r:id="rId5" imgW="2945130" imgH="482600" progId="Equation.3">
                  <p:embed/>
                  <p:pic>
                    <p:nvPicPr>
                      <p:cNvPr id="0" name="Picture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3505200"/>
                        <a:ext cx="6477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0964"/>
          <p:cNvGraphicFramePr/>
          <p:nvPr/>
        </p:nvGraphicFramePr>
        <p:xfrm>
          <a:off x="1066800" y="4724400"/>
          <a:ext cx="7315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2932430" imgH="482600" progId="Equation.3">
                  <p:embed/>
                </p:oleObj>
              </mc:Choice>
              <mc:Fallback>
                <p:oleObj name="" r:id="rId7" imgW="2932430" imgH="482600" progId="Equation.3">
                  <p:embed/>
                  <p:pic>
                    <p:nvPicPr>
                      <p:cNvPr id="0" name="Picture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724400"/>
                        <a:ext cx="73152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6" name="Object 41985"/>
          <p:cNvGraphicFramePr/>
          <p:nvPr/>
        </p:nvGraphicFramePr>
        <p:xfrm>
          <a:off x="-1676400" y="304800"/>
          <a:ext cx="10287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5014595" imgH="1091565" progId="Equation.3">
                  <p:embed/>
                </p:oleObj>
              </mc:Choice>
              <mc:Fallback>
                <p:oleObj name="" r:id="rId1" imgW="5014595" imgH="1091565" progId="Equation.3">
                  <p:embed/>
                  <p:pic>
                    <p:nvPicPr>
                      <p:cNvPr id="0" name="Picture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676400" y="304800"/>
                        <a:ext cx="102870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41986"/>
          <p:cNvGraphicFramePr/>
          <p:nvPr/>
        </p:nvGraphicFramePr>
        <p:xfrm>
          <a:off x="533400" y="3200400"/>
          <a:ext cx="838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4876800" imgH="508000" progId="Equation.3">
                  <p:embed/>
                </p:oleObj>
              </mc:Choice>
              <mc:Fallback>
                <p:oleObj name="" r:id="rId3" imgW="4876800" imgH="508000" progId="Equation.3">
                  <p:embed/>
                  <p:pic>
                    <p:nvPicPr>
                      <p:cNvPr id="0" name="Picture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200400"/>
                        <a:ext cx="8382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1987"/>
          <p:cNvGraphicFramePr/>
          <p:nvPr/>
        </p:nvGraphicFramePr>
        <p:xfrm>
          <a:off x="457200" y="4572000"/>
          <a:ext cx="822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4699000" imgH="508000" progId="Equation.3">
                  <p:embed/>
                </p:oleObj>
              </mc:Choice>
              <mc:Fallback>
                <p:oleObj name="" r:id="rId5" imgW="4699000" imgH="508000" progId="Equation.3">
                  <p:embed/>
                  <p:pic>
                    <p:nvPicPr>
                      <p:cNvPr id="0" name="Picture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572000"/>
                        <a:ext cx="8229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41988"/>
          <p:cNvGraphicFramePr/>
          <p:nvPr/>
        </p:nvGraphicFramePr>
        <p:xfrm>
          <a:off x="990600" y="5867400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927100" imgH="228600" progId="Equation.3">
                  <p:embed/>
                </p:oleObj>
              </mc:Choice>
              <mc:Fallback>
                <p:oleObj name="" r:id="rId7" imgW="927100" imgH="228600" progId="Equation.3">
                  <p:embed/>
                  <p:pic>
                    <p:nvPicPr>
                      <p:cNvPr id="0" name="Picture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5867400"/>
                        <a:ext cx="2209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1"/>
          <p:cNvSpPr/>
          <p:nvPr/>
        </p:nvSpPr>
        <p:spPr>
          <a:xfrm>
            <a:off x="0" y="0"/>
            <a:ext cx="34512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When n = 1, we have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43010" name="Object 43009"/>
          <p:cNvGraphicFramePr/>
          <p:nvPr/>
        </p:nvGraphicFramePr>
        <p:xfrm>
          <a:off x="1143000" y="533400"/>
          <a:ext cx="693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665730" imgH="482600" progId="Equation.3">
                  <p:embed/>
                </p:oleObj>
              </mc:Choice>
              <mc:Fallback>
                <p:oleObj name="" r:id="rId1" imgW="2665730" imgH="482600" progId="Equation.3">
                  <p:embed/>
                  <p:pic>
                    <p:nvPicPr>
                      <p:cNvPr id="0" name="Picture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533400"/>
                        <a:ext cx="6934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43010"/>
          <p:cNvGraphicFramePr/>
          <p:nvPr/>
        </p:nvGraphicFramePr>
        <p:xfrm>
          <a:off x="1752600" y="1981200"/>
          <a:ext cx="259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1066165" imgH="482600" progId="Equation.3">
                  <p:embed/>
                </p:oleObj>
              </mc:Choice>
              <mc:Fallback>
                <p:oleObj name="" r:id="rId3" imgW="1066165" imgH="482600" progId="Equation.3">
                  <p:embed/>
                  <p:pic>
                    <p:nvPicPr>
                      <p:cNvPr id="0" name="Picture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981200"/>
                        <a:ext cx="2590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3011"/>
          <p:cNvGraphicFramePr/>
          <p:nvPr/>
        </p:nvGraphicFramePr>
        <p:xfrm>
          <a:off x="4495800" y="1981200"/>
          <a:ext cx="327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1510665" imgH="482600" progId="Equation.3">
                  <p:embed/>
                </p:oleObj>
              </mc:Choice>
              <mc:Fallback>
                <p:oleObj name="" r:id="rId5" imgW="1510665" imgH="482600" progId="Equation.3">
                  <p:embed/>
                  <p:pic>
                    <p:nvPicPr>
                      <p:cNvPr id="0" name="Picture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1981200"/>
                        <a:ext cx="3276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3012"/>
          <p:cNvGraphicFramePr/>
          <p:nvPr/>
        </p:nvGraphicFramePr>
        <p:xfrm>
          <a:off x="1600200" y="3276600"/>
          <a:ext cx="7543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2691130" imgH="533400" progId="Equation.3">
                  <p:embed/>
                </p:oleObj>
              </mc:Choice>
              <mc:Fallback>
                <p:oleObj name="" r:id="rId7" imgW="2691130" imgH="533400" progId="Equation.3">
                  <p:embed/>
                  <p:pic>
                    <p:nvPicPr>
                      <p:cNvPr id="0" name="Picture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3276600"/>
                        <a:ext cx="75438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3013"/>
          <p:cNvGraphicFramePr/>
          <p:nvPr/>
        </p:nvGraphicFramePr>
        <p:xfrm>
          <a:off x="1447800" y="4648200"/>
          <a:ext cx="556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2373630" imgH="482600" progId="Equation.3">
                  <p:embed/>
                </p:oleObj>
              </mc:Choice>
              <mc:Fallback>
                <p:oleObj name="" r:id="rId9" imgW="2373630" imgH="482600" progId="Equation.3">
                  <p:embed/>
                  <p:pic>
                    <p:nvPicPr>
                      <p:cNvPr id="0" name="Picture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4648200"/>
                        <a:ext cx="5562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43014"/>
          <p:cNvGraphicFramePr/>
          <p:nvPr/>
        </p:nvGraphicFramePr>
        <p:xfrm>
          <a:off x="1752600" y="59436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291465" imgH="165100" progId="Equation.3">
                  <p:embed/>
                </p:oleObj>
              </mc:Choice>
              <mc:Fallback>
                <p:oleObj name="" r:id="rId11" imgW="291465" imgH="165100" progId="Equation.3">
                  <p:embed/>
                  <p:pic>
                    <p:nvPicPr>
                      <p:cNvPr id="0" name="Picture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0" y="5943600"/>
                        <a:ext cx="838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4" name="Object 44033"/>
          <p:cNvGraphicFramePr/>
          <p:nvPr/>
        </p:nvGraphicFramePr>
        <p:xfrm>
          <a:off x="1524000" y="228600"/>
          <a:ext cx="525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2260600" imgH="457200" progId="Equation.3">
                  <p:embed/>
                </p:oleObj>
              </mc:Choice>
              <mc:Fallback>
                <p:oleObj name="" r:id="rId1" imgW="2260600" imgH="457200" progId="Equation.3">
                  <p:embed/>
                  <p:pic>
                    <p:nvPicPr>
                      <p:cNvPr id="0" name="Picture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228600"/>
                        <a:ext cx="5257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44034"/>
          <p:cNvGraphicFramePr/>
          <p:nvPr/>
        </p:nvGraphicFramePr>
        <p:xfrm>
          <a:off x="1600200" y="1447800"/>
          <a:ext cx="685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136900" imgH="457200" progId="Equation.3">
                  <p:embed/>
                </p:oleObj>
              </mc:Choice>
              <mc:Fallback>
                <p:oleObj name="" r:id="rId3" imgW="3136900" imgH="457200" progId="Equation.3">
                  <p:embed/>
                  <p:pic>
                    <p:nvPicPr>
                      <p:cNvPr id="0" name="Picture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447800"/>
                        <a:ext cx="6858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4035"/>
          <p:cNvGraphicFramePr/>
          <p:nvPr/>
        </p:nvGraphicFramePr>
        <p:xfrm>
          <a:off x="1447800" y="2895600"/>
          <a:ext cx="647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3200400" imgH="457200" progId="Equation.3">
                  <p:embed/>
                </p:oleObj>
              </mc:Choice>
              <mc:Fallback>
                <p:oleObj name="" r:id="rId5" imgW="3200400" imgH="457200" progId="Equation.3">
                  <p:embed/>
                  <p:pic>
                    <p:nvPicPr>
                      <p:cNvPr id="0" name="Picture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895600"/>
                        <a:ext cx="647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44036"/>
          <p:cNvGraphicFramePr/>
          <p:nvPr/>
        </p:nvGraphicFramePr>
        <p:xfrm>
          <a:off x="381000" y="4419600"/>
          <a:ext cx="845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4989195" imgH="431800" progId="Equation.3">
                  <p:embed/>
                </p:oleObj>
              </mc:Choice>
              <mc:Fallback>
                <p:oleObj name="" r:id="rId7" imgW="4989195" imgH="431800" progId="Equation.3">
                  <p:embed/>
                  <p:pic>
                    <p:nvPicPr>
                      <p:cNvPr id="0" name="Picture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4419600"/>
                        <a:ext cx="8458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81000"/>
            <a:ext cx="7162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b="1">
                <a:latin typeface="Perpetua" panose="02020502060401020303" pitchFamily="18" charset="0"/>
              </a:rPr>
              <a:t> </a:t>
            </a:r>
            <a:r>
              <a:rPr>
                <a:latin typeface="Perpetua" panose="02020502060401020303" pitchFamily="18" charset="0"/>
              </a:rPr>
              <a:t>Put  </a:t>
            </a:r>
            <a:r>
              <a:rPr i="1">
                <a:latin typeface="Perpetua" panose="02020502060401020303" pitchFamily="18" charset="0"/>
              </a:rPr>
              <a:t>x = </a:t>
            </a:r>
            <a:r>
              <a:rPr>
                <a:latin typeface="Perpetua" panose="02020502060401020303" pitchFamily="18" charset="0"/>
              </a:rPr>
              <a:t> in the above series we get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45058" name="Object 45057"/>
          <p:cNvGraphicFramePr/>
          <p:nvPr/>
        </p:nvGraphicFramePr>
        <p:xfrm>
          <a:off x="533400" y="914400"/>
          <a:ext cx="777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947795" imgH="431800" progId="Equation.3">
                  <p:embed/>
                </p:oleObj>
              </mc:Choice>
              <mc:Fallback>
                <p:oleObj name="" r:id="rId1" imgW="3947795" imgH="4318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914400"/>
                        <a:ext cx="7772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45058"/>
          <p:cNvGraphicFramePr/>
          <p:nvPr/>
        </p:nvGraphicFramePr>
        <p:xfrm>
          <a:off x="457200" y="1981200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754630" imgH="431800" progId="Equation.3">
                  <p:embed/>
                </p:oleObj>
              </mc:Choice>
              <mc:Fallback>
                <p:oleObj name="" r:id="rId3" imgW="2754630" imgH="4318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81200"/>
                        <a:ext cx="5257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5059"/>
          <p:cNvGraphicFramePr/>
          <p:nvPr/>
        </p:nvGraphicFramePr>
        <p:xfrm>
          <a:off x="685800" y="3352800"/>
          <a:ext cx="5486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2856230" imgH="431800" progId="Equation.3">
                  <p:embed/>
                </p:oleObj>
              </mc:Choice>
              <mc:Fallback>
                <p:oleObj name="" r:id="rId5" imgW="2856230" imgH="431800" progId="Equation.3">
                  <p:embed/>
                  <p:pic>
                    <p:nvPicPr>
                      <p:cNvPr id="0" name="Picture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352800"/>
                        <a:ext cx="54864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45060"/>
          <p:cNvGraphicFramePr/>
          <p:nvPr/>
        </p:nvGraphicFramePr>
        <p:xfrm>
          <a:off x="609600" y="4495800"/>
          <a:ext cx="548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703830" imgH="431800" progId="Equation.3">
                  <p:embed/>
                </p:oleObj>
              </mc:Choice>
              <mc:Fallback>
                <p:oleObj name="" r:id="rId7" imgW="2703830" imgH="4318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4495800"/>
                        <a:ext cx="5486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45061"/>
          <p:cNvGraphicFramePr/>
          <p:nvPr/>
        </p:nvGraphicFramePr>
        <p:xfrm>
          <a:off x="685800" y="5562600"/>
          <a:ext cx="548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2183765" imgH="393700" progId="Equation.3">
                  <p:embed/>
                </p:oleObj>
              </mc:Choice>
              <mc:Fallback>
                <p:oleObj name="" r:id="rId9" imgW="2183765" imgH="393700" progId="Equation.3">
                  <p:embed/>
                  <p:pic>
                    <p:nvPicPr>
                      <p:cNvPr id="0" name="Picture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5562600"/>
                        <a:ext cx="5486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457200"/>
            <a:ext cx="7134225" cy="27146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5300" name="Object 55299"/>
          <p:cNvGraphicFramePr/>
          <p:nvPr/>
        </p:nvGraphicFramePr>
        <p:xfrm>
          <a:off x="914400" y="3962400"/>
          <a:ext cx="617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2360930" imgH="431800" progId="Equation.3">
                  <p:embed/>
                </p:oleObj>
              </mc:Choice>
              <mc:Fallback>
                <p:oleObj name="" r:id="rId2" imgW="2360930" imgH="4318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3962400"/>
                        <a:ext cx="6172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4800" y="533400"/>
            <a:ext cx="8534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 b="1">
                <a:latin typeface="Perpetua" panose="02020502060401020303" pitchFamily="18" charset="0"/>
              </a:rPr>
              <a:t>3.   Find the Fourier series of  </a:t>
            </a:r>
            <a:endParaRPr sz="2000">
              <a:latin typeface="Perpetua" panose="02020502060401020303" pitchFamily="18" charset="0"/>
            </a:endParaRPr>
          </a:p>
          <a:p>
            <a:r>
              <a:rPr b="1">
                <a:latin typeface="Perpetua" panose="02020502060401020303" pitchFamily="18" charset="0"/>
              </a:rPr>
              <a:t>            </a:t>
            </a:r>
            <a:endParaRPr>
              <a:latin typeface="Perpetua" panose="02020502060401020303" pitchFamily="18" charset="0"/>
            </a:endParaRPr>
          </a:p>
          <a:p>
            <a:endParaRPr>
              <a:latin typeface="Perpetua" panose="02020502060401020303" pitchFamily="18" charset="0"/>
            </a:endParaRPr>
          </a:p>
        </p:txBody>
      </p:sp>
      <p:sp>
        <p:nvSpPr>
          <p:cNvPr id="46088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46081" name="Object 46080"/>
          <p:cNvGraphicFramePr/>
          <p:nvPr/>
        </p:nvGraphicFramePr>
        <p:xfrm>
          <a:off x="4038600" y="304800"/>
          <a:ext cx="388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1" imgW="1739900" imgH="457200" progId="Equation.3">
                  <p:embed/>
                </p:oleObj>
              </mc:Choice>
              <mc:Fallback>
                <p:oleObj name="" r:id="rId1" imgW="1739900" imgH="457200" progId="Equation.3">
                  <p:embed/>
                  <p:pic>
                    <p:nvPicPr>
                      <p:cNvPr id="0" name="Picture 33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304800"/>
                        <a:ext cx="3886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752600"/>
            <a:ext cx="53340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 b="1">
                <a:latin typeface="Perpetua" panose="02020502060401020303" pitchFamily="18" charset="0"/>
              </a:rPr>
              <a:t> Hence evaluate the value of the series </a:t>
            </a:r>
            <a:endParaRPr sz="2000">
              <a:latin typeface="Perpetua" panose="02020502060401020303" pitchFamily="18" charset="0"/>
            </a:endParaRPr>
          </a:p>
        </p:txBody>
      </p:sp>
      <p:sp>
        <p:nvSpPr>
          <p:cNvPr id="46090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46083" name="Object 46082"/>
          <p:cNvGraphicFramePr/>
          <p:nvPr/>
        </p:nvGraphicFramePr>
        <p:xfrm>
          <a:off x="609600" y="2133600"/>
          <a:ext cx="4087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3" imgW="1510665" imgH="393700" progId="Equation.3">
                  <p:embed/>
                </p:oleObj>
              </mc:Choice>
              <mc:Fallback>
                <p:oleObj name="" r:id="rId3" imgW="1510665" imgH="393700" progId="Equation.3">
                  <p:embed/>
                  <p:pic>
                    <p:nvPicPr>
                      <p:cNvPr id="0" name="Picture 33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133600"/>
                        <a:ext cx="408781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5"/>
          <p:cNvSpPr/>
          <p:nvPr/>
        </p:nvSpPr>
        <p:spPr>
          <a:xfrm>
            <a:off x="533400" y="3505200"/>
            <a:ext cx="24161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is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4609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46086" name="Object 46085"/>
          <p:cNvGraphicFramePr/>
          <p:nvPr/>
        </p:nvGraphicFramePr>
        <p:xfrm>
          <a:off x="914400" y="4191000"/>
          <a:ext cx="548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5" imgW="2324100" imgH="457200" progId="Equation.3">
                  <p:embed/>
                </p:oleObj>
              </mc:Choice>
              <mc:Fallback>
                <p:oleObj name="" r:id="rId5" imgW="2324100" imgH="457200" progId="Equation.3">
                  <p:embed/>
                  <p:pic>
                    <p:nvPicPr>
                      <p:cNvPr id="0" name="Picture 33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191000"/>
                        <a:ext cx="5486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460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106" name="Object 47105"/>
          <p:cNvGraphicFramePr/>
          <p:nvPr/>
        </p:nvGraphicFramePr>
        <p:xfrm>
          <a:off x="1658938" y="685800"/>
          <a:ext cx="6053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" imgW="2589530" imgH="482600" progId="Equation.3">
                  <p:embed/>
                </p:oleObj>
              </mc:Choice>
              <mc:Fallback>
                <p:oleObj name="" r:id="rId1" imgW="2589530" imgH="482600" progId="Equation.3">
                  <p:embed/>
                  <p:pic>
                    <p:nvPicPr>
                      <p:cNvPr id="0" name="Picture 33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8938" y="685800"/>
                        <a:ext cx="6053137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47106"/>
          <p:cNvGraphicFramePr/>
          <p:nvPr/>
        </p:nvGraphicFramePr>
        <p:xfrm>
          <a:off x="2286000" y="2362200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3" imgW="1231265" imgH="393700" progId="Equation.3">
                  <p:embed/>
                </p:oleObj>
              </mc:Choice>
              <mc:Fallback>
                <p:oleObj name="" r:id="rId3" imgW="1231265" imgH="393700" progId="Equation.3">
                  <p:embed/>
                  <p:pic>
                    <p:nvPicPr>
                      <p:cNvPr id="0" name="Picture 33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362200"/>
                        <a:ext cx="3200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7107"/>
          <p:cNvGraphicFramePr/>
          <p:nvPr/>
        </p:nvGraphicFramePr>
        <p:xfrm>
          <a:off x="2514600" y="3733800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5" imgW="1790065" imgH="393700" progId="Equation.3">
                  <p:embed/>
                </p:oleObj>
              </mc:Choice>
              <mc:Fallback>
                <p:oleObj name="" r:id="rId5" imgW="1790065" imgH="393700" progId="Equation.3">
                  <p:embed/>
                  <p:pic>
                    <p:nvPicPr>
                      <p:cNvPr id="0" name="Picture 33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733800"/>
                        <a:ext cx="4572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47108"/>
          <p:cNvGraphicFramePr/>
          <p:nvPr/>
        </p:nvGraphicFramePr>
        <p:xfrm>
          <a:off x="2819400" y="5334000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7" imgW="697865" imgH="203200" progId="Equation.3">
                  <p:embed/>
                </p:oleObj>
              </mc:Choice>
              <mc:Fallback>
                <p:oleObj name="" r:id="rId7" imgW="697865" imgH="203200" progId="Equation.3">
                  <p:embed/>
                  <p:pic>
                    <p:nvPicPr>
                      <p:cNvPr id="0" name="Picture 33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5334000"/>
                        <a:ext cx="2286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0" name="Object 48129"/>
          <p:cNvGraphicFramePr/>
          <p:nvPr/>
        </p:nvGraphicFramePr>
        <p:xfrm>
          <a:off x="685800" y="609600"/>
          <a:ext cx="7924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1" imgW="3769995" imgH="482600" progId="Equation.3">
                  <p:embed/>
                </p:oleObj>
              </mc:Choice>
              <mc:Fallback>
                <p:oleObj name="" r:id="rId1" imgW="3769995" imgH="482600" progId="Equation.3">
                  <p:embed/>
                  <p:pic>
                    <p:nvPicPr>
                      <p:cNvPr id="0" name="Picture 33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609600"/>
                        <a:ext cx="7924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48130"/>
          <p:cNvGraphicFramePr/>
          <p:nvPr/>
        </p:nvGraphicFramePr>
        <p:xfrm>
          <a:off x="1524000" y="2590800"/>
          <a:ext cx="472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3" imgW="1866265" imgH="482600" progId="Equation.3">
                  <p:embed/>
                </p:oleObj>
              </mc:Choice>
              <mc:Fallback>
                <p:oleObj name="" r:id="rId3" imgW="1866265" imgH="482600" progId="Equation.3">
                  <p:embed/>
                  <p:pic>
                    <p:nvPicPr>
                      <p:cNvPr id="0" name="Picture 33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590800"/>
                        <a:ext cx="4724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8131"/>
          <p:cNvGraphicFramePr/>
          <p:nvPr/>
        </p:nvGraphicFramePr>
        <p:xfrm>
          <a:off x="1676400" y="4267200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5" imgW="1396365" imgH="393700" progId="Equation.3">
                  <p:embed/>
                </p:oleObj>
              </mc:Choice>
              <mc:Fallback>
                <p:oleObj name="" r:id="rId5" imgW="1396365" imgH="393700" progId="Equation.3">
                  <p:embed/>
                  <p:pic>
                    <p:nvPicPr>
                      <p:cNvPr id="0" name="Picture 33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4267200"/>
                        <a:ext cx="2743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48132"/>
          <p:cNvGraphicFramePr/>
          <p:nvPr/>
        </p:nvGraphicFramePr>
        <p:xfrm>
          <a:off x="1752600" y="57150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7" imgW="266065" imgH="203200" progId="Equation.3">
                  <p:embed/>
                </p:oleObj>
              </mc:Choice>
              <mc:Fallback>
                <p:oleObj name="" r:id="rId7" imgW="266065" imgH="203200" progId="Equation.3">
                  <p:embed/>
                  <p:pic>
                    <p:nvPicPr>
                      <p:cNvPr id="0" name="Picture 33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5715000"/>
                        <a:ext cx="914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4" name="Object 49153"/>
          <p:cNvGraphicFramePr/>
          <p:nvPr/>
        </p:nvGraphicFramePr>
        <p:xfrm>
          <a:off x="609600" y="304800"/>
          <a:ext cx="83534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1" imgW="3681095" imgH="482600" progId="Equation.3">
                  <p:embed/>
                </p:oleObj>
              </mc:Choice>
              <mc:Fallback>
                <p:oleObj name="" r:id="rId1" imgW="3681095" imgH="482600" progId="Equation.3">
                  <p:embed/>
                  <p:pic>
                    <p:nvPicPr>
                      <p:cNvPr id="0" name="Picture 33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304800"/>
                        <a:ext cx="83534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49154"/>
          <p:cNvGraphicFramePr/>
          <p:nvPr/>
        </p:nvGraphicFramePr>
        <p:xfrm>
          <a:off x="1752600" y="1752600"/>
          <a:ext cx="5029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3" imgW="2195830" imgH="482600" progId="Equation.3">
                  <p:embed/>
                </p:oleObj>
              </mc:Choice>
              <mc:Fallback>
                <p:oleObj name="" r:id="rId3" imgW="2195830" imgH="482600" progId="Equation.3">
                  <p:embed/>
                  <p:pic>
                    <p:nvPicPr>
                      <p:cNvPr id="0" name="Picture 33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752600"/>
                        <a:ext cx="5029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9155"/>
          <p:cNvGraphicFramePr/>
          <p:nvPr/>
        </p:nvGraphicFramePr>
        <p:xfrm>
          <a:off x="1981200" y="3429000"/>
          <a:ext cx="4495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5" imgW="1967865" imgH="393700" progId="Equation.3">
                  <p:embed/>
                </p:oleObj>
              </mc:Choice>
              <mc:Fallback>
                <p:oleObj name="" r:id="rId5" imgW="1967865" imgH="393700" progId="Equation.3">
                  <p:embed/>
                  <p:pic>
                    <p:nvPicPr>
                      <p:cNvPr id="0" name="Picture 33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429000"/>
                        <a:ext cx="4495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49156"/>
          <p:cNvGraphicFramePr/>
          <p:nvPr/>
        </p:nvGraphicFramePr>
        <p:xfrm>
          <a:off x="2057400" y="4648200"/>
          <a:ext cx="480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7" imgW="1853565" imgH="393700" progId="Equation.3">
                  <p:embed/>
                </p:oleObj>
              </mc:Choice>
              <mc:Fallback>
                <p:oleObj name="" r:id="rId7" imgW="1853565" imgH="393700" progId="Equation.3">
                  <p:embed/>
                  <p:pic>
                    <p:nvPicPr>
                      <p:cNvPr id="0" name="Picture 33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480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49157"/>
          <p:cNvGraphicFramePr/>
          <p:nvPr/>
        </p:nvGraphicFramePr>
        <p:xfrm>
          <a:off x="2057400" y="55626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9" imgW="761365" imgH="419100" progId="Equation.3">
                  <p:embed/>
                </p:oleObj>
              </mc:Choice>
              <mc:Fallback>
                <p:oleObj name="" r:id="rId9" imgW="761365" imgH="419100" progId="Equation.3">
                  <p:embed/>
                  <p:pic>
                    <p:nvPicPr>
                      <p:cNvPr id="0" name="Picture 33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5562600"/>
                        <a:ext cx="2133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Object 50177"/>
          <p:cNvGraphicFramePr/>
          <p:nvPr/>
        </p:nvGraphicFramePr>
        <p:xfrm>
          <a:off x="1143000" y="609600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1" imgW="2273300" imgH="457200" progId="Equation.3">
                  <p:embed/>
                </p:oleObj>
              </mc:Choice>
              <mc:Fallback>
                <p:oleObj name="" r:id="rId1" imgW="2273300" imgH="457200" progId="Equation.3">
                  <p:embed/>
                  <p:pic>
                    <p:nvPicPr>
                      <p:cNvPr id="0" name="Picture 33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609600"/>
                        <a:ext cx="5257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50178"/>
          <p:cNvGraphicFramePr/>
          <p:nvPr/>
        </p:nvGraphicFramePr>
        <p:xfrm>
          <a:off x="1905000" y="2286000"/>
          <a:ext cx="464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3" imgW="2259330" imgH="482600" progId="Equation.3">
                  <p:embed/>
                </p:oleObj>
              </mc:Choice>
              <mc:Fallback>
                <p:oleObj name="" r:id="rId3" imgW="2259330" imgH="482600" progId="Equation.3">
                  <p:embed/>
                  <p:pic>
                    <p:nvPicPr>
                      <p:cNvPr id="0" name="Picture 33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286000"/>
                        <a:ext cx="4648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50179"/>
          <p:cNvGraphicFramePr/>
          <p:nvPr/>
        </p:nvGraphicFramePr>
        <p:xfrm>
          <a:off x="1676400" y="3810000"/>
          <a:ext cx="6629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5" imgW="3122930" imgH="431800" progId="Equation.3">
                  <p:embed/>
                </p:oleObj>
              </mc:Choice>
              <mc:Fallback>
                <p:oleObj name="" r:id="rId5" imgW="3122930" imgH="431800" progId="Equation.3">
                  <p:embed/>
                  <p:pic>
                    <p:nvPicPr>
                      <p:cNvPr id="0" name="Picture 33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810000"/>
                        <a:ext cx="6629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0010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When we put  </a:t>
            </a:r>
            <a:r>
              <a:rPr i="1">
                <a:latin typeface="Perpetua" panose="02020502060401020303" pitchFamily="18" charset="0"/>
              </a:rPr>
              <a:t>x  = </a:t>
            </a:r>
            <a:r>
              <a:rPr>
                <a:latin typeface="Perpetua" panose="02020502060401020303" pitchFamily="18" charset="0"/>
              </a:rPr>
              <a:t>0</a:t>
            </a:r>
            <a:r>
              <a:rPr i="1">
                <a:latin typeface="Perpetua" panose="02020502060401020303" pitchFamily="18" charset="0"/>
              </a:rPr>
              <a:t>,  , π, 2π</a:t>
            </a:r>
            <a:r>
              <a:rPr>
                <a:latin typeface="Perpetua" panose="02020502060401020303" pitchFamily="18" charset="0"/>
              </a:rPr>
              <a:t>  we will not get the given series. </a:t>
            </a:r>
            <a:endParaRPr>
              <a:latin typeface="Perpetua" panose="02020502060401020303" pitchFamily="18" charset="0"/>
            </a:endParaRPr>
          </a:p>
          <a:p>
            <a:r>
              <a:rPr>
                <a:latin typeface="Perpetua" panose="02020502060401020303" pitchFamily="18" charset="0"/>
              </a:rPr>
              <a:t>          So, using Parseval’s identity for Fourier series we have</a:t>
            </a:r>
            <a:endParaRPr>
              <a:latin typeface="Perpetua" panose="02020502060401020303" pitchFamily="18" charset="0"/>
            </a:endParaRPr>
          </a:p>
          <a:p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51202" name="Object 51201"/>
          <p:cNvGraphicFramePr/>
          <p:nvPr/>
        </p:nvGraphicFramePr>
        <p:xfrm>
          <a:off x="990600" y="1524000"/>
          <a:ext cx="457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" imgW="2373630" imgH="482600" progId="Equation.3">
                  <p:embed/>
                </p:oleObj>
              </mc:Choice>
              <mc:Fallback>
                <p:oleObj name="" r:id="rId1" imgW="2373630" imgH="482600" progId="Equation.3">
                  <p:embed/>
                  <p:pic>
                    <p:nvPicPr>
                      <p:cNvPr id="0" name="Picture 33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4572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51202"/>
          <p:cNvGraphicFramePr/>
          <p:nvPr/>
        </p:nvGraphicFramePr>
        <p:xfrm>
          <a:off x="914400" y="2743200"/>
          <a:ext cx="5791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3" imgW="3351530" imgH="533400" progId="Equation.3">
                  <p:embed/>
                </p:oleObj>
              </mc:Choice>
              <mc:Fallback>
                <p:oleObj name="" r:id="rId3" imgW="3351530" imgH="533400" progId="Equation.3">
                  <p:embed/>
                  <p:pic>
                    <p:nvPicPr>
                      <p:cNvPr id="0" name="Picture 33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5791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1203"/>
          <p:cNvGraphicFramePr/>
          <p:nvPr/>
        </p:nvGraphicFramePr>
        <p:xfrm>
          <a:off x="762000" y="4191000"/>
          <a:ext cx="731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023995" imgH="431800" progId="Equation.3">
                  <p:embed/>
                </p:oleObj>
              </mc:Choice>
              <mc:Fallback>
                <p:oleObj name="" r:id="rId5" imgW="4023995" imgH="431800" progId="Equation.3">
                  <p:embed/>
                  <p:pic>
                    <p:nvPicPr>
                      <p:cNvPr id="0" name="Picture 33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191000"/>
                        <a:ext cx="7315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1204"/>
          <p:cNvGraphicFramePr/>
          <p:nvPr/>
        </p:nvGraphicFramePr>
        <p:xfrm>
          <a:off x="762000" y="5486400"/>
          <a:ext cx="769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7" imgW="3706495" imgH="431800" progId="Equation.3">
                  <p:embed/>
                </p:oleObj>
              </mc:Choice>
              <mc:Fallback>
                <p:oleObj name="" r:id="rId7" imgW="3706495" imgH="431800" progId="Equation.3">
                  <p:embed/>
                  <p:pic>
                    <p:nvPicPr>
                      <p:cNvPr id="0" name="Picture 33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5486400"/>
                        <a:ext cx="7696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226" name="Object 52225"/>
          <p:cNvGraphicFramePr/>
          <p:nvPr/>
        </p:nvGraphicFramePr>
        <p:xfrm>
          <a:off x="990600" y="457200"/>
          <a:ext cx="533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1" imgW="2526030" imgH="431800" progId="Equation.3">
                  <p:embed/>
                </p:oleObj>
              </mc:Choice>
              <mc:Fallback>
                <p:oleObj name="" r:id="rId1" imgW="2526030" imgH="431800" progId="Equation.3">
                  <p:embed/>
                  <p:pic>
                    <p:nvPicPr>
                      <p:cNvPr id="0" name="Picture 33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457200"/>
                        <a:ext cx="5334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52226"/>
          <p:cNvGraphicFramePr/>
          <p:nvPr/>
        </p:nvGraphicFramePr>
        <p:xfrm>
          <a:off x="1447800" y="220980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3" imgW="2259330" imgH="431800" progId="Equation.3">
                  <p:embed/>
                </p:oleObj>
              </mc:Choice>
              <mc:Fallback>
                <p:oleObj name="" r:id="rId3" imgW="2259330" imgH="431800" progId="Equation.3">
                  <p:embed/>
                  <p:pic>
                    <p:nvPicPr>
                      <p:cNvPr id="0" name="Picture 33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209800"/>
                        <a:ext cx="4495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2227"/>
          <p:cNvGraphicFramePr/>
          <p:nvPr/>
        </p:nvGraphicFramePr>
        <p:xfrm>
          <a:off x="1143000" y="39624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5" imgW="1968500" imgH="419100" progId="Equation.3">
                  <p:embed/>
                </p:oleObj>
              </mc:Choice>
              <mc:Fallback>
                <p:oleObj name="" r:id="rId5" imgW="1968500" imgH="419100" progId="Equation.3">
                  <p:embed/>
                  <p:pic>
                    <p:nvPicPr>
                      <p:cNvPr id="0" name="Picture 33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962400"/>
                        <a:ext cx="5486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2000" y="609600"/>
            <a:ext cx="8382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4.Find the Fourier series expansion for the function 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80899" name="Object 80898"/>
          <p:cNvGraphicFramePr/>
          <p:nvPr/>
        </p:nvGraphicFramePr>
        <p:xfrm>
          <a:off x="990600" y="1295400"/>
          <a:ext cx="594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626360" imgH="203200" progId="Equation.3">
                  <p:embed/>
                </p:oleObj>
              </mc:Choice>
              <mc:Fallback>
                <p:oleObj name="" r:id="rId1" imgW="2626360" imgH="203200" progId="Equation.3">
                  <p:embed/>
                  <p:pic>
                    <p:nvPicPr>
                      <p:cNvPr id="0" name="Picture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5943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80899"/>
          <p:cNvGraphicFramePr/>
          <p:nvPr/>
        </p:nvGraphicFramePr>
        <p:xfrm>
          <a:off x="1143000" y="2209800"/>
          <a:ext cx="464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3" imgW="2399030" imgH="393700" progId="Equation.3">
                  <p:embed/>
                </p:oleObj>
              </mc:Choice>
              <mc:Fallback>
                <p:oleObj name="" r:id="rId3" imgW="2399030" imgH="393700" progId="Equation.3">
                  <p:embed/>
                  <p:pic>
                    <p:nvPicPr>
                      <p:cNvPr id="0" name="Picture 33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209800"/>
                        <a:ext cx="4648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276600"/>
            <a:ext cx="1981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Solution: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80901" name="Object 80900"/>
          <p:cNvGraphicFramePr/>
          <p:nvPr/>
        </p:nvGraphicFramePr>
        <p:xfrm>
          <a:off x="1219200" y="3733800"/>
          <a:ext cx="495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5" imgW="2324100" imgH="457200" progId="Equation.3">
                  <p:embed/>
                </p:oleObj>
              </mc:Choice>
              <mc:Fallback>
                <p:oleObj name="" r:id="rId5" imgW="2324100" imgH="457200" progId="Equation.3">
                  <p:embed/>
                  <p:pic>
                    <p:nvPicPr>
                      <p:cNvPr id="0" name="Picture 33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733800"/>
                        <a:ext cx="495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80901"/>
          <p:cNvGraphicFramePr/>
          <p:nvPr/>
        </p:nvGraphicFramePr>
        <p:xfrm>
          <a:off x="1676400" y="5181600"/>
          <a:ext cx="259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7" imgW="1066165" imgH="482600" progId="Equation.3">
                  <p:embed/>
                </p:oleObj>
              </mc:Choice>
              <mc:Fallback>
                <p:oleObj name="" r:id="rId7" imgW="1066165" imgH="482600" progId="Equation.3">
                  <p:embed/>
                  <p:pic>
                    <p:nvPicPr>
                      <p:cNvPr id="0" name="Picture 33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181600"/>
                        <a:ext cx="2590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6018" name="Object 86017"/>
          <p:cNvGraphicFramePr/>
          <p:nvPr/>
        </p:nvGraphicFramePr>
        <p:xfrm>
          <a:off x="1295400" y="53340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1" imgW="977265" imgH="482600" progId="Equation.3">
                  <p:embed/>
                </p:oleObj>
              </mc:Choice>
              <mc:Fallback>
                <p:oleObj name="" r:id="rId1" imgW="977265" imgH="482600" progId="Equation.3">
                  <p:embed/>
                  <p:pic>
                    <p:nvPicPr>
                      <p:cNvPr id="0" name="Picture 33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533400"/>
                        <a:ext cx="2667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86018"/>
          <p:cNvGraphicFramePr/>
          <p:nvPr/>
        </p:nvGraphicFramePr>
        <p:xfrm>
          <a:off x="1524000" y="1981200"/>
          <a:ext cx="266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168400" imgH="508000" progId="Equation.3">
                  <p:embed/>
                </p:oleObj>
              </mc:Choice>
              <mc:Fallback>
                <p:oleObj name="" r:id="rId3" imgW="1168400" imgH="508000" progId="Equation.3">
                  <p:embed/>
                  <p:pic>
                    <p:nvPicPr>
                      <p:cNvPr id="0" name="Picture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981200"/>
                        <a:ext cx="2667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86019"/>
          <p:cNvGraphicFramePr/>
          <p:nvPr/>
        </p:nvGraphicFramePr>
        <p:xfrm>
          <a:off x="1600200" y="37338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5" imgW="1015365" imgH="393700" progId="Equation.3">
                  <p:embed/>
                </p:oleObj>
              </mc:Choice>
              <mc:Fallback>
                <p:oleObj name="" r:id="rId5" imgW="1015365" imgH="393700" progId="Equation.3">
                  <p:embed/>
                  <p:pic>
                    <p:nvPicPr>
                      <p:cNvPr id="0" name="Picture 33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733800"/>
                        <a:ext cx="2209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86020"/>
          <p:cNvGraphicFramePr/>
          <p:nvPr/>
        </p:nvGraphicFramePr>
        <p:xfrm>
          <a:off x="1752600" y="5029200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7" imgW="240665" imgH="177800" progId="Equation.3">
                  <p:embed/>
                </p:oleObj>
              </mc:Choice>
              <mc:Fallback>
                <p:oleObj name="" r:id="rId7" imgW="240665" imgH="177800" progId="Equation.3">
                  <p:embed/>
                  <p:pic>
                    <p:nvPicPr>
                      <p:cNvPr id="0" name="Picture 33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5029200"/>
                        <a:ext cx="762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7044" name="Object 87043"/>
          <p:cNvGraphicFramePr/>
          <p:nvPr/>
        </p:nvGraphicFramePr>
        <p:xfrm>
          <a:off x="1905000" y="2057400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1358265" imgH="482600" progId="Equation.3">
                  <p:embed/>
                </p:oleObj>
              </mc:Choice>
              <mc:Fallback>
                <p:oleObj name="" r:id="rId1" imgW="1358265" imgH="482600" progId="Equation.3">
                  <p:embed/>
                  <p:pic>
                    <p:nvPicPr>
                      <p:cNvPr id="0" name="Picture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057400"/>
                        <a:ext cx="3733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87044"/>
          <p:cNvGraphicFramePr/>
          <p:nvPr/>
        </p:nvGraphicFramePr>
        <p:xfrm>
          <a:off x="1295400" y="685800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3" imgW="1421765" imgH="482600" progId="Equation.3">
                  <p:embed/>
                </p:oleObj>
              </mc:Choice>
              <mc:Fallback>
                <p:oleObj name="" r:id="rId3" imgW="1421765" imgH="482600" progId="Equation.3">
                  <p:embed/>
                  <p:pic>
                    <p:nvPicPr>
                      <p:cNvPr id="0" name="Picture 33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685800"/>
                        <a:ext cx="4038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7047"/>
          <p:cNvGraphicFramePr/>
          <p:nvPr/>
        </p:nvGraphicFramePr>
        <p:xfrm>
          <a:off x="1676400" y="3505200"/>
          <a:ext cx="7010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5" imgW="2819400" imgH="558800" progId="Equation.3">
                  <p:embed/>
                </p:oleObj>
              </mc:Choice>
              <mc:Fallback>
                <p:oleObj name="" r:id="rId5" imgW="2819400" imgH="558800" progId="Equation.3">
                  <p:embed/>
                  <p:pic>
                    <p:nvPicPr>
                      <p:cNvPr id="0" name="Picture 33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505200"/>
                        <a:ext cx="70104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87048"/>
          <p:cNvGraphicFramePr/>
          <p:nvPr/>
        </p:nvGraphicFramePr>
        <p:xfrm>
          <a:off x="1828800" y="5334000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7" imgW="989965" imgH="393700" progId="Equation.3">
                  <p:embed/>
                </p:oleObj>
              </mc:Choice>
              <mc:Fallback>
                <p:oleObj name="" r:id="rId7" imgW="989965" imgH="393700" progId="Equation.3">
                  <p:embed/>
                  <p:pic>
                    <p:nvPicPr>
                      <p:cNvPr id="0" name="Picture 33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5334000"/>
                        <a:ext cx="2286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 txBox="1"/>
          <p:nvPr/>
        </p:nvSpPr>
        <p:spPr>
          <a:xfrm>
            <a:off x="533400" y="228600"/>
            <a:ext cx="5105400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Definition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320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a Fourier series</a:t>
            </a:r>
            <a:endParaRPr lang="en-US" altLang="zh-CN" sz="320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sz="3200">
              <a:latin typeface="Perpetua" panose="02020502060401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838200"/>
            <a:ext cx="8153400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A Fourier series may be defined as an expansion of a function in a series of </a:t>
            </a:r>
            <a:r>
              <a:rPr lang="en-US" altLang="zh-CN" sz="2400" err="1">
                <a:latin typeface="Times New Roman" panose="02020603050405020304" pitchFamily="18" charset="0"/>
                <a:ea typeface="SimSun" panose="02010600030101010101" pitchFamily="2" charset="-122"/>
              </a:rPr>
              <a:t>sines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 and cosines such as 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>
              <a:latin typeface="Perpetua" panose="02020502060401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 rot="-10800000" flipV="1">
            <a:off x="609600" y="3505200"/>
            <a:ext cx="7086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The coefficients are related to the periodic function </a:t>
            </a:r>
            <a:r>
              <a:rPr lang="en-US" altLang="zh-CN" sz="2400" err="1">
                <a:latin typeface="Times New Roman" panose="02020603050405020304" pitchFamily="18" charset="0"/>
                <a:ea typeface="SimSun" panose="02010600030101010101" pitchFamily="2" charset="-122"/>
              </a:rPr>
              <a:t>f(x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0" y="4114800"/>
            <a:ext cx="6019800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Henceforth we assume f satisfies the following (</a:t>
            </a:r>
            <a:r>
              <a:rPr lang="en-US" altLang="zh-CN" sz="2000" err="1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Dirichlet</a:t>
            </a: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conditions: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(1) </a:t>
            </a:r>
            <a:r>
              <a:rPr lang="en-US" altLang="zh-CN" sz="2000" err="1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f(x</a:t>
            </a: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is a periodic function;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(2) </a:t>
            </a:r>
            <a:r>
              <a:rPr lang="en-US" altLang="zh-CN" sz="2000" err="1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f(x</a:t>
            </a: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has only a finite number of finite discontinuities;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(3) </a:t>
            </a:r>
            <a:r>
              <a:rPr lang="en-US" altLang="zh-CN" sz="2000" err="1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f(x</a:t>
            </a: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has only a finite number of </a:t>
            </a:r>
            <a:r>
              <a:rPr lang="en-US" altLang="zh-CN" sz="2000" err="1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extrem</a:t>
            </a: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values, maxima and minima in the 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interval</a:t>
            </a:r>
            <a:r>
              <a:rPr lang="en-US" altLang="zh-CN" sz="2000">
                <a:solidFill>
                  <a:srgbClr val="002060"/>
                </a:solidFill>
                <a:latin typeface="Perpetua" panose="02020502060401020303" pitchFamily="18" charset="0"/>
                <a:ea typeface="SimSun" panose="02010600030101010101" pitchFamily="2" charset="-122"/>
              </a:rPr>
              <a:t> [0,2</a:t>
            </a:r>
            <a:r>
              <a:rPr lang="en-US" altLang="zh-CN" sz="2000">
                <a:solidFill>
                  <a:srgbClr val="002060"/>
                </a:solidFill>
                <a:latin typeface="Symbol" panose="05050102010706020507" pitchFamily="18" charset="2"/>
                <a:ea typeface="SimSun" panose="02010600030101010101" pitchFamily="2" charset="-122"/>
              </a:rPr>
              <a:t>p</a:t>
            </a:r>
            <a:r>
              <a:rPr lang="en-US" altLang="zh-CN" sz="2000">
                <a:solidFill>
                  <a:srgbClr val="002060"/>
                </a:solidFill>
                <a:latin typeface="Perpetua" panose="02020502060401020303" pitchFamily="18" charset="0"/>
                <a:ea typeface="SimSun" panose="02010600030101010101" pitchFamily="2" charset="-122"/>
              </a:rPr>
              <a:t>].</a:t>
            </a:r>
            <a:endParaRPr lang="en-US" altLang="zh-CN" sz="2000">
              <a:solidFill>
                <a:srgbClr val="002060"/>
              </a:solidFill>
              <a:latin typeface="Perpetua" panose="02020502060401020303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56324" name="Object 56323"/>
          <p:cNvGraphicFramePr/>
          <p:nvPr/>
        </p:nvGraphicFramePr>
        <p:xfrm>
          <a:off x="1295400" y="2057400"/>
          <a:ext cx="609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297430" imgH="431800" progId="Equation.3">
                  <p:embed/>
                </p:oleObj>
              </mc:Choice>
              <mc:Fallback>
                <p:oleObj name="" r:id="rId1" imgW="2297430" imgH="4318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2057400"/>
                        <a:ext cx="6096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7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8067" name="Object 88066"/>
          <p:cNvGraphicFramePr/>
          <p:nvPr/>
        </p:nvGraphicFramePr>
        <p:xfrm>
          <a:off x="1981200" y="228600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1" imgW="1383665" imgH="482600" progId="Equation.3">
                  <p:embed/>
                </p:oleObj>
              </mc:Choice>
              <mc:Fallback>
                <p:oleObj name="" r:id="rId1" imgW="1383665" imgH="482600" progId="Equation.3">
                  <p:embed/>
                  <p:pic>
                    <p:nvPicPr>
                      <p:cNvPr id="0" name="Picture 33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228600"/>
                        <a:ext cx="3733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88067"/>
          <p:cNvGraphicFramePr/>
          <p:nvPr/>
        </p:nvGraphicFramePr>
        <p:xfrm>
          <a:off x="1600200" y="1524000"/>
          <a:ext cx="3698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Picture 33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524000"/>
                        <a:ext cx="36988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88068"/>
          <p:cNvGraphicFramePr/>
          <p:nvPr/>
        </p:nvGraphicFramePr>
        <p:xfrm>
          <a:off x="1597025" y="2667000"/>
          <a:ext cx="75469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5" imgW="3035300" imgH="558800" progId="Equation.3">
                  <p:embed/>
                </p:oleObj>
              </mc:Choice>
              <mc:Fallback>
                <p:oleObj name="" r:id="rId5" imgW="3035300" imgH="558800" progId="Equation.3">
                  <p:embed/>
                  <p:pic>
                    <p:nvPicPr>
                      <p:cNvPr id="0" name="Picture 33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025" y="2667000"/>
                        <a:ext cx="7546975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8071"/>
          <p:cNvGraphicFramePr/>
          <p:nvPr/>
        </p:nvGraphicFramePr>
        <p:xfrm>
          <a:off x="2224088" y="5540375"/>
          <a:ext cx="2746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7" imgW="114300" imgH="215265" progId="Equation.3">
                  <p:embed/>
                </p:oleObj>
              </mc:Choice>
              <mc:Fallback>
                <p:oleObj name="" r:id="rId7" imgW="114300" imgH="215265" progId="Equation.3">
                  <p:embed/>
                  <p:pic>
                    <p:nvPicPr>
                      <p:cNvPr id="0" name="Picture 33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088" y="5540375"/>
                        <a:ext cx="274637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88072"/>
          <p:cNvGraphicFramePr/>
          <p:nvPr/>
        </p:nvGraphicFramePr>
        <p:xfrm>
          <a:off x="3276600" y="5334000"/>
          <a:ext cx="76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9" imgW="266065" imgH="393065" progId="Equation.3">
                  <p:embed/>
                </p:oleObj>
              </mc:Choice>
              <mc:Fallback>
                <p:oleObj name="" r:id="rId9" imgW="266065" imgH="393065" progId="Equation.3">
                  <p:embed/>
                  <p:pic>
                    <p:nvPicPr>
                      <p:cNvPr id="0" name="Picture 33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5334000"/>
                        <a:ext cx="762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88073"/>
          <p:cNvGraphicFramePr/>
          <p:nvPr/>
        </p:nvGraphicFramePr>
        <p:xfrm>
          <a:off x="1752600" y="3962400"/>
          <a:ext cx="274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11" imgW="1409065" imgH="431800" progId="Equation.3">
                  <p:embed/>
                </p:oleObj>
              </mc:Choice>
              <mc:Fallback>
                <p:oleObj name="" r:id="rId11" imgW="1409065" imgH="431800" progId="Equation.3">
                  <p:embed/>
                  <p:pic>
                    <p:nvPicPr>
                      <p:cNvPr id="0" name="Picture 33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0" y="3962400"/>
                        <a:ext cx="2743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609600"/>
            <a:ext cx="2286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Hence</a:t>
            </a:r>
            <a:endParaRPr>
              <a:latin typeface="Perpetua" panose="02020502060401020303" pitchFamily="18" charset="0"/>
            </a:endParaRPr>
          </a:p>
          <a:p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89090" name="Object 89089"/>
          <p:cNvGraphicFramePr/>
          <p:nvPr/>
        </p:nvGraphicFramePr>
        <p:xfrm>
          <a:off x="2133600" y="304800"/>
          <a:ext cx="441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1" imgW="1574165" imgH="431800" progId="Equation.3">
                  <p:embed/>
                </p:oleObj>
              </mc:Choice>
              <mc:Fallback>
                <p:oleObj name="" r:id="rId1" imgW="1574165" imgH="431800" progId="Equation.3">
                  <p:embed/>
                  <p:pic>
                    <p:nvPicPr>
                      <p:cNvPr id="0" name="Picture 33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304800"/>
                        <a:ext cx="4419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89090"/>
          <p:cNvGraphicFramePr/>
          <p:nvPr/>
        </p:nvGraphicFramePr>
        <p:xfrm>
          <a:off x="304800" y="1219200"/>
          <a:ext cx="883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3" imgW="4062095" imgH="393700" progId="Equation.3">
                  <p:embed/>
                </p:oleObj>
              </mc:Choice>
              <mc:Fallback>
                <p:oleObj name="" r:id="rId3" imgW="4062095" imgH="393700" progId="Equation.3">
                  <p:embed/>
                  <p:pic>
                    <p:nvPicPr>
                      <p:cNvPr id="0" name="Picture 33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219200"/>
                        <a:ext cx="8839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89091"/>
          <p:cNvGraphicFramePr/>
          <p:nvPr/>
        </p:nvGraphicFramePr>
        <p:xfrm>
          <a:off x="914400" y="21336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5" imgW="1193165" imgH="431800" progId="Equation.3">
                  <p:embed/>
                </p:oleObj>
              </mc:Choice>
              <mc:Fallback>
                <p:oleObj name="" r:id="rId5" imgW="1193165" imgH="431800" progId="Equation.3">
                  <p:embed/>
                  <p:pic>
                    <p:nvPicPr>
                      <p:cNvPr id="0" name="Picture 33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133600"/>
                        <a:ext cx="297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89092"/>
          <p:cNvGraphicFramePr/>
          <p:nvPr/>
        </p:nvGraphicFramePr>
        <p:xfrm>
          <a:off x="685800" y="3124200"/>
          <a:ext cx="708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7" imgW="3046730" imgH="431800" progId="Equation.3">
                  <p:embed/>
                </p:oleObj>
              </mc:Choice>
              <mc:Fallback>
                <p:oleObj name="" r:id="rId7" imgW="3046730" imgH="431800" progId="Equation.3">
                  <p:embed/>
                  <p:pic>
                    <p:nvPicPr>
                      <p:cNvPr id="0" name="Picture 33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124200"/>
                        <a:ext cx="7086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89093"/>
          <p:cNvGraphicFramePr/>
          <p:nvPr/>
        </p:nvGraphicFramePr>
        <p:xfrm>
          <a:off x="762000" y="4267200"/>
          <a:ext cx="335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9" imgW="1294765" imgH="431800" progId="Equation.3">
                  <p:embed/>
                </p:oleObj>
              </mc:Choice>
              <mc:Fallback>
                <p:oleObj name="" r:id="rId9" imgW="1294765" imgH="431800" progId="Equation.3">
                  <p:embed/>
                  <p:pic>
                    <p:nvPicPr>
                      <p:cNvPr id="0" name="Picture 33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4267200"/>
                        <a:ext cx="3352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89094"/>
          <p:cNvGraphicFramePr/>
          <p:nvPr/>
        </p:nvGraphicFramePr>
        <p:xfrm>
          <a:off x="914400" y="5486400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11" imgW="1218565" imgH="431800" progId="Equation.3">
                  <p:embed/>
                </p:oleObj>
              </mc:Choice>
              <mc:Fallback>
                <p:oleObj name="" r:id="rId11" imgW="1218565" imgH="431800" progId="Equation.3">
                  <p:embed/>
                  <p:pic>
                    <p:nvPicPr>
                      <p:cNvPr id="0" name="Picture 33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5486400"/>
                        <a:ext cx="2286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1141" name="Object 91140"/>
          <p:cNvGraphicFramePr/>
          <p:nvPr/>
        </p:nvGraphicFramePr>
        <p:xfrm>
          <a:off x="1447800" y="53340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1" imgW="1116965" imgH="495300" progId="Equation.3">
                  <p:embed/>
                </p:oleObj>
              </mc:Choice>
              <mc:Fallback>
                <p:oleObj name="" r:id="rId1" imgW="1116965" imgH="495300" progId="Equation.3">
                  <p:embed/>
                  <p:pic>
                    <p:nvPicPr>
                      <p:cNvPr id="0" name="Picture 33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533400"/>
                        <a:ext cx="2667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91141"/>
          <p:cNvGraphicFramePr/>
          <p:nvPr/>
        </p:nvGraphicFramePr>
        <p:xfrm>
          <a:off x="1524000" y="1828800"/>
          <a:ext cx="243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3" imgW="1244600" imgH="508000" progId="Equation.3">
                  <p:embed/>
                </p:oleObj>
              </mc:Choice>
              <mc:Fallback>
                <p:oleObj name="" r:id="rId3" imgW="1244600" imgH="508000" progId="Equation.3">
                  <p:embed/>
                  <p:pic>
                    <p:nvPicPr>
                      <p:cNvPr id="0" name="Picture 33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828800"/>
                        <a:ext cx="2438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91142"/>
          <p:cNvGraphicFramePr/>
          <p:nvPr/>
        </p:nvGraphicFramePr>
        <p:xfrm>
          <a:off x="1600200" y="2846388"/>
          <a:ext cx="21336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5" imgW="1180465" imgH="837565" progId="Equation.3">
                  <p:embed/>
                </p:oleObj>
              </mc:Choice>
              <mc:Fallback>
                <p:oleObj name="" r:id="rId5" imgW="1180465" imgH="837565" progId="Equation.3">
                  <p:embed/>
                  <p:pic>
                    <p:nvPicPr>
                      <p:cNvPr id="0" name="Picture 33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846388"/>
                        <a:ext cx="2133600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91143"/>
          <p:cNvGraphicFramePr/>
          <p:nvPr/>
        </p:nvGraphicFramePr>
        <p:xfrm>
          <a:off x="1828800" y="4572000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7" imgW="355600" imgH="418465" progId="Equation.3">
                  <p:embed/>
                </p:oleObj>
              </mc:Choice>
              <mc:Fallback>
                <p:oleObj name="" r:id="rId7" imgW="355600" imgH="418465" progId="Equation.3">
                  <p:embed/>
                  <p:pic>
                    <p:nvPicPr>
                      <p:cNvPr id="0" name="Picture 33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4572000"/>
                        <a:ext cx="838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09600" y="228600"/>
            <a:ext cx="6553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4.Find the Fourier series expansion for the function 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90115" name="Object 90114"/>
          <p:cNvGraphicFramePr/>
          <p:nvPr/>
        </p:nvGraphicFramePr>
        <p:xfrm>
          <a:off x="609600" y="762000"/>
          <a:ext cx="7620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1" imgW="3949700" imgH="914400" progId="Equation.3">
                  <p:embed/>
                </p:oleObj>
              </mc:Choice>
              <mc:Fallback>
                <p:oleObj name="" r:id="rId1" imgW="3949700" imgH="914400" progId="Equation.3">
                  <p:embed/>
                  <p:pic>
                    <p:nvPicPr>
                      <p:cNvPr id="0" name="Picture 33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762000"/>
                        <a:ext cx="76200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2590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Solution: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90116" name="Object 90115"/>
          <p:cNvGraphicFramePr/>
          <p:nvPr/>
        </p:nvGraphicFramePr>
        <p:xfrm>
          <a:off x="1219200" y="3733800"/>
          <a:ext cx="495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2324100" imgH="457200" progId="Equation.3">
                  <p:embed/>
                </p:oleObj>
              </mc:Choice>
              <mc:Fallback>
                <p:oleObj name="" r:id="rId3" imgW="2324100" imgH="457200" progId="Equation.3">
                  <p:embed/>
                  <p:pic>
                    <p:nvPicPr>
                      <p:cNvPr id="0" name="Picture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733800"/>
                        <a:ext cx="495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90116"/>
          <p:cNvGraphicFramePr/>
          <p:nvPr/>
        </p:nvGraphicFramePr>
        <p:xfrm>
          <a:off x="1752600" y="5181600"/>
          <a:ext cx="259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5" imgW="1066165" imgH="482600" progId="Equation.3">
                  <p:embed/>
                </p:oleObj>
              </mc:Choice>
              <mc:Fallback>
                <p:oleObj name="" r:id="rId5" imgW="1066165" imgH="482600" progId="Equation.3">
                  <p:embed/>
                  <p:pic>
                    <p:nvPicPr>
                      <p:cNvPr id="0" name="Picture 33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5181600"/>
                        <a:ext cx="2590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62" name="Object 92161"/>
          <p:cNvGraphicFramePr/>
          <p:nvPr/>
        </p:nvGraphicFramePr>
        <p:xfrm>
          <a:off x="1371600" y="685800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1" imgW="1421765" imgH="482600" progId="Equation.3">
                  <p:embed/>
                </p:oleObj>
              </mc:Choice>
              <mc:Fallback>
                <p:oleObj name="" r:id="rId1" imgW="1421765" imgH="482600" progId="Equation.3">
                  <p:embed/>
                  <p:pic>
                    <p:nvPicPr>
                      <p:cNvPr id="0" name="Picture 33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685800"/>
                        <a:ext cx="4038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92165"/>
          <p:cNvGraphicFramePr/>
          <p:nvPr/>
        </p:nvGraphicFramePr>
        <p:xfrm>
          <a:off x="4510088" y="2208213"/>
          <a:ext cx="1984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Picture 33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0088" y="2208213"/>
                        <a:ext cx="198437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92166"/>
          <p:cNvGraphicFramePr/>
          <p:nvPr/>
        </p:nvGraphicFramePr>
        <p:xfrm>
          <a:off x="2884488" y="3594100"/>
          <a:ext cx="249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5" imgW="114300" imgH="215265" progId="Equation.3">
                  <p:embed/>
                </p:oleObj>
              </mc:Choice>
              <mc:Fallback>
                <p:oleObj name="" r:id="rId5" imgW="114300" imgH="215265" progId="Equation.3">
                  <p:embed/>
                  <p:pic>
                    <p:nvPicPr>
                      <p:cNvPr id="0" name="Picture 33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4488" y="3594100"/>
                        <a:ext cx="2492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92169"/>
          <p:cNvGraphicFramePr/>
          <p:nvPr/>
        </p:nvGraphicFramePr>
        <p:xfrm>
          <a:off x="2057400" y="1905000"/>
          <a:ext cx="327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6" imgW="1497965" imgH="495300" progId="Equation.3">
                  <p:embed/>
                </p:oleObj>
              </mc:Choice>
              <mc:Fallback>
                <p:oleObj name="" r:id="rId6" imgW="1497965" imgH="495300" progId="Equation.3">
                  <p:embed/>
                  <p:pic>
                    <p:nvPicPr>
                      <p:cNvPr id="0" name="Picture 33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1905000"/>
                        <a:ext cx="3276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92171"/>
          <p:cNvGraphicFramePr/>
          <p:nvPr/>
        </p:nvGraphicFramePr>
        <p:xfrm>
          <a:off x="914400" y="3149600"/>
          <a:ext cx="762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8" imgW="4965700" imgH="558800" progId="Equation.3">
                  <p:embed/>
                </p:oleObj>
              </mc:Choice>
              <mc:Fallback>
                <p:oleObj name="" r:id="rId8" imgW="4965700" imgH="558800" progId="Equation.3">
                  <p:embed/>
                  <p:pic>
                    <p:nvPicPr>
                      <p:cNvPr id="0" name="Picture 33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149600"/>
                        <a:ext cx="7620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92172"/>
          <p:cNvGraphicFramePr/>
          <p:nvPr/>
        </p:nvGraphicFramePr>
        <p:xfrm>
          <a:off x="990600" y="4343400"/>
          <a:ext cx="487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10" imgW="2195830" imgH="533400" progId="Equation.3">
                  <p:embed/>
                </p:oleObj>
              </mc:Choice>
              <mc:Fallback>
                <p:oleObj name="" r:id="rId10" imgW="2195830" imgH="533400" progId="Equation.3">
                  <p:embed/>
                  <p:pic>
                    <p:nvPicPr>
                      <p:cNvPr id="0" name="Picture 33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4343400"/>
                        <a:ext cx="4876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92173"/>
          <p:cNvGraphicFramePr/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12" imgW="114300" imgH="215265" progId="Equation.3">
                  <p:embed/>
                </p:oleObj>
              </mc:Choice>
              <mc:Fallback>
                <p:oleObj name="" r:id="rId12" imgW="114300" imgH="215265" progId="Equation.3">
                  <p:embed/>
                  <p:pic>
                    <p:nvPicPr>
                      <p:cNvPr id="0" name="Picture 33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92174"/>
          <p:cNvGraphicFramePr/>
          <p:nvPr/>
        </p:nvGraphicFramePr>
        <p:xfrm>
          <a:off x="990600" y="5638800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13" imgW="1015365" imgH="393700" progId="Equation.3">
                  <p:embed/>
                </p:oleObj>
              </mc:Choice>
              <mc:Fallback>
                <p:oleObj name="" r:id="rId13" imgW="1015365" imgH="393700" progId="Equation.3">
                  <p:embed/>
                  <p:pic>
                    <p:nvPicPr>
                      <p:cNvPr id="0" name="Picture 33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5638800"/>
                        <a:ext cx="2590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92175"/>
          <p:cNvGraphicFramePr/>
          <p:nvPr/>
        </p:nvGraphicFramePr>
        <p:xfrm>
          <a:off x="4114800" y="5715000"/>
          <a:ext cx="76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5" imgW="342900" imgH="393700" progId="Equation.3">
                  <p:embed/>
                </p:oleObj>
              </mc:Choice>
              <mc:Fallback>
                <p:oleObj name="" r:id="rId15" imgW="342900" imgH="393700" progId="Equation.3">
                  <p:embed/>
                  <p:pic>
                    <p:nvPicPr>
                      <p:cNvPr id="0" name="Picture 33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4800" y="5715000"/>
                        <a:ext cx="762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3186" name="Object 93185"/>
          <p:cNvGraphicFramePr/>
          <p:nvPr/>
        </p:nvGraphicFramePr>
        <p:xfrm>
          <a:off x="1905000" y="304800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1" imgW="1383665" imgH="482600" progId="Equation.3">
                  <p:embed/>
                </p:oleObj>
              </mc:Choice>
              <mc:Fallback>
                <p:oleObj name="" r:id="rId1" imgW="1383665" imgH="482600" progId="Equation.3">
                  <p:embed/>
                  <p:pic>
                    <p:nvPicPr>
                      <p:cNvPr id="0" name="Picture 33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04800"/>
                        <a:ext cx="3733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93188"/>
          <p:cNvGraphicFramePr/>
          <p:nvPr/>
        </p:nvGraphicFramePr>
        <p:xfrm>
          <a:off x="2362200" y="16002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1472565" imgH="495300" progId="Equation.3">
                  <p:embed/>
                </p:oleObj>
              </mc:Choice>
              <mc:Fallback>
                <p:oleObj name="" r:id="rId3" imgW="1472565" imgH="495300" progId="Equation.3">
                  <p:embed/>
                  <p:pic>
                    <p:nvPicPr>
                      <p:cNvPr id="0" name="Picture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600200"/>
                        <a:ext cx="297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93190"/>
          <p:cNvGraphicFramePr/>
          <p:nvPr/>
        </p:nvGraphicFramePr>
        <p:xfrm>
          <a:off x="228600" y="2971800"/>
          <a:ext cx="861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5" imgW="4991100" imgH="558800" progId="Equation.3">
                  <p:embed/>
                </p:oleObj>
              </mc:Choice>
              <mc:Fallback>
                <p:oleObj name="" r:id="rId5" imgW="4991100" imgH="558800" progId="Equation.3">
                  <p:embed/>
                  <p:pic>
                    <p:nvPicPr>
                      <p:cNvPr id="0" name="Picture 33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971800"/>
                        <a:ext cx="8610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93191"/>
          <p:cNvGraphicFramePr/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7" imgW="114300" imgH="215265" progId="Equation.3">
                  <p:embed/>
                </p:oleObj>
              </mc:Choice>
              <mc:Fallback>
                <p:oleObj name="" r:id="rId7" imgW="114300" imgH="215265" progId="Equation.3">
                  <p:embed/>
                  <p:pic>
                    <p:nvPicPr>
                      <p:cNvPr id="0" name="Picture 33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93193"/>
          <p:cNvGraphicFramePr/>
          <p:nvPr/>
        </p:nvGraphicFramePr>
        <p:xfrm>
          <a:off x="609600" y="4495800"/>
          <a:ext cx="5562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9" imgW="2031365" imgH="431800" progId="Equation.3">
                  <p:embed/>
                </p:oleObj>
              </mc:Choice>
              <mc:Fallback>
                <p:oleObj name="" r:id="rId9" imgW="2031365" imgH="431800" progId="Equation.3">
                  <p:embed/>
                  <p:pic>
                    <p:nvPicPr>
                      <p:cNvPr id="0" name="Picture 33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4495800"/>
                        <a:ext cx="55626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" y="5715000"/>
            <a:ext cx="1524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=0</a:t>
            </a:r>
            <a:endParaRPr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457200"/>
            <a:ext cx="2667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Hence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94210" name="Object 94209"/>
          <p:cNvGraphicFramePr/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Picture 33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94210"/>
          <p:cNvGraphicFramePr/>
          <p:nvPr/>
        </p:nvGraphicFramePr>
        <p:xfrm>
          <a:off x="2135188" y="1050925"/>
          <a:ext cx="495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Picture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050925"/>
                        <a:ext cx="495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94211"/>
          <p:cNvGraphicFramePr/>
          <p:nvPr/>
        </p:nvGraphicFramePr>
        <p:xfrm>
          <a:off x="762000" y="19812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4" imgW="862965" imgH="203200" progId="Equation.3">
                  <p:embed/>
                </p:oleObj>
              </mc:Choice>
              <mc:Fallback>
                <p:oleObj name="" r:id="rId4" imgW="862965" imgH="203200" progId="Equation.3">
                  <p:embed/>
                  <p:pic>
                    <p:nvPicPr>
                      <p:cNvPr id="0" name="Picture 33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981200"/>
                        <a:ext cx="2209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94212"/>
          <p:cNvGraphicFramePr/>
          <p:nvPr/>
        </p:nvGraphicFramePr>
        <p:xfrm>
          <a:off x="1676400" y="2590800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6" imgW="1066165" imgH="444500" progId="Equation.3">
                  <p:embed/>
                </p:oleObj>
              </mc:Choice>
              <mc:Fallback>
                <p:oleObj name="" r:id="rId6" imgW="1066165" imgH="444500" progId="Equation.3">
                  <p:embed/>
                  <p:pic>
                    <p:nvPicPr>
                      <p:cNvPr id="0" name="Picture 33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2590800"/>
                        <a:ext cx="4038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94215"/>
          <p:cNvGraphicFramePr/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Picture 33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4216"/>
          <p:cNvGraphicFramePr/>
          <p:nvPr/>
        </p:nvGraphicFramePr>
        <p:xfrm>
          <a:off x="2133600" y="457200"/>
          <a:ext cx="4495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9" imgW="1650365" imgH="495300" progId="Equation.3">
                  <p:embed/>
                </p:oleObj>
              </mc:Choice>
              <mc:Fallback>
                <p:oleObj name="" r:id="rId9" imgW="1650365" imgH="495300" progId="Equation.3">
                  <p:embed/>
                  <p:pic>
                    <p:nvPicPr>
                      <p:cNvPr id="0" name="Picture 33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457200"/>
                        <a:ext cx="4495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94218"/>
          <p:cNvGraphicFramePr/>
          <p:nvPr/>
        </p:nvGraphicFramePr>
        <p:xfrm>
          <a:off x="2895600" y="4114800"/>
          <a:ext cx="304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11" imgW="1066165" imgH="862965" progId="Equation.3">
                  <p:embed/>
                </p:oleObj>
              </mc:Choice>
              <mc:Fallback>
                <p:oleObj name="" r:id="rId11" imgW="1066165" imgH="862965" progId="Equation.3">
                  <p:embed/>
                  <p:pic>
                    <p:nvPicPr>
                      <p:cNvPr id="0" name="Picture 33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5600" y="4114800"/>
                        <a:ext cx="30480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5237" name="Object 95236"/>
          <p:cNvGraphicFramePr/>
          <p:nvPr/>
        </p:nvGraphicFramePr>
        <p:xfrm>
          <a:off x="228600" y="457200"/>
          <a:ext cx="8458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1" imgW="4316095" imgH="711200" progId="Equation.3">
                  <p:embed/>
                </p:oleObj>
              </mc:Choice>
              <mc:Fallback>
                <p:oleObj name="" r:id="rId1" imgW="4316095" imgH="711200" progId="Equation.3">
                  <p:embed/>
                  <p:pic>
                    <p:nvPicPr>
                      <p:cNvPr id="0" name="Picture 34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457200"/>
                        <a:ext cx="8458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133600"/>
            <a:ext cx="22098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Solution:</a:t>
            </a:r>
            <a:endParaRPr>
              <a:latin typeface="Perpetua" panose="02020502060401020303" pitchFamily="18" charset="0"/>
            </a:endParaRPr>
          </a:p>
          <a:p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95238" name="Object 95237"/>
          <p:cNvGraphicFramePr/>
          <p:nvPr/>
        </p:nvGraphicFramePr>
        <p:xfrm>
          <a:off x="1066800" y="2667000"/>
          <a:ext cx="495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3" imgW="2324100" imgH="457200" progId="Equation.3">
                  <p:embed/>
                </p:oleObj>
              </mc:Choice>
              <mc:Fallback>
                <p:oleObj name="" r:id="rId3" imgW="2324100" imgH="457200" progId="Equation.3">
                  <p:embed/>
                  <p:pic>
                    <p:nvPicPr>
                      <p:cNvPr id="0" name="Picture 34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667000"/>
                        <a:ext cx="495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95238"/>
          <p:cNvGraphicFramePr/>
          <p:nvPr/>
        </p:nvGraphicFramePr>
        <p:xfrm>
          <a:off x="1828800" y="4114800"/>
          <a:ext cx="259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5" imgW="1066165" imgH="482600" progId="Equation.3">
                  <p:embed/>
                </p:oleObj>
              </mc:Choice>
              <mc:Fallback>
                <p:oleObj name="" r:id="rId5" imgW="1066165" imgH="482600" progId="Equation.3">
                  <p:embed/>
                  <p:pic>
                    <p:nvPicPr>
                      <p:cNvPr id="0" name="Picture 34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4114800"/>
                        <a:ext cx="2590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5237" name="Object 5"/>
          <p:cNvGraphicFramePr/>
          <p:nvPr/>
        </p:nvGraphicFramePr>
        <p:xfrm>
          <a:off x="228600" y="457200"/>
          <a:ext cx="8458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4316095" imgH="711200" progId="Equation.3">
                  <p:embed/>
                </p:oleObj>
              </mc:Choice>
              <mc:Fallback>
                <p:oleObj name="" r:id="rId1" imgW="4316095" imgH="711200" progId="Equation.3">
                  <p:embed/>
                  <p:pic>
                    <p:nvPicPr>
                      <p:cNvPr id="0" name="Picture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457200"/>
                        <a:ext cx="8458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133600"/>
            <a:ext cx="22098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Solution:</a:t>
            </a:r>
            <a:endParaRPr>
              <a:latin typeface="Perpetua" panose="02020502060401020303" pitchFamily="18" charset="0"/>
            </a:endParaRPr>
          </a:p>
          <a:p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95238" name="Object 6"/>
          <p:cNvGraphicFramePr/>
          <p:nvPr/>
        </p:nvGraphicFramePr>
        <p:xfrm>
          <a:off x="1066800" y="2667000"/>
          <a:ext cx="495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3" imgW="2324100" imgH="457200" progId="Equation.3">
                  <p:embed/>
                </p:oleObj>
              </mc:Choice>
              <mc:Fallback>
                <p:oleObj name="" r:id="rId3" imgW="2324100" imgH="457200" progId="Equation.3">
                  <p:embed/>
                  <p:pic>
                    <p:nvPicPr>
                      <p:cNvPr id="0" name="Picture 34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667000"/>
                        <a:ext cx="495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/>
          <p:nvPr/>
        </p:nvGraphicFramePr>
        <p:xfrm>
          <a:off x="1828800" y="4114800"/>
          <a:ext cx="259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066165" imgH="482600" progId="Equation.3">
                  <p:embed/>
                </p:oleObj>
              </mc:Choice>
              <mc:Fallback>
                <p:oleObj name="" r:id="rId5" imgW="1066165" imgH="482600" progId="Equation.3">
                  <p:embed/>
                  <p:pic>
                    <p:nvPicPr>
                      <p:cNvPr id="0" name="Picture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4114800"/>
                        <a:ext cx="2590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7283" name="Object 97282"/>
          <p:cNvGraphicFramePr/>
          <p:nvPr/>
        </p:nvGraphicFramePr>
        <p:xfrm>
          <a:off x="1371600" y="5334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1" imgW="1370965" imgH="482600" progId="Equation.3">
                  <p:embed/>
                </p:oleObj>
              </mc:Choice>
              <mc:Fallback>
                <p:oleObj name="" r:id="rId1" imgW="1370965" imgH="482600" progId="Equation.3">
                  <p:embed/>
                  <p:pic>
                    <p:nvPicPr>
                      <p:cNvPr id="0" name="Picture 34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533400"/>
                        <a:ext cx="297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97284"/>
          <p:cNvGraphicFramePr/>
          <p:nvPr/>
        </p:nvGraphicFramePr>
        <p:xfrm>
          <a:off x="1981200" y="1524000"/>
          <a:ext cx="2362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3" imgW="1167765" imgH="482600" progId="Equation.3">
                  <p:embed/>
                </p:oleObj>
              </mc:Choice>
              <mc:Fallback>
                <p:oleObj name="" r:id="rId3" imgW="1167765" imgH="482600" progId="Equation.3">
                  <p:embed/>
                  <p:pic>
                    <p:nvPicPr>
                      <p:cNvPr id="0" name="Picture 34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524000"/>
                        <a:ext cx="2362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97287"/>
          <p:cNvGraphicFramePr/>
          <p:nvPr/>
        </p:nvGraphicFramePr>
        <p:xfrm>
          <a:off x="2209800" y="2743200"/>
          <a:ext cx="2743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5" imgW="1193165" imgH="635000" progId="Equation.3">
                  <p:embed/>
                </p:oleObj>
              </mc:Choice>
              <mc:Fallback>
                <p:oleObj name="" r:id="rId5" imgW="1193165" imgH="635000" progId="Equation.3">
                  <p:embed/>
                  <p:pic>
                    <p:nvPicPr>
                      <p:cNvPr id="0" name="Picture 34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743200"/>
                        <a:ext cx="27432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7288"/>
          <p:cNvGraphicFramePr/>
          <p:nvPr/>
        </p:nvGraphicFramePr>
        <p:xfrm>
          <a:off x="2514600" y="4572000"/>
          <a:ext cx="2362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7" imgW="1002665" imgH="862965" progId="Equation.3">
                  <p:embed/>
                </p:oleObj>
              </mc:Choice>
              <mc:Fallback>
                <p:oleObj name="" r:id="rId7" imgW="1002665" imgH="862965" progId="Equation.3">
                  <p:embed/>
                  <p:pic>
                    <p:nvPicPr>
                      <p:cNvPr id="0" name="Picture 34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4572000"/>
                        <a:ext cx="23622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705" name="Object 72704"/>
          <p:cNvGraphicFramePr/>
          <p:nvPr/>
        </p:nvGraphicFramePr>
        <p:xfrm>
          <a:off x="747713" y="674688"/>
          <a:ext cx="760730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113655" imgH="2618740" progId="">
                  <p:embed/>
                </p:oleObj>
              </mc:Choice>
              <mc:Fallback>
                <p:oleObj name="" r:id="rId1" imgW="5113655" imgH="2618740" progId="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674688"/>
                        <a:ext cx="760730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8306" name="Object 98305"/>
          <p:cNvGraphicFramePr/>
          <p:nvPr/>
        </p:nvGraphicFramePr>
        <p:xfrm>
          <a:off x="1295400" y="685800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1" imgW="1421765" imgH="482600" progId="Equation.3">
                  <p:embed/>
                </p:oleObj>
              </mc:Choice>
              <mc:Fallback>
                <p:oleObj name="" r:id="rId1" imgW="1421765" imgH="482600" progId="Equation.3">
                  <p:embed/>
                  <p:pic>
                    <p:nvPicPr>
                      <p:cNvPr id="0" name="Picture 34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685800"/>
                        <a:ext cx="4038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98307"/>
          <p:cNvGraphicFramePr/>
          <p:nvPr/>
        </p:nvGraphicFramePr>
        <p:xfrm>
          <a:off x="2209800" y="2057400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586865" imgH="482600" progId="Equation.3">
                  <p:embed/>
                </p:oleObj>
              </mc:Choice>
              <mc:Fallback>
                <p:oleObj name="" r:id="rId3" imgW="1586865" imgH="482600" progId="Equation.3">
                  <p:embed/>
                  <p:pic>
                    <p:nvPicPr>
                      <p:cNvPr id="0" name="Picture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057400"/>
                        <a:ext cx="3810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98308"/>
          <p:cNvGraphicFramePr/>
          <p:nvPr/>
        </p:nvGraphicFramePr>
        <p:xfrm>
          <a:off x="3351213" y="3592513"/>
          <a:ext cx="230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114300" imgH="215265" progId="Equation.3">
                  <p:embed/>
                </p:oleObj>
              </mc:Choice>
              <mc:Fallback>
                <p:oleObj name="" r:id="rId5" imgW="114300" imgH="215265" progId="Equation.3">
                  <p:embed/>
                  <p:pic>
                    <p:nvPicPr>
                      <p:cNvPr id="0" name="Picture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1213" y="3592513"/>
                        <a:ext cx="230187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98309"/>
          <p:cNvGraphicFramePr/>
          <p:nvPr/>
        </p:nvGraphicFramePr>
        <p:xfrm>
          <a:off x="2438400" y="3429000"/>
          <a:ext cx="4495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7" imgW="1523365" imgH="482600" progId="Equation.3">
                  <p:embed/>
                </p:oleObj>
              </mc:Choice>
              <mc:Fallback>
                <p:oleObj name="" r:id="rId7" imgW="1523365" imgH="482600" progId="Equation.3">
                  <p:embed/>
                  <p:pic>
                    <p:nvPicPr>
                      <p:cNvPr id="0" name="Picture 34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3429000"/>
                        <a:ext cx="44958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1380" name="Object 101379"/>
          <p:cNvGraphicFramePr/>
          <p:nvPr/>
        </p:nvGraphicFramePr>
        <p:xfrm>
          <a:off x="1371600" y="457200"/>
          <a:ext cx="594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" imgW="2500630" imgH="482600" progId="Equation.3">
                  <p:embed/>
                </p:oleObj>
              </mc:Choice>
              <mc:Fallback>
                <p:oleObj name="" r:id="rId1" imgW="2500630" imgH="482600" progId="Equation.3">
                  <p:embed/>
                  <p:pic>
                    <p:nvPicPr>
                      <p:cNvPr id="0" name="Picture 34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457200"/>
                        <a:ext cx="5943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01380"/>
          <p:cNvGraphicFramePr/>
          <p:nvPr/>
        </p:nvGraphicFramePr>
        <p:xfrm>
          <a:off x="1600200" y="1905000"/>
          <a:ext cx="4800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3" imgW="2425700" imgH="914400" progId="Equation.3">
                  <p:embed/>
                </p:oleObj>
              </mc:Choice>
              <mc:Fallback>
                <p:oleObj name="" r:id="rId3" imgW="2425700" imgH="914400" progId="Equation.3">
                  <p:embed/>
                  <p:pic>
                    <p:nvPicPr>
                      <p:cNvPr id="0" name="Picture 34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48006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101381"/>
          <p:cNvGraphicFramePr/>
          <p:nvPr/>
        </p:nvGraphicFramePr>
        <p:xfrm>
          <a:off x="1905000" y="4038600"/>
          <a:ext cx="3733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5" imgW="1193800" imgH="1104900" progId="Equation.3">
                  <p:embed/>
                </p:oleObj>
              </mc:Choice>
              <mc:Fallback>
                <p:oleObj name="" r:id="rId5" imgW="1193800" imgH="1104900" progId="Equation.3">
                  <p:embed/>
                  <p:pic>
                    <p:nvPicPr>
                      <p:cNvPr id="0" name="Picture 34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4038600"/>
                        <a:ext cx="37338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03" name="Object 102402"/>
          <p:cNvGraphicFramePr/>
          <p:nvPr/>
        </p:nvGraphicFramePr>
        <p:xfrm>
          <a:off x="4953000" y="2362200"/>
          <a:ext cx="3429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" imgW="1320165" imgH="786765" progId="Equation.3">
                  <p:embed/>
                </p:oleObj>
              </mc:Choice>
              <mc:Fallback>
                <p:oleObj name="" r:id="rId1" imgW="1320165" imgH="786765" progId="Equation.3">
                  <p:embed/>
                  <p:pic>
                    <p:nvPicPr>
                      <p:cNvPr id="0" name="Picture 34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2362200"/>
                        <a:ext cx="34290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102403"/>
          <p:cNvGraphicFramePr/>
          <p:nvPr/>
        </p:nvGraphicFramePr>
        <p:xfrm>
          <a:off x="1905000" y="5029200"/>
          <a:ext cx="2667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3" imgW="965200" imgH="457200" progId="Equation.3">
                  <p:embed/>
                </p:oleObj>
              </mc:Choice>
              <mc:Fallback>
                <p:oleObj name="" r:id="rId3" imgW="965200" imgH="457200" progId="Equation.3">
                  <p:embed/>
                  <p:pic>
                    <p:nvPicPr>
                      <p:cNvPr id="0" name="Picture 34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5029200"/>
                        <a:ext cx="26670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102404"/>
          <p:cNvGraphicFramePr/>
          <p:nvPr/>
        </p:nvGraphicFramePr>
        <p:xfrm>
          <a:off x="1219200" y="381000"/>
          <a:ext cx="5791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2691130" imgH="812165" progId="Equation.3">
                  <p:embed/>
                </p:oleObj>
              </mc:Choice>
              <mc:Fallback>
                <p:oleObj name="" r:id="rId5" imgW="2691130" imgH="812165" progId="Equation.3">
                  <p:embed/>
                  <p:pic>
                    <p:nvPicPr>
                      <p:cNvPr id="0" name="Picture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81000"/>
                        <a:ext cx="57912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102405"/>
          <p:cNvGraphicFramePr/>
          <p:nvPr/>
        </p:nvGraphicFramePr>
        <p:xfrm>
          <a:off x="990600" y="2209800"/>
          <a:ext cx="3352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7" imgW="1422400" imgH="787400" progId="Equation.3">
                  <p:embed/>
                </p:oleObj>
              </mc:Choice>
              <mc:Fallback>
                <p:oleObj name="" r:id="rId7" imgW="1422400" imgH="787400" progId="Equation.3">
                  <p:embed/>
                  <p:pic>
                    <p:nvPicPr>
                      <p:cNvPr id="0" name="Picture 34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209800"/>
                        <a:ext cx="33528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3426" name="Object 103425"/>
          <p:cNvGraphicFramePr/>
          <p:nvPr/>
        </p:nvGraphicFramePr>
        <p:xfrm>
          <a:off x="1981200" y="304800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1" imgW="1383665" imgH="482600" progId="Equation.3">
                  <p:embed/>
                </p:oleObj>
              </mc:Choice>
              <mc:Fallback>
                <p:oleObj name="" r:id="rId1" imgW="1383665" imgH="482600" progId="Equation.3">
                  <p:embed/>
                  <p:pic>
                    <p:nvPicPr>
                      <p:cNvPr id="0" name="Picture 34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304800"/>
                        <a:ext cx="3733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103427"/>
          <p:cNvGraphicFramePr/>
          <p:nvPr/>
        </p:nvGraphicFramePr>
        <p:xfrm>
          <a:off x="2209800" y="1676400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3" imgW="1574165" imgH="482600" progId="Equation.3">
                  <p:embed/>
                </p:oleObj>
              </mc:Choice>
              <mc:Fallback>
                <p:oleObj name="" r:id="rId3" imgW="1574165" imgH="482600" progId="Equation.3">
                  <p:embed/>
                  <p:pic>
                    <p:nvPicPr>
                      <p:cNvPr id="0" name="Picture 34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1676400"/>
                        <a:ext cx="3962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03429"/>
          <p:cNvGraphicFramePr/>
          <p:nvPr/>
        </p:nvGraphicFramePr>
        <p:xfrm>
          <a:off x="2362200" y="2971800"/>
          <a:ext cx="3886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5" imgW="1510665" imgH="482600" progId="Equation.3">
                  <p:embed/>
                </p:oleObj>
              </mc:Choice>
              <mc:Fallback>
                <p:oleObj name="" r:id="rId5" imgW="1510665" imgH="482600" progId="Equation.3">
                  <p:embed/>
                  <p:pic>
                    <p:nvPicPr>
                      <p:cNvPr id="0" name="Picture 34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2971800"/>
                        <a:ext cx="3886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03431"/>
          <p:cNvGraphicFramePr/>
          <p:nvPr/>
        </p:nvGraphicFramePr>
        <p:xfrm>
          <a:off x="1828800" y="4419600"/>
          <a:ext cx="6477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7" imgW="2538730" imgH="482600" progId="Equation.3">
                  <p:embed/>
                </p:oleObj>
              </mc:Choice>
              <mc:Fallback>
                <p:oleObj name="" r:id="rId7" imgW="2538730" imgH="482600" progId="Equation.3">
                  <p:embed/>
                  <p:pic>
                    <p:nvPicPr>
                      <p:cNvPr id="0" name="Picture 34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4419600"/>
                        <a:ext cx="6477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4451" name="Object 104450"/>
          <p:cNvGraphicFramePr/>
          <p:nvPr/>
        </p:nvGraphicFramePr>
        <p:xfrm>
          <a:off x="1295400" y="304800"/>
          <a:ext cx="6172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1" imgW="2514600" imgH="914400" progId="Equation.3">
                  <p:embed/>
                </p:oleObj>
              </mc:Choice>
              <mc:Fallback>
                <p:oleObj name="" r:id="rId1" imgW="2514600" imgH="914400" progId="Equation.3">
                  <p:embed/>
                  <p:pic>
                    <p:nvPicPr>
                      <p:cNvPr id="0" name="Picture 34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04800"/>
                        <a:ext cx="61722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104451"/>
          <p:cNvGraphicFramePr/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Picture 34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04452"/>
          <p:cNvGraphicFramePr/>
          <p:nvPr/>
        </p:nvGraphicFramePr>
        <p:xfrm>
          <a:off x="1676400" y="2971800"/>
          <a:ext cx="617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" r:id="rId5" imgW="2514600" imgH="457200" progId="Equation.3">
                  <p:embed/>
                </p:oleObj>
              </mc:Choice>
              <mc:Fallback>
                <p:oleObj name="" r:id="rId5" imgW="2514600" imgH="457200" progId="Equation.3">
                  <p:embed/>
                  <p:pic>
                    <p:nvPicPr>
                      <p:cNvPr id="0" name="Picture 34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71800"/>
                        <a:ext cx="6172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104453"/>
          <p:cNvGraphicFramePr/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7" imgW="114300" imgH="215265" progId="Equation.3">
                  <p:embed/>
                </p:oleObj>
              </mc:Choice>
              <mc:Fallback>
                <p:oleObj name="" r:id="rId7" imgW="114300" imgH="215265" progId="Equation.3">
                  <p:embed/>
                  <p:pic>
                    <p:nvPicPr>
                      <p:cNvPr id="0" name="Picture 34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5474" name="Object 105473"/>
          <p:cNvGraphicFramePr/>
          <p:nvPr/>
        </p:nvGraphicFramePr>
        <p:xfrm>
          <a:off x="1143000" y="990600"/>
          <a:ext cx="64770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1701800" imgH="1346200" progId="Equation.3">
                  <p:embed/>
                </p:oleObj>
              </mc:Choice>
              <mc:Fallback>
                <p:oleObj name="" r:id="rId1" imgW="1701800" imgH="1346200" progId="Equation.3">
                  <p:embed/>
                  <p:pic>
                    <p:nvPicPr>
                      <p:cNvPr id="0" name="Picture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990600"/>
                        <a:ext cx="6477000" cy="426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3400" y="609600"/>
            <a:ext cx="3733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6.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Find the Fourier series for 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1027" name="Object 1026"/>
          <p:cNvGraphicFramePr/>
          <p:nvPr/>
        </p:nvGraphicFramePr>
        <p:xfrm>
          <a:off x="3581400" y="457200"/>
          <a:ext cx="365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1" imgW="1231265" imgH="228600" progId="Equation.KSEE3">
                  <p:embed/>
                </p:oleObj>
              </mc:Choice>
              <mc:Fallback>
                <p:oleObj name="" r:id="rId1" imgW="1231265" imgH="228600" progId="Equation.KSEE3">
                  <p:embed/>
                  <p:pic>
                    <p:nvPicPr>
                      <p:cNvPr id="0" name="Picture 34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457200"/>
                        <a:ext cx="36576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143000"/>
            <a:ext cx="1219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Perpetua" panose="02020502060401020303" pitchFamily="18" charset="0"/>
              </a:rPr>
              <a:t>Solution:</a:t>
            </a:r>
            <a:endParaRPr>
              <a:latin typeface="Perpetua" panose="02020502060401020303" pitchFamily="18" charset="0"/>
            </a:endParaRPr>
          </a:p>
        </p:txBody>
      </p:sp>
      <p:graphicFrame>
        <p:nvGraphicFramePr>
          <p:cNvPr id="1030" name="Object 1029"/>
          <p:cNvGraphicFramePr/>
          <p:nvPr/>
        </p:nvGraphicFramePr>
        <p:xfrm>
          <a:off x="1676400" y="990600"/>
          <a:ext cx="495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3" imgW="2297430" imgH="431800" progId="Equation.KSEE3">
                  <p:embed/>
                </p:oleObj>
              </mc:Choice>
              <mc:Fallback>
                <p:oleObj name="" r:id="rId3" imgW="2297430" imgH="431800" progId="Equation.KSEE3">
                  <p:embed/>
                  <p:pic>
                    <p:nvPicPr>
                      <p:cNvPr id="0" name="Picture 34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990600"/>
                        <a:ext cx="4953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030"/>
          <p:cNvGraphicFramePr/>
          <p:nvPr/>
        </p:nvGraphicFramePr>
        <p:xfrm>
          <a:off x="2057400" y="21336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5" imgW="1028065" imgH="482600" progId="Equation.KSEE3">
                  <p:embed/>
                </p:oleObj>
              </mc:Choice>
              <mc:Fallback>
                <p:oleObj name="" r:id="rId5" imgW="1028065" imgH="482600" progId="Equation.KSEE3">
                  <p:embed/>
                  <p:pic>
                    <p:nvPicPr>
                      <p:cNvPr id="0" name="Picture 34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2133600"/>
                        <a:ext cx="2209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031"/>
          <p:cNvGraphicFramePr/>
          <p:nvPr/>
        </p:nvGraphicFramePr>
        <p:xfrm>
          <a:off x="2514600" y="3276600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7" imgW="735965" imgH="482600" progId="Equation.KSEE3">
                  <p:embed/>
                </p:oleObj>
              </mc:Choice>
              <mc:Fallback>
                <p:oleObj name="" r:id="rId7" imgW="735965" imgH="482600" progId="Equation.KSEE3">
                  <p:embed/>
                  <p:pic>
                    <p:nvPicPr>
                      <p:cNvPr id="0" name="Picture 34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276600"/>
                        <a:ext cx="1600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32"/>
          <p:cNvGraphicFramePr/>
          <p:nvPr/>
        </p:nvGraphicFramePr>
        <p:xfrm>
          <a:off x="2590800" y="4419600"/>
          <a:ext cx="129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" r:id="rId9" imgW="761365" imgH="508000" progId="Equation.KSEE3">
                  <p:embed/>
                </p:oleObj>
              </mc:Choice>
              <mc:Fallback>
                <p:oleObj name="" r:id="rId9" imgW="761365" imgH="508000" progId="Equation.KSEE3">
                  <p:embed/>
                  <p:pic>
                    <p:nvPicPr>
                      <p:cNvPr id="0" name="Picture 34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4419600"/>
                        <a:ext cx="1295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33"/>
          <p:cNvGraphicFramePr/>
          <p:nvPr/>
        </p:nvGraphicFramePr>
        <p:xfrm>
          <a:off x="2438400" y="579120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11" imgW="888365" imgH="393700" progId="Equation.KSEE3">
                  <p:embed/>
                </p:oleObj>
              </mc:Choice>
              <mc:Fallback>
                <p:oleObj name="" r:id="rId11" imgW="888365" imgH="393700" progId="Equation.KSEE3">
                  <p:embed/>
                  <p:pic>
                    <p:nvPicPr>
                      <p:cNvPr id="0" name="Picture 34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5791200"/>
                        <a:ext cx="1524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3073"/>
          <p:cNvGraphicFramePr/>
          <p:nvPr/>
        </p:nvGraphicFramePr>
        <p:xfrm>
          <a:off x="2209800" y="685800"/>
          <a:ext cx="243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" imgW="1129665" imgH="482600" progId="Equation.KSEE3">
                  <p:embed/>
                </p:oleObj>
              </mc:Choice>
              <mc:Fallback>
                <p:oleObj name="" r:id="rId1" imgW="1129665" imgH="482600" progId="Equation.KSEE3">
                  <p:embed/>
                  <p:pic>
                    <p:nvPicPr>
                      <p:cNvPr id="0" name="Picture 34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685800"/>
                        <a:ext cx="2438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074"/>
          <p:cNvGraphicFramePr/>
          <p:nvPr/>
        </p:nvGraphicFramePr>
        <p:xfrm>
          <a:off x="2514600" y="2362200"/>
          <a:ext cx="228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3" imgW="1040765" imgH="419100" progId="Equation.KSEE3">
                  <p:embed/>
                </p:oleObj>
              </mc:Choice>
              <mc:Fallback>
                <p:oleObj name="" r:id="rId3" imgW="1040765" imgH="419100" progId="Equation.KSEE3">
                  <p:embed/>
                  <p:pic>
                    <p:nvPicPr>
                      <p:cNvPr id="0" name="Picture 34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2286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3075"/>
          <p:cNvGraphicFramePr/>
          <p:nvPr/>
        </p:nvGraphicFramePr>
        <p:xfrm>
          <a:off x="2819400" y="4419600"/>
          <a:ext cx="259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5" imgW="1143000" imgH="419100" progId="Equation.KSEE3">
                  <p:embed/>
                </p:oleObj>
              </mc:Choice>
              <mc:Fallback>
                <p:oleObj name="" r:id="rId5" imgW="1143000" imgH="419100" progId="Equation.KSEE3">
                  <p:embed/>
                  <p:pic>
                    <p:nvPicPr>
                      <p:cNvPr id="0" name="Picture 34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590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4" name="Object 2053"/>
          <p:cNvGraphicFramePr/>
          <p:nvPr/>
        </p:nvGraphicFramePr>
        <p:xfrm>
          <a:off x="914400" y="457200"/>
          <a:ext cx="3124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" r:id="rId1" imgW="1421765" imgH="482600" progId="Equation.KSEE3">
                  <p:embed/>
                </p:oleObj>
              </mc:Choice>
              <mc:Fallback>
                <p:oleObj name="" r:id="rId1" imgW="1421765" imgH="482600" progId="Equation.KSEE3">
                  <p:embed/>
                  <p:pic>
                    <p:nvPicPr>
                      <p:cNvPr id="0" name="Picture 34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57200"/>
                        <a:ext cx="3124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2054"/>
          <p:cNvGraphicFramePr/>
          <p:nvPr/>
        </p:nvGraphicFramePr>
        <p:xfrm>
          <a:off x="4724400" y="381000"/>
          <a:ext cx="259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3" imgW="1129665" imgH="482600" progId="Equation.KSEE3">
                  <p:embed/>
                </p:oleObj>
              </mc:Choice>
              <mc:Fallback>
                <p:oleObj name="" r:id="rId3" imgW="1129665" imgH="482600" progId="Equation.KSEE3">
                  <p:embed/>
                  <p:pic>
                    <p:nvPicPr>
                      <p:cNvPr id="0" name="Picture 34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381000"/>
                        <a:ext cx="2590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055"/>
          <p:cNvGraphicFramePr/>
          <p:nvPr/>
        </p:nvGraphicFramePr>
        <p:xfrm>
          <a:off x="1143000" y="1905000"/>
          <a:ext cx="480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5" imgW="2171700" imgH="508000" progId="Equation.KSEE3">
                  <p:embed/>
                </p:oleObj>
              </mc:Choice>
              <mc:Fallback>
                <p:oleObj name="" r:id="rId5" imgW="2171700" imgH="508000" progId="Equation.KSEE3">
                  <p:embed/>
                  <p:pic>
                    <p:nvPicPr>
                      <p:cNvPr id="0" name="Picture 34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1905000"/>
                        <a:ext cx="4800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2056"/>
          <p:cNvGraphicFramePr/>
          <p:nvPr/>
        </p:nvGraphicFramePr>
        <p:xfrm>
          <a:off x="1295400" y="3429000"/>
          <a:ext cx="5791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7" imgW="2578100" imgH="1143000" progId="Equation.KSEE3">
                  <p:embed/>
                </p:oleObj>
              </mc:Choice>
              <mc:Fallback>
                <p:oleObj name="" r:id="rId7" imgW="2578100" imgH="1143000" progId="Equation.KSEE3">
                  <p:embed/>
                  <p:pic>
                    <p:nvPicPr>
                      <p:cNvPr id="0" name="Picture 34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429000"/>
                        <a:ext cx="5791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5121"/>
          <p:cNvGraphicFramePr/>
          <p:nvPr/>
        </p:nvGraphicFramePr>
        <p:xfrm>
          <a:off x="1752600" y="533400"/>
          <a:ext cx="5638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1422400" imgH="419100" progId="Equation.KSEE3">
                  <p:embed/>
                </p:oleObj>
              </mc:Choice>
              <mc:Fallback>
                <p:oleObj name="" r:id="rId1" imgW="1422400" imgH="419100" progId="Equation.KSEE3">
                  <p:embed/>
                  <p:pic>
                    <p:nvPicPr>
                      <p:cNvPr id="0" name="Picture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533400"/>
                        <a:ext cx="56388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122"/>
          <p:cNvGraphicFramePr/>
          <p:nvPr/>
        </p:nvGraphicFramePr>
        <p:xfrm>
          <a:off x="1905000" y="2514600"/>
          <a:ext cx="563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1561465" imgH="482600" progId="Equation.KSEE3">
                  <p:embed/>
                </p:oleObj>
              </mc:Choice>
              <mc:Fallback>
                <p:oleObj name="" r:id="rId3" imgW="1561465" imgH="482600" progId="Equation.KSEE3">
                  <p:embed/>
                  <p:pic>
                    <p:nvPicPr>
                      <p:cNvPr id="0" name="Picture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514600"/>
                        <a:ext cx="56388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123"/>
          <p:cNvGraphicFramePr/>
          <p:nvPr/>
        </p:nvGraphicFramePr>
        <p:xfrm>
          <a:off x="1981200" y="4343400"/>
          <a:ext cx="5029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5" imgW="1282065" imgH="444500" progId="Equation.KSEE3">
                  <p:embed/>
                </p:oleObj>
              </mc:Choice>
              <mc:Fallback>
                <p:oleObj name="" r:id="rId5" imgW="1282065" imgH="444500" progId="Equation.KSEE3">
                  <p:embed/>
                  <p:pic>
                    <p:nvPicPr>
                      <p:cNvPr id="0" name="Picture 34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4343400"/>
                        <a:ext cx="50292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4754" name="Object 74753"/>
          <p:cNvGraphicFramePr/>
          <p:nvPr/>
        </p:nvGraphicFramePr>
        <p:xfrm>
          <a:off x="547688" y="647700"/>
          <a:ext cx="793115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5181600" imgH="2540000" progId="">
                  <p:embed/>
                </p:oleObj>
              </mc:Choice>
              <mc:Fallback>
                <p:oleObj name="" r:id="rId1" imgW="5181600" imgH="2540000" progId="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688" y="647700"/>
                        <a:ext cx="7931150" cy="448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9" name="Object 4098"/>
          <p:cNvGraphicFramePr/>
          <p:nvPr/>
        </p:nvGraphicFramePr>
        <p:xfrm>
          <a:off x="1143000" y="38100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" r:id="rId1" imgW="1383665" imgH="482600" progId="Equation.KSEE3">
                  <p:embed/>
                </p:oleObj>
              </mc:Choice>
              <mc:Fallback>
                <p:oleObj name="" r:id="rId1" imgW="1383665" imgH="482600" progId="Equation.KSEE3">
                  <p:embed/>
                  <p:pic>
                    <p:nvPicPr>
                      <p:cNvPr id="0" name="Picture 34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81000"/>
                        <a:ext cx="2895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099"/>
          <p:cNvGraphicFramePr/>
          <p:nvPr/>
        </p:nvGraphicFramePr>
        <p:xfrm>
          <a:off x="1600200" y="1676400"/>
          <a:ext cx="243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" r:id="rId3" imgW="1104265" imgH="482600" progId="Equation.KSEE3">
                  <p:embed/>
                </p:oleObj>
              </mc:Choice>
              <mc:Fallback>
                <p:oleObj name="" r:id="rId3" imgW="1104265" imgH="482600" progId="Equation.KSEE3">
                  <p:embed/>
                  <p:pic>
                    <p:nvPicPr>
                      <p:cNvPr id="0" name="Picture 34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76400"/>
                        <a:ext cx="2438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4100"/>
          <p:cNvGraphicFramePr/>
          <p:nvPr/>
        </p:nvGraphicFramePr>
        <p:xfrm>
          <a:off x="1600200" y="3124200"/>
          <a:ext cx="441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" r:id="rId5" imgW="2171700" imgH="508000" progId="Equation.KSEE3">
                  <p:embed/>
                </p:oleObj>
              </mc:Choice>
              <mc:Fallback>
                <p:oleObj name="" r:id="rId5" imgW="2171700" imgH="508000" progId="Equation.KSEE3">
                  <p:embed/>
                  <p:pic>
                    <p:nvPicPr>
                      <p:cNvPr id="0" name="Picture 34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124200"/>
                        <a:ext cx="4419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4101"/>
          <p:cNvGraphicFramePr/>
          <p:nvPr/>
        </p:nvGraphicFramePr>
        <p:xfrm>
          <a:off x="685800" y="4648200"/>
          <a:ext cx="6858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7" imgW="2552700" imgH="685800" progId="Equation.KSEE3">
                  <p:embed/>
                </p:oleObj>
              </mc:Choice>
              <mc:Fallback>
                <p:oleObj name="" r:id="rId7" imgW="2552700" imgH="685800" progId="Equation.KSEE3">
                  <p:embed/>
                  <p:pic>
                    <p:nvPicPr>
                      <p:cNvPr id="0" name="Picture 34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648200"/>
                        <a:ext cx="68580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Object 7169"/>
          <p:cNvGraphicFramePr/>
          <p:nvPr/>
        </p:nvGraphicFramePr>
        <p:xfrm>
          <a:off x="1676400" y="304800"/>
          <a:ext cx="350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1536700" imgH="419100" progId="Equation.KSEE3">
                  <p:embed/>
                </p:oleObj>
              </mc:Choice>
              <mc:Fallback>
                <p:oleObj name="" r:id="rId1" imgW="1536700" imgH="419100" progId="Equation.KSEE3">
                  <p:embed/>
                  <p:pic>
                    <p:nvPicPr>
                      <p:cNvPr id="0" name="Picture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304800"/>
                        <a:ext cx="3505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170"/>
          <p:cNvGraphicFramePr/>
          <p:nvPr/>
        </p:nvGraphicFramePr>
        <p:xfrm>
          <a:off x="1600200" y="2057400"/>
          <a:ext cx="335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" r:id="rId3" imgW="1308100" imgH="419100" progId="Equation.KSEE3">
                  <p:embed/>
                </p:oleObj>
              </mc:Choice>
              <mc:Fallback>
                <p:oleObj name="" r:id="rId3" imgW="1308100" imgH="419100" progId="Equation.KSEE3">
                  <p:embed/>
                  <p:pic>
                    <p:nvPicPr>
                      <p:cNvPr id="0" name="Picture 34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057400"/>
                        <a:ext cx="3352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171"/>
          <p:cNvGraphicFramePr/>
          <p:nvPr/>
        </p:nvGraphicFramePr>
        <p:xfrm>
          <a:off x="1981200" y="3886200"/>
          <a:ext cx="3810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5" imgW="1282065" imgH="444500" progId="Equation.KSEE3">
                  <p:embed/>
                </p:oleObj>
              </mc:Choice>
              <mc:Fallback>
                <p:oleObj name="" r:id="rId5" imgW="1282065" imgH="444500" progId="Equation.KSEE3">
                  <p:embed/>
                  <p:pic>
                    <p:nvPicPr>
                      <p:cNvPr id="0" name="Picture 34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886200"/>
                        <a:ext cx="3810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04800" y="228600"/>
            <a:ext cx="7848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err="1">
                <a:latin typeface="Perpetua" panose="02020502060401020303" pitchFamily="18" charset="0"/>
              </a:rPr>
              <a:t>7.Find the fourier</a:t>
            </a:r>
            <a:r>
              <a:rPr>
                <a:latin typeface="Perpetua" panose="02020502060401020303" pitchFamily="18" charset="0"/>
              </a:rPr>
              <a:t> series expansion for the function </a:t>
            </a:r>
            <a:r>
              <a:rPr b="1" i="1" err="1">
                <a:latin typeface="Perpetua" panose="02020502060401020303" pitchFamily="18" charset="0"/>
              </a:rPr>
              <a:t>f(x</a:t>
            </a:r>
            <a:r>
              <a:rPr b="1" i="1">
                <a:latin typeface="Perpetua" panose="02020502060401020303" pitchFamily="18" charset="0"/>
              </a:rPr>
              <a:t>) = 1 + x + x</a:t>
            </a:r>
            <a:r>
              <a:rPr b="1" i="1" baseline="30000">
                <a:latin typeface="Perpetua" panose="02020502060401020303" pitchFamily="18" charset="0"/>
              </a:rPr>
              <a:t>2</a:t>
            </a:r>
            <a:r>
              <a:rPr b="1">
                <a:latin typeface="Perpetua" panose="02020502060401020303" pitchFamily="18" charset="0"/>
              </a:rPr>
              <a:t>  in</a:t>
            </a:r>
            <a:endParaRPr b="1">
              <a:latin typeface="Perpetua" panose="02020502060401020303" pitchFamily="18" charset="0"/>
            </a:endParaRPr>
          </a:p>
          <a:p>
            <a:r>
              <a:rPr b="1">
                <a:latin typeface="Perpetua" panose="02020502060401020303" pitchFamily="18" charset="0"/>
              </a:rPr>
              <a:t> (–π, π). Deduce  </a:t>
            </a:r>
            <a:endParaRPr>
              <a:latin typeface="Perpetua" panose="02020502060401020303" pitchFamily="18" charset="0"/>
            </a:endParaRPr>
          </a:p>
          <a:p>
            <a:endParaRPr>
              <a:latin typeface="Perpetua" panose="02020502060401020303" pitchFamily="18" charset="0"/>
            </a:endParaRPr>
          </a:p>
          <a:p>
            <a:r>
              <a:rPr>
                <a:latin typeface="Perpetua" panose="02020502060401020303" pitchFamily="18" charset="0"/>
              </a:rPr>
              <a:t>  </a:t>
            </a:r>
            <a:endParaRPr>
              <a:latin typeface="Perpetua" panose="02020502060401020303" pitchFamily="18" charset="0"/>
            </a:endParaRPr>
          </a:p>
        </p:txBody>
      </p:sp>
      <p:sp>
        <p:nvSpPr>
          <p:cNvPr id="113676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13669" name="Object 113668"/>
          <p:cNvGraphicFramePr/>
          <p:nvPr/>
        </p:nvGraphicFramePr>
        <p:xfrm>
          <a:off x="1143000" y="10668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1" imgW="1854200" imgH="419100" progId="Equation.3">
                  <p:embed/>
                </p:oleObj>
              </mc:Choice>
              <mc:Fallback>
                <p:oleObj name="" r:id="rId1" imgW="1854200" imgH="419100" progId="Equation.3">
                  <p:embed/>
                  <p:pic>
                    <p:nvPicPr>
                      <p:cNvPr id="0" name="Picture 34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066800"/>
                        <a:ext cx="3505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Rectangle 7"/>
          <p:cNvSpPr/>
          <p:nvPr/>
        </p:nvSpPr>
        <p:spPr>
          <a:xfrm>
            <a:off x="228600" y="2057400"/>
            <a:ext cx="66675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given function is neither an even nor an odd function.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13678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13672" name="Object 113671"/>
          <p:cNvGraphicFramePr/>
          <p:nvPr/>
        </p:nvGraphicFramePr>
        <p:xfrm>
          <a:off x="685800" y="28194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3" imgW="2324100" imgH="457200" progId="Equation.3">
                  <p:embed/>
                </p:oleObj>
              </mc:Choice>
              <mc:Fallback>
                <p:oleObj name="" r:id="rId3" imgW="2324100" imgH="457200" progId="Equation.3">
                  <p:embed/>
                  <p:pic>
                    <p:nvPicPr>
                      <p:cNvPr id="0" name="Picture 34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819400"/>
                        <a:ext cx="5486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13673"/>
          <p:cNvGraphicFramePr/>
          <p:nvPr/>
        </p:nvGraphicFramePr>
        <p:xfrm>
          <a:off x="914400" y="4419600"/>
          <a:ext cx="5410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5" imgW="2373630" imgH="495300" progId="Equation.3">
                  <p:embed/>
                </p:oleObj>
              </mc:Choice>
              <mc:Fallback>
                <p:oleObj name="" r:id="rId5" imgW="2373630" imgH="495300" progId="Equation.3">
                  <p:embed/>
                  <p:pic>
                    <p:nvPicPr>
                      <p:cNvPr id="0" name="Picture 34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419600"/>
                        <a:ext cx="5410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367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6738" name="Object 116737"/>
          <p:cNvGraphicFramePr/>
          <p:nvPr/>
        </p:nvGraphicFramePr>
        <p:xfrm>
          <a:off x="2209800" y="457200"/>
          <a:ext cx="259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" r:id="rId1" imgW="1332865" imgH="533400" progId="Equation.3">
                  <p:embed/>
                </p:oleObj>
              </mc:Choice>
              <mc:Fallback>
                <p:oleObj name="" r:id="rId1" imgW="1332865" imgH="533400" progId="Equation.3">
                  <p:embed/>
                  <p:pic>
                    <p:nvPicPr>
                      <p:cNvPr id="0" name="Picture 34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457200"/>
                        <a:ext cx="2590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116738"/>
          <p:cNvGraphicFramePr/>
          <p:nvPr/>
        </p:nvGraphicFramePr>
        <p:xfrm>
          <a:off x="2286000" y="1905000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" r:id="rId3" imgW="2627630" imgH="533400" progId="Equation.3">
                  <p:embed/>
                </p:oleObj>
              </mc:Choice>
              <mc:Fallback>
                <p:oleObj name="" r:id="rId3" imgW="2627630" imgH="533400" progId="Equation.3">
                  <p:embed/>
                  <p:pic>
                    <p:nvPicPr>
                      <p:cNvPr id="0" name="Picture 34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905000"/>
                        <a:ext cx="4800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116739"/>
          <p:cNvGraphicFramePr/>
          <p:nvPr/>
        </p:nvGraphicFramePr>
        <p:xfrm>
          <a:off x="2286000" y="3962400"/>
          <a:ext cx="419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" r:id="rId5" imgW="1701165" imgH="482600" progId="Equation.3">
                  <p:embed/>
                </p:oleObj>
              </mc:Choice>
              <mc:Fallback>
                <p:oleObj name="" r:id="rId5" imgW="1701165" imgH="482600" progId="Equation.3">
                  <p:embed/>
                  <p:pic>
                    <p:nvPicPr>
                      <p:cNvPr id="0" name="Picture 34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3962400"/>
                        <a:ext cx="4191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7762" name="Object 117761"/>
          <p:cNvGraphicFramePr/>
          <p:nvPr/>
        </p:nvGraphicFramePr>
        <p:xfrm>
          <a:off x="609600" y="609600"/>
          <a:ext cx="8153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" r:id="rId1" imgW="3148330" imgH="495300" progId="Equation.3">
                  <p:embed/>
                </p:oleObj>
              </mc:Choice>
              <mc:Fallback>
                <p:oleObj name="" r:id="rId1" imgW="3148330" imgH="495300" progId="Equation.3">
                  <p:embed/>
                  <p:pic>
                    <p:nvPicPr>
                      <p:cNvPr id="0" name="Picture 34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81534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117762"/>
          <p:cNvGraphicFramePr/>
          <p:nvPr/>
        </p:nvGraphicFramePr>
        <p:xfrm>
          <a:off x="914400" y="2667000"/>
          <a:ext cx="784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" r:id="rId3" imgW="3985895" imgH="520700" progId="Equation.3">
                  <p:embed/>
                </p:oleObj>
              </mc:Choice>
              <mc:Fallback>
                <p:oleObj name="" r:id="rId3" imgW="3985895" imgH="520700" progId="Equation.3">
                  <p:embed/>
                  <p:pic>
                    <p:nvPicPr>
                      <p:cNvPr id="0" name="Picture 34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848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117763"/>
          <p:cNvGraphicFramePr/>
          <p:nvPr/>
        </p:nvGraphicFramePr>
        <p:xfrm>
          <a:off x="990600" y="4495800"/>
          <a:ext cx="6858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" r:id="rId5" imgW="3492500" imgH="508000" progId="Equation.3">
                  <p:embed/>
                </p:oleObj>
              </mc:Choice>
              <mc:Fallback>
                <p:oleObj name="" r:id="rId5" imgW="3492500" imgH="508000" progId="Equation.3">
                  <p:embed/>
                  <p:pic>
                    <p:nvPicPr>
                      <p:cNvPr id="0" name="Picture 34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495800"/>
                        <a:ext cx="6858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8786" name="Object 118785"/>
          <p:cNvGraphicFramePr/>
          <p:nvPr/>
        </p:nvGraphicFramePr>
        <p:xfrm>
          <a:off x="2514600" y="533400"/>
          <a:ext cx="320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" r:id="rId1" imgW="1498600" imgH="457200" progId="Equation.3">
                  <p:embed/>
                </p:oleObj>
              </mc:Choice>
              <mc:Fallback>
                <p:oleObj name="" r:id="rId1" imgW="1498600" imgH="457200" progId="Equation.3">
                  <p:embed/>
                  <p:pic>
                    <p:nvPicPr>
                      <p:cNvPr id="0" name="Picture 34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533400"/>
                        <a:ext cx="3200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118786"/>
          <p:cNvGraphicFramePr/>
          <p:nvPr/>
        </p:nvGraphicFramePr>
        <p:xfrm>
          <a:off x="2057400" y="1828800"/>
          <a:ext cx="3657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" r:id="rId3" imgW="1498600" imgH="457200" progId="Equation.3">
                  <p:embed/>
                </p:oleObj>
              </mc:Choice>
              <mc:Fallback>
                <p:oleObj name="" r:id="rId3" imgW="1498600" imgH="457200" progId="Equation.3">
                  <p:embed/>
                  <p:pic>
                    <p:nvPicPr>
                      <p:cNvPr id="0" name="Picture 34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1828800"/>
                        <a:ext cx="3657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18788" name="Object 118787"/>
          <p:cNvGraphicFramePr/>
          <p:nvPr/>
        </p:nvGraphicFramePr>
        <p:xfrm>
          <a:off x="1828800" y="36576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" r:id="rId5" imgW="1206500" imgH="939800" progId="Equation.3">
                  <p:embed/>
                </p:oleObj>
              </mc:Choice>
              <mc:Fallback>
                <p:oleObj name="" r:id="rId5" imgW="1206500" imgH="939800" progId="Equation.3">
                  <p:embed/>
                  <p:pic>
                    <p:nvPicPr>
                      <p:cNvPr id="0" name="Picture 34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657600"/>
                        <a:ext cx="4419600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9810" name="Object 119809"/>
          <p:cNvGraphicFramePr/>
          <p:nvPr/>
        </p:nvGraphicFramePr>
        <p:xfrm>
          <a:off x="609600" y="609600"/>
          <a:ext cx="7924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" r:id="rId1" imgW="3097530" imgH="495300" progId="Equation.3">
                  <p:embed/>
                </p:oleObj>
              </mc:Choice>
              <mc:Fallback>
                <p:oleObj name="" r:id="rId1" imgW="3097530" imgH="495300" progId="Equation.3">
                  <p:embed/>
                  <p:pic>
                    <p:nvPicPr>
                      <p:cNvPr id="0" name="Picture 34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79248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119810"/>
          <p:cNvGraphicFramePr/>
          <p:nvPr/>
        </p:nvGraphicFramePr>
        <p:xfrm>
          <a:off x="914400" y="2514600"/>
          <a:ext cx="800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" r:id="rId3" imgW="4036695" imgH="520700" progId="Equation.3">
                  <p:embed/>
                </p:oleObj>
              </mc:Choice>
              <mc:Fallback>
                <p:oleObj name="" r:id="rId3" imgW="4036695" imgH="520700" progId="Equation.3">
                  <p:embed/>
                  <p:pic>
                    <p:nvPicPr>
                      <p:cNvPr id="0" name="Picture 34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8001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119811"/>
          <p:cNvGraphicFramePr/>
          <p:nvPr/>
        </p:nvGraphicFramePr>
        <p:xfrm>
          <a:off x="533400" y="4114800"/>
          <a:ext cx="8077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" r:id="rId5" imgW="4965700" imgH="508000" progId="Equation.3">
                  <p:embed/>
                </p:oleObj>
              </mc:Choice>
              <mc:Fallback>
                <p:oleObj name="" r:id="rId5" imgW="4965700" imgH="508000" progId="Equation.3">
                  <p:embed/>
                  <p:pic>
                    <p:nvPicPr>
                      <p:cNvPr id="0" name="Picture 34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4114800"/>
                        <a:ext cx="8077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0834" name="Object 120833"/>
          <p:cNvGraphicFramePr/>
          <p:nvPr/>
        </p:nvGraphicFramePr>
        <p:xfrm>
          <a:off x="2362200" y="685800"/>
          <a:ext cx="403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" r:id="rId1" imgW="2082800" imgH="457200" progId="Equation.3">
                  <p:embed/>
                </p:oleObj>
              </mc:Choice>
              <mc:Fallback>
                <p:oleObj name="" r:id="rId1" imgW="2082800" imgH="457200" progId="Equation.3">
                  <p:embed/>
                  <p:pic>
                    <p:nvPicPr>
                      <p:cNvPr id="0" name="Picture 34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685800"/>
                        <a:ext cx="4038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120834"/>
          <p:cNvGraphicFramePr/>
          <p:nvPr/>
        </p:nvGraphicFramePr>
        <p:xfrm>
          <a:off x="2362200" y="213360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" r:id="rId3" imgW="2476500" imgH="457200" progId="Equation.3">
                  <p:embed/>
                </p:oleObj>
              </mc:Choice>
              <mc:Fallback>
                <p:oleObj name="" r:id="rId3" imgW="2476500" imgH="457200" progId="Equation.3">
                  <p:embed/>
                  <p:pic>
                    <p:nvPicPr>
                      <p:cNvPr id="0" name="Picture 34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133600"/>
                        <a:ext cx="4495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120835"/>
          <p:cNvGraphicFramePr/>
          <p:nvPr/>
        </p:nvGraphicFramePr>
        <p:xfrm>
          <a:off x="685800" y="3733800"/>
          <a:ext cx="7848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" r:id="rId5" imgW="3530600" imgH="939800" progId="Equation.3">
                  <p:embed/>
                </p:oleObj>
              </mc:Choice>
              <mc:Fallback>
                <p:oleObj name="" r:id="rId5" imgW="3530600" imgH="939800" progId="Equation.3">
                  <p:embed/>
                  <p:pic>
                    <p:nvPicPr>
                      <p:cNvPr id="0" name="Picture 34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733800"/>
                        <a:ext cx="78486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1858" name="Object 121857"/>
          <p:cNvGraphicFramePr/>
          <p:nvPr/>
        </p:nvGraphicFramePr>
        <p:xfrm>
          <a:off x="304800" y="609600"/>
          <a:ext cx="861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1" imgW="4849495" imgH="444500" progId="Equation.3">
                  <p:embed/>
                </p:oleObj>
              </mc:Choice>
              <mc:Fallback>
                <p:oleObj name="" r:id="rId1" imgW="4849495" imgH="444500" progId="Equation.3">
                  <p:embed/>
                  <p:pic>
                    <p:nvPicPr>
                      <p:cNvPr id="0" name="Picture 34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609600"/>
                        <a:ext cx="861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Rectangle 4"/>
          <p:cNvSpPr/>
          <p:nvPr/>
        </p:nvSpPr>
        <p:spPr>
          <a:xfrm>
            <a:off x="152400" y="1981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Arial" panose="020B0604020202020204" pitchFamily="34" charset="0"/>
                <a:cs typeface="Times New Roman" panose="02020603050405020304" pitchFamily="18" charset="0"/>
              </a:rPr>
              <a:t>(i.e.) </a:t>
            </a:r>
            <a:endParaRPr>
              <a:latin typeface="Arial" panose="020B0604020202020204" pitchFamily="34" charset="0"/>
            </a:endParaRPr>
          </a:p>
        </p:txBody>
      </p:sp>
      <p:graphicFrame>
        <p:nvGraphicFramePr>
          <p:cNvPr id="121859" name="Object 121858"/>
          <p:cNvGraphicFramePr/>
          <p:nvPr/>
        </p:nvGraphicFramePr>
        <p:xfrm>
          <a:off x="228600" y="2133600"/>
          <a:ext cx="861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3" imgW="5435600" imgH="444500" progId="Equation.3">
                  <p:embed/>
                </p:oleObj>
              </mc:Choice>
              <mc:Fallback>
                <p:oleObj name="" r:id="rId3" imgW="5435600" imgH="444500" progId="Equation.3">
                  <p:embed/>
                  <p:pic>
                    <p:nvPicPr>
                      <p:cNvPr id="0" name="Picture 34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133600"/>
                        <a:ext cx="8610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7" name="Rectangle 5"/>
          <p:cNvSpPr/>
          <p:nvPr/>
        </p:nvSpPr>
        <p:spPr>
          <a:xfrm>
            <a:off x="0" y="466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sz="900">
                <a:latin typeface="Arial" panose="020B0604020202020204" pitchFamily="34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121862" name="Rectangle 6"/>
          <p:cNvSpPr/>
          <p:nvPr/>
        </p:nvSpPr>
        <p:spPr>
          <a:xfrm>
            <a:off x="1066800" y="3505200"/>
            <a:ext cx="52466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Put 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 = π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in the above series we get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2186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21865" name="Object 121864"/>
          <p:cNvGraphicFramePr/>
          <p:nvPr/>
        </p:nvGraphicFramePr>
        <p:xfrm>
          <a:off x="914400" y="4495800"/>
          <a:ext cx="678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3630930" imgH="444500" progId="Equation.3">
                  <p:embed/>
                </p:oleObj>
              </mc:Choice>
              <mc:Fallback>
                <p:oleObj name="" r:id="rId5" imgW="3630930" imgH="444500" progId="Equation.3">
                  <p:embed/>
                  <p:pic>
                    <p:nvPicPr>
                      <p:cNvPr id="0" name="Picture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495800"/>
                        <a:ext cx="678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Rectangle 1"/>
          <p:cNvSpPr/>
          <p:nvPr/>
        </p:nvSpPr>
        <p:spPr>
          <a:xfrm>
            <a:off x="533400" y="228600"/>
            <a:ext cx="66167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But  </a:t>
            </a:r>
            <a:r>
              <a:rPr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 = π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is the point of discontinuity. So we have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22890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22882" name="Object 122881"/>
          <p:cNvGraphicFramePr/>
          <p:nvPr/>
        </p:nvGraphicFramePr>
        <p:xfrm>
          <a:off x="762000" y="762000"/>
          <a:ext cx="762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4343400" imgH="419100" progId="Equation.3">
                  <p:embed/>
                </p:oleObj>
              </mc:Choice>
              <mc:Fallback>
                <p:oleObj name="" r:id="rId1" imgW="4343400" imgH="419100" progId="Equation.3">
                  <p:embed/>
                  <p:pic>
                    <p:nvPicPr>
                      <p:cNvPr id="0" name="Picture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762000"/>
                        <a:ext cx="7620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Rectangle 4"/>
          <p:cNvSpPr/>
          <p:nvPr/>
        </p:nvSpPr>
        <p:spPr>
          <a:xfrm>
            <a:off x="457200" y="1752600"/>
            <a:ext cx="31083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Hence equation (1) becomes</a:t>
            </a:r>
            <a:endParaRPr sz="2000">
              <a:latin typeface="Arial" panose="020B0604020202020204" pitchFamily="34" charset="0"/>
            </a:endParaRPr>
          </a:p>
        </p:txBody>
      </p:sp>
      <p:graphicFrame>
        <p:nvGraphicFramePr>
          <p:cNvPr id="122885" name="Object 122884"/>
          <p:cNvGraphicFramePr/>
          <p:nvPr/>
        </p:nvGraphicFramePr>
        <p:xfrm>
          <a:off x="1752600" y="22860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2792730" imgH="444500" progId="Equation.3">
                  <p:embed/>
                </p:oleObj>
              </mc:Choice>
              <mc:Fallback>
                <p:oleObj name="" r:id="rId3" imgW="2792730" imgH="444500" progId="Equation.3">
                  <p:embed/>
                  <p:pic>
                    <p:nvPicPr>
                      <p:cNvPr id="0" name="Picture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286000"/>
                        <a:ext cx="5486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122885"/>
          <p:cNvGraphicFramePr/>
          <p:nvPr/>
        </p:nvGraphicFramePr>
        <p:xfrm>
          <a:off x="1981200" y="3276600"/>
          <a:ext cx="502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5" imgW="2322830" imgH="444500" progId="Equation.3">
                  <p:embed/>
                </p:oleObj>
              </mc:Choice>
              <mc:Fallback>
                <p:oleObj name="" r:id="rId5" imgW="2322830" imgH="444500" progId="Equation.3">
                  <p:embed/>
                  <p:pic>
                    <p:nvPicPr>
                      <p:cNvPr id="0" name="Picture 3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276600"/>
                        <a:ext cx="5029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122886"/>
          <p:cNvGraphicFramePr/>
          <p:nvPr/>
        </p:nvGraphicFramePr>
        <p:xfrm>
          <a:off x="1828800" y="4343400"/>
          <a:ext cx="419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7" imgW="2145665" imgH="444500" progId="Equation.3">
                  <p:embed/>
                </p:oleObj>
              </mc:Choice>
              <mc:Fallback>
                <p:oleObj name="" r:id="rId7" imgW="2145665" imgH="444500" progId="Equation.3">
                  <p:embed/>
                  <p:pic>
                    <p:nvPicPr>
                      <p:cNvPr id="0" name="Picture 3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4343400"/>
                        <a:ext cx="41910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122887"/>
          <p:cNvGraphicFramePr/>
          <p:nvPr/>
        </p:nvGraphicFramePr>
        <p:xfrm>
          <a:off x="1981200" y="5562600"/>
          <a:ext cx="419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9" imgW="1917700" imgH="419100" progId="Equation.3">
                  <p:embed/>
                </p:oleObj>
              </mc:Choice>
              <mc:Fallback>
                <p:oleObj name="" r:id="rId9" imgW="1917700" imgH="419100" progId="Equation.3">
                  <p:embed/>
                  <p:pic>
                    <p:nvPicPr>
                      <p:cNvPr id="0" name="Picture 31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5562600"/>
                        <a:ext cx="4191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1" grpId="0"/>
      <p:bldP spid="1228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25" name="Rectangle 1"/>
          <p:cNvSpPr/>
          <p:nvPr/>
        </p:nvSpPr>
        <p:spPr>
          <a:xfrm>
            <a:off x="228600" y="914400"/>
            <a:ext cx="8458200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>
                <a:latin typeface="Perpetua" panose="02020502060401020303" pitchFamily="18" charset="0"/>
              </a:rPr>
              <a:t>A Fourier series is a convenient representation of a periodic function.</a:t>
            </a:r>
            <a:endParaRPr sz="2400">
              <a:latin typeface="Perpetua" panose="02020502060401020303" pitchFamily="18" charset="0"/>
            </a:endParaRPr>
          </a:p>
          <a:p>
            <a:endParaRPr sz="2400">
              <a:latin typeface="Perpetua" panose="02020502060401020303" pitchFamily="18" charset="0"/>
            </a:endParaRPr>
          </a:p>
          <a:p>
            <a:r>
              <a:rPr sz="2400" err="1">
                <a:latin typeface="Perpetua" panose="02020502060401020303" pitchFamily="18" charset="0"/>
              </a:rPr>
              <a:t>A Fourier series consists of a sum of sines</a:t>
            </a:r>
            <a:r>
              <a:rPr sz="2400">
                <a:latin typeface="Perpetua" panose="02020502060401020303" pitchFamily="18" charset="0"/>
              </a:rPr>
              <a:t> and cosine terms.</a:t>
            </a:r>
            <a:endParaRPr sz="2400">
              <a:latin typeface="Perpetua" panose="02020502060401020303" pitchFamily="18" charset="0"/>
            </a:endParaRPr>
          </a:p>
          <a:p>
            <a:endParaRPr sz="2400">
              <a:latin typeface="Perpetua" panose="02020502060401020303" pitchFamily="18" charset="0"/>
            </a:endParaRPr>
          </a:p>
          <a:p>
            <a:endParaRPr sz="2400">
              <a:latin typeface="Perpetua" panose="02020502060401020303" pitchFamily="18" charset="0"/>
            </a:endParaRPr>
          </a:p>
          <a:p>
            <a:r>
              <a:rPr sz="2400" err="1">
                <a:latin typeface="Perpetua" panose="02020502060401020303" pitchFamily="18" charset="0"/>
              </a:rPr>
              <a:t>Sines</a:t>
            </a:r>
            <a:r>
              <a:rPr sz="2400">
                <a:latin typeface="Perpetua" panose="02020502060401020303" pitchFamily="18" charset="0"/>
              </a:rPr>
              <a:t> and cosines are the most fundamental periodic functions.</a:t>
            </a:r>
            <a:endParaRPr sz="2400"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1"/>
          <p:cNvSpPr/>
          <p:nvPr/>
        </p:nvSpPr>
        <p:spPr>
          <a:xfrm>
            <a:off x="457200" y="457200"/>
            <a:ext cx="70548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8.  Find the Fourier series expansion of  (π –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in  –π &lt; </a:t>
            </a:r>
            <a:r>
              <a:rPr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π.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23906" name="Rectangle 2"/>
          <p:cNvSpPr/>
          <p:nvPr/>
        </p:nvSpPr>
        <p:spPr>
          <a:xfrm>
            <a:off x="381000" y="990600"/>
            <a:ext cx="26717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Fourier series is  </a:t>
            </a:r>
            <a:endParaRPr sz="2000">
              <a:latin typeface="Arial" panose="020B0604020202020204" pitchFamily="34" charset="0"/>
            </a:endParaRPr>
          </a:p>
        </p:txBody>
      </p:sp>
      <p:sp>
        <p:nvSpPr>
          <p:cNvPr id="12391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23907" name="Object 123906"/>
          <p:cNvGraphicFramePr/>
          <p:nvPr/>
        </p:nvGraphicFramePr>
        <p:xfrm>
          <a:off x="762000" y="1600200"/>
          <a:ext cx="411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2324100" imgH="457200" progId="Equation.3">
                  <p:embed/>
                </p:oleObj>
              </mc:Choice>
              <mc:Fallback>
                <p:oleObj name="" r:id="rId1" imgW="2324100" imgH="457200" progId="Equation.3">
                  <p:embed/>
                  <p:pic>
                    <p:nvPicPr>
                      <p:cNvPr id="0" name="Picture 3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600200"/>
                        <a:ext cx="4114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123908"/>
          <p:cNvGraphicFramePr/>
          <p:nvPr/>
        </p:nvGraphicFramePr>
        <p:xfrm>
          <a:off x="990600" y="2819400"/>
          <a:ext cx="464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2171065" imgH="495300" progId="Equation.3">
                  <p:embed/>
                </p:oleObj>
              </mc:Choice>
              <mc:Fallback>
                <p:oleObj name="" r:id="rId3" imgW="2171065" imgH="495300" progId="Equation.3">
                  <p:embed/>
                  <p:pic>
                    <p:nvPicPr>
                      <p:cNvPr id="0" name="Picture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819400"/>
                        <a:ext cx="4648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123909"/>
          <p:cNvGraphicFramePr/>
          <p:nvPr/>
        </p:nvGraphicFramePr>
        <p:xfrm>
          <a:off x="1371600" y="40386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5" imgW="1129665" imgH="533400" progId="Equation.3">
                  <p:embed/>
                </p:oleObj>
              </mc:Choice>
              <mc:Fallback>
                <p:oleObj name="" r:id="rId5" imgW="1129665" imgH="533400" progId="Equation.3">
                  <p:embed/>
                  <p:pic>
                    <p:nvPicPr>
                      <p:cNvPr id="0" name="Picture 31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038600"/>
                        <a:ext cx="259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123910"/>
          <p:cNvGraphicFramePr/>
          <p:nvPr/>
        </p:nvGraphicFramePr>
        <p:xfrm>
          <a:off x="1447800" y="52578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7" imgW="1015365" imgH="393700" progId="Equation.3">
                  <p:embed/>
                </p:oleObj>
              </mc:Choice>
              <mc:Fallback>
                <p:oleObj name="" r:id="rId7" imgW="1015365" imgH="393700" progId="Equation.3">
                  <p:embed/>
                  <p:pic>
                    <p:nvPicPr>
                      <p:cNvPr id="0" name="Picture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5257800"/>
                        <a:ext cx="2057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123911"/>
          <p:cNvGraphicFramePr/>
          <p:nvPr/>
        </p:nvGraphicFramePr>
        <p:xfrm>
          <a:off x="4038600" y="53340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9" imgW="444500" imgH="419100" progId="Equation.3">
                  <p:embed/>
                </p:oleObj>
              </mc:Choice>
              <mc:Fallback>
                <p:oleObj name="" r:id="rId9" imgW="444500" imgH="419100" progId="Equation.3">
                  <p:embed/>
                  <p:pic>
                    <p:nvPicPr>
                      <p:cNvPr id="0" name="Picture 31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8600" y="5334000"/>
                        <a:ext cx="1219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905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05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3905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4930" name="Object 124929"/>
          <p:cNvGraphicFramePr/>
          <p:nvPr/>
        </p:nvGraphicFramePr>
        <p:xfrm>
          <a:off x="1143000" y="533400"/>
          <a:ext cx="609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2945130" imgH="495300" progId="Equation.3">
                  <p:embed/>
                </p:oleObj>
              </mc:Choice>
              <mc:Fallback>
                <p:oleObj name="" r:id="rId1" imgW="2945130" imgH="495300" progId="Equation.3">
                  <p:embed/>
                  <p:pic>
                    <p:nvPicPr>
                      <p:cNvPr id="0" name="Picture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533400"/>
                        <a:ext cx="6096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124930"/>
          <p:cNvGraphicFramePr/>
          <p:nvPr/>
        </p:nvGraphicFramePr>
        <p:xfrm>
          <a:off x="1219200" y="2057400"/>
          <a:ext cx="731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4341495" imgH="520700" progId="Equation.3">
                  <p:embed/>
                </p:oleObj>
              </mc:Choice>
              <mc:Fallback>
                <p:oleObj name="" r:id="rId3" imgW="4341495" imgH="520700" progId="Equation.3">
                  <p:embed/>
                  <p:pic>
                    <p:nvPicPr>
                      <p:cNvPr id="0" name="Picture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057400"/>
                        <a:ext cx="7315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124931"/>
          <p:cNvGraphicFramePr/>
          <p:nvPr/>
        </p:nvGraphicFramePr>
        <p:xfrm>
          <a:off x="1447800" y="36576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5" imgW="2413000" imgH="508000" progId="Equation.3">
                  <p:embed/>
                </p:oleObj>
              </mc:Choice>
              <mc:Fallback>
                <p:oleObj name="" r:id="rId5" imgW="2413000" imgH="508000" progId="Equation.3">
                  <p:embed/>
                  <p:pic>
                    <p:nvPicPr>
                      <p:cNvPr id="0" name="Picture 31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4038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124932"/>
          <p:cNvGraphicFramePr/>
          <p:nvPr/>
        </p:nvGraphicFramePr>
        <p:xfrm>
          <a:off x="1524000" y="51816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" imgW="647700" imgH="457200" progId="Equation.3">
                  <p:embed/>
                </p:oleObj>
              </mc:Choice>
              <mc:Fallback>
                <p:oleObj name="" r:id="rId7" imgW="647700" imgH="457200" progId="Equation.3">
                  <p:embed/>
                  <p:pic>
                    <p:nvPicPr>
                      <p:cNvPr id="0" name="Picture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181600"/>
                        <a:ext cx="1371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5954" name="Object 125953"/>
          <p:cNvGraphicFramePr/>
          <p:nvPr/>
        </p:nvGraphicFramePr>
        <p:xfrm>
          <a:off x="990600" y="304800"/>
          <a:ext cx="495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" imgW="2894330" imgH="495300" progId="Equation.3">
                  <p:embed/>
                </p:oleObj>
              </mc:Choice>
              <mc:Fallback>
                <p:oleObj name="" r:id="rId1" imgW="2894330" imgH="495300" progId="Equation.3">
                  <p:embed/>
                  <p:pic>
                    <p:nvPicPr>
                      <p:cNvPr id="0" name="Picture 31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04800"/>
                        <a:ext cx="4953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125954"/>
          <p:cNvGraphicFramePr/>
          <p:nvPr/>
        </p:nvGraphicFramePr>
        <p:xfrm>
          <a:off x="1524000" y="1447800"/>
          <a:ext cx="678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4227195" imgH="520700" progId="Equation.3">
                  <p:embed/>
                </p:oleObj>
              </mc:Choice>
              <mc:Fallback>
                <p:oleObj name="" r:id="rId3" imgW="4227195" imgH="520700" progId="Equation.3">
                  <p:embed/>
                  <p:pic>
                    <p:nvPicPr>
                      <p:cNvPr id="0" name="Picture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447800"/>
                        <a:ext cx="678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125955"/>
          <p:cNvGraphicFramePr/>
          <p:nvPr/>
        </p:nvGraphicFramePr>
        <p:xfrm>
          <a:off x="1447800" y="2590800"/>
          <a:ext cx="640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5" imgW="3467100" imgH="508000" progId="Equation.3">
                  <p:embed/>
                </p:oleObj>
              </mc:Choice>
              <mc:Fallback>
                <p:oleObj name="" r:id="rId5" imgW="3467100" imgH="508000" progId="Equation.3">
                  <p:embed/>
                  <p:pic>
                    <p:nvPicPr>
                      <p:cNvPr id="0" name="Picture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6400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125956"/>
          <p:cNvGraphicFramePr/>
          <p:nvPr/>
        </p:nvGraphicFramePr>
        <p:xfrm>
          <a:off x="1676400" y="3733800"/>
          <a:ext cx="167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7" imgW="723900" imgH="457200" progId="Equation.3">
                  <p:embed/>
                </p:oleObj>
              </mc:Choice>
              <mc:Fallback>
                <p:oleObj name="" r:id="rId7" imgW="723900" imgH="457200" progId="Equation.3">
                  <p:embed/>
                  <p:pic>
                    <p:nvPicPr>
                      <p:cNvPr id="0" name="Picture 32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3733800"/>
                        <a:ext cx="1676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125957"/>
          <p:cNvGraphicFramePr/>
          <p:nvPr/>
        </p:nvGraphicFramePr>
        <p:xfrm>
          <a:off x="1371600" y="4572000"/>
          <a:ext cx="6858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3390900" imgH="939800" progId="Equation.3">
                  <p:embed/>
                </p:oleObj>
              </mc:Choice>
              <mc:Fallback>
                <p:oleObj name="" r:id="rId9" imgW="3390900" imgH="939800" progId="Equation.3">
                  <p:embed/>
                  <p:pic>
                    <p:nvPicPr>
                      <p:cNvPr id="0" name="Picture 32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572000"/>
                        <a:ext cx="68580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533400"/>
            <a:ext cx="7848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 err="1">
                <a:latin typeface="Perpetua" panose="02020502060401020303" pitchFamily="18" charset="0"/>
              </a:rPr>
              <a:t>9.Obtain the fourier</a:t>
            </a:r>
            <a:r>
              <a:rPr sz="2000">
                <a:latin typeface="Perpetua" panose="02020502060401020303" pitchFamily="18" charset="0"/>
              </a:rPr>
              <a:t> series expansion for</a:t>
            </a:r>
            <a:endParaRPr sz="2000">
              <a:latin typeface="Perpetua" panose="02020502060401020303" pitchFamily="18" charset="0"/>
            </a:endParaRPr>
          </a:p>
        </p:txBody>
      </p:sp>
      <p:graphicFrame>
        <p:nvGraphicFramePr>
          <p:cNvPr id="126979" name="Object 126978"/>
          <p:cNvGraphicFramePr/>
          <p:nvPr/>
        </p:nvGraphicFramePr>
        <p:xfrm>
          <a:off x="609600" y="1143000"/>
          <a:ext cx="7696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" imgW="2857500" imgH="1219200" progId="Equation.3">
                  <p:embed/>
                </p:oleObj>
              </mc:Choice>
              <mc:Fallback>
                <p:oleObj name="" r:id="rId1" imgW="2857500" imgH="1219200" progId="Equation.3">
                  <p:embed/>
                  <p:pic>
                    <p:nvPicPr>
                      <p:cNvPr id="0" name="Picture 32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143000"/>
                        <a:ext cx="7696200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96240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98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Perpetua" panose="02020502060401020303" pitchFamily="18" charset="0"/>
            </a:endParaRPr>
          </a:p>
        </p:txBody>
      </p:sp>
      <p:graphicFrame>
        <p:nvGraphicFramePr>
          <p:cNvPr id="126982" name="Object 126981"/>
          <p:cNvGraphicFramePr/>
          <p:nvPr/>
        </p:nvGraphicFramePr>
        <p:xfrm>
          <a:off x="2133600" y="4038600"/>
          <a:ext cx="5181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3" imgW="2616200" imgH="1270000" progId="Equation.3">
                  <p:embed/>
                </p:oleObj>
              </mc:Choice>
              <mc:Fallback>
                <p:oleObj name="" r:id="rId3" imgW="2616200" imgH="1270000" progId="Equation.3">
                  <p:embed/>
                  <p:pic>
                    <p:nvPicPr>
                      <p:cNvPr id="0" name="Picture 32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4038600"/>
                        <a:ext cx="51816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8004" name="Object 128003"/>
          <p:cNvGraphicFramePr/>
          <p:nvPr/>
        </p:nvGraphicFramePr>
        <p:xfrm>
          <a:off x="914400" y="533400"/>
          <a:ext cx="678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2184400" imgH="228600" progId="Equation.3">
                  <p:embed/>
                </p:oleObj>
              </mc:Choice>
              <mc:Fallback>
                <p:oleObj name="" r:id="rId1" imgW="2184400" imgH="228600" progId="Equation.3">
                  <p:embed/>
                  <p:pic>
                    <p:nvPicPr>
                      <p:cNvPr id="0" name="Picture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533400"/>
                        <a:ext cx="6781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128005"/>
          <p:cNvGraphicFramePr/>
          <p:nvPr/>
        </p:nvGraphicFramePr>
        <p:xfrm>
          <a:off x="1828800" y="251460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3" imgW="1015365" imgH="482600" progId="Equation.3">
                  <p:embed/>
                </p:oleObj>
              </mc:Choice>
              <mc:Fallback>
                <p:oleObj name="" r:id="rId3" imgW="1015365" imgH="482600" progId="Equation.3">
                  <p:embed/>
                  <p:pic>
                    <p:nvPicPr>
                      <p:cNvPr id="0" name="Picture 32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514600"/>
                        <a:ext cx="2667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128006"/>
          <p:cNvGraphicFramePr/>
          <p:nvPr/>
        </p:nvGraphicFramePr>
        <p:xfrm>
          <a:off x="2057400" y="388620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1040765" imgH="482600" progId="Equation.3">
                  <p:embed/>
                </p:oleObj>
              </mc:Choice>
              <mc:Fallback>
                <p:oleObj name="" r:id="rId5" imgW="1040765" imgH="482600" progId="Equation.3">
                  <p:embed/>
                  <p:pic>
                    <p:nvPicPr>
                      <p:cNvPr id="0" name="Picture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3886200"/>
                        <a:ext cx="2286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128007"/>
          <p:cNvGraphicFramePr/>
          <p:nvPr/>
        </p:nvGraphicFramePr>
        <p:xfrm>
          <a:off x="2057400" y="48768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889000" imgH="508000" progId="Equation.3">
                  <p:embed/>
                </p:oleObj>
              </mc:Choice>
              <mc:Fallback>
                <p:oleObj name="" r:id="rId7" imgW="889000" imgH="508000" progId="Equation.3">
                  <p:embed/>
                  <p:pic>
                    <p:nvPicPr>
                      <p:cNvPr id="0" name="Picture 32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4876800"/>
                        <a:ext cx="190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128008"/>
          <p:cNvGraphicFramePr/>
          <p:nvPr/>
        </p:nvGraphicFramePr>
        <p:xfrm>
          <a:off x="2057400" y="59436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9" imgW="240665" imgH="177800" progId="Equation.3">
                  <p:embed/>
                </p:oleObj>
              </mc:Choice>
              <mc:Fallback>
                <p:oleObj name="" r:id="rId9" imgW="240665" imgH="177800" progId="Equation.3">
                  <p:embed/>
                  <p:pic>
                    <p:nvPicPr>
                      <p:cNvPr id="0" name="Picture 32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5943600"/>
                        <a:ext cx="609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128009"/>
          <p:cNvGraphicFramePr/>
          <p:nvPr/>
        </p:nvGraphicFramePr>
        <p:xfrm>
          <a:off x="1676400" y="1447800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1" imgW="1485265" imgH="431800" progId="Equation.3">
                  <p:embed/>
                </p:oleObj>
              </mc:Choice>
              <mc:Fallback>
                <p:oleObj name="" r:id="rId11" imgW="1485265" imgH="431800" progId="Equation.3">
                  <p:embed/>
                  <p:pic>
                    <p:nvPicPr>
                      <p:cNvPr id="0" name="Picture 32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1447800"/>
                        <a:ext cx="2895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9027" name="Object 129026"/>
          <p:cNvGraphicFramePr/>
          <p:nvPr/>
        </p:nvGraphicFramePr>
        <p:xfrm>
          <a:off x="1860550" y="-23812"/>
          <a:ext cx="3443288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" imgW="1435100" imgH="1193800" progId="Equation.3">
                  <p:embed/>
                </p:oleObj>
              </mc:Choice>
              <mc:Fallback>
                <p:oleObj name="" r:id="rId1" imgW="1435100" imgH="1193800" progId="Equation.3">
                  <p:embed/>
                  <p:pic>
                    <p:nvPicPr>
                      <p:cNvPr id="0" name="Picture 32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0550" y="-23812"/>
                        <a:ext cx="3443288" cy="2640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129029"/>
          <p:cNvGraphicFramePr/>
          <p:nvPr/>
        </p:nvGraphicFramePr>
        <p:xfrm>
          <a:off x="1828800" y="2362200"/>
          <a:ext cx="6477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" imgW="2667000" imgH="508000" progId="Equation.3">
                  <p:embed/>
                </p:oleObj>
              </mc:Choice>
              <mc:Fallback>
                <p:oleObj name="" r:id="rId3" imgW="2667000" imgH="508000" progId="Equation.3">
                  <p:embed/>
                  <p:pic>
                    <p:nvPicPr>
                      <p:cNvPr id="0" name="Picture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362200"/>
                        <a:ext cx="6477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129030"/>
          <p:cNvGraphicFramePr/>
          <p:nvPr/>
        </p:nvGraphicFramePr>
        <p:xfrm>
          <a:off x="1828800" y="358140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5" imgW="1663700" imgH="508000" progId="Equation.3">
                  <p:embed/>
                </p:oleObj>
              </mc:Choice>
              <mc:Fallback>
                <p:oleObj name="" r:id="rId5" imgW="1663700" imgH="508000" progId="Equation.3">
                  <p:embed/>
                  <p:pic>
                    <p:nvPicPr>
                      <p:cNvPr id="0" name="Picture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581400"/>
                        <a:ext cx="396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129031"/>
          <p:cNvGraphicFramePr/>
          <p:nvPr/>
        </p:nvGraphicFramePr>
        <p:xfrm>
          <a:off x="1981200" y="4724400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078865" imgH="393700" progId="Equation.3">
                  <p:embed/>
                </p:oleObj>
              </mc:Choice>
              <mc:Fallback>
                <p:oleObj name="" r:id="rId7" imgW="1078865" imgH="393700" progId="Equation.3">
                  <p:embed/>
                  <p:pic>
                    <p:nvPicPr>
                      <p:cNvPr id="0" name="Picture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4724400"/>
                        <a:ext cx="2514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129032"/>
          <p:cNvGraphicFramePr/>
          <p:nvPr/>
        </p:nvGraphicFramePr>
        <p:xfrm>
          <a:off x="4953000" y="5334000"/>
          <a:ext cx="396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9" imgW="1651000" imgH="609600" progId="Equation.3">
                  <p:embed/>
                </p:oleObj>
              </mc:Choice>
              <mc:Fallback>
                <p:oleObj name="" r:id="rId9" imgW="1651000" imgH="609600" progId="Equation.3">
                  <p:embed/>
                  <p:pic>
                    <p:nvPicPr>
                      <p:cNvPr id="0" name="Picture 32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5334000"/>
                        <a:ext cx="39624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3400" y="304800"/>
            <a:ext cx="5562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Fourier Series</a:t>
            </a:r>
            <a:endParaRPr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0050" name="Object 130049"/>
          <p:cNvGraphicFramePr/>
          <p:nvPr/>
        </p:nvGraphicFramePr>
        <p:xfrm>
          <a:off x="1752600" y="609600"/>
          <a:ext cx="37052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" imgW="1612265" imgH="444500" progId="Equation.3">
                  <p:embed/>
                </p:oleObj>
              </mc:Choice>
              <mc:Fallback>
                <p:oleObj name="" r:id="rId1" imgW="1612265" imgH="444500" progId="Equation.3">
                  <p:embed/>
                  <p:pic>
                    <p:nvPicPr>
                      <p:cNvPr id="0" name="Picture 32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609600"/>
                        <a:ext cx="3705225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130050"/>
          <p:cNvGraphicFramePr/>
          <p:nvPr/>
        </p:nvGraphicFramePr>
        <p:xfrm>
          <a:off x="1295400" y="1752600"/>
          <a:ext cx="64008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2691130" imgH="431800" progId="Equation.3">
                  <p:embed/>
                </p:oleObj>
              </mc:Choice>
              <mc:Fallback>
                <p:oleObj name="" r:id="rId3" imgW="2691130" imgH="431800" progId="Equation.3">
                  <p:embed/>
                  <p:pic>
                    <p:nvPicPr>
                      <p:cNvPr id="0" name="Picture 32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752600"/>
                        <a:ext cx="640080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971800"/>
            <a:ext cx="23209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Putting x=0 , we get,</a:t>
            </a:r>
            <a:endParaRPr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0053" name="Object 130052"/>
          <p:cNvGraphicFramePr/>
          <p:nvPr/>
        </p:nvGraphicFramePr>
        <p:xfrm>
          <a:off x="2209800" y="3200400"/>
          <a:ext cx="42878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5" imgW="1802765" imgH="431800" progId="Equation.3">
                  <p:embed/>
                </p:oleObj>
              </mc:Choice>
              <mc:Fallback>
                <p:oleObj name="" r:id="rId5" imgW="1802765" imgH="431800" progId="Equation.3">
                  <p:embed/>
                  <p:pic>
                    <p:nvPicPr>
                      <p:cNvPr id="0" name="Picture 32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3200400"/>
                        <a:ext cx="4287838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130053"/>
          <p:cNvGraphicFramePr/>
          <p:nvPr/>
        </p:nvGraphicFramePr>
        <p:xfrm>
          <a:off x="2438400" y="4191000"/>
          <a:ext cx="37750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7" imgW="1586865" imgH="431800" progId="Equation.3">
                  <p:embed/>
                </p:oleObj>
              </mc:Choice>
              <mc:Fallback>
                <p:oleObj name="" r:id="rId7" imgW="1586865" imgH="431800" progId="Equation.3">
                  <p:embed/>
                  <p:pic>
                    <p:nvPicPr>
                      <p:cNvPr id="0" name="Picture 32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4191000"/>
                        <a:ext cx="3775075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130054"/>
          <p:cNvGraphicFramePr/>
          <p:nvPr/>
        </p:nvGraphicFramePr>
        <p:xfrm>
          <a:off x="2438400" y="5334000"/>
          <a:ext cx="35941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9" imgW="1510665" imgH="444500" progId="Equation.3">
                  <p:embed/>
                </p:oleObj>
              </mc:Choice>
              <mc:Fallback>
                <p:oleObj name="" r:id="rId9" imgW="1510665" imgH="444500" progId="Equation.3">
                  <p:embed/>
                  <p:pic>
                    <p:nvPicPr>
                      <p:cNvPr id="0" name="Picture 32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5334000"/>
                        <a:ext cx="3594100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5170" name="Object 135169"/>
          <p:cNvGraphicFramePr/>
          <p:nvPr/>
        </p:nvGraphicFramePr>
        <p:xfrm>
          <a:off x="685800" y="1600200"/>
          <a:ext cx="3657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" imgW="1574165" imgH="660400" progId="Equation.3">
                  <p:embed/>
                </p:oleObj>
              </mc:Choice>
              <mc:Fallback>
                <p:oleObj name="" r:id="rId1" imgW="1574165" imgH="660400" progId="Equation.3">
                  <p:embed/>
                  <p:pic>
                    <p:nvPicPr>
                      <p:cNvPr id="0" name="Picture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600200"/>
                        <a:ext cx="36576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135170"/>
          <p:cNvGraphicFramePr/>
          <p:nvPr/>
        </p:nvGraphicFramePr>
        <p:xfrm>
          <a:off x="214313" y="533400"/>
          <a:ext cx="883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" imgW="4468495" imgH="431800" progId="Equation.3">
                  <p:embed/>
                </p:oleObj>
              </mc:Choice>
              <mc:Fallback>
                <p:oleObj name="" r:id="rId3" imgW="4468495" imgH="431800" progId="Equation.3">
                  <p:embed/>
                  <p:pic>
                    <p:nvPicPr>
                      <p:cNvPr id="0" name="Picture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3" y="533400"/>
                        <a:ext cx="8839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135171"/>
          <p:cNvGraphicFramePr/>
          <p:nvPr/>
        </p:nvGraphicFramePr>
        <p:xfrm>
          <a:off x="685800" y="3048000"/>
          <a:ext cx="2971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5" imgW="723900" imgH="444500" progId="Equation.3">
                  <p:embed/>
                </p:oleObj>
              </mc:Choice>
              <mc:Fallback>
                <p:oleObj name="" r:id="rId5" imgW="723900" imgH="444500" progId="Equation.3">
                  <p:embed/>
                  <p:pic>
                    <p:nvPicPr>
                      <p:cNvPr id="0" name="Picture 32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048000"/>
                        <a:ext cx="29718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135172"/>
          <p:cNvGraphicFramePr/>
          <p:nvPr/>
        </p:nvGraphicFramePr>
        <p:xfrm>
          <a:off x="838200" y="4419600"/>
          <a:ext cx="2514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1358900" imgH="965200" progId="Equation.3">
                  <p:embed/>
                </p:oleObj>
              </mc:Choice>
              <mc:Fallback>
                <p:oleObj name="" r:id="rId7" imgW="1358900" imgH="965200" progId="Equation.3">
                  <p:embed/>
                  <p:pic>
                    <p:nvPicPr>
                      <p:cNvPr id="0" name="Picture 32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4419600"/>
                        <a:ext cx="25146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6194" name="Object 136193"/>
          <p:cNvGraphicFramePr/>
          <p:nvPr/>
        </p:nvGraphicFramePr>
        <p:xfrm>
          <a:off x="1447800" y="457200"/>
          <a:ext cx="411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" imgW="2286000" imgH="508000" progId="Equation.3">
                  <p:embed/>
                </p:oleObj>
              </mc:Choice>
              <mc:Fallback>
                <p:oleObj name="" r:id="rId1" imgW="2286000" imgH="508000" progId="Equation.3">
                  <p:embed/>
                  <p:pic>
                    <p:nvPicPr>
                      <p:cNvPr id="0" name="Picture 3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457200"/>
                        <a:ext cx="4114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136194"/>
          <p:cNvGraphicFramePr/>
          <p:nvPr/>
        </p:nvGraphicFramePr>
        <p:xfrm>
          <a:off x="1295400" y="1600200"/>
          <a:ext cx="480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" imgW="1980565" imgH="482600" progId="Equation.3">
                  <p:embed/>
                </p:oleObj>
              </mc:Choice>
              <mc:Fallback>
                <p:oleObj name="" r:id="rId3" imgW="1980565" imgH="482600" progId="Equation.3">
                  <p:embed/>
                  <p:pic>
                    <p:nvPicPr>
                      <p:cNvPr id="0" name="Picture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600200"/>
                        <a:ext cx="4800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136195"/>
          <p:cNvGraphicFramePr/>
          <p:nvPr/>
        </p:nvGraphicFramePr>
        <p:xfrm>
          <a:off x="1295400" y="3048000"/>
          <a:ext cx="426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5" imgW="1955165" imgH="431800" progId="Equation.3">
                  <p:embed/>
                </p:oleObj>
              </mc:Choice>
              <mc:Fallback>
                <p:oleObj name="" r:id="rId5" imgW="1955165" imgH="431800" progId="Equation.3">
                  <p:embed/>
                  <p:pic>
                    <p:nvPicPr>
                      <p:cNvPr id="0" name="Picture 32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048000"/>
                        <a:ext cx="4267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136196"/>
          <p:cNvGraphicFramePr/>
          <p:nvPr/>
        </p:nvGraphicFramePr>
        <p:xfrm>
          <a:off x="609600" y="4343400"/>
          <a:ext cx="822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7" imgW="4125595" imgH="431800" progId="Equation.3">
                  <p:embed/>
                </p:oleObj>
              </mc:Choice>
              <mc:Fallback>
                <p:oleObj name="" r:id="rId7" imgW="4125595" imgH="431800" progId="Equation.3">
                  <p:embed/>
                  <p:pic>
                    <p:nvPicPr>
                      <p:cNvPr id="0" name="Picture 32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4343400"/>
                        <a:ext cx="8229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7218" name="Object 137217"/>
          <p:cNvGraphicFramePr/>
          <p:nvPr/>
        </p:nvGraphicFramePr>
        <p:xfrm>
          <a:off x="1600200" y="457200"/>
          <a:ext cx="426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2322830" imgH="482600" progId="Equation.3">
                  <p:embed/>
                </p:oleObj>
              </mc:Choice>
              <mc:Fallback>
                <p:oleObj name="" r:id="rId1" imgW="2322830" imgH="482600" progId="Equation.3">
                  <p:embed/>
                  <p:pic>
                    <p:nvPicPr>
                      <p:cNvPr id="0" name="Picture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457200"/>
                        <a:ext cx="4267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9" name="Object 137218"/>
          <p:cNvGraphicFramePr/>
          <p:nvPr/>
        </p:nvGraphicFramePr>
        <p:xfrm>
          <a:off x="1600200" y="1638300"/>
          <a:ext cx="5029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3" imgW="2386330" imgH="711200" progId="Equation.3">
                  <p:embed/>
                </p:oleObj>
              </mc:Choice>
              <mc:Fallback>
                <p:oleObj name="" r:id="rId3" imgW="2386330" imgH="711200" progId="Equation.3">
                  <p:embed/>
                  <p:pic>
                    <p:nvPicPr>
                      <p:cNvPr id="0" name="Picture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38300"/>
                        <a:ext cx="50292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137219"/>
          <p:cNvGraphicFramePr/>
          <p:nvPr/>
        </p:nvGraphicFramePr>
        <p:xfrm>
          <a:off x="1676400" y="2743200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5" imgW="1827530" imgH="405765" progId="Equation.3">
                  <p:embed/>
                </p:oleObj>
              </mc:Choice>
              <mc:Fallback>
                <p:oleObj name="" r:id="rId5" imgW="1827530" imgH="405765" progId="Equation.3">
                  <p:embed/>
                  <p:pic>
                    <p:nvPicPr>
                      <p:cNvPr id="0" name="Picture 32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743200"/>
                        <a:ext cx="3962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137220"/>
          <p:cNvGraphicFramePr/>
          <p:nvPr/>
        </p:nvGraphicFramePr>
        <p:xfrm>
          <a:off x="1447800" y="3962400"/>
          <a:ext cx="441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7" imgW="2005965" imgH="444500" progId="Equation.3">
                  <p:embed/>
                </p:oleObj>
              </mc:Choice>
              <mc:Fallback>
                <p:oleObj name="" r:id="rId7" imgW="2005965" imgH="444500" progId="Equation.3">
                  <p:embed/>
                  <p:pic>
                    <p:nvPicPr>
                      <p:cNvPr id="0" name="Picture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962400"/>
                        <a:ext cx="4419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137221"/>
          <p:cNvGraphicFramePr/>
          <p:nvPr/>
        </p:nvGraphicFramePr>
        <p:xfrm>
          <a:off x="1981200" y="49530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9" imgW="1409065" imgH="444500" progId="Equation.3">
                  <p:embed/>
                </p:oleObj>
              </mc:Choice>
              <mc:Fallback>
                <p:oleObj name="" r:id="rId9" imgW="1409065" imgH="444500" progId="Equation.3">
                  <p:embed/>
                  <p:pic>
                    <p:nvPicPr>
                      <p:cNvPr id="0" name="Picture 32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4953000"/>
                        <a:ext cx="2819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2133600" y="609600"/>
            <a:ext cx="43942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600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Fourier series</a:t>
            </a:r>
            <a:endParaRPr sz="6000">
              <a:latin typeface="Perpetua" panose="02020502060401020303" pitchFamily="18" charset="0"/>
            </a:endParaRPr>
          </a:p>
        </p:txBody>
      </p:sp>
      <p:graphicFrame>
        <p:nvGraphicFramePr>
          <p:cNvPr id="114691" name="Object 114690"/>
          <p:cNvGraphicFramePr/>
          <p:nvPr/>
        </p:nvGraphicFramePr>
        <p:xfrm>
          <a:off x="1752600" y="2133600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20700" imgH="215900" progId="Equation.3">
                  <p:embed/>
                </p:oleObj>
              </mc:Choice>
              <mc:Fallback>
                <p:oleObj name="" r:id="rId1" imgW="520700" imgH="2159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133600"/>
                        <a:ext cx="1600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114691"/>
          <p:cNvGraphicFramePr/>
          <p:nvPr/>
        </p:nvGraphicFramePr>
        <p:xfrm>
          <a:off x="5029200" y="220980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456565" imgH="215900" progId="Equation.3">
                  <p:embed/>
                </p:oleObj>
              </mc:Choice>
              <mc:Fallback>
                <p:oleObj name="" r:id="rId3" imgW="456565" imgH="215900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2209800"/>
                        <a:ext cx="1524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114692"/>
          <p:cNvGraphicFramePr/>
          <p:nvPr/>
        </p:nvGraphicFramePr>
        <p:xfrm>
          <a:off x="990600" y="4267200"/>
          <a:ext cx="6858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297430" imgH="431800" progId="Equation.3">
                  <p:embed/>
                </p:oleObj>
              </mc:Choice>
              <mc:Fallback>
                <p:oleObj name="" r:id="rId5" imgW="2297430" imgH="4318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267200"/>
                        <a:ext cx="68580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8243" name="Object 138242"/>
          <p:cNvGraphicFramePr/>
          <p:nvPr/>
        </p:nvGraphicFramePr>
        <p:xfrm>
          <a:off x="685800" y="381000"/>
          <a:ext cx="6858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" imgW="3389630" imgH="635000" progId="Equation.3">
                  <p:embed/>
                </p:oleObj>
              </mc:Choice>
              <mc:Fallback>
                <p:oleObj name="" r:id="rId1" imgW="3389630" imgH="635000" progId="Equation.3">
                  <p:embed/>
                  <p:pic>
                    <p:nvPicPr>
                      <p:cNvPr id="0" name="Picture 32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381000"/>
                        <a:ext cx="68580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138243"/>
          <p:cNvGraphicFramePr/>
          <p:nvPr/>
        </p:nvGraphicFramePr>
        <p:xfrm>
          <a:off x="838200" y="1600200"/>
          <a:ext cx="56578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3" imgW="2057400" imgH="1206500" progId="Equation.3">
                  <p:embed/>
                </p:oleObj>
              </mc:Choice>
              <mc:Fallback>
                <p:oleObj name="" r:id="rId3" imgW="2057400" imgH="1206500" progId="Equation.3">
                  <p:embed/>
                  <p:pic>
                    <p:nvPicPr>
                      <p:cNvPr id="0" name="Picture 32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00200"/>
                        <a:ext cx="565785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Object 138244"/>
          <p:cNvGraphicFramePr/>
          <p:nvPr/>
        </p:nvGraphicFramePr>
        <p:xfrm>
          <a:off x="762000" y="3962400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5" imgW="1485265" imgH="431800" progId="Equation.3">
                  <p:embed/>
                </p:oleObj>
              </mc:Choice>
              <mc:Fallback>
                <p:oleObj name="" r:id="rId5" imgW="1485265" imgH="431800" progId="Equation.3">
                  <p:embed/>
                  <p:pic>
                    <p:nvPicPr>
                      <p:cNvPr id="0" name="Picture 3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962400"/>
                        <a:ext cx="2895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138245"/>
          <p:cNvGraphicFramePr/>
          <p:nvPr/>
        </p:nvGraphicFramePr>
        <p:xfrm>
          <a:off x="914400" y="525780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7" imgW="1015365" imgH="482600" progId="Equation.3">
                  <p:embed/>
                </p:oleObj>
              </mc:Choice>
              <mc:Fallback>
                <p:oleObj name="" r:id="rId7" imgW="1015365" imgH="482600" progId="Equation.3">
                  <p:embed/>
                  <p:pic>
                    <p:nvPicPr>
                      <p:cNvPr id="0" name="Picture 32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257800"/>
                        <a:ext cx="2667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0290" name="Object 140289"/>
          <p:cNvGraphicFramePr/>
          <p:nvPr/>
        </p:nvGraphicFramePr>
        <p:xfrm>
          <a:off x="1600200" y="457200"/>
          <a:ext cx="236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" imgW="837565" imgH="482600" progId="Equation.3">
                  <p:embed/>
                </p:oleObj>
              </mc:Choice>
              <mc:Fallback>
                <p:oleObj name="" r:id="rId1" imgW="837565" imgH="482600" progId="Equation.3">
                  <p:embed/>
                  <p:pic>
                    <p:nvPicPr>
                      <p:cNvPr id="0" name="Picture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457200"/>
                        <a:ext cx="2362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140290"/>
          <p:cNvGraphicFramePr/>
          <p:nvPr/>
        </p:nvGraphicFramePr>
        <p:xfrm>
          <a:off x="1752600" y="1676400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3" imgW="786765" imgH="482600" progId="Equation.3">
                  <p:embed/>
                </p:oleObj>
              </mc:Choice>
              <mc:Fallback>
                <p:oleObj name="" r:id="rId3" imgW="786765" imgH="482600" progId="Equation.3">
                  <p:embed/>
                  <p:pic>
                    <p:nvPicPr>
                      <p:cNvPr id="0" name="Picture 32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76400"/>
                        <a:ext cx="2057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140291"/>
          <p:cNvGraphicFramePr/>
          <p:nvPr/>
        </p:nvGraphicFramePr>
        <p:xfrm>
          <a:off x="2209800" y="2971800"/>
          <a:ext cx="182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5" imgW="939800" imgH="508000" progId="Equation.3">
                  <p:embed/>
                </p:oleObj>
              </mc:Choice>
              <mc:Fallback>
                <p:oleObj name="" r:id="rId5" imgW="939800" imgH="508000" progId="Equation.3">
                  <p:embed/>
                  <p:pic>
                    <p:nvPicPr>
                      <p:cNvPr id="0" name="Picture 32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971800"/>
                        <a:ext cx="1828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140292"/>
          <p:cNvGraphicFramePr/>
          <p:nvPr/>
        </p:nvGraphicFramePr>
        <p:xfrm>
          <a:off x="1295400" y="4724400"/>
          <a:ext cx="312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7" imgW="1396365" imgH="482600" progId="Equation.3">
                  <p:embed/>
                </p:oleObj>
              </mc:Choice>
              <mc:Fallback>
                <p:oleObj name="" r:id="rId7" imgW="1396365" imgH="482600" progId="Equation.3">
                  <p:embed/>
                  <p:pic>
                    <p:nvPicPr>
                      <p:cNvPr id="0" name="Picture 32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724400"/>
                        <a:ext cx="3124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1314" name="Object 141313"/>
          <p:cNvGraphicFramePr/>
          <p:nvPr/>
        </p:nvGraphicFramePr>
        <p:xfrm>
          <a:off x="609600" y="304800"/>
          <a:ext cx="274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" imgW="1053465" imgH="482600" progId="Equation.3">
                  <p:embed/>
                </p:oleObj>
              </mc:Choice>
              <mc:Fallback>
                <p:oleObj name="" r:id="rId1" imgW="1053465" imgH="482600" progId="Equation.3">
                  <p:embed/>
                  <p:pic>
                    <p:nvPicPr>
                      <p:cNvPr id="0" name="Picture 32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304800"/>
                        <a:ext cx="2743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141314"/>
          <p:cNvGraphicFramePr/>
          <p:nvPr/>
        </p:nvGraphicFramePr>
        <p:xfrm>
          <a:off x="4191000" y="304800"/>
          <a:ext cx="236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3" imgW="1002665" imgH="482600" progId="Equation.3">
                  <p:embed/>
                </p:oleObj>
              </mc:Choice>
              <mc:Fallback>
                <p:oleObj name="" r:id="rId3" imgW="1002665" imgH="482600" progId="Equation.3">
                  <p:embed/>
                  <p:pic>
                    <p:nvPicPr>
                      <p:cNvPr id="0" name="Picture 32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304800"/>
                        <a:ext cx="2362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141315"/>
          <p:cNvGraphicFramePr/>
          <p:nvPr/>
        </p:nvGraphicFramePr>
        <p:xfrm>
          <a:off x="1524000" y="1600200"/>
          <a:ext cx="4038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5" imgW="1930400" imgH="508000" progId="Equation.3">
                  <p:embed/>
                </p:oleObj>
              </mc:Choice>
              <mc:Fallback>
                <p:oleObj name="" r:id="rId5" imgW="1930400" imgH="508000" progId="Equation.3">
                  <p:embed/>
                  <p:pic>
                    <p:nvPicPr>
                      <p:cNvPr id="0" name="Picture 32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600200"/>
                        <a:ext cx="40386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141316"/>
          <p:cNvGraphicFramePr/>
          <p:nvPr/>
        </p:nvGraphicFramePr>
        <p:xfrm>
          <a:off x="1524000" y="2971800"/>
          <a:ext cx="243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7" imgW="1167765" imgH="431800" progId="Equation.3">
                  <p:embed/>
                </p:oleObj>
              </mc:Choice>
              <mc:Fallback>
                <p:oleObj name="" r:id="rId7" imgW="1167765" imgH="431800" progId="Equation.3">
                  <p:embed/>
                  <p:pic>
                    <p:nvPicPr>
                      <p:cNvPr id="0" name="Picture 32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2971800"/>
                        <a:ext cx="2438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141317"/>
          <p:cNvGraphicFramePr/>
          <p:nvPr/>
        </p:nvGraphicFramePr>
        <p:xfrm>
          <a:off x="1676400" y="42672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9" imgW="989965" imgH="393700" progId="Equation.3">
                  <p:embed/>
                </p:oleObj>
              </mc:Choice>
              <mc:Fallback>
                <p:oleObj name="" r:id="rId9" imgW="989965" imgH="393700" progId="Equation.3">
                  <p:embed/>
                  <p:pic>
                    <p:nvPicPr>
                      <p:cNvPr id="0" name="Picture 32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4267200"/>
                        <a:ext cx="1981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141318"/>
          <p:cNvGraphicFramePr/>
          <p:nvPr/>
        </p:nvGraphicFramePr>
        <p:xfrm>
          <a:off x="1524000" y="5257800"/>
          <a:ext cx="297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1" imgW="1333500" imgH="609600" progId="Equation.3">
                  <p:embed/>
                </p:oleObj>
              </mc:Choice>
              <mc:Fallback>
                <p:oleObj name="" r:id="rId11" imgW="1333500" imgH="609600" progId="Equation.3">
                  <p:embed/>
                  <p:pic>
                    <p:nvPicPr>
                      <p:cNvPr id="0" name="Picture 32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5257800"/>
                        <a:ext cx="2971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2340" name="Object 142339"/>
          <p:cNvGraphicFramePr/>
          <p:nvPr/>
        </p:nvGraphicFramePr>
        <p:xfrm>
          <a:off x="1828800" y="76200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" imgW="1751965" imgH="431800" progId="Equation.3">
                  <p:embed/>
                </p:oleObj>
              </mc:Choice>
              <mc:Fallback>
                <p:oleObj name="" r:id="rId1" imgW="1751965" imgH="431800" progId="Equation.3">
                  <p:embed/>
                  <p:pic>
                    <p:nvPicPr>
                      <p:cNvPr id="0" name="Picture 32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762000"/>
                        <a:ext cx="3886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142340"/>
          <p:cNvGraphicFramePr/>
          <p:nvPr/>
        </p:nvGraphicFramePr>
        <p:xfrm>
          <a:off x="1600200" y="2133600"/>
          <a:ext cx="571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3" imgW="2741930" imgH="431800" progId="Equation.3">
                  <p:embed/>
                </p:oleObj>
              </mc:Choice>
              <mc:Fallback>
                <p:oleObj name="" r:id="rId3" imgW="2741930" imgH="431800" progId="Equation.3">
                  <p:embed/>
                  <p:pic>
                    <p:nvPicPr>
                      <p:cNvPr id="0" name="Picture 32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133600"/>
                        <a:ext cx="5715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142341"/>
          <p:cNvGraphicFramePr/>
          <p:nvPr/>
        </p:nvGraphicFramePr>
        <p:xfrm>
          <a:off x="1828800" y="3429000"/>
          <a:ext cx="4038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5" imgW="1802765" imgH="660400" progId="Equation.3">
                  <p:embed/>
                </p:oleObj>
              </mc:Choice>
              <mc:Fallback>
                <p:oleObj name="" r:id="rId5" imgW="1802765" imgH="660400" progId="Equation.3">
                  <p:embed/>
                  <p:pic>
                    <p:nvPicPr>
                      <p:cNvPr id="0" name="Picture 32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429000"/>
                        <a:ext cx="40386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142342"/>
          <p:cNvGraphicFramePr/>
          <p:nvPr/>
        </p:nvGraphicFramePr>
        <p:xfrm>
          <a:off x="2057400" y="5181600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7" imgW="1384300" imgH="419100" progId="Equation.3">
                  <p:embed/>
                </p:oleObj>
              </mc:Choice>
              <mc:Fallback>
                <p:oleObj name="" r:id="rId7" imgW="1384300" imgH="419100" progId="Equation.3">
                  <p:embed/>
                  <p:pic>
                    <p:nvPicPr>
                      <p:cNvPr id="0" name="Picture 32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5181600"/>
                        <a:ext cx="3048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64" name="Object 143363"/>
          <p:cNvGraphicFramePr/>
          <p:nvPr/>
        </p:nvGraphicFramePr>
        <p:xfrm>
          <a:off x="865188" y="320675"/>
          <a:ext cx="7031037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3225800" imgH="698500" progId="Equation.3">
                  <p:embed/>
                </p:oleObj>
              </mc:Choice>
              <mc:Fallback>
                <p:oleObj name="" r:id="rId1" imgW="3225800" imgH="698500" progId="Equation.3">
                  <p:embed/>
                  <p:pic>
                    <p:nvPicPr>
                      <p:cNvPr id="0" name="Picture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5188" y="320675"/>
                        <a:ext cx="7031037" cy="1341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143364"/>
          <p:cNvGraphicFramePr/>
          <p:nvPr/>
        </p:nvGraphicFramePr>
        <p:xfrm>
          <a:off x="838200" y="1600200"/>
          <a:ext cx="5181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3" imgW="2057400" imgH="1206500" progId="Equation.3">
                  <p:embed/>
                </p:oleObj>
              </mc:Choice>
              <mc:Fallback>
                <p:oleObj name="" r:id="rId3" imgW="2057400" imgH="1206500" progId="Equation.3">
                  <p:embed/>
                  <p:pic>
                    <p:nvPicPr>
                      <p:cNvPr id="0" name="Picture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00200"/>
                        <a:ext cx="51816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143365"/>
          <p:cNvGraphicFramePr/>
          <p:nvPr/>
        </p:nvGraphicFramePr>
        <p:xfrm>
          <a:off x="838200" y="3962400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5" imgW="1485265" imgH="431800" progId="Equation.3">
                  <p:embed/>
                </p:oleObj>
              </mc:Choice>
              <mc:Fallback>
                <p:oleObj name="" r:id="rId5" imgW="1485265" imgH="431800" progId="Equation.3">
                  <p:embed/>
                  <p:pic>
                    <p:nvPicPr>
                      <p:cNvPr id="0" name="Picture 32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962400"/>
                        <a:ext cx="2895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143366"/>
          <p:cNvGraphicFramePr/>
          <p:nvPr/>
        </p:nvGraphicFramePr>
        <p:xfrm>
          <a:off x="914400" y="525780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1015365" imgH="482600" progId="Equation.3">
                  <p:embed/>
                </p:oleObj>
              </mc:Choice>
              <mc:Fallback>
                <p:oleObj name="" r:id="rId7" imgW="1015365" imgH="482600" progId="Equation.3">
                  <p:embed/>
                  <p:pic>
                    <p:nvPicPr>
                      <p:cNvPr id="0" name="Picture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257800"/>
                        <a:ext cx="2667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438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762000"/>
            <a:ext cx="7772400" cy="1676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4388" name="Object 144387"/>
          <p:cNvGraphicFramePr/>
          <p:nvPr/>
        </p:nvGraphicFramePr>
        <p:xfrm>
          <a:off x="3657600" y="2743200"/>
          <a:ext cx="396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2" imgW="1815465" imgH="584200" progId="Equation.3">
                  <p:embed/>
                </p:oleObj>
              </mc:Choice>
              <mc:Fallback>
                <p:oleObj name="" r:id="rId2" imgW="1815465" imgH="584200" progId="Equation.3">
                  <p:embed/>
                  <p:pic>
                    <p:nvPicPr>
                      <p:cNvPr id="0" name="Picture 32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57600" y="2743200"/>
                        <a:ext cx="39624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144390"/>
          <p:cNvGraphicFramePr/>
          <p:nvPr/>
        </p:nvGraphicFramePr>
        <p:xfrm>
          <a:off x="1066800" y="2895600"/>
          <a:ext cx="236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4" imgW="1066165" imgH="482600" progId="Equation.3">
                  <p:embed/>
                </p:oleObj>
              </mc:Choice>
              <mc:Fallback>
                <p:oleObj name="" r:id="rId4" imgW="1066165" imgH="482600" progId="Equation.3">
                  <p:embed/>
                  <p:pic>
                    <p:nvPicPr>
                      <p:cNvPr id="0" name="Picture 325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2895600"/>
                        <a:ext cx="2362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144391"/>
          <p:cNvGraphicFramePr/>
          <p:nvPr/>
        </p:nvGraphicFramePr>
        <p:xfrm>
          <a:off x="1143000" y="4267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6" imgW="1599565" imgH="393700" progId="Equation.3">
                  <p:embed/>
                </p:oleObj>
              </mc:Choice>
              <mc:Fallback>
                <p:oleObj name="" r:id="rId6" imgW="1599565" imgH="393700" progId="Equation.3">
                  <p:embed/>
                  <p:pic>
                    <p:nvPicPr>
                      <p:cNvPr id="0" name="Picture 326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3962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144392"/>
          <p:cNvGraphicFramePr/>
          <p:nvPr/>
        </p:nvGraphicFramePr>
        <p:xfrm>
          <a:off x="1219200" y="5486400"/>
          <a:ext cx="160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8" imgW="609600" imgH="393700" progId="Equation.3">
                  <p:embed/>
                </p:oleObj>
              </mc:Choice>
              <mc:Fallback>
                <p:oleObj name="" r:id="rId8" imgW="609600" imgH="393700" progId="Equation.3">
                  <p:embed/>
                  <p:pic>
                    <p:nvPicPr>
                      <p:cNvPr id="0" name="Picture 326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5486400"/>
                        <a:ext cx="1600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4" name="Object 144393"/>
          <p:cNvGraphicFramePr/>
          <p:nvPr/>
        </p:nvGraphicFramePr>
        <p:xfrm>
          <a:off x="3657600" y="5562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0" imgW="292100" imgH="393700" progId="Equation.3">
                  <p:embed/>
                </p:oleObj>
              </mc:Choice>
              <mc:Fallback>
                <p:oleObj name="" r:id="rId10" imgW="292100" imgH="393700" progId="Equation.3">
                  <p:embed/>
                  <p:pic>
                    <p:nvPicPr>
                      <p:cNvPr id="0" name="Picture 326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7600" y="5562600"/>
                        <a:ext cx="1066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8482" name="Object 148481"/>
          <p:cNvGraphicFramePr/>
          <p:nvPr/>
        </p:nvGraphicFramePr>
        <p:xfrm>
          <a:off x="1066800" y="457200"/>
          <a:ext cx="312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" imgW="1396365" imgH="482600" progId="Equation.3">
                  <p:embed/>
                </p:oleObj>
              </mc:Choice>
              <mc:Fallback>
                <p:oleObj name="" r:id="rId1" imgW="1396365" imgH="482600" progId="Equation.3">
                  <p:embed/>
                  <p:pic>
                    <p:nvPicPr>
                      <p:cNvPr id="0" name="Picture 32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457200"/>
                        <a:ext cx="3124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148484"/>
          <p:cNvGraphicFramePr/>
          <p:nvPr/>
        </p:nvGraphicFramePr>
        <p:xfrm>
          <a:off x="4724400" y="304800"/>
          <a:ext cx="2819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3" imgW="1269365" imgH="482600" progId="Equation.3">
                  <p:embed/>
                </p:oleObj>
              </mc:Choice>
              <mc:Fallback>
                <p:oleObj name="" r:id="rId3" imgW="1269365" imgH="482600" progId="Equation.3">
                  <p:embed/>
                  <p:pic>
                    <p:nvPicPr>
                      <p:cNvPr id="0" name="Picture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304800"/>
                        <a:ext cx="2819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148485"/>
          <p:cNvGraphicFramePr/>
          <p:nvPr/>
        </p:nvGraphicFramePr>
        <p:xfrm>
          <a:off x="1447800" y="1600200"/>
          <a:ext cx="601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5" imgW="2437130" imgH="584200" progId="Equation.3">
                  <p:embed/>
                </p:oleObj>
              </mc:Choice>
              <mc:Fallback>
                <p:oleObj name="" r:id="rId5" imgW="2437130" imgH="584200" progId="Equation.3">
                  <p:embed/>
                  <p:pic>
                    <p:nvPicPr>
                      <p:cNvPr id="0" name="Picture 32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1600200"/>
                        <a:ext cx="60198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148486"/>
          <p:cNvGraphicFramePr/>
          <p:nvPr/>
        </p:nvGraphicFramePr>
        <p:xfrm>
          <a:off x="381000" y="2971800"/>
          <a:ext cx="8458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7" imgW="4214495" imgH="584200" progId="Equation.3">
                  <p:embed/>
                </p:oleObj>
              </mc:Choice>
              <mc:Fallback>
                <p:oleObj name="" r:id="rId7" imgW="4214495" imgH="584200" progId="Equation.3">
                  <p:embed/>
                  <p:pic>
                    <p:nvPicPr>
                      <p:cNvPr id="0" name="Picture 32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2971800"/>
                        <a:ext cx="8458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148487"/>
          <p:cNvGraphicFramePr/>
          <p:nvPr/>
        </p:nvGraphicFramePr>
        <p:xfrm>
          <a:off x="381000" y="4648200"/>
          <a:ext cx="8077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9" imgW="3962400" imgH="558800" progId="Equation.3">
                  <p:embed/>
                </p:oleObj>
              </mc:Choice>
              <mc:Fallback>
                <p:oleObj name="" r:id="rId9" imgW="3962400" imgH="558800" progId="Equation.3">
                  <p:embed/>
                  <p:pic>
                    <p:nvPicPr>
                      <p:cNvPr id="0" name="Picture 32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" y="4648200"/>
                        <a:ext cx="8077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9508" name="Object 149507"/>
          <p:cNvGraphicFramePr/>
          <p:nvPr/>
        </p:nvGraphicFramePr>
        <p:xfrm>
          <a:off x="533400" y="685800"/>
          <a:ext cx="716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" imgW="3644900" imgH="787400" progId="Equation.3">
                  <p:embed/>
                </p:oleObj>
              </mc:Choice>
              <mc:Fallback>
                <p:oleObj name="" r:id="rId1" imgW="3644900" imgH="787400" progId="Equation.3">
                  <p:embed/>
                  <p:pic>
                    <p:nvPicPr>
                      <p:cNvPr id="0" name="Picture 32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685800"/>
                        <a:ext cx="71628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149508"/>
          <p:cNvGraphicFramePr/>
          <p:nvPr/>
        </p:nvGraphicFramePr>
        <p:xfrm>
          <a:off x="609600" y="2590800"/>
          <a:ext cx="4495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3" imgW="2171700" imgH="787400" progId="Equation.3">
                  <p:embed/>
                </p:oleObj>
              </mc:Choice>
              <mc:Fallback>
                <p:oleObj name="" r:id="rId3" imgW="2171700" imgH="787400" progId="Equation.3">
                  <p:embed/>
                  <p:pic>
                    <p:nvPicPr>
                      <p:cNvPr id="0" name="Picture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590800"/>
                        <a:ext cx="44958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149509"/>
          <p:cNvGraphicFramePr/>
          <p:nvPr/>
        </p:nvGraphicFramePr>
        <p:xfrm>
          <a:off x="1524000" y="4648200"/>
          <a:ext cx="5257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5" imgW="1993265" imgH="635000" progId="Equation.3">
                  <p:embed/>
                </p:oleObj>
              </mc:Choice>
              <mc:Fallback>
                <p:oleObj name="" r:id="rId5" imgW="1993265" imgH="635000" progId="Equation.3">
                  <p:embed/>
                  <p:pic>
                    <p:nvPicPr>
                      <p:cNvPr id="0" name="Picture 32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648200"/>
                        <a:ext cx="52578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0530" name="Object 150529"/>
          <p:cNvGraphicFramePr/>
          <p:nvPr/>
        </p:nvGraphicFramePr>
        <p:xfrm>
          <a:off x="1676400" y="457200"/>
          <a:ext cx="4419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" imgW="2159000" imgH="787400" progId="Equation.3">
                  <p:embed/>
                </p:oleObj>
              </mc:Choice>
              <mc:Fallback>
                <p:oleObj name="" r:id="rId1" imgW="2159000" imgH="787400" progId="Equation.3">
                  <p:embed/>
                  <p:pic>
                    <p:nvPicPr>
                      <p:cNvPr id="0" name="Picture 32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457200"/>
                        <a:ext cx="44196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150530"/>
          <p:cNvGraphicFramePr/>
          <p:nvPr/>
        </p:nvGraphicFramePr>
        <p:xfrm>
          <a:off x="1905000" y="2209800"/>
          <a:ext cx="2743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3" imgW="1485900" imgH="787400" progId="Equation.3">
                  <p:embed/>
                </p:oleObj>
              </mc:Choice>
              <mc:Fallback>
                <p:oleObj name="" r:id="rId3" imgW="1485900" imgH="787400" progId="Equation.3">
                  <p:embed/>
                  <p:pic>
                    <p:nvPicPr>
                      <p:cNvPr id="0" name="Picture 32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209800"/>
                        <a:ext cx="27432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150531"/>
          <p:cNvGraphicFramePr/>
          <p:nvPr/>
        </p:nvGraphicFramePr>
        <p:xfrm>
          <a:off x="1981200" y="4267200"/>
          <a:ext cx="2971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5" imgW="1574800" imgH="596900" progId="Equation.3">
                  <p:embed/>
                </p:oleObj>
              </mc:Choice>
              <mc:Fallback>
                <p:oleObj name="" r:id="rId5" imgW="1574800" imgH="596900" progId="Equation.3">
                  <p:embed/>
                  <p:pic>
                    <p:nvPicPr>
                      <p:cNvPr id="0" name="Picture 32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4267200"/>
                        <a:ext cx="2971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1554" name="Object 151553"/>
          <p:cNvGraphicFramePr/>
          <p:nvPr/>
        </p:nvGraphicFramePr>
        <p:xfrm>
          <a:off x="2362200" y="609600"/>
          <a:ext cx="3048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1" imgW="1549400" imgH="596900" progId="Equation.3">
                  <p:embed/>
                </p:oleObj>
              </mc:Choice>
              <mc:Fallback>
                <p:oleObj name="" r:id="rId1" imgW="1549400" imgH="596900" progId="Equation.3">
                  <p:embed/>
                  <p:pic>
                    <p:nvPicPr>
                      <p:cNvPr id="0" name="Picture 32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609600"/>
                        <a:ext cx="30480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151554"/>
          <p:cNvGraphicFramePr/>
          <p:nvPr/>
        </p:nvGraphicFramePr>
        <p:xfrm>
          <a:off x="2362200" y="2590800"/>
          <a:ext cx="2743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3" imgW="1219200" imgH="596900" progId="Equation.3">
                  <p:embed/>
                </p:oleObj>
              </mc:Choice>
              <mc:Fallback>
                <p:oleObj name="" r:id="rId3" imgW="1219200" imgH="596900" progId="Equation.3">
                  <p:embed/>
                  <p:pic>
                    <p:nvPicPr>
                      <p:cNvPr id="0" name="Picture 32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590800"/>
                        <a:ext cx="27432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151555"/>
          <p:cNvGraphicFramePr/>
          <p:nvPr/>
        </p:nvGraphicFramePr>
        <p:xfrm>
          <a:off x="2514600" y="4572000"/>
          <a:ext cx="365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5" imgW="1790700" imgH="596900" progId="Equation.3">
                  <p:embed/>
                </p:oleObj>
              </mc:Choice>
              <mc:Fallback>
                <p:oleObj name="" r:id="rId5" imgW="1790700" imgH="596900" progId="Equation.3">
                  <p:embed/>
                  <p:pic>
                    <p:nvPicPr>
                      <p:cNvPr id="0" name="Picture 32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4572000"/>
                        <a:ext cx="36576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12986</Words>
  <Application>WPS Presentation</Application>
  <PresentationFormat>On-screen Show</PresentationFormat>
  <Paragraphs>978</Paragraphs>
  <Slides>192</Slides>
  <Notes>192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703</vt:i4>
      </vt:variant>
      <vt:variant>
        <vt:lpstr>幻灯片标题</vt:lpstr>
      </vt:variant>
      <vt:variant>
        <vt:i4>192</vt:i4>
      </vt:variant>
    </vt:vector>
  </HeadingPairs>
  <TitlesOfParts>
    <vt:vector size="909" baseType="lpstr">
      <vt:lpstr>Arial</vt:lpstr>
      <vt:lpstr>SimSun</vt:lpstr>
      <vt:lpstr>Wingdings</vt:lpstr>
      <vt:lpstr>Franklin Gothic Book</vt:lpstr>
      <vt:lpstr>Franklin Gothic Book</vt:lpstr>
      <vt:lpstr>Wingdings 2</vt:lpstr>
      <vt:lpstr>Calibri</vt:lpstr>
      <vt:lpstr>Perpetua</vt:lpstr>
      <vt:lpstr>Times New Roman</vt:lpstr>
      <vt:lpstr>Symbol</vt:lpstr>
      <vt:lpstr>Cambria</vt:lpstr>
      <vt:lpstr>Microsoft YaHei</vt:lpstr>
      <vt:lpstr>Arial Unicode MS</vt:lpstr>
      <vt:lpstr>Equity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MATHS</dc:creator>
  <cp:lastModifiedBy>Welcome</cp:lastModifiedBy>
  <cp:revision>378</cp:revision>
  <dcterms:created xsi:type="dcterms:W3CDTF">2015-04-16T05:54:00Z</dcterms:created>
  <dcterms:modified xsi:type="dcterms:W3CDTF">2020-07-13T03:12:39Z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